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45"/>
  </p:notesMasterIdLst>
  <p:sldIdLst>
    <p:sldId id="256" r:id="rId3"/>
    <p:sldId id="299" r:id="rId4"/>
    <p:sldId id="300" r:id="rId5"/>
    <p:sldId id="258" r:id="rId6"/>
    <p:sldId id="259" r:id="rId7"/>
    <p:sldId id="310" r:id="rId8"/>
    <p:sldId id="260" r:id="rId9"/>
    <p:sldId id="261" r:id="rId10"/>
    <p:sldId id="301" r:id="rId11"/>
    <p:sldId id="262" r:id="rId12"/>
    <p:sldId id="263" r:id="rId13"/>
    <p:sldId id="309" r:id="rId14"/>
    <p:sldId id="264" r:id="rId15"/>
    <p:sldId id="307" r:id="rId16"/>
    <p:sldId id="302" r:id="rId17"/>
    <p:sldId id="265" r:id="rId18"/>
    <p:sldId id="266" r:id="rId19"/>
    <p:sldId id="267" r:id="rId20"/>
    <p:sldId id="303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305" r:id="rId33"/>
    <p:sldId id="279" r:id="rId34"/>
    <p:sldId id="311" r:id="rId35"/>
    <p:sldId id="304" r:id="rId36"/>
    <p:sldId id="306" r:id="rId37"/>
    <p:sldId id="308" r:id="rId38"/>
    <p:sldId id="280" r:id="rId39"/>
    <p:sldId id="312" r:id="rId40"/>
    <p:sldId id="315" r:id="rId41"/>
    <p:sldId id="316" r:id="rId42"/>
    <p:sldId id="314" r:id="rId43"/>
    <p:sldId id="293" r:id="rId44"/>
  </p:sldIdLst>
  <p:sldSz cx="9144000" cy="5143500" type="screen16x9"/>
  <p:notesSz cx="6858000" cy="9144000"/>
  <p:embeddedFontLst>
    <p:embeddedFont>
      <p:font typeface="Nanum Gothic" panose="020B0604020202020204" charset="-127"/>
      <p:regular r:id="rId46"/>
      <p:bold r:id="rId47"/>
    </p:embeddedFont>
    <p:embeddedFont>
      <p:font typeface="NanumGothic ExtraBold" panose="020B0604020202020204" charset="-127"/>
      <p:bold r:id="rId48"/>
    </p:embeddedFont>
    <p:embeddedFont>
      <p:font typeface="Arial Black" panose="020B0A04020102020204" pitchFamily="34" charset="0"/>
      <p:bold r:id="rId49"/>
    </p:embeddedFont>
    <p:embeddedFont>
      <p:font typeface="Barlow ExtraBold" panose="00000900000000000000" pitchFamily="2" charset="0"/>
      <p:bold r:id="rId50"/>
      <p:boldItalic r:id="rId51"/>
    </p:embeddedFont>
    <p:embeddedFont>
      <p:font typeface="Catamaran Light" panose="020B0604020202020204" charset="0"/>
      <p:regular r:id="rId52"/>
      <p:bold r:id="rId53"/>
    </p:embeddedFont>
    <p:embeddedFont>
      <p:font typeface="Fira Sans Extra Condensed Medium" panose="020B0604020202020204" charset="0"/>
      <p:regular r:id="rId54"/>
      <p:bold r:id="rId55"/>
      <p:italic r:id="rId56"/>
      <p:boldItalic r:id="rId57"/>
    </p:embeddedFont>
    <p:embeddedFont>
      <p:font typeface="Livvic" pitchFamily="2" charset="0"/>
      <p:regular r:id="rId58"/>
      <p:bold r:id="rId59"/>
      <p:italic r:id="rId60"/>
      <p:boldItalic r:id="rId61"/>
    </p:embeddedFont>
    <p:embeddedFont>
      <p:font typeface="Nunito" pitchFamily="2" charset="0"/>
      <p:regular r:id="rId62"/>
      <p:bold r:id="rId63"/>
      <p:italic r:id="rId64"/>
      <p:boldItalic r:id="rId65"/>
    </p:embeddedFont>
    <p:embeddedFont>
      <p:font typeface="Proxima Nova" panose="020B0604020202020204" charset="0"/>
      <p:regular r:id="rId66"/>
      <p:bold r:id="rId67"/>
      <p:italic r:id="rId68"/>
      <p:boldItalic r:id="rId69"/>
    </p:embeddedFont>
    <p:embeddedFont>
      <p:font typeface="Proxima Nova Semibold" panose="020B0604020202020204" charset="0"/>
      <p:regular r:id="rId70"/>
      <p:bold r:id="rId71"/>
      <p:boldItalic r:id="rId72"/>
    </p:embeddedFont>
    <p:embeddedFont>
      <p:font typeface="Roboto Condensed Light" panose="02000000000000000000" pitchFamily="2" charset="0"/>
      <p:regular r:id="rId73"/>
      <p:italic r:id="rId74"/>
    </p:embeddedFont>
    <p:embeddedFont>
      <p:font typeface="Rubik" panose="020B0604020202020204" charset="0"/>
      <p:regular r:id="rId75"/>
      <p:bold r:id="rId76"/>
      <p:italic r:id="rId77"/>
      <p:boldItalic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BED3CA-02D7-4EBF-B972-64E7204E3C21}">
  <a:tblStyle styleId="{CABED3CA-02D7-4EBF-B972-64E7204E3C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74" Type="http://schemas.openxmlformats.org/officeDocument/2006/relationships/font" Target="fonts/font29.fntdata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16.fntdata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77" Type="http://schemas.openxmlformats.org/officeDocument/2006/relationships/font" Target="fonts/font32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font" Target="fonts/font28.fntdata"/><Relationship Id="rId78" Type="http://schemas.openxmlformats.org/officeDocument/2006/relationships/font" Target="fonts/font33.fntdata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6" Type="http://schemas.openxmlformats.org/officeDocument/2006/relationships/font" Target="fonts/font31.fntdata"/><Relationship Id="rId7" Type="http://schemas.openxmlformats.org/officeDocument/2006/relationships/slide" Target="slides/slide5.xml"/><Relationship Id="rId71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66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008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45817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e4bfa92d73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e4bfa92d73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066924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b1c2217c3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b1c2217c3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808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af53fd43f_6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aaf53fd43f_6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902187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e4bfa92d7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e4bfa92d7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917767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4152588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99f2f57a7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99f2f57a7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3294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e4bfa92d73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e4bfa92d73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583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e4bfa92d7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e4bfa92d7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588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e4bfa92d73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e4bfa92d73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432487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99f2f57a7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99f2f57a7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5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98362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e4bfa92d73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e4bfa92d73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088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e4bfa92d73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e4bfa92d73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377475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e4bfa92d73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5" name="Google Shape;1665;ge4bfa92d73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655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4bfa92d73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4bfa92d73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23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e4bfa92d73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Google Shape;1707;ge4bfa92d73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657904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e4bfa92d73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e4bfa92d73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559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e4bfa92d7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e4bfa92d7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583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e4bfa92d73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e4bfa92d73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170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e4bfa92d73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e4bfa92d73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377815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7b44e76f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g7b44e76f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80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642343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e4bfa92d73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e4bfa92d73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361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bd6c00e73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bd6c00e73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4871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e4bfa92d73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e4bfa92d73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4246715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58bba8eef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58bba8eef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458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99f2f5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99f2f57a7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9686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f8cf4f0f6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f8cf4f0f6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2690794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3073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e4bfa92d7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e4bfa92d73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8268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90bd4d842c_1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90bd4d842c_1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9855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g90bd4d842c_1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Google Shape;2005;g90bd4d842c_1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1141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0982771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ge4bfa92d73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4" name="Google Shape;2014;ge4bfa92d73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8657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ge4bfa92d73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4" name="Google Shape;2014;ge4bfa92d73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8199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7" name="Google Shape;10597;ge4bfa92d73_0_21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8" name="Google Shape;10598;ge4bfa92d73_0_21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9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03191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e13d9a7e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3e13d9a7e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54241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a953684262_0_15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a953684262_0_15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sz="1100" b="0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22965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a95368426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a95368426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7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0c805a18d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0c805a18d8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00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7502350" y="1228725"/>
            <a:ext cx="345325" cy="345325"/>
            <a:chOff x="3495950" y="1716700"/>
            <a:chExt cx="345325" cy="345325"/>
          </a:xfrm>
        </p:grpSpPr>
        <p:sp>
          <p:nvSpPr>
            <p:cNvPr id="12" name="Google Shape;12;p2"/>
            <p:cNvSpPr/>
            <p:nvPr/>
          </p:nvSpPr>
          <p:spPr>
            <a:xfrm>
              <a:off x="3495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51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17100" y="1972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17100" y="1716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2138279" y="571125"/>
            <a:ext cx="988665" cy="555511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768288" y="4024339"/>
            <a:ext cx="1759826" cy="693195"/>
          </a:xfrm>
          <a:custGeom>
            <a:avLst/>
            <a:gdLst/>
            <a:ahLst/>
            <a:cxnLst/>
            <a:rect l="l" t="t" r="r" b="b"/>
            <a:pathLst>
              <a:path w="46114" h="49638" fill="none" extrusionOk="0">
                <a:moveTo>
                  <a:pt x="46113" y="49638"/>
                </a:moveTo>
                <a:lnTo>
                  <a:pt x="16967" y="1"/>
                </a:ln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7927075" y="464488"/>
            <a:ext cx="671250" cy="671225"/>
          </a:xfrm>
          <a:custGeom>
            <a:avLst/>
            <a:gdLst/>
            <a:ahLst/>
            <a:cxnLst/>
            <a:rect l="l" t="t" r="r" b="b"/>
            <a:pathLst>
              <a:path w="26850" h="26849" fill="none" extrusionOk="0">
                <a:moveTo>
                  <a:pt x="1" y="13943"/>
                </a:moveTo>
                <a:cubicBezTo>
                  <a:pt x="1" y="8716"/>
                  <a:pt x="3144" y="4001"/>
                  <a:pt x="7966" y="2001"/>
                </a:cubicBezTo>
                <a:cubicBezTo>
                  <a:pt x="12800" y="0"/>
                  <a:pt x="18348" y="1108"/>
                  <a:pt x="22051" y="4799"/>
                </a:cubicBezTo>
                <a:cubicBezTo>
                  <a:pt x="25742" y="8501"/>
                  <a:pt x="26849" y="14050"/>
                  <a:pt x="24849" y="18884"/>
                </a:cubicBezTo>
                <a:cubicBezTo>
                  <a:pt x="22849" y="23706"/>
                  <a:pt x="18134" y="26849"/>
                  <a:pt x="12919" y="2684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7289015" y="4465656"/>
            <a:ext cx="1299294" cy="251797"/>
            <a:chOff x="5651875" y="2924600"/>
            <a:chExt cx="726025" cy="140700"/>
          </a:xfrm>
        </p:grpSpPr>
        <p:sp>
          <p:nvSpPr>
            <p:cNvPr id="30" name="Google Shape;30;p2"/>
            <p:cNvSpPr/>
            <p:nvPr/>
          </p:nvSpPr>
          <p:spPr>
            <a:xfrm>
              <a:off x="5651875" y="2924600"/>
              <a:ext cx="27125" cy="23300"/>
            </a:xfrm>
            <a:custGeom>
              <a:avLst/>
              <a:gdLst/>
              <a:ahLst/>
              <a:cxnLst/>
              <a:rect l="l" t="t" r="r" b="b"/>
              <a:pathLst>
                <a:path w="1085" h="932" extrusionOk="0">
                  <a:moveTo>
                    <a:pt x="620" y="0"/>
                  </a:moveTo>
                  <a:cubicBezTo>
                    <a:pt x="203" y="0"/>
                    <a:pt x="1" y="500"/>
                    <a:pt x="287" y="798"/>
                  </a:cubicBezTo>
                  <a:cubicBezTo>
                    <a:pt x="382" y="890"/>
                    <a:pt x="499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751900" y="2924600"/>
              <a:ext cx="27400" cy="23300"/>
            </a:xfrm>
            <a:custGeom>
              <a:avLst/>
              <a:gdLst/>
              <a:ahLst/>
              <a:cxnLst/>
              <a:rect l="l" t="t" r="r" b="b"/>
              <a:pathLst>
                <a:path w="1096" h="932" extrusionOk="0">
                  <a:moveTo>
                    <a:pt x="631" y="0"/>
                  </a:moveTo>
                  <a:cubicBezTo>
                    <a:pt x="215" y="0"/>
                    <a:pt x="0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1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52200" y="2924600"/>
              <a:ext cx="27425" cy="23200"/>
            </a:xfrm>
            <a:custGeom>
              <a:avLst/>
              <a:gdLst/>
              <a:ahLst/>
              <a:cxnLst/>
              <a:rect l="l" t="t" r="r" b="b"/>
              <a:pathLst>
                <a:path w="1097" h="928" extrusionOk="0">
                  <a:moveTo>
                    <a:pt x="620" y="0"/>
                  </a:moveTo>
                  <a:cubicBezTo>
                    <a:pt x="215" y="0"/>
                    <a:pt x="1" y="500"/>
                    <a:pt x="298" y="786"/>
                  </a:cubicBezTo>
                  <a:cubicBezTo>
                    <a:pt x="392" y="884"/>
                    <a:pt x="511" y="928"/>
                    <a:pt x="627" y="928"/>
                  </a:cubicBezTo>
                  <a:cubicBezTo>
                    <a:pt x="865" y="928"/>
                    <a:pt x="1096" y="745"/>
                    <a:pt x="1096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952525" y="2924600"/>
              <a:ext cx="27100" cy="23300"/>
            </a:xfrm>
            <a:custGeom>
              <a:avLst/>
              <a:gdLst/>
              <a:ahLst/>
              <a:cxnLst/>
              <a:rect l="l" t="t" r="r" b="b"/>
              <a:pathLst>
                <a:path w="1084" h="932" extrusionOk="0">
                  <a:moveTo>
                    <a:pt x="619" y="0"/>
                  </a:moveTo>
                  <a:cubicBezTo>
                    <a:pt x="203" y="0"/>
                    <a:pt x="0" y="500"/>
                    <a:pt x="286" y="798"/>
                  </a:cubicBezTo>
                  <a:cubicBezTo>
                    <a:pt x="382" y="890"/>
                    <a:pt x="498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1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049850" y="2924600"/>
              <a:ext cx="27400" cy="23300"/>
            </a:xfrm>
            <a:custGeom>
              <a:avLst/>
              <a:gdLst/>
              <a:ahLst/>
              <a:cxnLst/>
              <a:rect l="l" t="t" r="r" b="b"/>
              <a:pathLst>
                <a:path w="1096" h="932" extrusionOk="0">
                  <a:moveTo>
                    <a:pt x="620" y="0"/>
                  </a:moveTo>
                  <a:cubicBezTo>
                    <a:pt x="203" y="0"/>
                    <a:pt x="1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50150" y="2924600"/>
              <a:ext cx="27125" cy="23300"/>
            </a:xfrm>
            <a:custGeom>
              <a:avLst/>
              <a:gdLst/>
              <a:ahLst/>
              <a:cxnLst/>
              <a:rect l="l" t="t" r="r" b="b"/>
              <a:pathLst>
                <a:path w="1085" h="932" extrusionOk="0">
                  <a:moveTo>
                    <a:pt x="620" y="0"/>
                  </a:moveTo>
                  <a:cubicBezTo>
                    <a:pt x="203" y="0"/>
                    <a:pt x="1" y="500"/>
                    <a:pt x="287" y="798"/>
                  </a:cubicBezTo>
                  <a:cubicBezTo>
                    <a:pt x="382" y="890"/>
                    <a:pt x="499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250175" y="2924600"/>
              <a:ext cx="27400" cy="23300"/>
            </a:xfrm>
            <a:custGeom>
              <a:avLst/>
              <a:gdLst/>
              <a:ahLst/>
              <a:cxnLst/>
              <a:rect l="l" t="t" r="r" b="b"/>
              <a:pathLst>
                <a:path w="1096" h="932" extrusionOk="0">
                  <a:moveTo>
                    <a:pt x="631" y="0"/>
                  </a:moveTo>
                  <a:cubicBezTo>
                    <a:pt x="215" y="0"/>
                    <a:pt x="0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350475" y="2924600"/>
              <a:ext cx="27425" cy="23300"/>
            </a:xfrm>
            <a:custGeom>
              <a:avLst/>
              <a:gdLst/>
              <a:ahLst/>
              <a:cxnLst/>
              <a:rect l="l" t="t" r="r" b="b"/>
              <a:pathLst>
                <a:path w="1097" h="932" extrusionOk="0">
                  <a:moveTo>
                    <a:pt x="632" y="0"/>
                  </a:moveTo>
                  <a:cubicBezTo>
                    <a:pt x="215" y="0"/>
                    <a:pt x="1" y="500"/>
                    <a:pt x="299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651875" y="3041575"/>
              <a:ext cx="27125" cy="23500"/>
            </a:xfrm>
            <a:custGeom>
              <a:avLst/>
              <a:gdLst/>
              <a:ahLst/>
              <a:cxnLst/>
              <a:rect l="l" t="t" r="r" b="b"/>
              <a:pathLst>
                <a:path w="1085" h="940" extrusionOk="0">
                  <a:moveTo>
                    <a:pt x="620" y="1"/>
                  </a:moveTo>
                  <a:cubicBezTo>
                    <a:pt x="203" y="1"/>
                    <a:pt x="1" y="512"/>
                    <a:pt x="287" y="798"/>
                  </a:cubicBezTo>
                  <a:cubicBezTo>
                    <a:pt x="384" y="896"/>
                    <a:pt x="504" y="940"/>
                    <a:pt x="621" y="940"/>
                  </a:cubicBezTo>
                  <a:cubicBezTo>
                    <a:pt x="859" y="940"/>
                    <a:pt x="1084" y="757"/>
                    <a:pt x="1084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51900" y="3041575"/>
              <a:ext cx="27400" cy="23500"/>
            </a:xfrm>
            <a:custGeom>
              <a:avLst/>
              <a:gdLst/>
              <a:ahLst/>
              <a:cxnLst/>
              <a:rect l="l" t="t" r="r" b="b"/>
              <a:pathLst>
                <a:path w="1096" h="940" extrusionOk="0">
                  <a:moveTo>
                    <a:pt x="631" y="1"/>
                  </a:moveTo>
                  <a:cubicBezTo>
                    <a:pt x="215" y="1"/>
                    <a:pt x="0" y="512"/>
                    <a:pt x="298" y="798"/>
                  </a:cubicBezTo>
                  <a:cubicBezTo>
                    <a:pt x="396" y="896"/>
                    <a:pt x="515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1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852200" y="3041575"/>
              <a:ext cx="27425" cy="23450"/>
            </a:xfrm>
            <a:custGeom>
              <a:avLst/>
              <a:gdLst/>
              <a:ahLst/>
              <a:cxnLst/>
              <a:rect l="l" t="t" r="r" b="b"/>
              <a:pathLst>
                <a:path w="1097" h="938" extrusionOk="0">
                  <a:moveTo>
                    <a:pt x="620" y="1"/>
                  </a:moveTo>
                  <a:cubicBezTo>
                    <a:pt x="215" y="1"/>
                    <a:pt x="1" y="512"/>
                    <a:pt x="298" y="798"/>
                  </a:cubicBezTo>
                  <a:cubicBezTo>
                    <a:pt x="391" y="895"/>
                    <a:pt x="507" y="937"/>
                    <a:pt x="622" y="937"/>
                  </a:cubicBezTo>
                  <a:cubicBezTo>
                    <a:pt x="862" y="937"/>
                    <a:pt x="1096" y="751"/>
                    <a:pt x="1096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952225" y="3041875"/>
              <a:ext cx="27600" cy="23425"/>
            </a:xfrm>
            <a:custGeom>
              <a:avLst/>
              <a:gdLst/>
              <a:ahLst/>
              <a:cxnLst/>
              <a:rect l="l" t="t" r="r" b="b"/>
              <a:pathLst>
                <a:path w="1104" h="937" extrusionOk="0">
                  <a:moveTo>
                    <a:pt x="631" y="0"/>
                  </a:moveTo>
                  <a:cubicBezTo>
                    <a:pt x="215" y="0"/>
                    <a:pt x="0" y="512"/>
                    <a:pt x="310" y="798"/>
                  </a:cubicBezTo>
                  <a:cubicBezTo>
                    <a:pt x="406" y="894"/>
                    <a:pt x="523" y="937"/>
                    <a:pt x="637" y="937"/>
                  </a:cubicBezTo>
                  <a:cubicBezTo>
                    <a:pt x="877" y="937"/>
                    <a:pt x="1104" y="747"/>
                    <a:pt x="1096" y="465"/>
                  </a:cubicBezTo>
                  <a:cubicBezTo>
                    <a:pt x="1096" y="203"/>
                    <a:pt x="881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049850" y="3041575"/>
              <a:ext cx="27400" cy="23500"/>
            </a:xfrm>
            <a:custGeom>
              <a:avLst/>
              <a:gdLst/>
              <a:ahLst/>
              <a:cxnLst/>
              <a:rect l="l" t="t" r="r" b="b"/>
              <a:pathLst>
                <a:path w="1096" h="940" extrusionOk="0">
                  <a:moveTo>
                    <a:pt x="620" y="1"/>
                  </a:moveTo>
                  <a:cubicBezTo>
                    <a:pt x="203" y="1"/>
                    <a:pt x="1" y="512"/>
                    <a:pt x="298" y="798"/>
                  </a:cubicBezTo>
                  <a:cubicBezTo>
                    <a:pt x="396" y="896"/>
                    <a:pt x="516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150150" y="3041575"/>
              <a:ext cx="27125" cy="23500"/>
            </a:xfrm>
            <a:custGeom>
              <a:avLst/>
              <a:gdLst/>
              <a:ahLst/>
              <a:cxnLst/>
              <a:rect l="l" t="t" r="r" b="b"/>
              <a:pathLst>
                <a:path w="1085" h="940" extrusionOk="0">
                  <a:moveTo>
                    <a:pt x="620" y="1"/>
                  </a:moveTo>
                  <a:cubicBezTo>
                    <a:pt x="203" y="1"/>
                    <a:pt x="1" y="512"/>
                    <a:pt x="287" y="798"/>
                  </a:cubicBezTo>
                  <a:cubicBezTo>
                    <a:pt x="384" y="896"/>
                    <a:pt x="504" y="940"/>
                    <a:pt x="621" y="940"/>
                  </a:cubicBezTo>
                  <a:cubicBezTo>
                    <a:pt x="859" y="940"/>
                    <a:pt x="1084" y="757"/>
                    <a:pt x="1084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250175" y="3041575"/>
              <a:ext cx="27400" cy="23500"/>
            </a:xfrm>
            <a:custGeom>
              <a:avLst/>
              <a:gdLst/>
              <a:ahLst/>
              <a:cxnLst/>
              <a:rect l="l" t="t" r="r" b="b"/>
              <a:pathLst>
                <a:path w="1096" h="940" extrusionOk="0">
                  <a:moveTo>
                    <a:pt x="631" y="1"/>
                  </a:moveTo>
                  <a:cubicBezTo>
                    <a:pt x="215" y="1"/>
                    <a:pt x="0" y="512"/>
                    <a:pt x="298" y="798"/>
                  </a:cubicBezTo>
                  <a:cubicBezTo>
                    <a:pt x="396" y="896"/>
                    <a:pt x="515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2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50475" y="3041875"/>
              <a:ext cx="27425" cy="23425"/>
            </a:xfrm>
            <a:custGeom>
              <a:avLst/>
              <a:gdLst/>
              <a:ahLst/>
              <a:cxnLst/>
              <a:rect l="l" t="t" r="r" b="b"/>
              <a:pathLst>
                <a:path w="1097" h="937" extrusionOk="0">
                  <a:moveTo>
                    <a:pt x="632" y="0"/>
                  </a:moveTo>
                  <a:cubicBezTo>
                    <a:pt x="203" y="0"/>
                    <a:pt x="1" y="512"/>
                    <a:pt x="299" y="798"/>
                  </a:cubicBezTo>
                  <a:cubicBezTo>
                    <a:pt x="394" y="894"/>
                    <a:pt x="511" y="937"/>
                    <a:pt x="626" y="937"/>
                  </a:cubicBezTo>
                  <a:cubicBezTo>
                    <a:pt x="866" y="937"/>
                    <a:pt x="1096" y="747"/>
                    <a:pt x="1096" y="465"/>
                  </a:cubicBezTo>
                  <a:cubicBezTo>
                    <a:pt x="1084" y="203"/>
                    <a:pt x="882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4864768" y="1558775"/>
            <a:ext cx="3641100" cy="20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4000" b="0">
                <a:latin typeface="NanumGothic ExtraBold"/>
                <a:ea typeface="NanumGothic ExtraBold"/>
                <a:cs typeface="NanumGothic ExtraBold"/>
                <a:sym typeface="NanumGothic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4864768" y="3580201"/>
            <a:ext cx="3641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10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35" name="Google Shape;335;p10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" name="Google Shape;336;p10"/>
            <p:cNvGrpSpPr/>
            <p:nvPr/>
          </p:nvGrpSpPr>
          <p:grpSpPr>
            <a:xfrm>
              <a:off x="7502350" y="1228725"/>
              <a:ext cx="345325" cy="345325"/>
              <a:chOff x="3495950" y="1716700"/>
              <a:chExt cx="345325" cy="345325"/>
            </a:xfrm>
          </p:grpSpPr>
          <p:sp>
            <p:nvSpPr>
              <p:cNvPr id="337" name="Google Shape;337;p10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0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0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0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10"/>
            <p:cNvSpPr/>
            <p:nvPr/>
          </p:nvSpPr>
          <p:spPr>
            <a:xfrm>
              <a:off x="0" y="2944111"/>
              <a:ext cx="1749331" cy="555511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2" name="Google Shape;342;p10"/>
            <p:cNvGrpSpPr/>
            <p:nvPr/>
          </p:nvGrpSpPr>
          <p:grpSpPr>
            <a:xfrm>
              <a:off x="7742055" y="1822527"/>
              <a:ext cx="953788" cy="522000"/>
              <a:chOff x="4397850" y="1828025"/>
              <a:chExt cx="686425" cy="375675"/>
            </a:xfrm>
          </p:grpSpPr>
          <p:sp>
            <p:nvSpPr>
              <p:cNvPr id="343" name="Google Shape;343;p10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15027" fill="none" extrusionOk="0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4" name="Google Shape;344;p10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345" name="Google Shape;345;p10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10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10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10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10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10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10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2" name="Google Shape;352;p10"/>
            <p:cNvSpPr/>
            <p:nvPr/>
          </p:nvSpPr>
          <p:spPr>
            <a:xfrm>
              <a:off x="6541825" y="4066138"/>
              <a:ext cx="671250" cy="671225"/>
            </a:xfrm>
            <a:custGeom>
              <a:avLst/>
              <a:gdLst/>
              <a:ahLst/>
              <a:cxnLst/>
              <a:rect l="l" t="t" r="r" b="b"/>
              <a:pathLst>
                <a:path w="26850" h="26849" fill="none" extrusionOk="0">
                  <a:moveTo>
                    <a:pt x="1" y="13943"/>
                  </a:moveTo>
                  <a:cubicBezTo>
                    <a:pt x="1" y="8716"/>
                    <a:pt x="3144" y="4001"/>
                    <a:pt x="7966" y="2001"/>
                  </a:cubicBezTo>
                  <a:cubicBezTo>
                    <a:pt x="12800" y="0"/>
                    <a:pt x="18348" y="1108"/>
                    <a:pt x="22051" y="4799"/>
                  </a:cubicBezTo>
                  <a:cubicBezTo>
                    <a:pt x="25742" y="8501"/>
                    <a:pt x="26849" y="14050"/>
                    <a:pt x="24849" y="18884"/>
                  </a:cubicBezTo>
                  <a:cubicBezTo>
                    <a:pt x="22849" y="23706"/>
                    <a:pt x="18134" y="26849"/>
                    <a:pt x="12919" y="2684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" name="Google Shape;353;p10"/>
            <p:cNvGrpSpPr/>
            <p:nvPr/>
          </p:nvGrpSpPr>
          <p:grpSpPr>
            <a:xfrm>
              <a:off x="79429" y="352056"/>
              <a:ext cx="1299294" cy="251797"/>
              <a:chOff x="5651875" y="2924600"/>
              <a:chExt cx="726025" cy="140700"/>
            </a:xfrm>
          </p:grpSpPr>
          <p:sp>
            <p:nvSpPr>
              <p:cNvPr id="354" name="Google Shape;354;p10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0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0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8" extrusionOk="0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0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932" extrusionOk="0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0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0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0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0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2" extrusionOk="0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0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0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0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8" extrusionOk="0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0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7" extrusionOk="0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0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0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0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0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7" extrusionOk="0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" name="Google Shape;370;p10"/>
            <p:cNvGrpSpPr/>
            <p:nvPr/>
          </p:nvGrpSpPr>
          <p:grpSpPr>
            <a:xfrm>
              <a:off x="702000" y="2999427"/>
              <a:ext cx="345325" cy="345325"/>
              <a:chOff x="3495950" y="1716700"/>
              <a:chExt cx="345325" cy="345325"/>
            </a:xfrm>
          </p:grpSpPr>
          <p:sp>
            <p:nvSpPr>
              <p:cNvPr id="371" name="Google Shape;371;p10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0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0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0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" name="Google Shape;375;p10"/>
            <p:cNvGrpSpPr/>
            <p:nvPr/>
          </p:nvGrpSpPr>
          <p:grpSpPr>
            <a:xfrm>
              <a:off x="8430610" y="398894"/>
              <a:ext cx="281155" cy="281594"/>
              <a:chOff x="1300150" y="626450"/>
              <a:chExt cx="739299" cy="740647"/>
            </a:xfrm>
          </p:grpSpPr>
          <p:sp>
            <p:nvSpPr>
              <p:cNvPr id="376" name="Google Shape;376;p10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7" name="Google Shape;377;p10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8" name="Google Shape;378;p10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" name="Google Shape;379;p10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80" name="Google Shape;380;p10"/>
          <p:cNvSpPr txBox="1">
            <a:spLocks noGrp="1"/>
          </p:cNvSpPr>
          <p:nvPr>
            <p:ph type="title"/>
          </p:nvPr>
        </p:nvSpPr>
        <p:spPr>
          <a:xfrm>
            <a:off x="190125" y="3660275"/>
            <a:ext cx="3960600" cy="1013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2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1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83" name="Google Shape;383;p11"/>
            <p:cNvSpPr/>
            <p:nvPr/>
          </p:nvSpPr>
          <p:spPr>
            <a:xfrm flipH="1"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4" name="Google Shape;384;p11"/>
            <p:cNvGrpSpPr/>
            <p:nvPr/>
          </p:nvGrpSpPr>
          <p:grpSpPr>
            <a:xfrm flipH="1">
              <a:off x="7547173" y="410945"/>
              <a:ext cx="1169970" cy="555496"/>
              <a:chOff x="949800" y="1738125"/>
              <a:chExt cx="825725" cy="392050"/>
            </a:xfrm>
          </p:grpSpPr>
          <p:sp>
            <p:nvSpPr>
              <p:cNvPr id="385" name="Google Shape;385;p11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1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1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1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2" extrusionOk="0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1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1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1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1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1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1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134" extrusionOk="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1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1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1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1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122" extrusionOk="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22" extrusionOk="0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1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" name="Google Shape;417;p11"/>
            <p:cNvGrpSpPr/>
            <p:nvPr/>
          </p:nvGrpSpPr>
          <p:grpSpPr>
            <a:xfrm flipH="1">
              <a:off x="8257950" y="3935892"/>
              <a:ext cx="345325" cy="345325"/>
              <a:chOff x="3495950" y="1716700"/>
              <a:chExt cx="345325" cy="345325"/>
            </a:xfrm>
          </p:grpSpPr>
          <p:sp>
            <p:nvSpPr>
              <p:cNvPr id="418" name="Google Shape;418;p11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1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11"/>
            <p:cNvSpPr/>
            <p:nvPr/>
          </p:nvSpPr>
          <p:spPr>
            <a:xfrm flipH="1">
              <a:off x="364781" y="491086"/>
              <a:ext cx="1051948" cy="314048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 rot="10800000" flipH="1">
              <a:off x="7953703" y="4515976"/>
              <a:ext cx="1184273" cy="281349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 flipH="1">
              <a:off x="713388" y="3804778"/>
              <a:ext cx="711190" cy="711190"/>
            </a:xfrm>
            <a:custGeom>
              <a:avLst/>
              <a:gdLst/>
              <a:ahLst/>
              <a:cxnLst/>
              <a:rect l="l" t="t" r="r" b="b"/>
              <a:pathLst>
                <a:path w="15027" h="15027" fill="none" extrusionOk="0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5" name="Google Shape;425;p11"/>
            <p:cNvGrpSpPr/>
            <p:nvPr/>
          </p:nvGrpSpPr>
          <p:grpSpPr>
            <a:xfrm flipH="1">
              <a:off x="1011311" y="4182384"/>
              <a:ext cx="1001403" cy="160677"/>
              <a:chOff x="4397850" y="2027450"/>
              <a:chExt cx="528975" cy="84875"/>
            </a:xfrm>
          </p:grpSpPr>
          <p:sp>
            <p:nvSpPr>
              <p:cNvPr id="426" name="Google Shape;426;p11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33" name="Google Shape;433;p11"/>
            <p:cNvCxnSpPr/>
            <p:nvPr/>
          </p:nvCxnSpPr>
          <p:spPr>
            <a:xfrm rot="10800000">
              <a:off x="790275" y="1196750"/>
              <a:ext cx="1885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11"/>
            <p:cNvCxnSpPr/>
            <p:nvPr/>
          </p:nvCxnSpPr>
          <p:spPr>
            <a:xfrm rot="10800000">
              <a:off x="7728475" y="3313025"/>
              <a:ext cx="1391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35" name="Google Shape;435;p11"/>
            <p:cNvGrpSpPr/>
            <p:nvPr/>
          </p:nvGrpSpPr>
          <p:grpSpPr>
            <a:xfrm flipH="1">
              <a:off x="7976797" y="1421444"/>
              <a:ext cx="281155" cy="281594"/>
              <a:chOff x="1300150" y="626450"/>
              <a:chExt cx="739299" cy="740647"/>
            </a:xfrm>
          </p:grpSpPr>
          <p:sp>
            <p:nvSpPr>
              <p:cNvPr id="436" name="Google Shape;436;p11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37" name="Google Shape;437;p11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38" name="Google Shape;438;p11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39" name="Google Shape;439;p11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40" name="Google Shape;440;p11"/>
            <p:cNvGrpSpPr/>
            <p:nvPr/>
          </p:nvGrpSpPr>
          <p:grpSpPr>
            <a:xfrm flipH="1">
              <a:off x="1358345" y="864320"/>
              <a:ext cx="810654" cy="130071"/>
              <a:chOff x="4397850" y="2027450"/>
              <a:chExt cx="528975" cy="84875"/>
            </a:xfrm>
          </p:grpSpPr>
          <p:sp>
            <p:nvSpPr>
              <p:cNvPr id="441" name="Google Shape;441;p11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8" name="Google Shape;448;p11"/>
          <p:cNvSpPr txBox="1">
            <a:spLocks noGrp="1"/>
          </p:cNvSpPr>
          <p:nvPr>
            <p:ph type="title" hasCustomPrompt="1"/>
          </p:nvPr>
        </p:nvSpPr>
        <p:spPr>
          <a:xfrm>
            <a:off x="1791200" y="1242313"/>
            <a:ext cx="5561700" cy="17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9" name="Google Shape;449;p11"/>
          <p:cNvSpPr txBox="1">
            <a:spLocks noGrp="1"/>
          </p:cNvSpPr>
          <p:nvPr>
            <p:ph type="body" idx="1"/>
          </p:nvPr>
        </p:nvSpPr>
        <p:spPr>
          <a:xfrm>
            <a:off x="2169000" y="3009563"/>
            <a:ext cx="48060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13"/>
          <p:cNvGrpSpPr/>
          <p:nvPr/>
        </p:nvGrpSpPr>
        <p:grpSpPr>
          <a:xfrm>
            <a:off x="7781505" y="4221577"/>
            <a:ext cx="953788" cy="522000"/>
            <a:chOff x="4397850" y="1828025"/>
            <a:chExt cx="686425" cy="375675"/>
          </a:xfrm>
        </p:grpSpPr>
        <p:sp>
          <p:nvSpPr>
            <p:cNvPr id="488" name="Google Shape;488;p13"/>
            <p:cNvSpPr/>
            <p:nvPr/>
          </p:nvSpPr>
          <p:spPr>
            <a:xfrm>
              <a:off x="4708600" y="1828025"/>
              <a:ext cx="375675" cy="375675"/>
            </a:xfrm>
            <a:custGeom>
              <a:avLst/>
              <a:gdLst/>
              <a:ahLst/>
              <a:cxnLst/>
              <a:rect l="l" t="t" r="r" b="b"/>
              <a:pathLst>
                <a:path w="15027" h="15027" fill="none" extrusionOk="0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" name="Google Shape;489;p13"/>
            <p:cNvGrpSpPr/>
            <p:nvPr/>
          </p:nvGrpSpPr>
          <p:grpSpPr>
            <a:xfrm>
              <a:off x="4397850" y="2027450"/>
              <a:ext cx="528975" cy="84875"/>
              <a:chOff x="4397850" y="2027450"/>
              <a:chExt cx="528975" cy="84875"/>
            </a:xfrm>
          </p:grpSpPr>
          <p:sp>
            <p:nvSpPr>
              <p:cNvPr id="490" name="Google Shape;490;p13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3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3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3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3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3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3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7" name="Google Shape;497;p13"/>
          <p:cNvSpPr/>
          <p:nvPr/>
        </p:nvSpPr>
        <p:spPr>
          <a:xfrm>
            <a:off x="6745746" y="-121475"/>
            <a:ext cx="1927137" cy="661174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3"/>
          <p:cNvSpPr/>
          <p:nvPr/>
        </p:nvSpPr>
        <p:spPr>
          <a:xfrm flipH="1">
            <a:off x="94979" y="4454963"/>
            <a:ext cx="2205748" cy="688479"/>
          </a:xfrm>
          <a:custGeom>
            <a:avLst/>
            <a:gdLst/>
            <a:ahLst/>
            <a:cxnLst/>
            <a:rect l="l" t="t" r="r" b="b"/>
            <a:pathLst>
              <a:path w="46114" h="49638" fill="none" extrusionOk="0">
                <a:moveTo>
                  <a:pt x="46113" y="49638"/>
                </a:moveTo>
                <a:lnTo>
                  <a:pt x="16967" y="1"/>
                </a:ln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13"/>
          <p:cNvGrpSpPr/>
          <p:nvPr/>
        </p:nvGrpSpPr>
        <p:grpSpPr>
          <a:xfrm>
            <a:off x="1703751" y="4536692"/>
            <a:ext cx="771457" cy="123799"/>
            <a:chOff x="4397850" y="2027450"/>
            <a:chExt cx="528975" cy="84875"/>
          </a:xfrm>
        </p:grpSpPr>
        <p:sp>
          <p:nvSpPr>
            <p:cNvPr id="500" name="Google Shape;500;p13"/>
            <p:cNvSpPr/>
            <p:nvPr/>
          </p:nvSpPr>
          <p:spPr>
            <a:xfrm>
              <a:off x="439785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4471975" y="2027450"/>
              <a:ext cx="84850" cy="84875"/>
            </a:xfrm>
            <a:custGeom>
              <a:avLst/>
              <a:gdLst/>
              <a:ahLst/>
              <a:cxnLst/>
              <a:rect l="l" t="t" r="r" b="b"/>
              <a:pathLst>
                <a:path w="3394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4545800" y="2027450"/>
              <a:ext cx="85150" cy="84875"/>
            </a:xfrm>
            <a:custGeom>
              <a:avLst/>
              <a:gdLst/>
              <a:ahLst/>
              <a:cxnLst/>
              <a:rect l="l" t="t" r="r" b="b"/>
              <a:pathLst>
                <a:path w="3406" h="3395" fill="none" extrusionOk="0">
                  <a:moveTo>
                    <a:pt x="0" y="3394"/>
                  </a:moveTo>
                  <a:lnTo>
                    <a:pt x="3405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461990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4694025" y="2027450"/>
              <a:ext cx="84850" cy="84875"/>
            </a:xfrm>
            <a:custGeom>
              <a:avLst/>
              <a:gdLst/>
              <a:ahLst/>
              <a:cxnLst/>
              <a:rect l="l" t="t" r="r" b="b"/>
              <a:pathLst>
                <a:path w="3394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4767850" y="2027450"/>
              <a:ext cx="85150" cy="84875"/>
            </a:xfrm>
            <a:custGeom>
              <a:avLst/>
              <a:gdLst/>
              <a:ahLst/>
              <a:cxnLst/>
              <a:rect l="l" t="t" r="r" b="b"/>
              <a:pathLst>
                <a:path w="3406" h="3395" fill="none" extrusionOk="0">
                  <a:moveTo>
                    <a:pt x="0" y="3394"/>
                  </a:moveTo>
                  <a:lnTo>
                    <a:pt x="3406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484195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13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3"/>
          <p:cNvSpPr txBox="1">
            <a:spLocks noGrp="1"/>
          </p:cNvSpPr>
          <p:nvPr>
            <p:ph type="title" idx="2" hasCustomPrompt="1"/>
          </p:nvPr>
        </p:nvSpPr>
        <p:spPr>
          <a:xfrm>
            <a:off x="855938" y="1586875"/>
            <a:ext cx="5289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9" name="Google Shape;509;p13"/>
          <p:cNvSpPr txBox="1">
            <a:spLocks noGrp="1"/>
          </p:cNvSpPr>
          <p:nvPr>
            <p:ph type="title" idx="3"/>
          </p:nvPr>
        </p:nvSpPr>
        <p:spPr>
          <a:xfrm>
            <a:off x="1490775" y="1584000"/>
            <a:ext cx="28866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0" name="Google Shape;510;p13"/>
          <p:cNvSpPr txBox="1">
            <a:spLocks noGrp="1"/>
          </p:cNvSpPr>
          <p:nvPr>
            <p:ph type="title" idx="4"/>
          </p:nvPr>
        </p:nvSpPr>
        <p:spPr>
          <a:xfrm>
            <a:off x="1406654" y="2023380"/>
            <a:ext cx="28866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1" name="Google Shape;511;p13"/>
          <p:cNvSpPr txBox="1">
            <a:spLocks noGrp="1"/>
          </p:cNvSpPr>
          <p:nvPr>
            <p:ph type="title" idx="5"/>
          </p:nvPr>
        </p:nvSpPr>
        <p:spPr>
          <a:xfrm>
            <a:off x="5365050" y="1584000"/>
            <a:ext cx="28866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title" idx="6"/>
          </p:nvPr>
        </p:nvSpPr>
        <p:spPr>
          <a:xfrm>
            <a:off x="5280929" y="2023380"/>
            <a:ext cx="28866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title" idx="7"/>
          </p:nvPr>
        </p:nvSpPr>
        <p:spPr>
          <a:xfrm>
            <a:off x="1490775" y="3113275"/>
            <a:ext cx="2886600" cy="405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title" idx="8"/>
          </p:nvPr>
        </p:nvSpPr>
        <p:spPr>
          <a:xfrm>
            <a:off x="1406654" y="3518280"/>
            <a:ext cx="28866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idx="9"/>
          </p:nvPr>
        </p:nvSpPr>
        <p:spPr>
          <a:xfrm>
            <a:off x="5365050" y="3113275"/>
            <a:ext cx="2886600" cy="405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13"/>
          </p:nvPr>
        </p:nvSpPr>
        <p:spPr>
          <a:xfrm>
            <a:off x="5280929" y="3518280"/>
            <a:ext cx="28866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Nunito"/>
              <a:buNone/>
              <a:defRPr sz="15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14" hasCustomPrompt="1"/>
          </p:nvPr>
        </p:nvSpPr>
        <p:spPr>
          <a:xfrm>
            <a:off x="855938" y="3097525"/>
            <a:ext cx="5289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15" hasCustomPrompt="1"/>
          </p:nvPr>
        </p:nvSpPr>
        <p:spPr>
          <a:xfrm>
            <a:off x="4730213" y="1586875"/>
            <a:ext cx="5289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9" name="Google Shape;519;p13"/>
          <p:cNvSpPr txBox="1">
            <a:spLocks noGrp="1"/>
          </p:cNvSpPr>
          <p:nvPr>
            <p:ph type="title" idx="16" hasCustomPrompt="1"/>
          </p:nvPr>
        </p:nvSpPr>
        <p:spPr>
          <a:xfrm>
            <a:off x="4730213" y="3097525"/>
            <a:ext cx="5289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14"/>
          <p:cNvGrpSpPr/>
          <p:nvPr/>
        </p:nvGrpSpPr>
        <p:grpSpPr>
          <a:xfrm>
            <a:off x="540725" y="3935892"/>
            <a:ext cx="345325" cy="345325"/>
            <a:chOff x="3495950" y="1716700"/>
            <a:chExt cx="345325" cy="345325"/>
          </a:xfrm>
        </p:grpSpPr>
        <p:sp>
          <p:nvSpPr>
            <p:cNvPr id="557" name="Google Shape;557;p14"/>
            <p:cNvSpPr/>
            <p:nvPr/>
          </p:nvSpPr>
          <p:spPr>
            <a:xfrm>
              <a:off x="3495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3751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3617100" y="1972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3617100" y="1716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14"/>
          <p:cNvSpPr/>
          <p:nvPr/>
        </p:nvSpPr>
        <p:spPr>
          <a:xfrm rot="10800000">
            <a:off x="6024" y="4515976"/>
            <a:ext cx="1184273" cy="281349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4"/>
          <p:cNvSpPr/>
          <p:nvPr/>
        </p:nvSpPr>
        <p:spPr>
          <a:xfrm>
            <a:off x="7719422" y="3804778"/>
            <a:ext cx="711190" cy="711190"/>
          </a:xfrm>
          <a:custGeom>
            <a:avLst/>
            <a:gdLst/>
            <a:ahLst/>
            <a:cxnLst/>
            <a:rect l="l" t="t" r="r" b="b"/>
            <a:pathLst>
              <a:path w="15027" h="15027" fill="none" extrusionOk="0">
                <a:moveTo>
                  <a:pt x="15027" y="7228"/>
                </a:moveTo>
                <a:cubicBezTo>
                  <a:pt x="15027" y="10157"/>
                  <a:pt x="13265" y="12788"/>
                  <a:pt x="10562" y="13907"/>
                </a:cubicBezTo>
                <a:cubicBezTo>
                  <a:pt x="7859" y="15026"/>
                  <a:pt x="4752" y="14407"/>
                  <a:pt x="2680" y="12336"/>
                </a:cubicBezTo>
                <a:cubicBezTo>
                  <a:pt x="620" y="10276"/>
                  <a:pt x="1" y="7168"/>
                  <a:pt x="1120" y="4466"/>
                </a:cubicBezTo>
                <a:cubicBezTo>
                  <a:pt x="2239" y="1763"/>
                  <a:pt x="4871" y="1"/>
                  <a:pt x="7800" y="1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14"/>
          <p:cNvGrpSpPr/>
          <p:nvPr/>
        </p:nvGrpSpPr>
        <p:grpSpPr>
          <a:xfrm>
            <a:off x="7131286" y="4182384"/>
            <a:ext cx="1001403" cy="160677"/>
            <a:chOff x="4397850" y="2027450"/>
            <a:chExt cx="528975" cy="84875"/>
          </a:xfrm>
        </p:grpSpPr>
        <p:sp>
          <p:nvSpPr>
            <p:cNvPr id="565" name="Google Shape;565;p14"/>
            <p:cNvSpPr/>
            <p:nvPr/>
          </p:nvSpPr>
          <p:spPr>
            <a:xfrm>
              <a:off x="439785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4471975" y="2027450"/>
              <a:ext cx="84850" cy="84875"/>
            </a:xfrm>
            <a:custGeom>
              <a:avLst/>
              <a:gdLst/>
              <a:ahLst/>
              <a:cxnLst/>
              <a:rect l="l" t="t" r="r" b="b"/>
              <a:pathLst>
                <a:path w="3394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4545800" y="2027450"/>
              <a:ext cx="85150" cy="84875"/>
            </a:xfrm>
            <a:custGeom>
              <a:avLst/>
              <a:gdLst/>
              <a:ahLst/>
              <a:cxnLst/>
              <a:rect l="l" t="t" r="r" b="b"/>
              <a:pathLst>
                <a:path w="3406" h="3395" fill="none" extrusionOk="0">
                  <a:moveTo>
                    <a:pt x="0" y="3394"/>
                  </a:moveTo>
                  <a:lnTo>
                    <a:pt x="3405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461990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4694025" y="2027450"/>
              <a:ext cx="84850" cy="84875"/>
            </a:xfrm>
            <a:custGeom>
              <a:avLst/>
              <a:gdLst/>
              <a:ahLst/>
              <a:cxnLst/>
              <a:rect l="l" t="t" r="r" b="b"/>
              <a:pathLst>
                <a:path w="3394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4767850" y="2027450"/>
              <a:ext cx="85150" cy="84875"/>
            </a:xfrm>
            <a:custGeom>
              <a:avLst/>
              <a:gdLst/>
              <a:ahLst/>
              <a:cxnLst/>
              <a:rect l="l" t="t" r="r" b="b"/>
              <a:pathLst>
                <a:path w="3406" h="3395" fill="none" extrusionOk="0">
                  <a:moveTo>
                    <a:pt x="0" y="3394"/>
                  </a:moveTo>
                  <a:lnTo>
                    <a:pt x="3406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484195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72" name="Google Shape;572;p14"/>
          <p:cNvCxnSpPr/>
          <p:nvPr/>
        </p:nvCxnSpPr>
        <p:spPr>
          <a:xfrm>
            <a:off x="6468525" y="1349150"/>
            <a:ext cx="188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14"/>
          <p:cNvCxnSpPr/>
          <p:nvPr/>
        </p:nvCxnSpPr>
        <p:spPr>
          <a:xfrm>
            <a:off x="24125" y="3313025"/>
            <a:ext cx="139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4" name="Google Shape;574;p14"/>
          <p:cNvGrpSpPr/>
          <p:nvPr/>
        </p:nvGrpSpPr>
        <p:grpSpPr>
          <a:xfrm>
            <a:off x="886048" y="1421444"/>
            <a:ext cx="281155" cy="281594"/>
            <a:chOff x="1300150" y="626450"/>
            <a:chExt cx="739299" cy="740647"/>
          </a:xfrm>
        </p:grpSpPr>
        <p:sp>
          <p:nvSpPr>
            <p:cNvPr id="575" name="Google Shape;575;p14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6" name="Google Shape;576;p14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7" name="Google Shape;577;p14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8" name="Google Shape;578;p14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87" name="Google Shape;587;p14"/>
          <p:cNvSpPr txBox="1">
            <a:spLocks noGrp="1"/>
          </p:cNvSpPr>
          <p:nvPr>
            <p:ph type="title"/>
          </p:nvPr>
        </p:nvSpPr>
        <p:spPr>
          <a:xfrm>
            <a:off x="3095550" y="3094766"/>
            <a:ext cx="29523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4"/>
          <p:cNvSpPr txBox="1">
            <a:spLocks noGrp="1"/>
          </p:cNvSpPr>
          <p:nvPr>
            <p:ph type="title" idx="2"/>
          </p:nvPr>
        </p:nvSpPr>
        <p:spPr>
          <a:xfrm>
            <a:off x="1239000" y="1752025"/>
            <a:ext cx="6666000" cy="12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70" name="Grupo 69"/>
          <p:cNvGrpSpPr/>
          <p:nvPr userDrawn="1"/>
        </p:nvGrpSpPr>
        <p:grpSpPr>
          <a:xfrm>
            <a:off x="174891" y="157500"/>
            <a:ext cx="8806344" cy="919289"/>
            <a:chOff x="158752" y="252637"/>
            <a:chExt cx="8806344" cy="919289"/>
          </a:xfrm>
        </p:grpSpPr>
        <p:sp>
          <p:nvSpPr>
            <p:cNvPr id="71" name="Rectángulo 70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72" name="Grupo 71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75" name="Rectángulo redondeado 74"/>
              <p:cNvSpPr/>
              <p:nvPr userDrawn="1"/>
            </p:nvSpPr>
            <p:spPr>
              <a:xfrm>
                <a:off x="4620967" y="730279"/>
                <a:ext cx="1131511" cy="7668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6" name="Elipse 75"/>
              <p:cNvSpPr/>
              <p:nvPr userDrawn="1"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7" name="Elipse 76"/>
              <p:cNvSpPr/>
              <p:nvPr userDrawn="1"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8" name="Elipse 77"/>
              <p:cNvSpPr/>
              <p:nvPr userDrawn="1"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9" name="Rectángulo 78"/>
              <p:cNvSpPr/>
              <p:nvPr userDrawn="1"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80" name="Rectángulo 79"/>
              <p:cNvSpPr/>
              <p:nvPr userDrawn="1"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81" name="Rectángulo 80"/>
              <p:cNvSpPr/>
              <p:nvPr userDrawn="1"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82" name="Rectángulo 81"/>
              <p:cNvSpPr/>
              <p:nvPr userDrawn="1"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83" name="Rectángulo 82"/>
              <p:cNvSpPr/>
              <p:nvPr userDrawn="1"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</p:grpSp>
        <p:sp>
          <p:nvSpPr>
            <p:cNvPr id="73" name="Rectángulo 72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4" name="Rectángulo 73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CUSTOM_4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15"/>
          <p:cNvGrpSpPr/>
          <p:nvPr/>
        </p:nvGrpSpPr>
        <p:grpSpPr>
          <a:xfrm>
            <a:off x="-187570" y="0"/>
            <a:ext cx="9331570" cy="5143500"/>
            <a:chOff x="-187570" y="0"/>
            <a:chExt cx="9331570" cy="5143500"/>
          </a:xfrm>
        </p:grpSpPr>
        <p:sp>
          <p:nvSpPr>
            <p:cNvPr id="591" name="Google Shape;591;p15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2" name="Google Shape;592;p15"/>
            <p:cNvGrpSpPr/>
            <p:nvPr/>
          </p:nvGrpSpPr>
          <p:grpSpPr>
            <a:xfrm>
              <a:off x="7587994" y="410945"/>
              <a:ext cx="1169970" cy="555496"/>
              <a:chOff x="949800" y="1738125"/>
              <a:chExt cx="825725" cy="392050"/>
            </a:xfrm>
          </p:grpSpPr>
          <p:sp>
            <p:nvSpPr>
              <p:cNvPr id="593" name="Google Shape;593;p15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5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5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5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2" extrusionOk="0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5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5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5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5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5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5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134" extrusionOk="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5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5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5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5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5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5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5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5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5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5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122" extrusionOk="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5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5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5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5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5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5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5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5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22" extrusionOk="0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5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5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5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1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5" name="Google Shape;625;p15"/>
            <p:cNvGrpSpPr/>
            <p:nvPr/>
          </p:nvGrpSpPr>
          <p:grpSpPr>
            <a:xfrm>
              <a:off x="4346813" y="4261142"/>
              <a:ext cx="345325" cy="345325"/>
              <a:chOff x="3495950" y="1716700"/>
              <a:chExt cx="345325" cy="345325"/>
            </a:xfrm>
          </p:grpSpPr>
          <p:sp>
            <p:nvSpPr>
              <p:cNvPr id="626" name="Google Shape;626;p15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3830500" y="572950"/>
              <a:ext cx="1051948" cy="314048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8152827" y="4168100"/>
              <a:ext cx="555526" cy="555506"/>
            </a:xfrm>
            <a:custGeom>
              <a:avLst/>
              <a:gdLst/>
              <a:ahLst/>
              <a:cxnLst/>
              <a:rect l="l" t="t" r="r" b="b"/>
              <a:pathLst>
                <a:path w="26850" h="26849" fill="none" extrusionOk="0">
                  <a:moveTo>
                    <a:pt x="1" y="13943"/>
                  </a:moveTo>
                  <a:cubicBezTo>
                    <a:pt x="1" y="8716"/>
                    <a:pt x="3144" y="4001"/>
                    <a:pt x="7966" y="2001"/>
                  </a:cubicBezTo>
                  <a:cubicBezTo>
                    <a:pt x="12800" y="0"/>
                    <a:pt x="18348" y="1108"/>
                    <a:pt x="22051" y="4799"/>
                  </a:cubicBezTo>
                  <a:cubicBezTo>
                    <a:pt x="25742" y="8501"/>
                    <a:pt x="26849" y="14050"/>
                    <a:pt x="24849" y="18884"/>
                  </a:cubicBezTo>
                  <a:cubicBezTo>
                    <a:pt x="22849" y="23706"/>
                    <a:pt x="18134" y="26849"/>
                    <a:pt x="12919" y="2684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 rot="10800000">
              <a:off x="-187570" y="4305182"/>
              <a:ext cx="953807" cy="281349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15"/>
          <p:cNvSpPr txBox="1">
            <a:spLocks noGrp="1"/>
          </p:cNvSpPr>
          <p:nvPr>
            <p:ph type="title"/>
          </p:nvPr>
        </p:nvSpPr>
        <p:spPr>
          <a:xfrm>
            <a:off x="4476800" y="1165698"/>
            <a:ext cx="3732000" cy="18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4" name="Google Shape;634;p15"/>
          <p:cNvSpPr txBox="1">
            <a:spLocks noGrp="1"/>
          </p:cNvSpPr>
          <p:nvPr>
            <p:ph type="subTitle" idx="1"/>
          </p:nvPr>
        </p:nvSpPr>
        <p:spPr>
          <a:xfrm>
            <a:off x="5267950" y="3020721"/>
            <a:ext cx="29409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15"/>
          <p:cNvGrpSpPr/>
          <p:nvPr/>
        </p:nvGrpSpPr>
        <p:grpSpPr>
          <a:xfrm>
            <a:off x="-187570" y="410945"/>
            <a:ext cx="8945534" cy="4312661"/>
            <a:chOff x="-187570" y="410945"/>
            <a:chExt cx="8945534" cy="4312661"/>
          </a:xfrm>
        </p:grpSpPr>
        <p:grpSp>
          <p:nvGrpSpPr>
            <p:cNvPr id="592" name="Google Shape;592;p15"/>
            <p:cNvGrpSpPr/>
            <p:nvPr/>
          </p:nvGrpSpPr>
          <p:grpSpPr>
            <a:xfrm>
              <a:off x="7587994" y="410945"/>
              <a:ext cx="1169970" cy="555496"/>
              <a:chOff x="949800" y="1738125"/>
              <a:chExt cx="825725" cy="392050"/>
            </a:xfrm>
          </p:grpSpPr>
          <p:sp>
            <p:nvSpPr>
              <p:cNvPr id="593" name="Google Shape;593;p15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5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5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5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2" extrusionOk="0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5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5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5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5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5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5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134" extrusionOk="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5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5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5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5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5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5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5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5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5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5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122" extrusionOk="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5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5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5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5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5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5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5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5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22" extrusionOk="0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5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5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5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1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5" name="Google Shape;625;p15"/>
            <p:cNvGrpSpPr/>
            <p:nvPr/>
          </p:nvGrpSpPr>
          <p:grpSpPr>
            <a:xfrm>
              <a:off x="4346813" y="4261142"/>
              <a:ext cx="345325" cy="345325"/>
              <a:chOff x="3495950" y="1716700"/>
              <a:chExt cx="345325" cy="345325"/>
            </a:xfrm>
          </p:grpSpPr>
          <p:sp>
            <p:nvSpPr>
              <p:cNvPr id="626" name="Google Shape;626;p15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3830500" y="572950"/>
              <a:ext cx="1051948" cy="314048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8152827" y="4168100"/>
              <a:ext cx="555526" cy="555506"/>
            </a:xfrm>
            <a:custGeom>
              <a:avLst/>
              <a:gdLst/>
              <a:ahLst/>
              <a:cxnLst/>
              <a:rect l="l" t="t" r="r" b="b"/>
              <a:pathLst>
                <a:path w="26850" h="26849" fill="none" extrusionOk="0">
                  <a:moveTo>
                    <a:pt x="1" y="13943"/>
                  </a:moveTo>
                  <a:cubicBezTo>
                    <a:pt x="1" y="8716"/>
                    <a:pt x="3144" y="4001"/>
                    <a:pt x="7966" y="2001"/>
                  </a:cubicBezTo>
                  <a:cubicBezTo>
                    <a:pt x="12800" y="0"/>
                    <a:pt x="18348" y="1108"/>
                    <a:pt x="22051" y="4799"/>
                  </a:cubicBezTo>
                  <a:cubicBezTo>
                    <a:pt x="25742" y="8501"/>
                    <a:pt x="26849" y="14050"/>
                    <a:pt x="24849" y="18884"/>
                  </a:cubicBezTo>
                  <a:cubicBezTo>
                    <a:pt x="22849" y="23706"/>
                    <a:pt x="18134" y="26849"/>
                    <a:pt x="12919" y="2684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 rot="10800000">
              <a:off x="-187570" y="4305182"/>
              <a:ext cx="953807" cy="281349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15"/>
          <p:cNvSpPr txBox="1">
            <a:spLocks noGrp="1"/>
          </p:cNvSpPr>
          <p:nvPr>
            <p:ph type="title"/>
          </p:nvPr>
        </p:nvSpPr>
        <p:spPr>
          <a:xfrm>
            <a:off x="4476800" y="1165698"/>
            <a:ext cx="3732000" cy="18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4" name="Google Shape;634;p15"/>
          <p:cNvSpPr txBox="1">
            <a:spLocks noGrp="1"/>
          </p:cNvSpPr>
          <p:nvPr>
            <p:ph type="subTitle" idx="1"/>
          </p:nvPr>
        </p:nvSpPr>
        <p:spPr>
          <a:xfrm>
            <a:off x="5267950" y="3020721"/>
            <a:ext cx="29409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740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6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37" name="Google Shape;637;p16"/>
          <p:cNvGrpSpPr/>
          <p:nvPr/>
        </p:nvGrpSpPr>
        <p:grpSpPr>
          <a:xfrm>
            <a:off x="-292956" y="0"/>
            <a:ext cx="9675516" cy="5143500"/>
            <a:chOff x="-292956" y="0"/>
            <a:chExt cx="9675516" cy="5143500"/>
          </a:xfrm>
        </p:grpSpPr>
        <p:sp>
          <p:nvSpPr>
            <p:cNvPr id="638" name="Google Shape;638;p16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 rot="10800000" flipH="1">
              <a:off x="8330613" y="4549575"/>
              <a:ext cx="1051948" cy="314048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0" name="Google Shape;640;p16"/>
            <p:cNvGrpSpPr/>
            <p:nvPr/>
          </p:nvGrpSpPr>
          <p:grpSpPr>
            <a:xfrm>
              <a:off x="-292956" y="318431"/>
              <a:ext cx="1299294" cy="251797"/>
              <a:chOff x="5651875" y="2924600"/>
              <a:chExt cx="726025" cy="140700"/>
            </a:xfrm>
          </p:grpSpPr>
          <p:sp>
            <p:nvSpPr>
              <p:cNvPr id="641" name="Google Shape;641;p16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8" extrusionOk="0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932" extrusionOk="0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6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6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6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2" extrusionOk="0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8" extrusionOk="0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7" extrusionOk="0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7" extrusionOk="0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" name="Google Shape;657;p16"/>
            <p:cNvGrpSpPr/>
            <p:nvPr/>
          </p:nvGrpSpPr>
          <p:grpSpPr>
            <a:xfrm>
              <a:off x="367864" y="4687723"/>
              <a:ext cx="749716" cy="120302"/>
              <a:chOff x="4397850" y="2027450"/>
              <a:chExt cx="528975" cy="84875"/>
            </a:xfrm>
          </p:grpSpPr>
          <p:sp>
            <p:nvSpPr>
              <p:cNvPr id="658" name="Google Shape;658;p16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6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6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16"/>
            <p:cNvSpPr/>
            <p:nvPr/>
          </p:nvSpPr>
          <p:spPr>
            <a:xfrm flipH="1">
              <a:off x="7" y="4297781"/>
              <a:ext cx="589070" cy="251802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6" name="Google Shape;666;p16"/>
            <p:cNvGrpSpPr/>
            <p:nvPr/>
          </p:nvGrpSpPr>
          <p:grpSpPr>
            <a:xfrm>
              <a:off x="8493646" y="368819"/>
              <a:ext cx="281155" cy="281594"/>
              <a:chOff x="1300150" y="626450"/>
              <a:chExt cx="739299" cy="740647"/>
            </a:xfrm>
          </p:grpSpPr>
          <p:sp>
            <p:nvSpPr>
              <p:cNvPr id="667" name="Google Shape;667;p16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68" name="Google Shape;668;p16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69" name="Google Shape;669;p16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70" name="Google Shape;670;p16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17"/>
          <p:cNvGrpSpPr/>
          <p:nvPr/>
        </p:nvGrpSpPr>
        <p:grpSpPr>
          <a:xfrm>
            <a:off x="25" y="436863"/>
            <a:ext cx="9143975" cy="4251516"/>
            <a:chOff x="25" y="436863"/>
            <a:chExt cx="9143975" cy="4251516"/>
          </a:xfrm>
        </p:grpSpPr>
        <p:grpSp>
          <p:nvGrpSpPr>
            <p:cNvPr id="674" name="Google Shape;674;p17"/>
            <p:cNvGrpSpPr/>
            <p:nvPr/>
          </p:nvGrpSpPr>
          <p:grpSpPr>
            <a:xfrm>
              <a:off x="71322" y="1036345"/>
              <a:ext cx="1169970" cy="555496"/>
              <a:chOff x="949800" y="1738125"/>
              <a:chExt cx="825725" cy="392050"/>
            </a:xfrm>
          </p:grpSpPr>
          <p:sp>
            <p:nvSpPr>
              <p:cNvPr id="675" name="Google Shape;675;p17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2" extrusionOk="0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7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134" extrusionOk="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122" extrusionOk="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22" extrusionOk="0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7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7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7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1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17"/>
            <p:cNvGrpSpPr/>
            <p:nvPr/>
          </p:nvGrpSpPr>
          <p:grpSpPr>
            <a:xfrm>
              <a:off x="8290025" y="4343054"/>
              <a:ext cx="345325" cy="345325"/>
              <a:chOff x="3495950" y="1716700"/>
              <a:chExt cx="345325" cy="345325"/>
            </a:xfrm>
          </p:grpSpPr>
          <p:sp>
            <p:nvSpPr>
              <p:cNvPr id="708" name="Google Shape;708;p17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7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7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7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2" name="Google Shape;712;p17"/>
            <p:cNvSpPr/>
            <p:nvPr/>
          </p:nvSpPr>
          <p:spPr>
            <a:xfrm rot="10800000">
              <a:off x="25" y="436872"/>
              <a:ext cx="1590002" cy="442450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26611" y="3804778"/>
              <a:ext cx="711190" cy="711190"/>
            </a:xfrm>
            <a:custGeom>
              <a:avLst/>
              <a:gdLst/>
              <a:ahLst/>
              <a:cxnLst/>
              <a:rect l="l" t="t" r="r" b="b"/>
              <a:pathLst>
                <a:path w="15027" h="15027" fill="none" extrusionOk="0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4" name="Google Shape;714;p17"/>
            <p:cNvGrpSpPr/>
            <p:nvPr/>
          </p:nvGrpSpPr>
          <p:grpSpPr>
            <a:xfrm flipH="1">
              <a:off x="924535" y="4182384"/>
              <a:ext cx="1001403" cy="160677"/>
              <a:chOff x="4397850" y="2027450"/>
              <a:chExt cx="528975" cy="84875"/>
            </a:xfrm>
          </p:grpSpPr>
          <p:sp>
            <p:nvSpPr>
              <p:cNvPr id="715" name="Google Shape;715;p17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7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7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7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7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7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22" name="Google Shape;722;p17"/>
            <p:cNvCxnSpPr/>
            <p:nvPr/>
          </p:nvCxnSpPr>
          <p:spPr>
            <a:xfrm>
              <a:off x="6771000" y="436863"/>
              <a:ext cx="2373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23" name="Google Shape;723;p17"/>
            <p:cNvGrpSpPr/>
            <p:nvPr/>
          </p:nvGrpSpPr>
          <p:grpSpPr>
            <a:xfrm>
              <a:off x="3216198" y="1173306"/>
              <a:ext cx="281155" cy="281594"/>
              <a:chOff x="1300150" y="626450"/>
              <a:chExt cx="739299" cy="740647"/>
            </a:xfrm>
          </p:grpSpPr>
          <p:sp>
            <p:nvSpPr>
              <p:cNvPr id="724" name="Google Shape;724;p17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5" name="Google Shape;725;p17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6" name="Google Shape;726;p17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7" name="Google Shape;727;p17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728" name="Google Shape;728;p17"/>
            <p:cNvSpPr/>
            <p:nvPr/>
          </p:nvSpPr>
          <p:spPr>
            <a:xfrm rot="10800000" flipH="1">
              <a:off x="3559575" y="1407067"/>
              <a:ext cx="1120167" cy="301607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729;p17"/>
          <p:cNvSpPr txBox="1">
            <a:spLocks noGrp="1"/>
          </p:cNvSpPr>
          <p:nvPr>
            <p:ph type="title" hasCustomPrompt="1"/>
          </p:nvPr>
        </p:nvSpPr>
        <p:spPr>
          <a:xfrm>
            <a:off x="5066550" y="1144765"/>
            <a:ext cx="2799300" cy="71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30" name="Google Shape;730;p17"/>
          <p:cNvSpPr txBox="1">
            <a:spLocks noGrp="1"/>
          </p:cNvSpPr>
          <p:nvPr>
            <p:ph type="subTitle" idx="1"/>
          </p:nvPr>
        </p:nvSpPr>
        <p:spPr>
          <a:xfrm>
            <a:off x="4885186" y="1929049"/>
            <a:ext cx="31620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7"/>
          <p:cNvSpPr txBox="1">
            <a:spLocks noGrp="1"/>
          </p:cNvSpPr>
          <p:nvPr>
            <p:ph type="title" idx="2" hasCustomPrompt="1"/>
          </p:nvPr>
        </p:nvSpPr>
        <p:spPr>
          <a:xfrm>
            <a:off x="1278150" y="2123965"/>
            <a:ext cx="2799300" cy="71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32" name="Google Shape;732;p17"/>
          <p:cNvSpPr txBox="1">
            <a:spLocks noGrp="1"/>
          </p:cNvSpPr>
          <p:nvPr>
            <p:ph type="subTitle" idx="3"/>
          </p:nvPr>
        </p:nvSpPr>
        <p:spPr>
          <a:xfrm>
            <a:off x="1096786" y="2908324"/>
            <a:ext cx="31620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7"/>
          <p:cNvSpPr txBox="1">
            <a:spLocks noGrp="1"/>
          </p:cNvSpPr>
          <p:nvPr>
            <p:ph type="title" idx="4" hasCustomPrompt="1"/>
          </p:nvPr>
        </p:nvSpPr>
        <p:spPr>
          <a:xfrm>
            <a:off x="5066550" y="3117740"/>
            <a:ext cx="2799300" cy="685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34" name="Google Shape;734;p17"/>
          <p:cNvSpPr txBox="1">
            <a:spLocks noGrp="1"/>
          </p:cNvSpPr>
          <p:nvPr>
            <p:ph type="subTitle" idx="5"/>
          </p:nvPr>
        </p:nvSpPr>
        <p:spPr>
          <a:xfrm>
            <a:off x="4885186" y="3887599"/>
            <a:ext cx="31620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65" name="Grupo 64"/>
          <p:cNvGrpSpPr/>
          <p:nvPr userDrawn="1"/>
        </p:nvGrpSpPr>
        <p:grpSpPr>
          <a:xfrm>
            <a:off x="-24380" y="0"/>
            <a:ext cx="701017" cy="3894423"/>
            <a:chOff x="-24380" y="0"/>
            <a:chExt cx="701017" cy="3894423"/>
          </a:xfrm>
        </p:grpSpPr>
        <p:pic>
          <p:nvPicPr>
            <p:cNvPr id="66" name="Imagen 6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291" y="0"/>
              <a:ext cx="688928" cy="1035000"/>
            </a:xfrm>
            <a:prstGeom prst="rect">
              <a:avLst/>
            </a:prstGeom>
          </p:spPr>
        </p:pic>
        <p:pic>
          <p:nvPicPr>
            <p:cNvPr id="67" name="Imagen 6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8300" y="918920"/>
              <a:ext cx="688928" cy="1035000"/>
            </a:xfrm>
            <a:prstGeom prst="rect">
              <a:avLst/>
            </a:prstGeom>
          </p:spPr>
        </p:pic>
        <p:pic>
          <p:nvPicPr>
            <p:cNvPr id="68" name="Imagen 6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309" y="1884401"/>
              <a:ext cx="688928" cy="1035000"/>
            </a:xfrm>
            <a:prstGeom prst="rect">
              <a:avLst/>
            </a:prstGeom>
          </p:spPr>
        </p:pic>
        <p:pic>
          <p:nvPicPr>
            <p:cNvPr id="69" name="Imagen 6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380" y="2859423"/>
              <a:ext cx="688928" cy="1035000"/>
            </a:xfrm>
            <a:prstGeom prst="rect">
              <a:avLst/>
            </a:prstGeom>
          </p:spPr>
        </p:pic>
      </p:grpSp>
      <p:grpSp>
        <p:nvGrpSpPr>
          <p:cNvPr id="70" name="Grupo 69"/>
          <p:cNvGrpSpPr/>
          <p:nvPr userDrawn="1"/>
        </p:nvGrpSpPr>
        <p:grpSpPr>
          <a:xfrm>
            <a:off x="8461309" y="1277153"/>
            <a:ext cx="701017" cy="3894423"/>
            <a:chOff x="-24380" y="0"/>
            <a:chExt cx="701017" cy="3894423"/>
          </a:xfrm>
        </p:grpSpPr>
        <p:pic>
          <p:nvPicPr>
            <p:cNvPr id="71" name="Imagen 7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291" y="0"/>
              <a:ext cx="688928" cy="1035000"/>
            </a:xfrm>
            <a:prstGeom prst="rect">
              <a:avLst/>
            </a:prstGeom>
          </p:spPr>
        </p:pic>
        <p:pic>
          <p:nvPicPr>
            <p:cNvPr id="72" name="Imagen 7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8300" y="918920"/>
              <a:ext cx="688928" cy="1035000"/>
            </a:xfrm>
            <a:prstGeom prst="rect">
              <a:avLst/>
            </a:prstGeom>
          </p:spPr>
        </p:pic>
        <p:pic>
          <p:nvPicPr>
            <p:cNvPr id="73" name="Imagen 7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309" y="1884401"/>
              <a:ext cx="688928" cy="1035000"/>
            </a:xfrm>
            <a:prstGeom prst="rect">
              <a:avLst/>
            </a:prstGeom>
          </p:spPr>
        </p:pic>
        <p:pic>
          <p:nvPicPr>
            <p:cNvPr id="74" name="Imagen 7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380" y="2859423"/>
              <a:ext cx="688928" cy="1035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8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18"/>
          <p:cNvGrpSpPr/>
          <p:nvPr/>
        </p:nvGrpSpPr>
        <p:grpSpPr>
          <a:xfrm>
            <a:off x="-338537" y="0"/>
            <a:ext cx="9584918" cy="5143500"/>
            <a:chOff x="-338537" y="0"/>
            <a:chExt cx="9584918" cy="5143500"/>
          </a:xfrm>
        </p:grpSpPr>
        <p:sp>
          <p:nvSpPr>
            <p:cNvPr id="737" name="Google Shape;737;p18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8" name="Google Shape;738;p18"/>
            <p:cNvGrpSpPr/>
            <p:nvPr/>
          </p:nvGrpSpPr>
          <p:grpSpPr>
            <a:xfrm>
              <a:off x="291863" y="274238"/>
              <a:ext cx="345325" cy="345325"/>
              <a:chOff x="3495950" y="1716700"/>
              <a:chExt cx="345325" cy="345325"/>
            </a:xfrm>
          </p:grpSpPr>
          <p:sp>
            <p:nvSpPr>
              <p:cNvPr id="739" name="Google Shape;739;p18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3" name="Google Shape;743;p18"/>
            <p:cNvSpPr/>
            <p:nvPr/>
          </p:nvSpPr>
          <p:spPr>
            <a:xfrm rot="10800000">
              <a:off x="-338537" y="4549575"/>
              <a:ext cx="1051948" cy="314048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4" name="Google Shape;744;p18"/>
            <p:cNvGrpSpPr/>
            <p:nvPr/>
          </p:nvGrpSpPr>
          <p:grpSpPr>
            <a:xfrm>
              <a:off x="7947087" y="318431"/>
              <a:ext cx="1299294" cy="251797"/>
              <a:chOff x="5651875" y="2924600"/>
              <a:chExt cx="726025" cy="140700"/>
            </a:xfrm>
          </p:grpSpPr>
          <p:sp>
            <p:nvSpPr>
              <p:cNvPr id="745" name="Google Shape;745;p18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8" extrusionOk="0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932" extrusionOk="0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2" extrusionOk="0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8" extrusionOk="0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7" extrusionOk="0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8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8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8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8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7" extrusionOk="0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18"/>
            <p:cNvGrpSpPr/>
            <p:nvPr/>
          </p:nvGrpSpPr>
          <p:grpSpPr>
            <a:xfrm>
              <a:off x="8153881" y="4484579"/>
              <a:ext cx="692603" cy="379056"/>
              <a:chOff x="4397850" y="1828025"/>
              <a:chExt cx="686425" cy="375675"/>
            </a:xfrm>
          </p:grpSpPr>
          <p:sp>
            <p:nvSpPr>
              <p:cNvPr id="762" name="Google Shape;762;p18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15027" fill="none" extrusionOk="0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3" name="Google Shape;763;p18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764" name="Google Shape;764;p18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18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18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18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18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18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18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71" name="Google Shape;771;p18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18"/>
          <p:cNvSpPr txBox="1">
            <a:spLocks noGrp="1"/>
          </p:cNvSpPr>
          <p:nvPr>
            <p:ph type="subTitle" idx="1"/>
          </p:nvPr>
        </p:nvSpPr>
        <p:spPr>
          <a:xfrm>
            <a:off x="767325" y="1934014"/>
            <a:ext cx="4050600" cy="22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73" name="Google Shape;773;p18"/>
          <p:cNvSpPr txBox="1">
            <a:spLocks noGrp="1"/>
          </p:cNvSpPr>
          <p:nvPr>
            <p:ph type="title" idx="2"/>
          </p:nvPr>
        </p:nvSpPr>
        <p:spPr>
          <a:xfrm>
            <a:off x="813900" y="1455539"/>
            <a:ext cx="23328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3"/>
          <p:cNvGrpSpPr/>
          <p:nvPr/>
        </p:nvGrpSpPr>
        <p:grpSpPr>
          <a:xfrm>
            <a:off x="0" y="0"/>
            <a:ext cx="9144012" cy="5143500"/>
            <a:chOff x="0" y="0"/>
            <a:chExt cx="9144012" cy="5143500"/>
          </a:xfrm>
        </p:grpSpPr>
        <p:sp>
          <p:nvSpPr>
            <p:cNvPr id="50" name="Google Shape;50;p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51;p3"/>
            <p:cNvGrpSpPr/>
            <p:nvPr/>
          </p:nvGrpSpPr>
          <p:grpSpPr>
            <a:xfrm>
              <a:off x="7587994" y="410945"/>
              <a:ext cx="1169970" cy="555496"/>
              <a:chOff x="949800" y="1738125"/>
              <a:chExt cx="825725" cy="392050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2" extrusionOk="0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134" extrusionOk="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122" extrusionOk="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22" extrusionOk="0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1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3"/>
            <p:cNvGrpSpPr/>
            <p:nvPr/>
          </p:nvGrpSpPr>
          <p:grpSpPr>
            <a:xfrm>
              <a:off x="3973388" y="4372200"/>
              <a:ext cx="345325" cy="345325"/>
              <a:chOff x="3495950" y="1716700"/>
              <a:chExt cx="345325" cy="345325"/>
            </a:xfrm>
          </p:grpSpPr>
          <p:sp>
            <p:nvSpPr>
              <p:cNvPr id="85" name="Google Shape;85;p3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3"/>
            <p:cNvSpPr/>
            <p:nvPr/>
          </p:nvSpPr>
          <p:spPr>
            <a:xfrm>
              <a:off x="2589775" y="289875"/>
              <a:ext cx="1051948" cy="314048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8086725" y="4110238"/>
              <a:ext cx="671250" cy="671225"/>
            </a:xfrm>
            <a:custGeom>
              <a:avLst/>
              <a:gdLst/>
              <a:ahLst/>
              <a:cxnLst/>
              <a:rect l="l" t="t" r="r" b="b"/>
              <a:pathLst>
                <a:path w="26850" h="26849" fill="none" extrusionOk="0">
                  <a:moveTo>
                    <a:pt x="1" y="13943"/>
                  </a:moveTo>
                  <a:cubicBezTo>
                    <a:pt x="1" y="8716"/>
                    <a:pt x="3144" y="4001"/>
                    <a:pt x="7966" y="2001"/>
                  </a:cubicBezTo>
                  <a:cubicBezTo>
                    <a:pt x="12800" y="0"/>
                    <a:pt x="18348" y="1108"/>
                    <a:pt x="22051" y="4799"/>
                  </a:cubicBezTo>
                  <a:cubicBezTo>
                    <a:pt x="25742" y="8501"/>
                    <a:pt x="26849" y="14050"/>
                    <a:pt x="24849" y="18884"/>
                  </a:cubicBezTo>
                  <a:cubicBezTo>
                    <a:pt x="22849" y="23706"/>
                    <a:pt x="18134" y="26849"/>
                    <a:pt x="12919" y="2684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10800000" flipH="1">
              <a:off x="8190205" y="1431345"/>
              <a:ext cx="953807" cy="281349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3810225" y="1974675"/>
            <a:ext cx="4567500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subTitle" idx="1"/>
          </p:nvPr>
        </p:nvSpPr>
        <p:spPr>
          <a:xfrm>
            <a:off x="3810223" y="3558017"/>
            <a:ext cx="42765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3816269" y="1215550"/>
            <a:ext cx="9537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9"/>
          <p:cNvSpPr/>
          <p:nvPr/>
        </p:nvSpPr>
        <p:spPr>
          <a:xfrm>
            <a:off x="-144371" y="4178775"/>
            <a:ext cx="988665" cy="555511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19"/>
          <p:cNvGrpSpPr/>
          <p:nvPr/>
        </p:nvGrpSpPr>
        <p:grpSpPr>
          <a:xfrm>
            <a:off x="452305" y="4149441"/>
            <a:ext cx="953788" cy="522000"/>
            <a:chOff x="4397850" y="1828025"/>
            <a:chExt cx="686425" cy="375675"/>
          </a:xfrm>
        </p:grpSpPr>
        <p:sp>
          <p:nvSpPr>
            <p:cNvPr id="812" name="Google Shape;812;p19"/>
            <p:cNvSpPr/>
            <p:nvPr/>
          </p:nvSpPr>
          <p:spPr>
            <a:xfrm>
              <a:off x="4708600" y="1828025"/>
              <a:ext cx="375675" cy="375675"/>
            </a:xfrm>
            <a:custGeom>
              <a:avLst/>
              <a:gdLst/>
              <a:ahLst/>
              <a:cxnLst/>
              <a:rect l="l" t="t" r="r" b="b"/>
              <a:pathLst>
                <a:path w="15027" h="15027" fill="none" extrusionOk="0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19"/>
            <p:cNvGrpSpPr/>
            <p:nvPr/>
          </p:nvGrpSpPr>
          <p:grpSpPr>
            <a:xfrm>
              <a:off x="4397850" y="2027450"/>
              <a:ext cx="528975" cy="84875"/>
              <a:chOff x="4397850" y="2027450"/>
              <a:chExt cx="528975" cy="84875"/>
            </a:xfrm>
          </p:grpSpPr>
          <p:sp>
            <p:nvSpPr>
              <p:cNvPr id="814" name="Google Shape;814;p19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9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9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9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9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9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9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1" name="Google Shape;821;p19"/>
          <p:cNvGrpSpPr/>
          <p:nvPr/>
        </p:nvGrpSpPr>
        <p:grpSpPr>
          <a:xfrm>
            <a:off x="8132209" y="4411456"/>
            <a:ext cx="1299294" cy="251797"/>
            <a:chOff x="5651875" y="2924600"/>
            <a:chExt cx="726025" cy="140700"/>
          </a:xfrm>
        </p:grpSpPr>
        <p:sp>
          <p:nvSpPr>
            <p:cNvPr id="822" name="Google Shape;822;p19"/>
            <p:cNvSpPr/>
            <p:nvPr/>
          </p:nvSpPr>
          <p:spPr>
            <a:xfrm>
              <a:off x="5651875" y="2924600"/>
              <a:ext cx="27125" cy="23300"/>
            </a:xfrm>
            <a:custGeom>
              <a:avLst/>
              <a:gdLst/>
              <a:ahLst/>
              <a:cxnLst/>
              <a:rect l="l" t="t" r="r" b="b"/>
              <a:pathLst>
                <a:path w="1085" h="932" extrusionOk="0">
                  <a:moveTo>
                    <a:pt x="620" y="0"/>
                  </a:moveTo>
                  <a:cubicBezTo>
                    <a:pt x="203" y="0"/>
                    <a:pt x="1" y="500"/>
                    <a:pt x="287" y="798"/>
                  </a:cubicBezTo>
                  <a:cubicBezTo>
                    <a:pt x="382" y="890"/>
                    <a:pt x="499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5751900" y="2924600"/>
              <a:ext cx="27400" cy="23300"/>
            </a:xfrm>
            <a:custGeom>
              <a:avLst/>
              <a:gdLst/>
              <a:ahLst/>
              <a:cxnLst/>
              <a:rect l="l" t="t" r="r" b="b"/>
              <a:pathLst>
                <a:path w="1096" h="932" extrusionOk="0">
                  <a:moveTo>
                    <a:pt x="631" y="0"/>
                  </a:moveTo>
                  <a:cubicBezTo>
                    <a:pt x="215" y="0"/>
                    <a:pt x="0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1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5852200" y="2924600"/>
              <a:ext cx="27425" cy="23200"/>
            </a:xfrm>
            <a:custGeom>
              <a:avLst/>
              <a:gdLst/>
              <a:ahLst/>
              <a:cxnLst/>
              <a:rect l="l" t="t" r="r" b="b"/>
              <a:pathLst>
                <a:path w="1097" h="928" extrusionOk="0">
                  <a:moveTo>
                    <a:pt x="620" y="0"/>
                  </a:moveTo>
                  <a:cubicBezTo>
                    <a:pt x="215" y="0"/>
                    <a:pt x="1" y="500"/>
                    <a:pt x="298" y="786"/>
                  </a:cubicBezTo>
                  <a:cubicBezTo>
                    <a:pt x="392" y="884"/>
                    <a:pt x="511" y="928"/>
                    <a:pt x="627" y="928"/>
                  </a:cubicBezTo>
                  <a:cubicBezTo>
                    <a:pt x="865" y="928"/>
                    <a:pt x="1096" y="745"/>
                    <a:pt x="1096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5952525" y="2924600"/>
              <a:ext cx="27100" cy="23300"/>
            </a:xfrm>
            <a:custGeom>
              <a:avLst/>
              <a:gdLst/>
              <a:ahLst/>
              <a:cxnLst/>
              <a:rect l="l" t="t" r="r" b="b"/>
              <a:pathLst>
                <a:path w="1084" h="932" extrusionOk="0">
                  <a:moveTo>
                    <a:pt x="619" y="0"/>
                  </a:moveTo>
                  <a:cubicBezTo>
                    <a:pt x="203" y="0"/>
                    <a:pt x="0" y="500"/>
                    <a:pt x="286" y="798"/>
                  </a:cubicBezTo>
                  <a:cubicBezTo>
                    <a:pt x="382" y="890"/>
                    <a:pt x="498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1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6049850" y="2924600"/>
              <a:ext cx="27400" cy="23300"/>
            </a:xfrm>
            <a:custGeom>
              <a:avLst/>
              <a:gdLst/>
              <a:ahLst/>
              <a:cxnLst/>
              <a:rect l="l" t="t" r="r" b="b"/>
              <a:pathLst>
                <a:path w="1096" h="932" extrusionOk="0">
                  <a:moveTo>
                    <a:pt x="620" y="0"/>
                  </a:moveTo>
                  <a:cubicBezTo>
                    <a:pt x="203" y="0"/>
                    <a:pt x="1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6150150" y="2924600"/>
              <a:ext cx="27125" cy="23300"/>
            </a:xfrm>
            <a:custGeom>
              <a:avLst/>
              <a:gdLst/>
              <a:ahLst/>
              <a:cxnLst/>
              <a:rect l="l" t="t" r="r" b="b"/>
              <a:pathLst>
                <a:path w="1085" h="932" extrusionOk="0">
                  <a:moveTo>
                    <a:pt x="620" y="0"/>
                  </a:moveTo>
                  <a:cubicBezTo>
                    <a:pt x="203" y="0"/>
                    <a:pt x="1" y="500"/>
                    <a:pt x="287" y="798"/>
                  </a:cubicBezTo>
                  <a:cubicBezTo>
                    <a:pt x="382" y="890"/>
                    <a:pt x="499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6250175" y="2924600"/>
              <a:ext cx="27400" cy="23300"/>
            </a:xfrm>
            <a:custGeom>
              <a:avLst/>
              <a:gdLst/>
              <a:ahLst/>
              <a:cxnLst/>
              <a:rect l="l" t="t" r="r" b="b"/>
              <a:pathLst>
                <a:path w="1096" h="932" extrusionOk="0">
                  <a:moveTo>
                    <a:pt x="631" y="0"/>
                  </a:moveTo>
                  <a:cubicBezTo>
                    <a:pt x="215" y="0"/>
                    <a:pt x="0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6350475" y="2924600"/>
              <a:ext cx="27425" cy="23300"/>
            </a:xfrm>
            <a:custGeom>
              <a:avLst/>
              <a:gdLst/>
              <a:ahLst/>
              <a:cxnLst/>
              <a:rect l="l" t="t" r="r" b="b"/>
              <a:pathLst>
                <a:path w="1097" h="932" extrusionOk="0">
                  <a:moveTo>
                    <a:pt x="632" y="0"/>
                  </a:moveTo>
                  <a:cubicBezTo>
                    <a:pt x="215" y="0"/>
                    <a:pt x="1" y="500"/>
                    <a:pt x="299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5651875" y="3041575"/>
              <a:ext cx="27125" cy="23500"/>
            </a:xfrm>
            <a:custGeom>
              <a:avLst/>
              <a:gdLst/>
              <a:ahLst/>
              <a:cxnLst/>
              <a:rect l="l" t="t" r="r" b="b"/>
              <a:pathLst>
                <a:path w="1085" h="940" extrusionOk="0">
                  <a:moveTo>
                    <a:pt x="620" y="1"/>
                  </a:moveTo>
                  <a:cubicBezTo>
                    <a:pt x="203" y="1"/>
                    <a:pt x="1" y="512"/>
                    <a:pt x="287" y="798"/>
                  </a:cubicBezTo>
                  <a:cubicBezTo>
                    <a:pt x="384" y="896"/>
                    <a:pt x="504" y="940"/>
                    <a:pt x="621" y="940"/>
                  </a:cubicBezTo>
                  <a:cubicBezTo>
                    <a:pt x="859" y="940"/>
                    <a:pt x="1084" y="757"/>
                    <a:pt x="1084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5751900" y="3041575"/>
              <a:ext cx="27400" cy="23500"/>
            </a:xfrm>
            <a:custGeom>
              <a:avLst/>
              <a:gdLst/>
              <a:ahLst/>
              <a:cxnLst/>
              <a:rect l="l" t="t" r="r" b="b"/>
              <a:pathLst>
                <a:path w="1096" h="940" extrusionOk="0">
                  <a:moveTo>
                    <a:pt x="631" y="1"/>
                  </a:moveTo>
                  <a:cubicBezTo>
                    <a:pt x="215" y="1"/>
                    <a:pt x="0" y="512"/>
                    <a:pt x="298" y="798"/>
                  </a:cubicBezTo>
                  <a:cubicBezTo>
                    <a:pt x="396" y="896"/>
                    <a:pt x="515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1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5852200" y="3041575"/>
              <a:ext cx="27425" cy="23450"/>
            </a:xfrm>
            <a:custGeom>
              <a:avLst/>
              <a:gdLst/>
              <a:ahLst/>
              <a:cxnLst/>
              <a:rect l="l" t="t" r="r" b="b"/>
              <a:pathLst>
                <a:path w="1097" h="938" extrusionOk="0">
                  <a:moveTo>
                    <a:pt x="620" y="1"/>
                  </a:moveTo>
                  <a:cubicBezTo>
                    <a:pt x="215" y="1"/>
                    <a:pt x="1" y="512"/>
                    <a:pt x="298" y="798"/>
                  </a:cubicBezTo>
                  <a:cubicBezTo>
                    <a:pt x="391" y="895"/>
                    <a:pt x="507" y="937"/>
                    <a:pt x="622" y="937"/>
                  </a:cubicBezTo>
                  <a:cubicBezTo>
                    <a:pt x="862" y="937"/>
                    <a:pt x="1096" y="751"/>
                    <a:pt x="1096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5952225" y="3041875"/>
              <a:ext cx="27600" cy="23425"/>
            </a:xfrm>
            <a:custGeom>
              <a:avLst/>
              <a:gdLst/>
              <a:ahLst/>
              <a:cxnLst/>
              <a:rect l="l" t="t" r="r" b="b"/>
              <a:pathLst>
                <a:path w="1104" h="937" extrusionOk="0">
                  <a:moveTo>
                    <a:pt x="631" y="0"/>
                  </a:moveTo>
                  <a:cubicBezTo>
                    <a:pt x="215" y="0"/>
                    <a:pt x="0" y="512"/>
                    <a:pt x="310" y="798"/>
                  </a:cubicBezTo>
                  <a:cubicBezTo>
                    <a:pt x="406" y="894"/>
                    <a:pt x="523" y="937"/>
                    <a:pt x="637" y="937"/>
                  </a:cubicBezTo>
                  <a:cubicBezTo>
                    <a:pt x="877" y="937"/>
                    <a:pt x="1104" y="747"/>
                    <a:pt x="1096" y="465"/>
                  </a:cubicBezTo>
                  <a:cubicBezTo>
                    <a:pt x="1096" y="203"/>
                    <a:pt x="881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6049850" y="3041575"/>
              <a:ext cx="27400" cy="23500"/>
            </a:xfrm>
            <a:custGeom>
              <a:avLst/>
              <a:gdLst/>
              <a:ahLst/>
              <a:cxnLst/>
              <a:rect l="l" t="t" r="r" b="b"/>
              <a:pathLst>
                <a:path w="1096" h="940" extrusionOk="0">
                  <a:moveTo>
                    <a:pt x="620" y="1"/>
                  </a:moveTo>
                  <a:cubicBezTo>
                    <a:pt x="203" y="1"/>
                    <a:pt x="1" y="512"/>
                    <a:pt x="298" y="798"/>
                  </a:cubicBezTo>
                  <a:cubicBezTo>
                    <a:pt x="396" y="896"/>
                    <a:pt x="516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6150150" y="3041575"/>
              <a:ext cx="27125" cy="23500"/>
            </a:xfrm>
            <a:custGeom>
              <a:avLst/>
              <a:gdLst/>
              <a:ahLst/>
              <a:cxnLst/>
              <a:rect l="l" t="t" r="r" b="b"/>
              <a:pathLst>
                <a:path w="1085" h="940" extrusionOk="0">
                  <a:moveTo>
                    <a:pt x="620" y="1"/>
                  </a:moveTo>
                  <a:cubicBezTo>
                    <a:pt x="203" y="1"/>
                    <a:pt x="1" y="512"/>
                    <a:pt x="287" y="798"/>
                  </a:cubicBezTo>
                  <a:cubicBezTo>
                    <a:pt x="384" y="896"/>
                    <a:pt x="504" y="940"/>
                    <a:pt x="621" y="940"/>
                  </a:cubicBezTo>
                  <a:cubicBezTo>
                    <a:pt x="859" y="940"/>
                    <a:pt x="1084" y="757"/>
                    <a:pt x="1084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6250175" y="3041575"/>
              <a:ext cx="27400" cy="23500"/>
            </a:xfrm>
            <a:custGeom>
              <a:avLst/>
              <a:gdLst/>
              <a:ahLst/>
              <a:cxnLst/>
              <a:rect l="l" t="t" r="r" b="b"/>
              <a:pathLst>
                <a:path w="1096" h="940" extrusionOk="0">
                  <a:moveTo>
                    <a:pt x="631" y="1"/>
                  </a:moveTo>
                  <a:cubicBezTo>
                    <a:pt x="215" y="1"/>
                    <a:pt x="0" y="512"/>
                    <a:pt x="298" y="798"/>
                  </a:cubicBezTo>
                  <a:cubicBezTo>
                    <a:pt x="396" y="896"/>
                    <a:pt x="515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2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6350475" y="3041875"/>
              <a:ext cx="27425" cy="23425"/>
            </a:xfrm>
            <a:custGeom>
              <a:avLst/>
              <a:gdLst/>
              <a:ahLst/>
              <a:cxnLst/>
              <a:rect l="l" t="t" r="r" b="b"/>
              <a:pathLst>
                <a:path w="1097" h="937" extrusionOk="0">
                  <a:moveTo>
                    <a:pt x="632" y="0"/>
                  </a:moveTo>
                  <a:cubicBezTo>
                    <a:pt x="203" y="0"/>
                    <a:pt x="1" y="512"/>
                    <a:pt x="299" y="798"/>
                  </a:cubicBezTo>
                  <a:cubicBezTo>
                    <a:pt x="394" y="894"/>
                    <a:pt x="511" y="937"/>
                    <a:pt x="626" y="937"/>
                  </a:cubicBezTo>
                  <a:cubicBezTo>
                    <a:pt x="866" y="937"/>
                    <a:pt x="1096" y="747"/>
                    <a:pt x="1096" y="465"/>
                  </a:cubicBezTo>
                  <a:cubicBezTo>
                    <a:pt x="1084" y="203"/>
                    <a:pt x="882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19"/>
          <p:cNvGrpSpPr/>
          <p:nvPr/>
        </p:nvGrpSpPr>
        <p:grpSpPr>
          <a:xfrm>
            <a:off x="8425175" y="337350"/>
            <a:ext cx="345325" cy="345325"/>
            <a:chOff x="3495950" y="1716700"/>
            <a:chExt cx="345325" cy="345325"/>
          </a:xfrm>
        </p:grpSpPr>
        <p:sp>
          <p:nvSpPr>
            <p:cNvPr id="839" name="Google Shape;839;p19"/>
            <p:cNvSpPr/>
            <p:nvPr/>
          </p:nvSpPr>
          <p:spPr>
            <a:xfrm>
              <a:off x="3495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9"/>
            <p:cNvSpPr/>
            <p:nvPr/>
          </p:nvSpPr>
          <p:spPr>
            <a:xfrm>
              <a:off x="3751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9"/>
            <p:cNvSpPr/>
            <p:nvPr/>
          </p:nvSpPr>
          <p:spPr>
            <a:xfrm>
              <a:off x="3617100" y="1972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9"/>
            <p:cNvSpPr/>
            <p:nvPr/>
          </p:nvSpPr>
          <p:spPr>
            <a:xfrm>
              <a:off x="3617100" y="1716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3" name="Google Shape;843;p19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title" idx="2"/>
          </p:nvPr>
        </p:nvSpPr>
        <p:spPr>
          <a:xfrm>
            <a:off x="3467862" y="2435175"/>
            <a:ext cx="22083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title" idx="3"/>
          </p:nvPr>
        </p:nvSpPr>
        <p:spPr>
          <a:xfrm>
            <a:off x="3467862" y="2903943"/>
            <a:ext cx="22083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title" idx="4"/>
          </p:nvPr>
        </p:nvSpPr>
        <p:spPr>
          <a:xfrm>
            <a:off x="718850" y="2435175"/>
            <a:ext cx="22083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47" name="Google Shape;847;p19"/>
          <p:cNvSpPr txBox="1">
            <a:spLocks noGrp="1"/>
          </p:cNvSpPr>
          <p:nvPr>
            <p:ph type="title" idx="5"/>
          </p:nvPr>
        </p:nvSpPr>
        <p:spPr>
          <a:xfrm>
            <a:off x="718775" y="2903943"/>
            <a:ext cx="22083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48" name="Google Shape;848;p19"/>
          <p:cNvSpPr txBox="1">
            <a:spLocks noGrp="1"/>
          </p:cNvSpPr>
          <p:nvPr>
            <p:ph type="title" idx="6"/>
          </p:nvPr>
        </p:nvSpPr>
        <p:spPr>
          <a:xfrm>
            <a:off x="6216875" y="2435175"/>
            <a:ext cx="22083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49" name="Google Shape;849;p19"/>
          <p:cNvSpPr txBox="1">
            <a:spLocks noGrp="1"/>
          </p:cNvSpPr>
          <p:nvPr>
            <p:ph type="title" idx="7"/>
          </p:nvPr>
        </p:nvSpPr>
        <p:spPr>
          <a:xfrm>
            <a:off x="6216875" y="2903943"/>
            <a:ext cx="22083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2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20"/>
          <p:cNvGrpSpPr/>
          <p:nvPr/>
        </p:nvGrpSpPr>
        <p:grpSpPr>
          <a:xfrm>
            <a:off x="8475800" y="4170642"/>
            <a:ext cx="345325" cy="345325"/>
            <a:chOff x="3495950" y="1716700"/>
            <a:chExt cx="345325" cy="345325"/>
          </a:xfrm>
        </p:grpSpPr>
        <p:sp>
          <p:nvSpPr>
            <p:cNvPr id="853" name="Google Shape;853;p20"/>
            <p:cNvSpPr/>
            <p:nvPr/>
          </p:nvSpPr>
          <p:spPr>
            <a:xfrm>
              <a:off x="3495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3751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3617100" y="1972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3617100" y="1716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7" name="Google Shape;857;p20"/>
          <p:cNvSpPr/>
          <p:nvPr/>
        </p:nvSpPr>
        <p:spPr>
          <a:xfrm rot="10800000">
            <a:off x="6024" y="4515976"/>
            <a:ext cx="1184273" cy="281349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8" name="Google Shape;858;p20"/>
          <p:cNvGrpSpPr/>
          <p:nvPr/>
        </p:nvGrpSpPr>
        <p:grpSpPr>
          <a:xfrm>
            <a:off x="7569836" y="4576321"/>
            <a:ext cx="1001403" cy="160677"/>
            <a:chOff x="4397850" y="2027450"/>
            <a:chExt cx="528975" cy="84875"/>
          </a:xfrm>
        </p:grpSpPr>
        <p:sp>
          <p:nvSpPr>
            <p:cNvPr id="859" name="Google Shape;859;p20"/>
            <p:cNvSpPr/>
            <p:nvPr/>
          </p:nvSpPr>
          <p:spPr>
            <a:xfrm>
              <a:off x="439785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4471975" y="2027450"/>
              <a:ext cx="84850" cy="84875"/>
            </a:xfrm>
            <a:custGeom>
              <a:avLst/>
              <a:gdLst/>
              <a:ahLst/>
              <a:cxnLst/>
              <a:rect l="l" t="t" r="r" b="b"/>
              <a:pathLst>
                <a:path w="3394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4545800" y="2027450"/>
              <a:ext cx="85150" cy="84875"/>
            </a:xfrm>
            <a:custGeom>
              <a:avLst/>
              <a:gdLst/>
              <a:ahLst/>
              <a:cxnLst/>
              <a:rect l="l" t="t" r="r" b="b"/>
              <a:pathLst>
                <a:path w="3406" h="3395" fill="none" extrusionOk="0">
                  <a:moveTo>
                    <a:pt x="0" y="3394"/>
                  </a:moveTo>
                  <a:lnTo>
                    <a:pt x="3405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461990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4694025" y="2027450"/>
              <a:ext cx="84850" cy="84875"/>
            </a:xfrm>
            <a:custGeom>
              <a:avLst/>
              <a:gdLst/>
              <a:ahLst/>
              <a:cxnLst/>
              <a:rect l="l" t="t" r="r" b="b"/>
              <a:pathLst>
                <a:path w="3394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4767850" y="2027450"/>
              <a:ext cx="85150" cy="84875"/>
            </a:xfrm>
            <a:custGeom>
              <a:avLst/>
              <a:gdLst/>
              <a:ahLst/>
              <a:cxnLst/>
              <a:rect l="l" t="t" r="r" b="b"/>
              <a:pathLst>
                <a:path w="3406" h="3395" fill="none" extrusionOk="0">
                  <a:moveTo>
                    <a:pt x="0" y="3394"/>
                  </a:moveTo>
                  <a:lnTo>
                    <a:pt x="3406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484195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66" name="Google Shape;866;p20"/>
          <p:cNvCxnSpPr/>
          <p:nvPr/>
        </p:nvCxnSpPr>
        <p:spPr>
          <a:xfrm>
            <a:off x="7734900" y="966450"/>
            <a:ext cx="139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1" name="Google Shape;901;p20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02" name="Google Shape;902;p20"/>
          <p:cNvSpPr txBox="1">
            <a:spLocks noGrp="1"/>
          </p:cNvSpPr>
          <p:nvPr>
            <p:ph type="title" idx="2"/>
          </p:nvPr>
        </p:nvSpPr>
        <p:spPr>
          <a:xfrm>
            <a:off x="3366409" y="2872944"/>
            <a:ext cx="24111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03" name="Google Shape;903;p20"/>
          <p:cNvSpPr txBox="1">
            <a:spLocks noGrp="1"/>
          </p:cNvSpPr>
          <p:nvPr>
            <p:ph type="title" idx="3"/>
          </p:nvPr>
        </p:nvSpPr>
        <p:spPr>
          <a:xfrm>
            <a:off x="3366406" y="3309444"/>
            <a:ext cx="2411100" cy="8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4" name="Google Shape;904;p20"/>
          <p:cNvSpPr txBox="1">
            <a:spLocks noGrp="1"/>
          </p:cNvSpPr>
          <p:nvPr>
            <p:ph type="title" idx="4"/>
          </p:nvPr>
        </p:nvSpPr>
        <p:spPr>
          <a:xfrm>
            <a:off x="693646" y="2872944"/>
            <a:ext cx="24111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05" name="Google Shape;905;p20"/>
          <p:cNvSpPr txBox="1">
            <a:spLocks noGrp="1"/>
          </p:cNvSpPr>
          <p:nvPr>
            <p:ph type="title" idx="5"/>
          </p:nvPr>
        </p:nvSpPr>
        <p:spPr>
          <a:xfrm>
            <a:off x="693550" y="3309444"/>
            <a:ext cx="2411100" cy="8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6" name="Google Shape;906;p20"/>
          <p:cNvSpPr txBox="1">
            <a:spLocks noGrp="1"/>
          </p:cNvSpPr>
          <p:nvPr>
            <p:ph type="title" idx="6"/>
          </p:nvPr>
        </p:nvSpPr>
        <p:spPr>
          <a:xfrm>
            <a:off x="6039145" y="2872944"/>
            <a:ext cx="24111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07" name="Google Shape;907;p20"/>
          <p:cNvSpPr txBox="1">
            <a:spLocks noGrp="1"/>
          </p:cNvSpPr>
          <p:nvPr>
            <p:ph type="title" idx="7"/>
          </p:nvPr>
        </p:nvSpPr>
        <p:spPr>
          <a:xfrm>
            <a:off x="6039203" y="3309444"/>
            <a:ext cx="2411100" cy="8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8" name="Google Shape;908;p20"/>
          <p:cNvSpPr txBox="1">
            <a:spLocks noGrp="1"/>
          </p:cNvSpPr>
          <p:nvPr>
            <p:ph type="title" idx="8" hasCustomPrompt="1"/>
          </p:nvPr>
        </p:nvSpPr>
        <p:spPr>
          <a:xfrm>
            <a:off x="1417050" y="1735494"/>
            <a:ext cx="964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9" name="Google Shape;909;p20"/>
          <p:cNvSpPr txBox="1">
            <a:spLocks noGrp="1"/>
          </p:cNvSpPr>
          <p:nvPr>
            <p:ph type="title" idx="9" hasCustomPrompt="1"/>
          </p:nvPr>
        </p:nvSpPr>
        <p:spPr>
          <a:xfrm>
            <a:off x="4089875" y="1735494"/>
            <a:ext cx="964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0" name="Google Shape;910;p20"/>
          <p:cNvSpPr txBox="1">
            <a:spLocks noGrp="1"/>
          </p:cNvSpPr>
          <p:nvPr>
            <p:ph type="title" idx="13" hasCustomPrompt="1"/>
          </p:nvPr>
        </p:nvSpPr>
        <p:spPr>
          <a:xfrm>
            <a:off x="6762625" y="1735494"/>
            <a:ext cx="964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21"/>
          <p:cNvGrpSpPr/>
          <p:nvPr/>
        </p:nvGrpSpPr>
        <p:grpSpPr>
          <a:xfrm>
            <a:off x="7898831" y="4125345"/>
            <a:ext cx="1169970" cy="555496"/>
            <a:chOff x="949800" y="1738125"/>
            <a:chExt cx="825725" cy="392050"/>
          </a:xfrm>
        </p:grpSpPr>
        <p:sp>
          <p:nvSpPr>
            <p:cNvPr id="915" name="Google Shape;915;p21"/>
            <p:cNvSpPr/>
            <p:nvPr/>
          </p:nvSpPr>
          <p:spPr>
            <a:xfrm>
              <a:off x="1397475" y="2101875"/>
              <a:ext cx="32775" cy="28125"/>
            </a:xfrm>
            <a:custGeom>
              <a:avLst/>
              <a:gdLst/>
              <a:ahLst/>
              <a:cxnLst/>
              <a:rect l="l" t="t" r="r" b="b"/>
              <a:pathLst>
                <a:path w="1311" h="1125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11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1"/>
            <p:cNvSpPr/>
            <p:nvPr/>
          </p:nvSpPr>
          <p:spPr>
            <a:xfrm>
              <a:off x="1397475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1"/>
            <p:cNvSpPr/>
            <p:nvPr/>
          </p:nvSpPr>
          <p:spPr>
            <a:xfrm>
              <a:off x="1397475" y="185927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1"/>
            <p:cNvSpPr/>
            <p:nvPr/>
          </p:nvSpPr>
          <p:spPr>
            <a:xfrm>
              <a:off x="1397475" y="1738125"/>
              <a:ext cx="32775" cy="28050"/>
            </a:xfrm>
            <a:custGeom>
              <a:avLst/>
              <a:gdLst/>
              <a:ahLst/>
              <a:cxnLst/>
              <a:rect l="l" t="t" r="r" b="b"/>
              <a:pathLst>
                <a:path w="1311" h="1122" extrusionOk="0">
                  <a:moveTo>
                    <a:pt x="540" y="1"/>
                  </a:moveTo>
                  <a:cubicBezTo>
                    <a:pt x="240" y="1"/>
                    <a:pt x="1" y="258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1" y="608"/>
                    <a:pt x="1061" y="1"/>
                    <a:pt x="560" y="1"/>
                  </a:cubicBezTo>
                  <a:cubicBezTo>
                    <a:pt x="554" y="1"/>
                    <a:pt x="547" y="1"/>
                    <a:pt x="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1"/>
            <p:cNvSpPr/>
            <p:nvPr/>
          </p:nvSpPr>
          <p:spPr>
            <a:xfrm>
              <a:off x="1512375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1"/>
            <p:cNvSpPr/>
            <p:nvPr/>
          </p:nvSpPr>
          <p:spPr>
            <a:xfrm>
              <a:off x="1512375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1"/>
            <p:cNvSpPr/>
            <p:nvPr/>
          </p:nvSpPr>
          <p:spPr>
            <a:xfrm>
              <a:off x="1512375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1512375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1627575" y="2101875"/>
              <a:ext cx="28000" cy="28300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1"/>
            <p:cNvSpPr/>
            <p:nvPr/>
          </p:nvSpPr>
          <p:spPr>
            <a:xfrm>
              <a:off x="1627375" y="1980425"/>
              <a:ext cx="33250" cy="28350"/>
            </a:xfrm>
            <a:custGeom>
              <a:avLst/>
              <a:gdLst/>
              <a:ahLst/>
              <a:cxnLst/>
              <a:rect l="l" t="t" r="r" b="b"/>
              <a:pathLst>
                <a:path w="1330" h="1134" extrusionOk="0">
                  <a:moveTo>
                    <a:pt x="568" y="1"/>
                  </a:moveTo>
                  <a:cubicBezTo>
                    <a:pt x="258" y="1"/>
                    <a:pt x="8" y="263"/>
                    <a:pt x="8" y="572"/>
                  </a:cubicBezTo>
                  <a:cubicBezTo>
                    <a:pt x="0" y="910"/>
                    <a:pt x="280" y="1133"/>
                    <a:pt x="572" y="1133"/>
                  </a:cubicBezTo>
                  <a:cubicBezTo>
                    <a:pt x="713" y="1133"/>
                    <a:pt x="857" y="1081"/>
                    <a:pt x="973" y="965"/>
                  </a:cubicBezTo>
                  <a:cubicBezTo>
                    <a:pt x="1330" y="608"/>
                    <a:pt x="1068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1"/>
            <p:cNvSpPr/>
            <p:nvPr/>
          </p:nvSpPr>
          <p:spPr>
            <a:xfrm>
              <a:off x="1627575" y="1859275"/>
              <a:ext cx="28000" cy="28325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1627575" y="1738150"/>
              <a:ext cx="28000" cy="2800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70" y="1119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1742475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1742475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1742475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1742475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81" y="1119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949800" y="2101875"/>
              <a:ext cx="33075" cy="28125"/>
            </a:xfrm>
            <a:custGeom>
              <a:avLst/>
              <a:gdLst/>
              <a:ahLst/>
              <a:cxnLst/>
              <a:rect l="l" t="t" r="r" b="b"/>
              <a:pathLst>
                <a:path w="1323" h="1125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22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949800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949800" y="185927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949800" y="1738125"/>
              <a:ext cx="33000" cy="28050"/>
            </a:xfrm>
            <a:custGeom>
              <a:avLst/>
              <a:gdLst/>
              <a:ahLst/>
              <a:cxnLst/>
              <a:rect l="l" t="t" r="r" b="b"/>
              <a:pathLst>
                <a:path w="1320" h="1122" extrusionOk="0">
                  <a:moveTo>
                    <a:pt x="575" y="1"/>
                  </a:moveTo>
                  <a:cubicBezTo>
                    <a:pt x="570" y="1"/>
                    <a:pt x="565" y="1"/>
                    <a:pt x="560" y="1"/>
                  </a:cubicBezTo>
                  <a:cubicBezTo>
                    <a:pt x="251" y="1"/>
                    <a:pt x="1" y="251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9" y="612"/>
                    <a:pt x="1065" y="1"/>
                    <a:pt x="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1064700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1065000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1064700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1064700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1179900" y="2101875"/>
              <a:ext cx="32775" cy="28125"/>
            </a:xfrm>
            <a:custGeom>
              <a:avLst/>
              <a:gdLst/>
              <a:ahLst/>
              <a:cxnLst/>
              <a:rect l="l" t="t" r="r" b="b"/>
              <a:pathLst>
                <a:path w="1311" h="1125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0" y="1125"/>
                  </a:cubicBezTo>
                  <a:cubicBezTo>
                    <a:pt x="705" y="1125"/>
                    <a:pt x="843" y="1075"/>
                    <a:pt x="953" y="965"/>
                  </a:cubicBezTo>
                  <a:cubicBezTo>
                    <a:pt x="1310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1179900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1179900" y="185927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1179900" y="1738125"/>
              <a:ext cx="32675" cy="28050"/>
            </a:xfrm>
            <a:custGeom>
              <a:avLst/>
              <a:gdLst/>
              <a:ahLst/>
              <a:cxnLst/>
              <a:rect l="l" t="t" r="r" b="b"/>
              <a:pathLst>
                <a:path w="1307" h="1122" extrusionOk="0">
                  <a:moveTo>
                    <a:pt x="574" y="1"/>
                  </a:moveTo>
                  <a:cubicBezTo>
                    <a:pt x="569" y="1"/>
                    <a:pt x="565" y="1"/>
                    <a:pt x="560" y="1"/>
                  </a:cubicBezTo>
                  <a:cubicBezTo>
                    <a:pt x="250" y="1"/>
                    <a:pt x="0" y="251"/>
                    <a:pt x="0" y="561"/>
                  </a:cubicBezTo>
                  <a:cubicBezTo>
                    <a:pt x="0" y="898"/>
                    <a:pt x="277" y="1122"/>
                    <a:pt x="563" y="1122"/>
                  </a:cubicBezTo>
                  <a:cubicBezTo>
                    <a:pt x="701" y="1122"/>
                    <a:pt x="841" y="1070"/>
                    <a:pt x="953" y="954"/>
                  </a:cubicBezTo>
                  <a:cubicBezTo>
                    <a:pt x="1307" y="612"/>
                    <a:pt x="1065" y="1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1294800" y="2101875"/>
              <a:ext cx="33050" cy="28125"/>
            </a:xfrm>
            <a:custGeom>
              <a:avLst/>
              <a:gdLst/>
              <a:ahLst/>
              <a:cxnLst/>
              <a:rect l="l" t="t" r="r" b="b"/>
              <a:pathLst>
                <a:path w="1322" h="1125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3" y="1125"/>
                  </a:cubicBezTo>
                  <a:cubicBezTo>
                    <a:pt x="711" y="1125"/>
                    <a:pt x="850" y="1075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1294800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1294800" y="185927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1294800" y="1738150"/>
              <a:ext cx="33050" cy="28025"/>
            </a:xfrm>
            <a:custGeom>
              <a:avLst/>
              <a:gdLst/>
              <a:ahLst/>
              <a:cxnLst/>
              <a:rect l="l" t="t" r="r" b="b"/>
              <a:pathLst>
                <a:path w="1322" h="1121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7"/>
                    <a:pt x="277" y="1121"/>
                    <a:pt x="566" y="1121"/>
                  </a:cubicBezTo>
                  <a:cubicBezTo>
                    <a:pt x="706" y="1121"/>
                    <a:pt x="848" y="1069"/>
                    <a:pt x="965" y="953"/>
                  </a:cubicBezTo>
                  <a:cubicBezTo>
                    <a:pt x="1322" y="607"/>
                    <a:pt x="107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21"/>
          <p:cNvSpPr/>
          <p:nvPr/>
        </p:nvSpPr>
        <p:spPr>
          <a:xfrm rot="10800000" flipH="1">
            <a:off x="8155329" y="513075"/>
            <a:ext cx="988665" cy="555511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8" name="Google Shape;948;p21"/>
          <p:cNvGrpSpPr/>
          <p:nvPr/>
        </p:nvGrpSpPr>
        <p:grpSpPr>
          <a:xfrm>
            <a:off x="357480" y="394166"/>
            <a:ext cx="953788" cy="522000"/>
            <a:chOff x="4397850" y="1828025"/>
            <a:chExt cx="686425" cy="375675"/>
          </a:xfrm>
        </p:grpSpPr>
        <p:sp>
          <p:nvSpPr>
            <p:cNvPr id="949" name="Google Shape;949;p21"/>
            <p:cNvSpPr/>
            <p:nvPr/>
          </p:nvSpPr>
          <p:spPr>
            <a:xfrm>
              <a:off x="4708600" y="1828025"/>
              <a:ext cx="375675" cy="375675"/>
            </a:xfrm>
            <a:custGeom>
              <a:avLst/>
              <a:gdLst/>
              <a:ahLst/>
              <a:cxnLst/>
              <a:rect l="l" t="t" r="r" b="b"/>
              <a:pathLst>
                <a:path w="15027" h="15027" fill="none" extrusionOk="0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0" name="Google Shape;950;p21"/>
            <p:cNvGrpSpPr/>
            <p:nvPr/>
          </p:nvGrpSpPr>
          <p:grpSpPr>
            <a:xfrm>
              <a:off x="4397850" y="2027450"/>
              <a:ext cx="528975" cy="84875"/>
              <a:chOff x="4397850" y="2027450"/>
              <a:chExt cx="528975" cy="84875"/>
            </a:xfrm>
          </p:grpSpPr>
          <p:sp>
            <p:nvSpPr>
              <p:cNvPr id="951" name="Google Shape;951;p21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1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1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1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1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1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1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8" name="Google Shape;958;p21"/>
          <p:cNvGrpSpPr/>
          <p:nvPr/>
        </p:nvGrpSpPr>
        <p:grpSpPr>
          <a:xfrm>
            <a:off x="532298" y="4262294"/>
            <a:ext cx="281155" cy="281594"/>
            <a:chOff x="1300150" y="626450"/>
            <a:chExt cx="739299" cy="740647"/>
          </a:xfrm>
        </p:grpSpPr>
        <p:sp>
          <p:nvSpPr>
            <p:cNvPr id="959" name="Google Shape;959;p21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60" name="Google Shape;960;p21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61" name="Google Shape;961;p21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62" name="Google Shape;962;p21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cxnSp>
        <p:nvCxnSpPr>
          <p:cNvPr id="963" name="Google Shape;963;p21"/>
          <p:cNvCxnSpPr/>
          <p:nvPr/>
        </p:nvCxnSpPr>
        <p:spPr>
          <a:xfrm>
            <a:off x="-616450" y="3199725"/>
            <a:ext cx="188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4" name="Google Shape;964;p21"/>
          <p:cNvSpPr txBox="1">
            <a:spLocks noGrp="1"/>
          </p:cNvSpPr>
          <p:nvPr userDrawn="1"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21"/>
          <p:cNvSpPr txBox="1">
            <a:spLocks noGrp="1"/>
          </p:cNvSpPr>
          <p:nvPr userDrawn="1">
            <p:ph type="title" idx="2"/>
          </p:nvPr>
        </p:nvSpPr>
        <p:spPr>
          <a:xfrm>
            <a:off x="5050062" y="1753634"/>
            <a:ext cx="23244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66" name="Google Shape;966;p21"/>
          <p:cNvSpPr txBox="1">
            <a:spLocks noGrp="1"/>
          </p:cNvSpPr>
          <p:nvPr userDrawn="1">
            <p:ph type="title" idx="3"/>
          </p:nvPr>
        </p:nvSpPr>
        <p:spPr>
          <a:xfrm>
            <a:off x="5050062" y="2200057"/>
            <a:ext cx="23244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67" name="Google Shape;967;p21"/>
          <p:cNvSpPr txBox="1">
            <a:spLocks noGrp="1"/>
          </p:cNvSpPr>
          <p:nvPr userDrawn="1">
            <p:ph type="title" idx="4"/>
          </p:nvPr>
        </p:nvSpPr>
        <p:spPr>
          <a:xfrm>
            <a:off x="1769538" y="1753634"/>
            <a:ext cx="23244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68" name="Google Shape;968;p21"/>
          <p:cNvSpPr txBox="1">
            <a:spLocks noGrp="1"/>
          </p:cNvSpPr>
          <p:nvPr userDrawn="1">
            <p:ph type="title" idx="5"/>
          </p:nvPr>
        </p:nvSpPr>
        <p:spPr>
          <a:xfrm>
            <a:off x="1769538" y="2200057"/>
            <a:ext cx="23244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69" name="Google Shape;969;p21"/>
          <p:cNvSpPr txBox="1">
            <a:spLocks noGrp="1"/>
          </p:cNvSpPr>
          <p:nvPr userDrawn="1">
            <p:ph type="title" idx="6"/>
          </p:nvPr>
        </p:nvSpPr>
        <p:spPr>
          <a:xfrm>
            <a:off x="5050062" y="3636139"/>
            <a:ext cx="23244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0" name="Google Shape;970;p21"/>
          <p:cNvSpPr txBox="1">
            <a:spLocks noGrp="1"/>
          </p:cNvSpPr>
          <p:nvPr userDrawn="1">
            <p:ph type="title" idx="7"/>
          </p:nvPr>
        </p:nvSpPr>
        <p:spPr>
          <a:xfrm>
            <a:off x="5050062" y="4082562"/>
            <a:ext cx="23244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71" name="Google Shape;971;p21"/>
          <p:cNvSpPr txBox="1">
            <a:spLocks noGrp="1"/>
          </p:cNvSpPr>
          <p:nvPr userDrawn="1">
            <p:ph type="title" idx="8"/>
          </p:nvPr>
        </p:nvSpPr>
        <p:spPr>
          <a:xfrm>
            <a:off x="1769538" y="3636139"/>
            <a:ext cx="23244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2" name="Google Shape;972;p21"/>
          <p:cNvSpPr txBox="1">
            <a:spLocks noGrp="1"/>
          </p:cNvSpPr>
          <p:nvPr userDrawn="1">
            <p:ph type="title" idx="9"/>
          </p:nvPr>
        </p:nvSpPr>
        <p:spPr>
          <a:xfrm>
            <a:off x="1769538" y="4082562"/>
            <a:ext cx="23244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2"/>
          <p:cNvSpPr/>
          <p:nvPr/>
        </p:nvSpPr>
        <p:spPr>
          <a:xfrm rot="10800000" flipH="1">
            <a:off x="8330613" y="4549575"/>
            <a:ext cx="1051948" cy="314048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3" name="Google Shape;993;p22"/>
          <p:cNvGrpSpPr/>
          <p:nvPr/>
        </p:nvGrpSpPr>
        <p:grpSpPr>
          <a:xfrm>
            <a:off x="367864" y="4687723"/>
            <a:ext cx="749716" cy="120302"/>
            <a:chOff x="4397850" y="2027450"/>
            <a:chExt cx="528975" cy="84875"/>
          </a:xfrm>
        </p:grpSpPr>
        <p:sp>
          <p:nvSpPr>
            <p:cNvPr id="994" name="Google Shape;994;p22"/>
            <p:cNvSpPr/>
            <p:nvPr/>
          </p:nvSpPr>
          <p:spPr>
            <a:xfrm>
              <a:off x="439785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2"/>
            <p:cNvSpPr/>
            <p:nvPr/>
          </p:nvSpPr>
          <p:spPr>
            <a:xfrm>
              <a:off x="4471975" y="2027450"/>
              <a:ext cx="84850" cy="84875"/>
            </a:xfrm>
            <a:custGeom>
              <a:avLst/>
              <a:gdLst/>
              <a:ahLst/>
              <a:cxnLst/>
              <a:rect l="l" t="t" r="r" b="b"/>
              <a:pathLst>
                <a:path w="3394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4545800" y="2027450"/>
              <a:ext cx="85150" cy="84875"/>
            </a:xfrm>
            <a:custGeom>
              <a:avLst/>
              <a:gdLst/>
              <a:ahLst/>
              <a:cxnLst/>
              <a:rect l="l" t="t" r="r" b="b"/>
              <a:pathLst>
                <a:path w="3406" h="3395" fill="none" extrusionOk="0">
                  <a:moveTo>
                    <a:pt x="0" y="3394"/>
                  </a:moveTo>
                  <a:lnTo>
                    <a:pt x="3405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461990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2"/>
            <p:cNvSpPr/>
            <p:nvPr/>
          </p:nvSpPr>
          <p:spPr>
            <a:xfrm>
              <a:off x="4694025" y="2027450"/>
              <a:ext cx="84850" cy="84875"/>
            </a:xfrm>
            <a:custGeom>
              <a:avLst/>
              <a:gdLst/>
              <a:ahLst/>
              <a:cxnLst/>
              <a:rect l="l" t="t" r="r" b="b"/>
              <a:pathLst>
                <a:path w="3394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4767850" y="2027450"/>
              <a:ext cx="85150" cy="84875"/>
            </a:xfrm>
            <a:custGeom>
              <a:avLst/>
              <a:gdLst/>
              <a:ahLst/>
              <a:cxnLst/>
              <a:rect l="l" t="t" r="r" b="b"/>
              <a:pathLst>
                <a:path w="3406" h="3395" fill="none" extrusionOk="0">
                  <a:moveTo>
                    <a:pt x="0" y="3394"/>
                  </a:moveTo>
                  <a:lnTo>
                    <a:pt x="3406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2"/>
            <p:cNvSpPr/>
            <p:nvPr/>
          </p:nvSpPr>
          <p:spPr>
            <a:xfrm>
              <a:off x="484195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1" name="Google Shape;1001;p22"/>
          <p:cNvSpPr/>
          <p:nvPr/>
        </p:nvSpPr>
        <p:spPr>
          <a:xfrm flipH="1">
            <a:off x="7" y="4297781"/>
            <a:ext cx="589070" cy="251802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2" name="Google Shape;1002;p22"/>
          <p:cNvGrpSpPr/>
          <p:nvPr/>
        </p:nvGrpSpPr>
        <p:grpSpPr>
          <a:xfrm>
            <a:off x="8493646" y="368819"/>
            <a:ext cx="281155" cy="281594"/>
            <a:chOff x="1300150" y="626450"/>
            <a:chExt cx="739299" cy="740647"/>
          </a:xfrm>
        </p:grpSpPr>
        <p:sp>
          <p:nvSpPr>
            <p:cNvPr id="1003" name="Google Shape;1003;p22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4" name="Google Shape;1004;p22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5" name="Google Shape;1005;p22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6" name="Google Shape;1006;p22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07" name="Google Shape;1007;p22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08" name="Google Shape;1008;p22"/>
          <p:cNvSpPr txBox="1">
            <a:spLocks noGrp="1"/>
          </p:cNvSpPr>
          <p:nvPr>
            <p:ph type="title" idx="2"/>
          </p:nvPr>
        </p:nvSpPr>
        <p:spPr>
          <a:xfrm>
            <a:off x="3405679" y="1615348"/>
            <a:ext cx="23328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09" name="Google Shape;1009;p22"/>
          <p:cNvSpPr txBox="1">
            <a:spLocks noGrp="1"/>
          </p:cNvSpPr>
          <p:nvPr>
            <p:ph type="title" idx="3"/>
          </p:nvPr>
        </p:nvSpPr>
        <p:spPr>
          <a:xfrm>
            <a:off x="3349512" y="2023191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10" name="Google Shape;1010;p22"/>
          <p:cNvSpPr txBox="1">
            <a:spLocks noGrp="1"/>
          </p:cNvSpPr>
          <p:nvPr>
            <p:ph type="title" idx="4"/>
          </p:nvPr>
        </p:nvSpPr>
        <p:spPr>
          <a:xfrm>
            <a:off x="783300" y="1615348"/>
            <a:ext cx="23328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22"/>
          <p:cNvSpPr txBox="1">
            <a:spLocks noGrp="1"/>
          </p:cNvSpPr>
          <p:nvPr>
            <p:ph type="title" idx="5"/>
          </p:nvPr>
        </p:nvSpPr>
        <p:spPr>
          <a:xfrm>
            <a:off x="727200" y="2023191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12" name="Google Shape;1012;p22"/>
          <p:cNvSpPr txBox="1">
            <a:spLocks noGrp="1"/>
          </p:cNvSpPr>
          <p:nvPr>
            <p:ph type="title" idx="6"/>
          </p:nvPr>
        </p:nvSpPr>
        <p:spPr>
          <a:xfrm>
            <a:off x="6027846" y="1615348"/>
            <a:ext cx="23328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13" name="Google Shape;1013;p22"/>
          <p:cNvSpPr txBox="1">
            <a:spLocks noGrp="1"/>
          </p:cNvSpPr>
          <p:nvPr>
            <p:ph type="title" idx="7"/>
          </p:nvPr>
        </p:nvSpPr>
        <p:spPr>
          <a:xfrm>
            <a:off x="5971700" y="2023191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14" name="Google Shape;1014;p22"/>
          <p:cNvSpPr txBox="1">
            <a:spLocks noGrp="1"/>
          </p:cNvSpPr>
          <p:nvPr>
            <p:ph type="title" idx="8"/>
          </p:nvPr>
        </p:nvSpPr>
        <p:spPr>
          <a:xfrm>
            <a:off x="3405679" y="3190938"/>
            <a:ext cx="23328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15" name="Google Shape;1015;p22"/>
          <p:cNvSpPr txBox="1">
            <a:spLocks noGrp="1"/>
          </p:cNvSpPr>
          <p:nvPr>
            <p:ph type="title" idx="9"/>
          </p:nvPr>
        </p:nvSpPr>
        <p:spPr>
          <a:xfrm>
            <a:off x="3349512" y="3598791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16" name="Google Shape;1016;p22"/>
          <p:cNvSpPr txBox="1">
            <a:spLocks noGrp="1"/>
          </p:cNvSpPr>
          <p:nvPr>
            <p:ph type="title" idx="13"/>
          </p:nvPr>
        </p:nvSpPr>
        <p:spPr>
          <a:xfrm>
            <a:off x="783300" y="3190938"/>
            <a:ext cx="23328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17" name="Google Shape;1017;p22"/>
          <p:cNvSpPr txBox="1">
            <a:spLocks noGrp="1"/>
          </p:cNvSpPr>
          <p:nvPr>
            <p:ph type="title" idx="14"/>
          </p:nvPr>
        </p:nvSpPr>
        <p:spPr>
          <a:xfrm>
            <a:off x="727200" y="3598791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18" name="Google Shape;1018;p22"/>
          <p:cNvSpPr txBox="1">
            <a:spLocks noGrp="1"/>
          </p:cNvSpPr>
          <p:nvPr>
            <p:ph type="title" idx="15"/>
          </p:nvPr>
        </p:nvSpPr>
        <p:spPr>
          <a:xfrm>
            <a:off x="6027846" y="3190938"/>
            <a:ext cx="23328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19" name="Google Shape;1019;p22"/>
          <p:cNvSpPr txBox="1">
            <a:spLocks noGrp="1"/>
          </p:cNvSpPr>
          <p:nvPr>
            <p:ph type="title" idx="16"/>
          </p:nvPr>
        </p:nvSpPr>
        <p:spPr>
          <a:xfrm>
            <a:off x="5971700" y="3598791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2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022" name="Google Shape;1022;p23"/>
            <p:cNvGrpSpPr/>
            <p:nvPr/>
          </p:nvGrpSpPr>
          <p:grpSpPr>
            <a:xfrm>
              <a:off x="7549869" y="2629482"/>
              <a:ext cx="1169970" cy="555496"/>
              <a:chOff x="949800" y="1738125"/>
              <a:chExt cx="825725" cy="392050"/>
            </a:xfrm>
          </p:grpSpPr>
          <p:sp>
            <p:nvSpPr>
              <p:cNvPr id="1023" name="Google Shape;1023;p23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3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3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3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2" extrusionOk="0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3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3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3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3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3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3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134" extrusionOk="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3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3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3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3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3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3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3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3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3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3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122" extrusionOk="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3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3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3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3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3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3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3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3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22" extrusionOk="0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3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3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3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3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1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5" name="Google Shape;1055;p23"/>
            <p:cNvSpPr/>
            <p:nvPr/>
          </p:nvSpPr>
          <p:spPr>
            <a:xfrm flipH="1">
              <a:off x="4124579" y="3291048"/>
              <a:ext cx="1594116" cy="678658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3"/>
            <p:cNvSpPr/>
            <p:nvPr/>
          </p:nvSpPr>
          <p:spPr>
            <a:xfrm rot="10800000" flipH="1">
              <a:off x="7549879" y="1007148"/>
              <a:ext cx="1594116" cy="678658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3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8" name="Google Shape;1058;p23"/>
            <p:cNvGrpSpPr/>
            <p:nvPr/>
          </p:nvGrpSpPr>
          <p:grpSpPr>
            <a:xfrm>
              <a:off x="438855" y="394177"/>
              <a:ext cx="953788" cy="522000"/>
              <a:chOff x="4397850" y="1828025"/>
              <a:chExt cx="686425" cy="375675"/>
            </a:xfrm>
          </p:grpSpPr>
          <p:sp>
            <p:nvSpPr>
              <p:cNvPr id="1059" name="Google Shape;1059;p23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15027" fill="none" extrusionOk="0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60" name="Google Shape;1060;p23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1061" name="Google Shape;1061;p23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23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23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23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23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23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23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8" name="Google Shape;1068;p23"/>
            <p:cNvGrpSpPr/>
            <p:nvPr/>
          </p:nvGrpSpPr>
          <p:grpSpPr>
            <a:xfrm>
              <a:off x="93348" y="4266031"/>
              <a:ext cx="1299294" cy="251797"/>
              <a:chOff x="5651875" y="2924600"/>
              <a:chExt cx="726025" cy="140700"/>
            </a:xfrm>
          </p:grpSpPr>
          <p:sp>
            <p:nvSpPr>
              <p:cNvPr id="1069" name="Google Shape;1069;p23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3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3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8" extrusionOk="0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3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932" extrusionOk="0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3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3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3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3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2" extrusionOk="0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3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3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3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8" extrusionOk="0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3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7" extrusionOk="0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3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3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3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3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7" extrusionOk="0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5" name="Google Shape;1085;p23"/>
            <p:cNvGrpSpPr/>
            <p:nvPr/>
          </p:nvGrpSpPr>
          <p:grpSpPr>
            <a:xfrm>
              <a:off x="8212684" y="4128669"/>
              <a:ext cx="435817" cy="436463"/>
              <a:chOff x="1300150" y="626450"/>
              <a:chExt cx="739299" cy="740647"/>
            </a:xfrm>
          </p:grpSpPr>
          <p:sp>
            <p:nvSpPr>
              <p:cNvPr id="1086" name="Google Shape;1086;p23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7" name="Google Shape;1087;p23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8" name="Google Shape;1088;p23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9" name="Google Shape;1089;p23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090" name="Google Shape;1090;p23"/>
            <p:cNvGrpSpPr/>
            <p:nvPr/>
          </p:nvGrpSpPr>
          <p:grpSpPr>
            <a:xfrm>
              <a:off x="540725" y="1650250"/>
              <a:ext cx="345325" cy="345325"/>
              <a:chOff x="3495950" y="1716700"/>
              <a:chExt cx="345325" cy="345325"/>
            </a:xfrm>
          </p:grpSpPr>
          <p:sp>
            <p:nvSpPr>
              <p:cNvPr id="1091" name="Google Shape;1091;p23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3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3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3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5" name="Google Shape;1095;p23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96" name="Google Shape;1096;p23"/>
          <p:cNvSpPr txBox="1">
            <a:spLocks noGrp="1"/>
          </p:cNvSpPr>
          <p:nvPr>
            <p:ph type="subTitle" idx="1"/>
          </p:nvPr>
        </p:nvSpPr>
        <p:spPr>
          <a:xfrm>
            <a:off x="734750" y="2298500"/>
            <a:ext cx="2706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5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25"/>
          <p:cNvSpPr/>
          <p:nvPr/>
        </p:nvSpPr>
        <p:spPr>
          <a:xfrm>
            <a:off x="75975" y="0"/>
            <a:ext cx="1044018" cy="444467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5"/>
          <p:cNvSpPr/>
          <p:nvPr/>
        </p:nvSpPr>
        <p:spPr>
          <a:xfrm>
            <a:off x="5030675" y="4251600"/>
            <a:ext cx="800654" cy="521944"/>
          </a:xfrm>
          <a:custGeom>
            <a:avLst/>
            <a:gdLst/>
            <a:ahLst/>
            <a:cxnLst/>
            <a:rect l="l" t="t" r="r" b="b"/>
            <a:pathLst>
              <a:path w="46114" h="49638" fill="none" extrusionOk="0">
                <a:moveTo>
                  <a:pt x="46113" y="49638"/>
                </a:moveTo>
                <a:lnTo>
                  <a:pt x="16967" y="1"/>
                </a:ln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0" name="Google Shape;1170;p25"/>
          <p:cNvGrpSpPr/>
          <p:nvPr/>
        </p:nvGrpSpPr>
        <p:grpSpPr>
          <a:xfrm>
            <a:off x="-813352" y="4603806"/>
            <a:ext cx="1299294" cy="251797"/>
            <a:chOff x="5651875" y="2924600"/>
            <a:chExt cx="726025" cy="140700"/>
          </a:xfrm>
        </p:grpSpPr>
        <p:sp>
          <p:nvSpPr>
            <p:cNvPr id="1171" name="Google Shape;1171;p25"/>
            <p:cNvSpPr/>
            <p:nvPr/>
          </p:nvSpPr>
          <p:spPr>
            <a:xfrm>
              <a:off x="5651875" y="2924600"/>
              <a:ext cx="27125" cy="23300"/>
            </a:xfrm>
            <a:custGeom>
              <a:avLst/>
              <a:gdLst/>
              <a:ahLst/>
              <a:cxnLst/>
              <a:rect l="l" t="t" r="r" b="b"/>
              <a:pathLst>
                <a:path w="1085" h="932" extrusionOk="0">
                  <a:moveTo>
                    <a:pt x="620" y="0"/>
                  </a:moveTo>
                  <a:cubicBezTo>
                    <a:pt x="203" y="0"/>
                    <a:pt x="1" y="500"/>
                    <a:pt x="287" y="798"/>
                  </a:cubicBezTo>
                  <a:cubicBezTo>
                    <a:pt x="382" y="890"/>
                    <a:pt x="499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5"/>
            <p:cNvSpPr/>
            <p:nvPr/>
          </p:nvSpPr>
          <p:spPr>
            <a:xfrm>
              <a:off x="5751900" y="2924600"/>
              <a:ext cx="27400" cy="23300"/>
            </a:xfrm>
            <a:custGeom>
              <a:avLst/>
              <a:gdLst/>
              <a:ahLst/>
              <a:cxnLst/>
              <a:rect l="l" t="t" r="r" b="b"/>
              <a:pathLst>
                <a:path w="1096" h="932" extrusionOk="0">
                  <a:moveTo>
                    <a:pt x="631" y="0"/>
                  </a:moveTo>
                  <a:cubicBezTo>
                    <a:pt x="215" y="0"/>
                    <a:pt x="0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1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5"/>
            <p:cNvSpPr/>
            <p:nvPr/>
          </p:nvSpPr>
          <p:spPr>
            <a:xfrm>
              <a:off x="5852200" y="2924600"/>
              <a:ext cx="27425" cy="23200"/>
            </a:xfrm>
            <a:custGeom>
              <a:avLst/>
              <a:gdLst/>
              <a:ahLst/>
              <a:cxnLst/>
              <a:rect l="l" t="t" r="r" b="b"/>
              <a:pathLst>
                <a:path w="1097" h="928" extrusionOk="0">
                  <a:moveTo>
                    <a:pt x="620" y="0"/>
                  </a:moveTo>
                  <a:cubicBezTo>
                    <a:pt x="215" y="0"/>
                    <a:pt x="1" y="500"/>
                    <a:pt x="298" y="786"/>
                  </a:cubicBezTo>
                  <a:cubicBezTo>
                    <a:pt x="392" y="884"/>
                    <a:pt x="511" y="928"/>
                    <a:pt x="627" y="928"/>
                  </a:cubicBezTo>
                  <a:cubicBezTo>
                    <a:pt x="865" y="928"/>
                    <a:pt x="1096" y="745"/>
                    <a:pt x="1096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5"/>
            <p:cNvSpPr/>
            <p:nvPr/>
          </p:nvSpPr>
          <p:spPr>
            <a:xfrm>
              <a:off x="5952525" y="2924600"/>
              <a:ext cx="27100" cy="23300"/>
            </a:xfrm>
            <a:custGeom>
              <a:avLst/>
              <a:gdLst/>
              <a:ahLst/>
              <a:cxnLst/>
              <a:rect l="l" t="t" r="r" b="b"/>
              <a:pathLst>
                <a:path w="1084" h="932" extrusionOk="0">
                  <a:moveTo>
                    <a:pt x="619" y="0"/>
                  </a:moveTo>
                  <a:cubicBezTo>
                    <a:pt x="203" y="0"/>
                    <a:pt x="0" y="500"/>
                    <a:pt x="286" y="798"/>
                  </a:cubicBezTo>
                  <a:cubicBezTo>
                    <a:pt x="382" y="890"/>
                    <a:pt x="498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1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5"/>
            <p:cNvSpPr/>
            <p:nvPr/>
          </p:nvSpPr>
          <p:spPr>
            <a:xfrm>
              <a:off x="6049850" y="2924600"/>
              <a:ext cx="27400" cy="23300"/>
            </a:xfrm>
            <a:custGeom>
              <a:avLst/>
              <a:gdLst/>
              <a:ahLst/>
              <a:cxnLst/>
              <a:rect l="l" t="t" r="r" b="b"/>
              <a:pathLst>
                <a:path w="1096" h="932" extrusionOk="0">
                  <a:moveTo>
                    <a:pt x="620" y="0"/>
                  </a:moveTo>
                  <a:cubicBezTo>
                    <a:pt x="203" y="0"/>
                    <a:pt x="1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5"/>
            <p:cNvSpPr/>
            <p:nvPr/>
          </p:nvSpPr>
          <p:spPr>
            <a:xfrm>
              <a:off x="6150150" y="2924600"/>
              <a:ext cx="27125" cy="23300"/>
            </a:xfrm>
            <a:custGeom>
              <a:avLst/>
              <a:gdLst/>
              <a:ahLst/>
              <a:cxnLst/>
              <a:rect l="l" t="t" r="r" b="b"/>
              <a:pathLst>
                <a:path w="1085" h="932" extrusionOk="0">
                  <a:moveTo>
                    <a:pt x="620" y="0"/>
                  </a:moveTo>
                  <a:cubicBezTo>
                    <a:pt x="203" y="0"/>
                    <a:pt x="1" y="500"/>
                    <a:pt x="287" y="798"/>
                  </a:cubicBezTo>
                  <a:cubicBezTo>
                    <a:pt x="382" y="890"/>
                    <a:pt x="499" y="931"/>
                    <a:pt x="613" y="931"/>
                  </a:cubicBezTo>
                  <a:cubicBezTo>
                    <a:pt x="854" y="931"/>
                    <a:pt x="1084" y="747"/>
                    <a:pt x="1084" y="465"/>
                  </a:cubicBezTo>
                  <a:cubicBezTo>
                    <a:pt x="1084" y="203"/>
                    <a:pt x="882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5"/>
            <p:cNvSpPr/>
            <p:nvPr/>
          </p:nvSpPr>
          <p:spPr>
            <a:xfrm>
              <a:off x="6250175" y="2924600"/>
              <a:ext cx="27400" cy="23300"/>
            </a:xfrm>
            <a:custGeom>
              <a:avLst/>
              <a:gdLst/>
              <a:ahLst/>
              <a:cxnLst/>
              <a:rect l="l" t="t" r="r" b="b"/>
              <a:pathLst>
                <a:path w="1096" h="932" extrusionOk="0">
                  <a:moveTo>
                    <a:pt x="631" y="0"/>
                  </a:moveTo>
                  <a:cubicBezTo>
                    <a:pt x="215" y="0"/>
                    <a:pt x="0" y="500"/>
                    <a:pt x="298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5"/>
            <p:cNvSpPr/>
            <p:nvPr/>
          </p:nvSpPr>
          <p:spPr>
            <a:xfrm>
              <a:off x="6350475" y="2924600"/>
              <a:ext cx="27425" cy="23300"/>
            </a:xfrm>
            <a:custGeom>
              <a:avLst/>
              <a:gdLst/>
              <a:ahLst/>
              <a:cxnLst/>
              <a:rect l="l" t="t" r="r" b="b"/>
              <a:pathLst>
                <a:path w="1097" h="932" extrusionOk="0">
                  <a:moveTo>
                    <a:pt x="632" y="0"/>
                  </a:moveTo>
                  <a:cubicBezTo>
                    <a:pt x="215" y="0"/>
                    <a:pt x="1" y="500"/>
                    <a:pt x="299" y="798"/>
                  </a:cubicBezTo>
                  <a:cubicBezTo>
                    <a:pt x="394" y="890"/>
                    <a:pt x="511" y="931"/>
                    <a:pt x="625" y="931"/>
                  </a:cubicBezTo>
                  <a:cubicBezTo>
                    <a:pt x="866" y="931"/>
                    <a:pt x="1096" y="747"/>
                    <a:pt x="1096" y="465"/>
                  </a:cubicBezTo>
                  <a:cubicBezTo>
                    <a:pt x="1096" y="203"/>
                    <a:pt x="882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5"/>
            <p:cNvSpPr/>
            <p:nvPr/>
          </p:nvSpPr>
          <p:spPr>
            <a:xfrm>
              <a:off x="5651875" y="3041575"/>
              <a:ext cx="27125" cy="23500"/>
            </a:xfrm>
            <a:custGeom>
              <a:avLst/>
              <a:gdLst/>
              <a:ahLst/>
              <a:cxnLst/>
              <a:rect l="l" t="t" r="r" b="b"/>
              <a:pathLst>
                <a:path w="1085" h="940" extrusionOk="0">
                  <a:moveTo>
                    <a:pt x="620" y="1"/>
                  </a:moveTo>
                  <a:cubicBezTo>
                    <a:pt x="203" y="1"/>
                    <a:pt x="1" y="512"/>
                    <a:pt x="287" y="798"/>
                  </a:cubicBezTo>
                  <a:cubicBezTo>
                    <a:pt x="384" y="896"/>
                    <a:pt x="504" y="940"/>
                    <a:pt x="621" y="940"/>
                  </a:cubicBezTo>
                  <a:cubicBezTo>
                    <a:pt x="859" y="940"/>
                    <a:pt x="1084" y="757"/>
                    <a:pt x="1084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5"/>
            <p:cNvSpPr/>
            <p:nvPr/>
          </p:nvSpPr>
          <p:spPr>
            <a:xfrm>
              <a:off x="5751900" y="3041575"/>
              <a:ext cx="27400" cy="23500"/>
            </a:xfrm>
            <a:custGeom>
              <a:avLst/>
              <a:gdLst/>
              <a:ahLst/>
              <a:cxnLst/>
              <a:rect l="l" t="t" r="r" b="b"/>
              <a:pathLst>
                <a:path w="1096" h="940" extrusionOk="0">
                  <a:moveTo>
                    <a:pt x="631" y="1"/>
                  </a:moveTo>
                  <a:cubicBezTo>
                    <a:pt x="215" y="1"/>
                    <a:pt x="0" y="512"/>
                    <a:pt x="298" y="798"/>
                  </a:cubicBezTo>
                  <a:cubicBezTo>
                    <a:pt x="396" y="896"/>
                    <a:pt x="515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1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5"/>
            <p:cNvSpPr/>
            <p:nvPr/>
          </p:nvSpPr>
          <p:spPr>
            <a:xfrm>
              <a:off x="5852200" y="3041575"/>
              <a:ext cx="27425" cy="23450"/>
            </a:xfrm>
            <a:custGeom>
              <a:avLst/>
              <a:gdLst/>
              <a:ahLst/>
              <a:cxnLst/>
              <a:rect l="l" t="t" r="r" b="b"/>
              <a:pathLst>
                <a:path w="1097" h="938" extrusionOk="0">
                  <a:moveTo>
                    <a:pt x="620" y="1"/>
                  </a:moveTo>
                  <a:cubicBezTo>
                    <a:pt x="215" y="1"/>
                    <a:pt x="1" y="512"/>
                    <a:pt x="298" y="798"/>
                  </a:cubicBezTo>
                  <a:cubicBezTo>
                    <a:pt x="391" y="895"/>
                    <a:pt x="507" y="937"/>
                    <a:pt x="622" y="937"/>
                  </a:cubicBezTo>
                  <a:cubicBezTo>
                    <a:pt x="862" y="937"/>
                    <a:pt x="1096" y="751"/>
                    <a:pt x="1096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5"/>
            <p:cNvSpPr/>
            <p:nvPr/>
          </p:nvSpPr>
          <p:spPr>
            <a:xfrm>
              <a:off x="5952225" y="3041875"/>
              <a:ext cx="27600" cy="23425"/>
            </a:xfrm>
            <a:custGeom>
              <a:avLst/>
              <a:gdLst/>
              <a:ahLst/>
              <a:cxnLst/>
              <a:rect l="l" t="t" r="r" b="b"/>
              <a:pathLst>
                <a:path w="1104" h="937" extrusionOk="0">
                  <a:moveTo>
                    <a:pt x="631" y="0"/>
                  </a:moveTo>
                  <a:cubicBezTo>
                    <a:pt x="215" y="0"/>
                    <a:pt x="0" y="512"/>
                    <a:pt x="310" y="798"/>
                  </a:cubicBezTo>
                  <a:cubicBezTo>
                    <a:pt x="406" y="894"/>
                    <a:pt x="523" y="937"/>
                    <a:pt x="637" y="937"/>
                  </a:cubicBezTo>
                  <a:cubicBezTo>
                    <a:pt x="877" y="937"/>
                    <a:pt x="1104" y="747"/>
                    <a:pt x="1096" y="465"/>
                  </a:cubicBezTo>
                  <a:cubicBezTo>
                    <a:pt x="1096" y="203"/>
                    <a:pt x="881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6049850" y="3041575"/>
              <a:ext cx="27400" cy="23500"/>
            </a:xfrm>
            <a:custGeom>
              <a:avLst/>
              <a:gdLst/>
              <a:ahLst/>
              <a:cxnLst/>
              <a:rect l="l" t="t" r="r" b="b"/>
              <a:pathLst>
                <a:path w="1096" h="940" extrusionOk="0">
                  <a:moveTo>
                    <a:pt x="620" y="1"/>
                  </a:moveTo>
                  <a:cubicBezTo>
                    <a:pt x="203" y="1"/>
                    <a:pt x="1" y="512"/>
                    <a:pt x="298" y="798"/>
                  </a:cubicBezTo>
                  <a:cubicBezTo>
                    <a:pt x="396" y="896"/>
                    <a:pt x="516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6150150" y="3041575"/>
              <a:ext cx="27125" cy="23500"/>
            </a:xfrm>
            <a:custGeom>
              <a:avLst/>
              <a:gdLst/>
              <a:ahLst/>
              <a:cxnLst/>
              <a:rect l="l" t="t" r="r" b="b"/>
              <a:pathLst>
                <a:path w="1085" h="940" extrusionOk="0">
                  <a:moveTo>
                    <a:pt x="620" y="1"/>
                  </a:moveTo>
                  <a:cubicBezTo>
                    <a:pt x="203" y="1"/>
                    <a:pt x="1" y="512"/>
                    <a:pt x="287" y="798"/>
                  </a:cubicBezTo>
                  <a:cubicBezTo>
                    <a:pt x="384" y="896"/>
                    <a:pt x="504" y="940"/>
                    <a:pt x="621" y="940"/>
                  </a:cubicBezTo>
                  <a:cubicBezTo>
                    <a:pt x="859" y="940"/>
                    <a:pt x="1084" y="757"/>
                    <a:pt x="1084" y="477"/>
                  </a:cubicBezTo>
                  <a:cubicBezTo>
                    <a:pt x="1084" y="215"/>
                    <a:pt x="882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6250175" y="3041575"/>
              <a:ext cx="27400" cy="23500"/>
            </a:xfrm>
            <a:custGeom>
              <a:avLst/>
              <a:gdLst/>
              <a:ahLst/>
              <a:cxnLst/>
              <a:rect l="l" t="t" r="r" b="b"/>
              <a:pathLst>
                <a:path w="1096" h="940" extrusionOk="0">
                  <a:moveTo>
                    <a:pt x="631" y="1"/>
                  </a:moveTo>
                  <a:cubicBezTo>
                    <a:pt x="215" y="1"/>
                    <a:pt x="0" y="512"/>
                    <a:pt x="298" y="798"/>
                  </a:cubicBezTo>
                  <a:cubicBezTo>
                    <a:pt x="396" y="896"/>
                    <a:pt x="515" y="940"/>
                    <a:pt x="632" y="940"/>
                  </a:cubicBezTo>
                  <a:cubicBezTo>
                    <a:pt x="870" y="940"/>
                    <a:pt x="1096" y="757"/>
                    <a:pt x="1096" y="477"/>
                  </a:cubicBezTo>
                  <a:cubicBezTo>
                    <a:pt x="1096" y="215"/>
                    <a:pt x="882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5"/>
            <p:cNvSpPr/>
            <p:nvPr/>
          </p:nvSpPr>
          <p:spPr>
            <a:xfrm>
              <a:off x="6350475" y="3041875"/>
              <a:ext cx="27425" cy="23425"/>
            </a:xfrm>
            <a:custGeom>
              <a:avLst/>
              <a:gdLst/>
              <a:ahLst/>
              <a:cxnLst/>
              <a:rect l="l" t="t" r="r" b="b"/>
              <a:pathLst>
                <a:path w="1097" h="937" extrusionOk="0">
                  <a:moveTo>
                    <a:pt x="632" y="0"/>
                  </a:moveTo>
                  <a:cubicBezTo>
                    <a:pt x="203" y="0"/>
                    <a:pt x="1" y="512"/>
                    <a:pt x="299" y="798"/>
                  </a:cubicBezTo>
                  <a:cubicBezTo>
                    <a:pt x="394" y="894"/>
                    <a:pt x="511" y="937"/>
                    <a:pt x="626" y="937"/>
                  </a:cubicBezTo>
                  <a:cubicBezTo>
                    <a:pt x="866" y="937"/>
                    <a:pt x="1096" y="747"/>
                    <a:pt x="1096" y="465"/>
                  </a:cubicBezTo>
                  <a:cubicBezTo>
                    <a:pt x="1084" y="203"/>
                    <a:pt x="882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25"/>
          <p:cNvGrpSpPr/>
          <p:nvPr/>
        </p:nvGrpSpPr>
        <p:grpSpPr>
          <a:xfrm>
            <a:off x="4541646" y="2658994"/>
            <a:ext cx="435817" cy="436463"/>
            <a:chOff x="1300150" y="626450"/>
            <a:chExt cx="739299" cy="740647"/>
          </a:xfrm>
        </p:grpSpPr>
        <p:sp>
          <p:nvSpPr>
            <p:cNvPr id="1188" name="Google Shape;1188;p25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89" name="Google Shape;1189;p25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90" name="Google Shape;1190;p25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91" name="Google Shape;1191;p25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192" name="Google Shape;1192;p25"/>
          <p:cNvSpPr txBox="1">
            <a:spLocks noGrp="1"/>
          </p:cNvSpPr>
          <p:nvPr>
            <p:ph type="ctrTitle"/>
          </p:nvPr>
        </p:nvSpPr>
        <p:spPr>
          <a:xfrm>
            <a:off x="789600" y="529488"/>
            <a:ext cx="4568100" cy="11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93" name="Google Shape;1193;p25"/>
          <p:cNvSpPr txBox="1">
            <a:spLocks noGrp="1"/>
          </p:cNvSpPr>
          <p:nvPr>
            <p:ph type="subTitle" idx="1"/>
          </p:nvPr>
        </p:nvSpPr>
        <p:spPr>
          <a:xfrm>
            <a:off x="926670" y="1591049"/>
            <a:ext cx="4568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95" name="Google Shape;1195;p25"/>
          <p:cNvSpPr txBox="1">
            <a:spLocks noGrp="1"/>
          </p:cNvSpPr>
          <p:nvPr>
            <p:ph type="subTitle" idx="2"/>
          </p:nvPr>
        </p:nvSpPr>
        <p:spPr>
          <a:xfrm>
            <a:off x="789600" y="2150116"/>
            <a:ext cx="3629400" cy="7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26"/>
          <p:cNvGrpSpPr/>
          <p:nvPr/>
        </p:nvGrpSpPr>
        <p:grpSpPr>
          <a:xfrm>
            <a:off x="8475800" y="4170642"/>
            <a:ext cx="345325" cy="345325"/>
            <a:chOff x="3495950" y="1716700"/>
            <a:chExt cx="345325" cy="345325"/>
          </a:xfrm>
        </p:grpSpPr>
        <p:sp>
          <p:nvSpPr>
            <p:cNvPr id="1199" name="Google Shape;1199;p26"/>
            <p:cNvSpPr/>
            <p:nvPr/>
          </p:nvSpPr>
          <p:spPr>
            <a:xfrm>
              <a:off x="3495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3751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3617100" y="1972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3617100" y="1716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26"/>
          <p:cNvSpPr/>
          <p:nvPr/>
        </p:nvSpPr>
        <p:spPr>
          <a:xfrm rot="10800000">
            <a:off x="6024" y="4515976"/>
            <a:ext cx="1184273" cy="281349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4" name="Google Shape;1204;p26"/>
          <p:cNvGrpSpPr/>
          <p:nvPr/>
        </p:nvGrpSpPr>
        <p:grpSpPr>
          <a:xfrm>
            <a:off x="7569836" y="4576321"/>
            <a:ext cx="1001403" cy="160677"/>
            <a:chOff x="4397850" y="2027450"/>
            <a:chExt cx="528975" cy="84875"/>
          </a:xfrm>
        </p:grpSpPr>
        <p:sp>
          <p:nvSpPr>
            <p:cNvPr id="1205" name="Google Shape;1205;p26"/>
            <p:cNvSpPr/>
            <p:nvPr/>
          </p:nvSpPr>
          <p:spPr>
            <a:xfrm>
              <a:off x="439785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4471975" y="2027450"/>
              <a:ext cx="84850" cy="84875"/>
            </a:xfrm>
            <a:custGeom>
              <a:avLst/>
              <a:gdLst/>
              <a:ahLst/>
              <a:cxnLst/>
              <a:rect l="l" t="t" r="r" b="b"/>
              <a:pathLst>
                <a:path w="3394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4545800" y="2027450"/>
              <a:ext cx="85150" cy="84875"/>
            </a:xfrm>
            <a:custGeom>
              <a:avLst/>
              <a:gdLst/>
              <a:ahLst/>
              <a:cxnLst/>
              <a:rect l="l" t="t" r="r" b="b"/>
              <a:pathLst>
                <a:path w="3406" h="3395" fill="none" extrusionOk="0">
                  <a:moveTo>
                    <a:pt x="0" y="3394"/>
                  </a:moveTo>
                  <a:lnTo>
                    <a:pt x="3405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461990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4694025" y="2027450"/>
              <a:ext cx="84850" cy="84875"/>
            </a:xfrm>
            <a:custGeom>
              <a:avLst/>
              <a:gdLst/>
              <a:ahLst/>
              <a:cxnLst/>
              <a:rect l="l" t="t" r="r" b="b"/>
              <a:pathLst>
                <a:path w="3394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4767850" y="2027450"/>
              <a:ext cx="85150" cy="84875"/>
            </a:xfrm>
            <a:custGeom>
              <a:avLst/>
              <a:gdLst/>
              <a:ahLst/>
              <a:cxnLst/>
              <a:rect l="l" t="t" r="r" b="b"/>
              <a:pathLst>
                <a:path w="3406" h="3395" fill="none" extrusionOk="0">
                  <a:moveTo>
                    <a:pt x="0" y="3394"/>
                  </a:moveTo>
                  <a:lnTo>
                    <a:pt x="3406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484195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12" name="Google Shape;1212;p26"/>
          <p:cNvCxnSpPr/>
          <p:nvPr/>
        </p:nvCxnSpPr>
        <p:spPr>
          <a:xfrm>
            <a:off x="7734900" y="966450"/>
            <a:ext cx="139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14" name="Google Shape;1214;p26"/>
          <p:cNvGrpSpPr/>
          <p:nvPr/>
        </p:nvGrpSpPr>
        <p:grpSpPr>
          <a:xfrm>
            <a:off x="83159" y="410945"/>
            <a:ext cx="1169970" cy="555496"/>
            <a:chOff x="949800" y="1738125"/>
            <a:chExt cx="825725" cy="392050"/>
          </a:xfrm>
        </p:grpSpPr>
        <p:sp>
          <p:nvSpPr>
            <p:cNvPr id="1215" name="Google Shape;1215;p26"/>
            <p:cNvSpPr/>
            <p:nvPr/>
          </p:nvSpPr>
          <p:spPr>
            <a:xfrm>
              <a:off x="1397475" y="2101875"/>
              <a:ext cx="32775" cy="28125"/>
            </a:xfrm>
            <a:custGeom>
              <a:avLst/>
              <a:gdLst/>
              <a:ahLst/>
              <a:cxnLst/>
              <a:rect l="l" t="t" r="r" b="b"/>
              <a:pathLst>
                <a:path w="1311" h="1125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11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1397475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1397475" y="185927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1397475" y="1738125"/>
              <a:ext cx="32775" cy="28050"/>
            </a:xfrm>
            <a:custGeom>
              <a:avLst/>
              <a:gdLst/>
              <a:ahLst/>
              <a:cxnLst/>
              <a:rect l="l" t="t" r="r" b="b"/>
              <a:pathLst>
                <a:path w="1311" h="1122" extrusionOk="0">
                  <a:moveTo>
                    <a:pt x="540" y="1"/>
                  </a:moveTo>
                  <a:cubicBezTo>
                    <a:pt x="240" y="1"/>
                    <a:pt x="1" y="258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1" y="608"/>
                    <a:pt x="1061" y="1"/>
                    <a:pt x="560" y="1"/>
                  </a:cubicBezTo>
                  <a:cubicBezTo>
                    <a:pt x="554" y="1"/>
                    <a:pt x="547" y="1"/>
                    <a:pt x="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1512375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1512375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1512375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1512375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1627575" y="2101875"/>
              <a:ext cx="28000" cy="28300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1627375" y="1980425"/>
              <a:ext cx="33250" cy="28350"/>
            </a:xfrm>
            <a:custGeom>
              <a:avLst/>
              <a:gdLst/>
              <a:ahLst/>
              <a:cxnLst/>
              <a:rect l="l" t="t" r="r" b="b"/>
              <a:pathLst>
                <a:path w="1330" h="1134" extrusionOk="0">
                  <a:moveTo>
                    <a:pt x="568" y="1"/>
                  </a:moveTo>
                  <a:cubicBezTo>
                    <a:pt x="258" y="1"/>
                    <a:pt x="8" y="263"/>
                    <a:pt x="8" y="572"/>
                  </a:cubicBezTo>
                  <a:cubicBezTo>
                    <a:pt x="0" y="910"/>
                    <a:pt x="280" y="1133"/>
                    <a:pt x="572" y="1133"/>
                  </a:cubicBezTo>
                  <a:cubicBezTo>
                    <a:pt x="713" y="1133"/>
                    <a:pt x="857" y="1081"/>
                    <a:pt x="973" y="965"/>
                  </a:cubicBezTo>
                  <a:cubicBezTo>
                    <a:pt x="1330" y="608"/>
                    <a:pt x="1068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1627575" y="1859275"/>
              <a:ext cx="28000" cy="28325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1627575" y="1738150"/>
              <a:ext cx="28000" cy="2800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70" y="1119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1742475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1742475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742475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742475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81" y="1119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949800" y="2101875"/>
              <a:ext cx="33075" cy="28125"/>
            </a:xfrm>
            <a:custGeom>
              <a:avLst/>
              <a:gdLst/>
              <a:ahLst/>
              <a:cxnLst/>
              <a:rect l="l" t="t" r="r" b="b"/>
              <a:pathLst>
                <a:path w="1323" h="1125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22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949800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949800" y="185927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949800" y="1738125"/>
              <a:ext cx="33000" cy="28050"/>
            </a:xfrm>
            <a:custGeom>
              <a:avLst/>
              <a:gdLst/>
              <a:ahLst/>
              <a:cxnLst/>
              <a:rect l="l" t="t" r="r" b="b"/>
              <a:pathLst>
                <a:path w="1320" h="1122" extrusionOk="0">
                  <a:moveTo>
                    <a:pt x="575" y="1"/>
                  </a:moveTo>
                  <a:cubicBezTo>
                    <a:pt x="570" y="1"/>
                    <a:pt x="565" y="1"/>
                    <a:pt x="560" y="1"/>
                  </a:cubicBezTo>
                  <a:cubicBezTo>
                    <a:pt x="251" y="1"/>
                    <a:pt x="1" y="251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9" y="612"/>
                    <a:pt x="1065" y="1"/>
                    <a:pt x="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1064700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1065000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1064700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1064700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1179900" y="2101875"/>
              <a:ext cx="32775" cy="28125"/>
            </a:xfrm>
            <a:custGeom>
              <a:avLst/>
              <a:gdLst/>
              <a:ahLst/>
              <a:cxnLst/>
              <a:rect l="l" t="t" r="r" b="b"/>
              <a:pathLst>
                <a:path w="1311" h="1125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0" y="1125"/>
                  </a:cubicBezTo>
                  <a:cubicBezTo>
                    <a:pt x="705" y="1125"/>
                    <a:pt x="843" y="1075"/>
                    <a:pt x="953" y="965"/>
                  </a:cubicBezTo>
                  <a:cubicBezTo>
                    <a:pt x="1310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1179900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1179900" y="185927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1179900" y="1738125"/>
              <a:ext cx="32675" cy="28050"/>
            </a:xfrm>
            <a:custGeom>
              <a:avLst/>
              <a:gdLst/>
              <a:ahLst/>
              <a:cxnLst/>
              <a:rect l="l" t="t" r="r" b="b"/>
              <a:pathLst>
                <a:path w="1307" h="1122" extrusionOk="0">
                  <a:moveTo>
                    <a:pt x="574" y="1"/>
                  </a:moveTo>
                  <a:cubicBezTo>
                    <a:pt x="569" y="1"/>
                    <a:pt x="565" y="1"/>
                    <a:pt x="560" y="1"/>
                  </a:cubicBezTo>
                  <a:cubicBezTo>
                    <a:pt x="250" y="1"/>
                    <a:pt x="0" y="251"/>
                    <a:pt x="0" y="561"/>
                  </a:cubicBezTo>
                  <a:cubicBezTo>
                    <a:pt x="0" y="898"/>
                    <a:pt x="277" y="1122"/>
                    <a:pt x="563" y="1122"/>
                  </a:cubicBezTo>
                  <a:cubicBezTo>
                    <a:pt x="701" y="1122"/>
                    <a:pt x="841" y="1070"/>
                    <a:pt x="953" y="954"/>
                  </a:cubicBezTo>
                  <a:cubicBezTo>
                    <a:pt x="1307" y="612"/>
                    <a:pt x="1065" y="1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1294800" y="2101875"/>
              <a:ext cx="33050" cy="28125"/>
            </a:xfrm>
            <a:custGeom>
              <a:avLst/>
              <a:gdLst/>
              <a:ahLst/>
              <a:cxnLst/>
              <a:rect l="l" t="t" r="r" b="b"/>
              <a:pathLst>
                <a:path w="1322" h="1125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3" y="1125"/>
                  </a:cubicBezTo>
                  <a:cubicBezTo>
                    <a:pt x="711" y="1125"/>
                    <a:pt x="850" y="1075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1294800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1294800" y="185927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1294800" y="1738150"/>
              <a:ext cx="33050" cy="28025"/>
            </a:xfrm>
            <a:custGeom>
              <a:avLst/>
              <a:gdLst/>
              <a:ahLst/>
              <a:cxnLst/>
              <a:rect l="l" t="t" r="r" b="b"/>
              <a:pathLst>
                <a:path w="1322" h="1121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7"/>
                    <a:pt x="277" y="1121"/>
                    <a:pt x="566" y="1121"/>
                  </a:cubicBezTo>
                  <a:cubicBezTo>
                    <a:pt x="706" y="1121"/>
                    <a:pt x="848" y="1069"/>
                    <a:pt x="965" y="953"/>
                  </a:cubicBezTo>
                  <a:cubicBezTo>
                    <a:pt x="1322" y="607"/>
                    <a:pt x="107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7"/>
          <p:cNvSpPr/>
          <p:nvPr/>
        </p:nvSpPr>
        <p:spPr>
          <a:xfrm rot="10800000" flipH="1">
            <a:off x="8330613" y="4549575"/>
            <a:ext cx="1051948" cy="314048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" name="Google Shape;1268;p27"/>
          <p:cNvGrpSpPr/>
          <p:nvPr/>
        </p:nvGrpSpPr>
        <p:grpSpPr>
          <a:xfrm>
            <a:off x="367864" y="4687723"/>
            <a:ext cx="749716" cy="120302"/>
            <a:chOff x="4397850" y="2027450"/>
            <a:chExt cx="528975" cy="84875"/>
          </a:xfrm>
        </p:grpSpPr>
        <p:sp>
          <p:nvSpPr>
            <p:cNvPr id="1269" name="Google Shape;1269;p27"/>
            <p:cNvSpPr/>
            <p:nvPr/>
          </p:nvSpPr>
          <p:spPr>
            <a:xfrm>
              <a:off x="439785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7"/>
            <p:cNvSpPr/>
            <p:nvPr/>
          </p:nvSpPr>
          <p:spPr>
            <a:xfrm>
              <a:off x="4471975" y="2027450"/>
              <a:ext cx="84850" cy="84875"/>
            </a:xfrm>
            <a:custGeom>
              <a:avLst/>
              <a:gdLst/>
              <a:ahLst/>
              <a:cxnLst/>
              <a:rect l="l" t="t" r="r" b="b"/>
              <a:pathLst>
                <a:path w="3394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4545800" y="2027450"/>
              <a:ext cx="85150" cy="84875"/>
            </a:xfrm>
            <a:custGeom>
              <a:avLst/>
              <a:gdLst/>
              <a:ahLst/>
              <a:cxnLst/>
              <a:rect l="l" t="t" r="r" b="b"/>
              <a:pathLst>
                <a:path w="3406" h="3395" fill="none" extrusionOk="0">
                  <a:moveTo>
                    <a:pt x="0" y="3394"/>
                  </a:moveTo>
                  <a:lnTo>
                    <a:pt x="3405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461990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4694025" y="2027450"/>
              <a:ext cx="84850" cy="84875"/>
            </a:xfrm>
            <a:custGeom>
              <a:avLst/>
              <a:gdLst/>
              <a:ahLst/>
              <a:cxnLst/>
              <a:rect l="l" t="t" r="r" b="b"/>
              <a:pathLst>
                <a:path w="3394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4767850" y="2027450"/>
              <a:ext cx="85150" cy="84875"/>
            </a:xfrm>
            <a:custGeom>
              <a:avLst/>
              <a:gdLst/>
              <a:ahLst/>
              <a:cxnLst/>
              <a:rect l="l" t="t" r="r" b="b"/>
              <a:pathLst>
                <a:path w="3406" h="3395" fill="none" extrusionOk="0">
                  <a:moveTo>
                    <a:pt x="0" y="3394"/>
                  </a:moveTo>
                  <a:lnTo>
                    <a:pt x="3406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484195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6" name="Google Shape;1276;p27"/>
          <p:cNvSpPr/>
          <p:nvPr/>
        </p:nvSpPr>
        <p:spPr>
          <a:xfrm flipH="1">
            <a:off x="7" y="4297781"/>
            <a:ext cx="589070" cy="251802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7" name="Google Shape;1277;p27"/>
          <p:cNvGrpSpPr/>
          <p:nvPr/>
        </p:nvGrpSpPr>
        <p:grpSpPr>
          <a:xfrm>
            <a:off x="8493646" y="368819"/>
            <a:ext cx="281155" cy="281594"/>
            <a:chOff x="1300150" y="626450"/>
            <a:chExt cx="739299" cy="740647"/>
          </a:xfrm>
        </p:grpSpPr>
        <p:sp>
          <p:nvSpPr>
            <p:cNvPr id="1278" name="Google Shape;1278;p27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9" name="Google Shape;1279;p27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0" name="Google Shape;1280;p27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1" name="Google Shape;1281;p27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" name="Grupo 1"/>
          <p:cNvGrpSpPr/>
          <p:nvPr userDrawn="1"/>
        </p:nvGrpSpPr>
        <p:grpSpPr>
          <a:xfrm>
            <a:off x="-24380" y="0"/>
            <a:ext cx="701017" cy="3894423"/>
            <a:chOff x="-24380" y="0"/>
            <a:chExt cx="701017" cy="3894423"/>
          </a:xfrm>
        </p:grpSpPr>
        <p:pic>
          <p:nvPicPr>
            <p:cNvPr id="36" name="Imagen 3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291" y="0"/>
              <a:ext cx="688928" cy="1035000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8300" y="918920"/>
              <a:ext cx="688928" cy="1035000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309" y="1884401"/>
              <a:ext cx="688928" cy="1035000"/>
            </a:xfrm>
            <a:prstGeom prst="rect">
              <a:avLst/>
            </a:prstGeom>
          </p:spPr>
        </p:pic>
        <p:pic>
          <p:nvPicPr>
            <p:cNvPr id="39" name="Imagen 3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380" y="2859423"/>
              <a:ext cx="688928" cy="1035000"/>
            </a:xfrm>
            <a:prstGeom prst="rect">
              <a:avLst/>
            </a:prstGeom>
          </p:spPr>
        </p:pic>
      </p:grpSp>
      <p:grpSp>
        <p:nvGrpSpPr>
          <p:cNvPr id="41" name="Grupo 40"/>
          <p:cNvGrpSpPr/>
          <p:nvPr userDrawn="1"/>
        </p:nvGrpSpPr>
        <p:grpSpPr>
          <a:xfrm>
            <a:off x="8461309" y="1277153"/>
            <a:ext cx="701017" cy="3894423"/>
            <a:chOff x="-24380" y="0"/>
            <a:chExt cx="701017" cy="3894423"/>
          </a:xfrm>
        </p:grpSpPr>
        <p:pic>
          <p:nvPicPr>
            <p:cNvPr id="42" name="Imagen 4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291" y="0"/>
              <a:ext cx="688928" cy="1035000"/>
            </a:xfrm>
            <a:prstGeom prst="rect">
              <a:avLst/>
            </a:prstGeom>
          </p:spPr>
        </p:pic>
        <p:pic>
          <p:nvPicPr>
            <p:cNvPr id="43" name="Imagen 4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8300" y="918920"/>
              <a:ext cx="688928" cy="1035000"/>
            </a:xfrm>
            <a:prstGeom prst="rect">
              <a:avLst/>
            </a:prstGeom>
          </p:spPr>
        </p:pic>
        <p:pic>
          <p:nvPicPr>
            <p:cNvPr id="44" name="Imagen 4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309" y="1884401"/>
              <a:ext cx="688928" cy="1035000"/>
            </a:xfrm>
            <a:prstGeom prst="rect">
              <a:avLst/>
            </a:prstGeom>
          </p:spPr>
        </p:pic>
        <p:pic>
          <p:nvPicPr>
            <p:cNvPr id="45" name="Imagen 4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380" y="2859423"/>
              <a:ext cx="688928" cy="1035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 rot="-5400000">
            <a:off x="7348420" y="3261612"/>
            <a:ext cx="994638" cy="2769138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6"/>
          <p:cNvSpPr/>
          <p:nvPr/>
        </p:nvSpPr>
        <p:spPr>
          <a:xfrm rot="5400000" flipH="1">
            <a:off x="598748" y="3399314"/>
            <a:ext cx="994638" cy="2493734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/>
          <p:nvPr/>
        </p:nvSpPr>
        <p:spPr>
          <a:xfrm rot="16200000" flipH="1">
            <a:off x="7099476" y="-1019204"/>
            <a:ext cx="1127356" cy="3134308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5087425" y="1879771"/>
            <a:ext cx="29127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4780850" y="2410246"/>
            <a:ext cx="35259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82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/>
          <p:nvPr/>
        </p:nvSpPr>
        <p:spPr>
          <a:xfrm rot="10800000" flipH="1">
            <a:off x="0" y="-30273"/>
            <a:ext cx="1362635" cy="2159610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/>
          <p:nvPr/>
        </p:nvSpPr>
        <p:spPr>
          <a:xfrm flipH="1">
            <a:off x="8029801" y="2174301"/>
            <a:ext cx="1957153" cy="3608718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1"/>
          <p:cNvSpPr/>
          <p:nvPr/>
        </p:nvSpPr>
        <p:spPr>
          <a:xfrm flipH="1">
            <a:off x="-70050" y="2771139"/>
            <a:ext cx="2654962" cy="2379183"/>
          </a:xfrm>
          <a:custGeom>
            <a:avLst/>
            <a:gdLst/>
            <a:ahLst/>
            <a:cxnLst/>
            <a:rect l="l" t="t" r="r" b="b"/>
            <a:pathLst>
              <a:path w="22456" h="22192" extrusionOk="0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title" idx="2"/>
          </p:nvPr>
        </p:nvSpPr>
        <p:spPr>
          <a:xfrm>
            <a:off x="1559175" y="1682850"/>
            <a:ext cx="21753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subTitle" idx="1"/>
          </p:nvPr>
        </p:nvSpPr>
        <p:spPr>
          <a:xfrm>
            <a:off x="1559188" y="3872450"/>
            <a:ext cx="21753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title" idx="3"/>
          </p:nvPr>
        </p:nvSpPr>
        <p:spPr>
          <a:xfrm>
            <a:off x="5409298" y="1682850"/>
            <a:ext cx="21753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ubTitle" idx="4"/>
          </p:nvPr>
        </p:nvSpPr>
        <p:spPr>
          <a:xfrm>
            <a:off x="5409312" y="3872450"/>
            <a:ext cx="21753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20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47" name="Google Shape;147;p5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" name="Google Shape;148;p5"/>
            <p:cNvGrpSpPr/>
            <p:nvPr/>
          </p:nvGrpSpPr>
          <p:grpSpPr>
            <a:xfrm>
              <a:off x="8257925" y="4318000"/>
              <a:ext cx="345325" cy="345325"/>
              <a:chOff x="3495950" y="1716700"/>
              <a:chExt cx="345325" cy="345325"/>
            </a:xfrm>
          </p:grpSpPr>
          <p:sp>
            <p:nvSpPr>
              <p:cNvPr id="149" name="Google Shape;149;p5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" name="Google Shape;153;p5"/>
            <p:cNvSpPr/>
            <p:nvPr/>
          </p:nvSpPr>
          <p:spPr>
            <a:xfrm flipH="1">
              <a:off x="5" y="720670"/>
              <a:ext cx="953807" cy="281349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5"/>
            <p:cNvGrpSpPr/>
            <p:nvPr/>
          </p:nvGrpSpPr>
          <p:grpSpPr>
            <a:xfrm>
              <a:off x="7744430" y="394177"/>
              <a:ext cx="953788" cy="522000"/>
              <a:chOff x="4397850" y="1828025"/>
              <a:chExt cx="686425" cy="375675"/>
            </a:xfrm>
          </p:grpSpPr>
          <p:sp>
            <p:nvSpPr>
              <p:cNvPr id="155" name="Google Shape;155;p5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15027" fill="none" extrusionOk="0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" name="Google Shape;156;p5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157" name="Google Shape;157;p5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5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5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64" name="Google Shape;164;p5"/>
          <p:cNvSpPr txBox="1">
            <a:spLocks noGrp="1"/>
          </p:cNvSpPr>
          <p:nvPr>
            <p:ph type="title"/>
          </p:nvPr>
        </p:nvSpPr>
        <p:spPr>
          <a:xfrm>
            <a:off x="713400" y="3688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body" idx="1"/>
          </p:nvPr>
        </p:nvSpPr>
        <p:spPr>
          <a:xfrm>
            <a:off x="3993404" y="1904050"/>
            <a:ext cx="3847200" cy="10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2"/>
          </p:nvPr>
        </p:nvSpPr>
        <p:spPr>
          <a:xfrm>
            <a:off x="3993404" y="3556900"/>
            <a:ext cx="3847200" cy="10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title" idx="3"/>
          </p:nvPr>
        </p:nvSpPr>
        <p:spPr>
          <a:xfrm>
            <a:off x="4077525" y="1420000"/>
            <a:ext cx="35907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title" idx="4"/>
          </p:nvPr>
        </p:nvSpPr>
        <p:spPr>
          <a:xfrm>
            <a:off x="4077525" y="3072850"/>
            <a:ext cx="3590700" cy="43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/>
          <p:nvPr/>
        </p:nvSpPr>
        <p:spPr>
          <a:xfrm flipH="1">
            <a:off x="7283651" y="3082401"/>
            <a:ext cx="1957153" cy="3608718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flipH="1">
            <a:off x="-621680" y="3901500"/>
            <a:ext cx="3796580" cy="2459428"/>
          </a:xfrm>
          <a:custGeom>
            <a:avLst/>
            <a:gdLst/>
            <a:ahLst/>
            <a:cxnLst/>
            <a:rect l="l" t="t" r="r" b="b"/>
            <a:pathLst>
              <a:path w="22456" h="22192" extrusionOk="0">
                <a:moveTo>
                  <a:pt x="16184" y="0"/>
                </a:moveTo>
                <a:cubicBezTo>
                  <a:pt x="14461" y="0"/>
                  <a:pt x="12726" y="827"/>
                  <a:pt x="11732" y="2245"/>
                </a:cubicBezTo>
                <a:cubicBezTo>
                  <a:pt x="11277" y="2905"/>
                  <a:pt x="10974" y="3645"/>
                  <a:pt x="10555" y="4332"/>
                </a:cubicBezTo>
                <a:cubicBezTo>
                  <a:pt x="10135" y="5010"/>
                  <a:pt x="9564" y="5652"/>
                  <a:pt x="8806" y="5884"/>
                </a:cubicBezTo>
                <a:cubicBezTo>
                  <a:pt x="8459" y="5995"/>
                  <a:pt x="8095" y="6013"/>
                  <a:pt x="7728" y="6013"/>
                </a:cubicBezTo>
                <a:cubicBezTo>
                  <a:pt x="7546" y="6013"/>
                  <a:pt x="7363" y="6008"/>
                  <a:pt x="7181" y="6008"/>
                </a:cubicBezTo>
                <a:cubicBezTo>
                  <a:pt x="7137" y="6008"/>
                  <a:pt x="7093" y="6009"/>
                  <a:pt x="7049" y="6009"/>
                </a:cubicBezTo>
                <a:cubicBezTo>
                  <a:pt x="5452" y="6036"/>
                  <a:pt x="3846" y="6634"/>
                  <a:pt x="2713" y="7749"/>
                </a:cubicBezTo>
                <a:cubicBezTo>
                  <a:pt x="1571" y="8873"/>
                  <a:pt x="947" y="10532"/>
                  <a:pt x="1187" y="12111"/>
                </a:cubicBezTo>
                <a:cubicBezTo>
                  <a:pt x="1286" y="12709"/>
                  <a:pt x="1491" y="13289"/>
                  <a:pt x="1455" y="13895"/>
                </a:cubicBezTo>
                <a:cubicBezTo>
                  <a:pt x="1419" y="14556"/>
                  <a:pt x="1098" y="15162"/>
                  <a:pt x="840" y="15778"/>
                </a:cubicBezTo>
                <a:cubicBezTo>
                  <a:pt x="19" y="17803"/>
                  <a:pt x="1" y="20140"/>
                  <a:pt x="795" y="22183"/>
                </a:cubicBezTo>
                <a:lnTo>
                  <a:pt x="21064" y="22192"/>
                </a:lnTo>
                <a:cubicBezTo>
                  <a:pt x="21974" y="18891"/>
                  <a:pt x="22455" y="15278"/>
                  <a:pt x="21171" y="12093"/>
                </a:cubicBezTo>
                <a:cubicBezTo>
                  <a:pt x="20885" y="11389"/>
                  <a:pt x="20519" y="10702"/>
                  <a:pt x="20448" y="9943"/>
                </a:cubicBezTo>
                <a:cubicBezTo>
                  <a:pt x="20395" y="9221"/>
                  <a:pt x="20618" y="8507"/>
                  <a:pt x="20787" y="7811"/>
                </a:cubicBezTo>
                <a:cubicBezTo>
                  <a:pt x="21126" y="6455"/>
                  <a:pt x="21304" y="5037"/>
                  <a:pt x="21001" y="3672"/>
                </a:cubicBezTo>
                <a:cubicBezTo>
                  <a:pt x="20707" y="2316"/>
                  <a:pt x="19244" y="791"/>
                  <a:pt x="17941" y="309"/>
                </a:cubicBezTo>
                <a:cubicBezTo>
                  <a:pt x="17378" y="100"/>
                  <a:pt x="16782" y="0"/>
                  <a:pt x="16184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rot="-7066481" flipH="1">
            <a:off x="3030961" y="-1892672"/>
            <a:ext cx="1957171" cy="3608728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7"/>
          <p:cNvSpPr/>
          <p:nvPr/>
        </p:nvSpPr>
        <p:spPr>
          <a:xfrm rot="-3464752" flipH="1">
            <a:off x="7800159" y="-1415053"/>
            <a:ext cx="1957158" cy="3608730"/>
          </a:xfrm>
          <a:custGeom>
            <a:avLst/>
            <a:gdLst/>
            <a:ahLst/>
            <a:cxnLst/>
            <a:rect l="l" t="t" r="r" b="b"/>
            <a:pathLst>
              <a:path w="10992" h="21997" extrusionOk="0">
                <a:moveTo>
                  <a:pt x="1279" y="0"/>
                </a:moveTo>
                <a:cubicBezTo>
                  <a:pt x="820" y="0"/>
                  <a:pt x="365" y="123"/>
                  <a:pt x="1" y="372"/>
                </a:cubicBezTo>
                <a:lnTo>
                  <a:pt x="1" y="21666"/>
                </a:lnTo>
                <a:lnTo>
                  <a:pt x="8110" y="21666"/>
                </a:lnTo>
                <a:cubicBezTo>
                  <a:pt x="8556" y="21773"/>
                  <a:pt x="9002" y="21889"/>
                  <a:pt x="9448" y="21996"/>
                </a:cubicBezTo>
                <a:cubicBezTo>
                  <a:pt x="9885" y="21657"/>
                  <a:pt x="9956" y="20988"/>
                  <a:pt x="9823" y="20435"/>
                </a:cubicBezTo>
                <a:cubicBezTo>
                  <a:pt x="9689" y="19882"/>
                  <a:pt x="9394" y="19382"/>
                  <a:pt x="9234" y="18838"/>
                </a:cubicBezTo>
                <a:cubicBezTo>
                  <a:pt x="8913" y="17723"/>
                  <a:pt x="9189" y="16510"/>
                  <a:pt x="9582" y="15412"/>
                </a:cubicBezTo>
                <a:cubicBezTo>
                  <a:pt x="9983" y="14315"/>
                  <a:pt x="10501" y="13254"/>
                  <a:pt x="10688" y="12103"/>
                </a:cubicBezTo>
                <a:cubicBezTo>
                  <a:pt x="10991" y="10220"/>
                  <a:pt x="10313" y="8195"/>
                  <a:pt x="8939" y="6911"/>
                </a:cubicBezTo>
                <a:cubicBezTo>
                  <a:pt x="8110" y="6126"/>
                  <a:pt x="7057" y="5617"/>
                  <a:pt x="6245" y="4814"/>
                </a:cubicBezTo>
                <a:cubicBezTo>
                  <a:pt x="5514" y="4083"/>
                  <a:pt x="5014" y="3137"/>
                  <a:pt x="4434" y="2272"/>
                </a:cubicBezTo>
                <a:cubicBezTo>
                  <a:pt x="3863" y="1398"/>
                  <a:pt x="3159" y="559"/>
                  <a:pt x="2204" y="175"/>
                </a:cubicBezTo>
                <a:cubicBezTo>
                  <a:pt x="1913" y="59"/>
                  <a:pt x="1595" y="0"/>
                  <a:pt x="1279" y="0"/>
                </a:cubicBezTo>
                <a:close/>
              </a:path>
            </a:pathLst>
          </a:custGeom>
          <a:solidFill>
            <a:srgbClr val="E8F0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1107150" y="1886101"/>
            <a:ext cx="28938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1"/>
          </p:nvPr>
        </p:nvSpPr>
        <p:spPr>
          <a:xfrm>
            <a:off x="1059900" y="2401751"/>
            <a:ext cx="29883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520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53129" y="919032"/>
            <a:ext cx="6615617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24626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503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solidFill>
          <a:schemeClr val="lt1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2"/>
          <p:cNvSpPr txBox="1">
            <a:spLocks noGrp="1"/>
          </p:cNvSpPr>
          <p:nvPr>
            <p:ph type="title"/>
          </p:nvPr>
        </p:nvSpPr>
        <p:spPr>
          <a:xfrm>
            <a:off x="630974" y="606600"/>
            <a:ext cx="1391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cxnSp>
        <p:nvCxnSpPr>
          <p:cNvPr id="721" name="Google Shape;721;p12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6" name="Google Shape;786;p1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78357" y="1827191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87" name="Google Shape;787;p12"/>
          <p:cNvSpPr txBox="1">
            <a:spLocks noGrp="1"/>
          </p:cNvSpPr>
          <p:nvPr>
            <p:ph type="subTitle" idx="1"/>
          </p:nvPr>
        </p:nvSpPr>
        <p:spPr>
          <a:xfrm>
            <a:off x="2224350" y="1679000"/>
            <a:ext cx="2192100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788" name="Google Shape;788;p12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678357" y="3077916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Fira Sans Extra Condensed Medium"/>
              <a:buNone/>
              <a:defRPr sz="7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89" name="Google Shape;789;p12"/>
          <p:cNvSpPr txBox="1">
            <a:spLocks noGrp="1"/>
          </p:cNvSpPr>
          <p:nvPr>
            <p:ph type="subTitle" idx="4"/>
          </p:nvPr>
        </p:nvSpPr>
        <p:spPr>
          <a:xfrm>
            <a:off x="2224350" y="2929725"/>
            <a:ext cx="2192100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34" name="Rectángulo 33"/>
          <p:cNvSpPr/>
          <p:nvPr userDrawn="1"/>
        </p:nvSpPr>
        <p:spPr>
          <a:xfrm>
            <a:off x="-151636" y="4883467"/>
            <a:ext cx="7635592" cy="522983"/>
          </a:xfrm>
          <a:prstGeom prst="rect">
            <a:avLst/>
          </a:prstGeom>
          <a:solidFill>
            <a:srgbClr val="EBCC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2417" y="4016590"/>
            <a:ext cx="1869892" cy="13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32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subTitle" idx="1"/>
          </p:nvPr>
        </p:nvSpPr>
        <p:spPr>
          <a:xfrm>
            <a:off x="713225" y="1238275"/>
            <a:ext cx="7699200" cy="34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726075" y="539450"/>
            <a:ext cx="76584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8297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noFill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6"/>
          <p:cNvGrpSpPr/>
          <p:nvPr/>
        </p:nvGrpSpPr>
        <p:grpSpPr>
          <a:xfrm>
            <a:off x="-338537" y="274238"/>
            <a:ext cx="9584918" cy="4589397"/>
            <a:chOff x="-338537" y="274238"/>
            <a:chExt cx="9584918" cy="4589397"/>
          </a:xfrm>
        </p:grpSpPr>
        <p:grpSp>
          <p:nvGrpSpPr>
            <p:cNvPr id="172" name="Google Shape;172;p6"/>
            <p:cNvGrpSpPr/>
            <p:nvPr/>
          </p:nvGrpSpPr>
          <p:grpSpPr>
            <a:xfrm>
              <a:off x="291863" y="274238"/>
              <a:ext cx="345325" cy="345325"/>
              <a:chOff x="3495950" y="1716700"/>
              <a:chExt cx="345325" cy="345325"/>
            </a:xfrm>
          </p:grpSpPr>
          <p:sp>
            <p:nvSpPr>
              <p:cNvPr id="173" name="Google Shape;173;p6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6"/>
            <p:cNvSpPr/>
            <p:nvPr/>
          </p:nvSpPr>
          <p:spPr>
            <a:xfrm rot="10800000">
              <a:off x="-338537" y="4549575"/>
              <a:ext cx="1051948" cy="314048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" name="Google Shape;178;p6"/>
            <p:cNvGrpSpPr/>
            <p:nvPr/>
          </p:nvGrpSpPr>
          <p:grpSpPr>
            <a:xfrm>
              <a:off x="7947087" y="318431"/>
              <a:ext cx="1299294" cy="251797"/>
              <a:chOff x="5651875" y="2924600"/>
              <a:chExt cx="726025" cy="140700"/>
            </a:xfrm>
          </p:grpSpPr>
          <p:sp>
            <p:nvSpPr>
              <p:cNvPr id="179" name="Google Shape;179;p6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8" extrusionOk="0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932" extrusionOk="0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2" extrusionOk="0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8" extrusionOk="0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7" extrusionOk="0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7" extrusionOk="0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6"/>
            <p:cNvGrpSpPr/>
            <p:nvPr/>
          </p:nvGrpSpPr>
          <p:grpSpPr>
            <a:xfrm>
              <a:off x="8153881" y="4484579"/>
              <a:ext cx="692603" cy="379056"/>
              <a:chOff x="4397850" y="1828025"/>
              <a:chExt cx="686425" cy="375675"/>
            </a:xfrm>
          </p:grpSpPr>
          <p:sp>
            <p:nvSpPr>
              <p:cNvPr id="196" name="Google Shape;196;p6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15027" fill="none" extrusionOk="0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7" name="Google Shape;197;p6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198" name="Google Shape;198;p6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6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6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6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6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6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6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5" name="Google Shape;205;p6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38" name="Grupo 37"/>
          <p:cNvGrpSpPr/>
          <p:nvPr userDrawn="1"/>
        </p:nvGrpSpPr>
        <p:grpSpPr>
          <a:xfrm>
            <a:off x="174891" y="157500"/>
            <a:ext cx="8806344" cy="919289"/>
            <a:chOff x="158752" y="252637"/>
            <a:chExt cx="8806344" cy="919289"/>
          </a:xfrm>
        </p:grpSpPr>
        <p:sp>
          <p:nvSpPr>
            <p:cNvPr id="39" name="Rectángulo 38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40" name="Grupo 39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43" name="Rectángulo redondeado 42"/>
              <p:cNvSpPr/>
              <p:nvPr userDrawn="1"/>
            </p:nvSpPr>
            <p:spPr>
              <a:xfrm>
                <a:off x="4620967" y="730279"/>
                <a:ext cx="1131511" cy="7668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4" name="Elipse 43"/>
              <p:cNvSpPr/>
              <p:nvPr userDrawn="1"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5" name="Elipse 44"/>
              <p:cNvSpPr/>
              <p:nvPr userDrawn="1"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6" name="Elipse 45"/>
              <p:cNvSpPr/>
              <p:nvPr userDrawn="1"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7" name="Rectángulo 46"/>
              <p:cNvSpPr/>
              <p:nvPr userDrawn="1"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48" name="Rectángulo 47"/>
              <p:cNvSpPr/>
              <p:nvPr userDrawn="1"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49" name="Rectángulo 48"/>
              <p:cNvSpPr/>
              <p:nvPr userDrawn="1"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50" name="Rectángulo 49"/>
              <p:cNvSpPr/>
              <p:nvPr userDrawn="1"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51" name="Rectángulo 50"/>
              <p:cNvSpPr/>
              <p:nvPr userDrawn="1"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</p:grpSp>
        <p:sp>
          <p:nvSpPr>
            <p:cNvPr id="41" name="Rectángulo 40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08" name="Google Shape;208;p7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 rot="10800000">
              <a:off x="7399113" y="298189"/>
              <a:ext cx="1393197" cy="414038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7"/>
            <p:cNvGrpSpPr/>
            <p:nvPr/>
          </p:nvGrpSpPr>
          <p:grpSpPr>
            <a:xfrm>
              <a:off x="477336" y="4342778"/>
              <a:ext cx="345327" cy="345882"/>
              <a:chOff x="1300150" y="626450"/>
              <a:chExt cx="739299" cy="740647"/>
            </a:xfrm>
          </p:grpSpPr>
          <p:sp>
            <p:nvSpPr>
              <p:cNvPr id="211" name="Google Shape;211;p7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2" name="Google Shape;212;p7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3" name="Google Shape;213;p7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4" name="Google Shape;214;p7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15" name="Google Shape;215;p7"/>
            <p:cNvSpPr/>
            <p:nvPr/>
          </p:nvSpPr>
          <p:spPr>
            <a:xfrm rot="10800000">
              <a:off x="5356599" y="4450643"/>
              <a:ext cx="986944" cy="301607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7"/>
            <p:cNvGrpSpPr/>
            <p:nvPr/>
          </p:nvGrpSpPr>
          <p:grpSpPr>
            <a:xfrm>
              <a:off x="4714030" y="931577"/>
              <a:ext cx="953788" cy="522000"/>
              <a:chOff x="4397850" y="1828025"/>
              <a:chExt cx="686425" cy="375675"/>
            </a:xfrm>
          </p:grpSpPr>
          <p:sp>
            <p:nvSpPr>
              <p:cNvPr id="217" name="Google Shape;217;p7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15027" fill="none" extrusionOk="0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" name="Google Shape;218;p7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219" name="Google Shape;219;p7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7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7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7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7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7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7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6" name="Google Shape;226;p7"/>
            <p:cNvSpPr/>
            <p:nvPr/>
          </p:nvSpPr>
          <p:spPr>
            <a:xfrm rot="-5400000">
              <a:off x="354261" y="359922"/>
              <a:ext cx="468392" cy="468392"/>
            </a:xfrm>
            <a:custGeom>
              <a:avLst/>
              <a:gdLst/>
              <a:ahLst/>
              <a:cxnLst/>
              <a:rect l="l" t="t" r="r" b="b"/>
              <a:pathLst>
                <a:path w="15027" h="15027" fill="none" extrusionOk="0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7"/>
          <p:cNvSpPr txBox="1">
            <a:spLocks noGrp="1"/>
          </p:cNvSpPr>
          <p:nvPr>
            <p:ph type="title"/>
          </p:nvPr>
        </p:nvSpPr>
        <p:spPr>
          <a:xfrm>
            <a:off x="734575" y="927800"/>
            <a:ext cx="3835500" cy="9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8" name="Google Shape;228;p7"/>
          <p:cNvSpPr txBox="1">
            <a:spLocks noGrp="1"/>
          </p:cNvSpPr>
          <p:nvPr>
            <p:ph type="body" idx="1"/>
          </p:nvPr>
        </p:nvSpPr>
        <p:spPr>
          <a:xfrm>
            <a:off x="734575" y="1954400"/>
            <a:ext cx="5016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 sz="15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8"/>
          <p:cNvGrpSpPr/>
          <p:nvPr/>
        </p:nvGrpSpPr>
        <p:grpSpPr>
          <a:xfrm>
            <a:off x="666362" y="4234204"/>
            <a:ext cx="953788" cy="522000"/>
            <a:chOff x="4397850" y="1828025"/>
            <a:chExt cx="686425" cy="375675"/>
          </a:xfrm>
        </p:grpSpPr>
        <p:sp>
          <p:nvSpPr>
            <p:cNvPr id="233" name="Google Shape;233;p8"/>
            <p:cNvSpPr/>
            <p:nvPr/>
          </p:nvSpPr>
          <p:spPr>
            <a:xfrm>
              <a:off x="4708600" y="1828025"/>
              <a:ext cx="375675" cy="375675"/>
            </a:xfrm>
            <a:custGeom>
              <a:avLst/>
              <a:gdLst/>
              <a:ahLst/>
              <a:cxnLst/>
              <a:rect l="l" t="t" r="r" b="b"/>
              <a:pathLst>
                <a:path w="15027" h="15027" fill="none" extrusionOk="0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8"/>
            <p:cNvGrpSpPr/>
            <p:nvPr/>
          </p:nvGrpSpPr>
          <p:grpSpPr>
            <a:xfrm>
              <a:off x="4397850" y="2027450"/>
              <a:ext cx="528975" cy="84875"/>
              <a:chOff x="4397850" y="2027450"/>
              <a:chExt cx="528975" cy="84875"/>
            </a:xfrm>
          </p:grpSpPr>
          <p:sp>
            <p:nvSpPr>
              <p:cNvPr id="235" name="Google Shape;235;p8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5" name="Google Shape;275;p8"/>
          <p:cNvGrpSpPr/>
          <p:nvPr/>
        </p:nvGrpSpPr>
        <p:grpSpPr>
          <a:xfrm>
            <a:off x="8085263" y="2851817"/>
            <a:ext cx="345325" cy="345325"/>
            <a:chOff x="3495950" y="1716700"/>
            <a:chExt cx="345325" cy="345325"/>
          </a:xfrm>
        </p:grpSpPr>
        <p:sp>
          <p:nvSpPr>
            <p:cNvPr id="276" name="Google Shape;276;p8"/>
            <p:cNvSpPr/>
            <p:nvPr/>
          </p:nvSpPr>
          <p:spPr>
            <a:xfrm>
              <a:off x="3495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3751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3617100" y="1972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3617100" y="1716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8"/>
          <p:cNvSpPr/>
          <p:nvPr/>
        </p:nvSpPr>
        <p:spPr>
          <a:xfrm rot="10800000" flipH="1">
            <a:off x="7751920" y="4345570"/>
            <a:ext cx="1392075" cy="410633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4" name="Google Shape;304;p8"/>
          <p:cNvCxnSpPr/>
          <p:nvPr/>
        </p:nvCxnSpPr>
        <p:spPr>
          <a:xfrm>
            <a:off x="5866720" y="4756204"/>
            <a:ext cx="188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" name="Google Shape;305;p8"/>
          <p:cNvSpPr txBox="1">
            <a:spLocks noGrp="1"/>
          </p:cNvSpPr>
          <p:nvPr userDrawn="1">
            <p:ph type="title"/>
          </p:nvPr>
        </p:nvSpPr>
        <p:spPr>
          <a:xfrm>
            <a:off x="1620150" y="1426800"/>
            <a:ext cx="5903700" cy="2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8"/>
          <p:cNvGrpSpPr/>
          <p:nvPr/>
        </p:nvGrpSpPr>
        <p:grpSpPr>
          <a:xfrm>
            <a:off x="-107002" y="410945"/>
            <a:ext cx="9250997" cy="4345258"/>
            <a:chOff x="-107002" y="410945"/>
            <a:chExt cx="9250997" cy="4345258"/>
          </a:xfrm>
        </p:grpSpPr>
        <p:grpSp>
          <p:nvGrpSpPr>
            <p:cNvPr id="232" name="Google Shape;232;p8"/>
            <p:cNvGrpSpPr/>
            <p:nvPr/>
          </p:nvGrpSpPr>
          <p:grpSpPr>
            <a:xfrm>
              <a:off x="713405" y="3998866"/>
              <a:ext cx="953788" cy="522000"/>
              <a:chOff x="4397850" y="1828025"/>
              <a:chExt cx="686425" cy="375675"/>
            </a:xfrm>
          </p:grpSpPr>
          <p:sp>
            <p:nvSpPr>
              <p:cNvPr id="233" name="Google Shape;233;p8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15027" fill="none" extrusionOk="0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4" name="Google Shape;234;p8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235" name="Google Shape;235;p8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8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8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8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8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8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8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2" name="Google Shape;242;p8"/>
            <p:cNvGrpSpPr/>
            <p:nvPr/>
          </p:nvGrpSpPr>
          <p:grpSpPr>
            <a:xfrm>
              <a:off x="7587994" y="410945"/>
              <a:ext cx="1169970" cy="555496"/>
              <a:chOff x="949800" y="1738125"/>
              <a:chExt cx="825725" cy="392050"/>
            </a:xfrm>
          </p:grpSpPr>
          <p:sp>
            <p:nvSpPr>
              <p:cNvPr id="243" name="Google Shape;243;p8"/>
              <p:cNvSpPr/>
              <p:nvPr/>
            </p:nvSpPr>
            <p:spPr>
              <a:xfrm>
                <a:off x="1397475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11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13974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1397475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1397475" y="1738125"/>
                <a:ext cx="327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2" extrusionOk="0">
                    <a:moveTo>
                      <a:pt x="540" y="1"/>
                    </a:moveTo>
                    <a:cubicBezTo>
                      <a:pt x="240" y="1"/>
                      <a:pt x="1" y="258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1" y="608"/>
                      <a:pt x="1061" y="1"/>
                      <a:pt x="560" y="1"/>
                    </a:cubicBezTo>
                    <a:cubicBezTo>
                      <a:pt x="554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15123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1512375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72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8"/>
              <p:cNvSpPr/>
              <p:nvPr/>
            </p:nvSpPr>
            <p:spPr>
              <a:xfrm>
                <a:off x="15123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8"/>
              <p:cNvSpPr/>
              <p:nvPr/>
            </p:nvSpPr>
            <p:spPr>
              <a:xfrm>
                <a:off x="15123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>
                <a:off x="1627575" y="2101875"/>
                <a:ext cx="280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0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8"/>
              <p:cNvSpPr/>
              <p:nvPr/>
            </p:nvSpPr>
            <p:spPr>
              <a:xfrm>
                <a:off x="1627375" y="1980425"/>
                <a:ext cx="33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134" extrusionOk="0">
                    <a:moveTo>
                      <a:pt x="568" y="1"/>
                    </a:moveTo>
                    <a:cubicBezTo>
                      <a:pt x="258" y="1"/>
                      <a:pt x="8" y="263"/>
                      <a:pt x="8" y="572"/>
                    </a:cubicBezTo>
                    <a:cubicBezTo>
                      <a:pt x="0" y="910"/>
                      <a:pt x="280" y="1133"/>
                      <a:pt x="572" y="1133"/>
                    </a:cubicBezTo>
                    <a:cubicBezTo>
                      <a:pt x="713" y="1133"/>
                      <a:pt x="857" y="1081"/>
                      <a:pt x="973" y="965"/>
                    </a:cubicBezTo>
                    <a:cubicBezTo>
                      <a:pt x="1330" y="608"/>
                      <a:pt x="1068" y="1"/>
                      <a:pt x="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8"/>
              <p:cNvSpPr/>
              <p:nvPr/>
            </p:nvSpPr>
            <p:spPr>
              <a:xfrm>
                <a:off x="1627575" y="1859275"/>
                <a:ext cx="280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70" y="1132"/>
                      <a:pt x="1120" y="870"/>
                      <a:pt x="1120" y="561"/>
                    </a:cubicBezTo>
                    <a:cubicBezTo>
                      <a:pt x="1120" y="251"/>
                      <a:pt x="87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>
                <a:off x="1627575" y="1738150"/>
                <a:ext cx="280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70" y="1119"/>
                      <a:pt x="1120" y="869"/>
                      <a:pt x="1120" y="560"/>
                    </a:cubicBezTo>
                    <a:cubicBezTo>
                      <a:pt x="1120" y="250"/>
                      <a:pt x="870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>
                <a:off x="1742475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0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>
                <a:off x="1742475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>
                <a:off x="1742475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70"/>
                      <a:pt x="250" y="1132"/>
                      <a:pt x="560" y="1132"/>
                    </a:cubicBezTo>
                    <a:cubicBezTo>
                      <a:pt x="881" y="1132"/>
                      <a:pt x="1131" y="870"/>
                      <a:pt x="1131" y="561"/>
                    </a:cubicBezTo>
                    <a:cubicBezTo>
                      <a:pt x="1131" y="251"/>
                      <a:pt x="88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1742475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69"/>
                      <a:pt x="250" y="1119"/>
                      <a:pt x="560" y="1119"/>
                    </a:cubicBezTo>
                    <a:cubicBezTo>
                      <a:pt x="881" y="1119"/>
                      <a:pt x="1131" y="869"/>
                      <a:pt x="1131" y="560"/>
                    </a:cubicBezTo>
                    <a:cubicBezTo>
                      <a:pt x="1131" y="250"/>
                      <a:pt x="881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949800" y="2101875"/>
                <a:ext cx="330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25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900"/>
                      <a:pt x="282" y="1125"/>
                      <a:pt x="574" y="1125"/>
                    </a:cubicBezTo>
                    <a:cubicBezTo>
                      <a:pt x="711" y="1125"/>
                      <a:pt x="851" y="1075"/>
                      <a:pt x="965" y="965"/>
                    </a:cubicBezTo>
                    <a:cubicBezTo>
                      <a:pt x="1322" y="608"/>
                      <a:pt x="1061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9498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949800" y="185927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907"/>
                      <a:pt x="278" y="1133"/>
                      <a:pt x="569" y="1133"/>
                    </a:cubicBezTo>
                    <a:cubicBezTo>
                      <a:pt x="708" y="1133"/>
                      <a:pt x="850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949800" y="1738125"/>
                <a:ext cx="3300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122" extrusionOk="0">
                    <a:moveTo>
                      <a:pt x="575" y="1"/>
                    </a:moveTo>
                    <a:cubicBezTo>
                      <a:pt x="570" y="1"/>
                      <a:pt x="565" y="1"/>
                      <a:pt x="560" y="1"/>
                    </a:cubicBez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98"/>
                      <a:pt x="277" y="1122"/>
                      <a:pt x="567" y="1122"/>
                    </a:cubicBezTo>
                    <a:cubicBezTo>
                      <a:pt x="706" y="1122"/>
                      <a:pt x="849" y="1070"/>
                      <a:pt x="965" y="954"/>
                    </a:cubicBezTo>
                    <a:cubicBezTo>
                      <a:pt x="1319" y="612"/>
                      <a:pt x="1065" y="1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>
                <a:off x="1064700" y="2101875"/>
                <a:ext cx="283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0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>
                <a:off x="1065000" y="1980425"/>
                <a:ext cx="330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34" extrusionOk="0">
                    <a:moveTo>
                      <a:pt x="560" y="1"/>
                    </a:moveTo>
                    <a:cubicBezTo>
                      <a:pt x="251" y="1"/>
                      <a:pt x="1" y="263"/>
                      <a:pt x="1" y="572"/>
                    </a:cubicBezTo>
                    <a:cubicBezTo>
                      <a:pt x="1" y="910"/>
                      <a:pt x="277" y="1133"/>
                      <a:pt x="567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1064700" y="1859275"/>
                <a:ext cx="2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3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1"/>
                    </a:cubicBezTo>
                    <a:cubicBezTo>
                      <a:pt x="1" y="870"/>
                      <a:pt x="251" y="1132"/>
                      <a:pt x="572" y="1132"/>
                    </a:cubicBezTo>
                    <a:cubicBezTo>
                      <a:pt x="882" y="1132"/>
                      <a:pt x="1132" y="870"/>
                      <a:pt x="1132" y="561"/>
                    </a:cubicBezTo>
                    <a:cubicBezTo>
                      <a:pt x="1132" y="251"/>
                      <a:pt x="88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1064700" y="1738150"/>
                <a:ext cx="283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0" extrusionOk="0">
                    <a:moveTo>
                      <a:pt x="572" y="0"/>
                    </a:moveTo>
                    <a:cubicBezTo>
                      <a:pt x="251" y="0"/>
                      <a:pt x="1" y="250"/>
                      <a:pt x="1" y="560"/>
                    </a:cubicBezTo>
                    <a:cubicBezTo>
                      <a:pt x="1" y="869"/>
                      <a:pt x="251" y="1119"/>
                      <a:pt x="572" y="1119"/>
                    </a:cubicBezTo>
                    <a:cubicBezTo>
                      <a:pt x="882" y="1119"/>
                      <a:pt x="1132" y="869"/>
                      <a:pt x="1132" y="560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1179900" y="2101875"/>
                <a:ext cx="3277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0" y="1125"/>
                    </a:cubicBezTo>
                    <a:cubicBezTo>
                      <a:pt x="705" y="1125"/>
                      <a:pt x="843" y="1075"/>
                      <a:pt x="953" y="965"/>
                    </a:cubicBezTo>
                    <a:cubicBezTo>
                      <a:pt x="1310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11799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11799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60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1179900" y="1738125"/>
                <a:ext cx="3267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122" extrusionOk="0">
                    <a:moveTo>
                      <a:pt x="574" y="1"/>
                    </a:moveTo>
                    <a:cubicBezTo>
                      <a:pt x="569" y="1"/>
                      <a:pt x="565" y="1"/>
                      <a:pt x="560" y="1"/>
                    </a:cubicBezTo>
                    <a:cubicBezTo>
                      <a:pt x="250" y="1"/>
                      <a:pt x="0" y="251"/>
                      <a:pt x="0" y="561"/>
                    </a:cubicBezTo>
                    <a:cubicBezTo>
                      <a:pt x="0" y="898"/>
                      <a:pt x="277" y="1122"/>
                      <a:pt x="563" y="1122"/>
                    </a:cubicBezTo>
                    <a:cubicBezTo>
                      <a:pt x="701" y="1122"/>
                      <a:pt x="841" y="1070"/>
                      <a:pt x="953" y="954"/>
                    </a:cubicBezTo>
                    <a:cubicBezTo>
                      <a:pt x="1307" y="612"/>
                      <a:pt x="1065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>
                <a:off x="1294800" y="2101875"/>
                <a:ext cx="330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5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0"/>
                    </a:cubicBezTo>
                    <a:cubicBezTo>
                      <a:pt x="0" y="900"/>
                      <a:pt x="281" y="1125"/>
                      <a:pt x="573" y="1125"/>
                    </a:cubicBezTo>
                    <a:cubicBezTo>
                      <a:pt x="711" y="1125"/>
                      <a:pt x="850" y="1075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1294800" y="198042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63"/>
                      <a:pt x="0" y="572"/>
                    </a:cubicBezTo>
                    <a:cubicBezTo>
                      <a:pt x="0" y="910"/>
                      <a:pt x="277" y="1133"/>
                      <a:pt x="566" y="1133"/>
                    </a:cubicBezTo>
                    <a:cubicBezTo>
                      <a:pt x="706" y="1133"/>
                      <a:pt x="848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1294800" y="1859275"/>
                <a:ext cx="330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34" extrusionOk="0">
                    <a:moveTo>
                      <a:pt x="560" y="1"/>
                    </a:moveTo>
                    <a:cubicBezTo>
                      <a:pt x="250" y="1"/>
                      <a:pt x="0" y="251"/>
                      <a:pt x="0" y="561"/>
                    </a:cubicBezTo>
                    <a:cubicBezTo>
                      <a:pt x="0" y="907"/>
                      <a:pt x="278" y="1133"/>
                      <a:pt x="568" y="1133"/>
                    </a:cubicBezTo>
                    <a:cubicBezTo>
                      <a:pt x="707" y="1133"/>
                      <a:pt x="849" y="1081"/>
                      <a:pt x="965" y="965"/>
                    </a:cubicBezTo>
                    <a:cubicBezTo>
                      <a:pt x="1322" y="608"/>
                      <a:pt x="1072" y="1"/>
                      <a:pt x="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1294800" y="1738150"/>
                <a:ext cx="330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21" extrusionOk="0">
                    <a:moveTo>
                      <a:pt x="560" y="0"/>
                    </a:moveTo>
                    <a:cubicBezTo>
                      <a:pt x="250" y="0"/>
                      <a:pt x="0" y="250"/>
                      <a:pt x="0" y="560"/>
                    </a:cubicBezTo>
                    <a:cubicBezTo>
                      <a:pt x="0" y="897"/>
                      <a:pt x="277" y="1121"/>
                      <a:pt x="566" y="1121"/>
                    </a:cubicBezTo>
                    <a:cubicBezTo>
                      <a:pt x="706" y="1121"/>
                      <a:pt x="848" y="1069"/>
                      <a:pt x="965" y="953"/>
                    </a:cubicBezTo>
                    <a:cubicBezTo>
                      <a:pt x="1322" y="607"/>
                      <a:pt x="1072" y="0"/>
                      <a:pt x="5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" name="Google Shape;275;p8"/>
            <p:cNvGrpSpPr/>
            <p:nvPr/>
          </p:nvGrpSpPr>
          <p:grpSpPr>
            <a:xfrm>
              <a:off x="8085263" y="2851817"/>
              <a:ext cx="345325" cy="345325"/>
              <a:chOff x="3495950" y="1716700"/>
              <a:chExt cx="345325" cy="345325"/>
            </a:xfrm>
          </p:grpSpPr>
          <p:sp>
            <p:nvSpPr>
              <p:cNvPr id="276" name="Google Shape;276;p8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8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0" name="Google Shape;280;p8"/>
            <p:cNvSpPr/>
            <p:nvPr/>
          </p:nvSpPr>
          <p:spPr>
            <a:xfrm rot="10800000" flipH="1">
              <a:off x="7751920" y="4345570"/>
              <a:ext cx="1392075" cy="410633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" name="Google Shape;281;p8"/>
            <p:cNvGrpSpPr/>
            <p:nvPr/>
          </p:nvGrpSpPr>
          <p:grpSpPr>
            <a:xfrm>
              <a:off x="1090773" y="710519"/>
              <a:ext cx="281155" cy="281594"/>
              <a:chOff x="1300150" y="626450"/>
              <a:chExt cx="739299" cy="740647"/>
            </a:xfrm>
          </p:grpSpPr>
          <p:sp>
            <p:nvSpPr>
              <p:cNvPr id="282" name="Google Shape;282;p8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3" name="Google Shape;283;p8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4" name="Google Shape;284;p8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5" name="Google Shape;285;p8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86" name="Google Shape;286;p8"/>
            <p:cNvGrpSpPr/>
            <p:nvPr/>
          </p:nvGrpSpPr>
          <p:grpSpPr>
            <a:xfrm>
              <a:off x="-107002" y="2532331"/>
              <a:ext cx="1299294" cy="251797"/>
              <a:chOff x="5651875" y="2924600"/>
              <a:chExt cx="726025" cy="140700"/>
            </a:xfrm>
          </p:grpSpPr>
          <p:sp>
            <p:nvSpPr>
              <p:cNvPr id="287" name="Google Shape;287;p8"/>
              <p:cNvSpPr/>
              <p:nvPr/>
            </p:nvSpPr>
            <p:spPr>
              <a:xfrm>
                <a:off x="5651875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575190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5852200" y="2924600"/>
                <a:ext cx="274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8" extrusionOk="0">
                    <a:moveTo>
                      <a:pt x="620" y="0"/>
                    </a:moveTo>
                    <a:cubicBezTo>
                      <a:pt x="215" y="0"/>
                      <a:pt x="1" y="500"/>
                      <a:pt x="298" y="786"/>
                    </a:cubicBezTo>
                    <a:cubicBezTo>
                      <a:pt x="392" y="884"/>
                      <a:pt x="511" y="928"/>
                      <a:pt x="627" y="928"/>
                    </a:cubicBezTo>
                    <a:cubicBezTo>
                      <a:pt x="865" y="928"/>
                      <a:pt x="1096" y="745"/>
                      <a:pt x="1096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5952525" y="2924600"/>
                <a:ext cx="271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932" extrusionOk="0">
                    <a:moveTo>
                      <a:pt x="619" y="0"/>
                    </a:moveTo>
                    <a:cubicBezTo>
                      <a:pt x="203" y="0"/>
                      <a:pt x="0" y="500"/>
                      <a:pt x="286" y="798"/>
                    </a:cubicBezTo>
                    <a:cubicBezTo>
                      <a:pt x="382" y="890"/>
                      <a:pt x="498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1" y="0"/>
                      <a:pt x="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6049850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6150150" y="2924600"/>
                <a:ext cx="271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32" extrusionOk="0">
                    <a:moveTo>
                      <a:pt x="620" y="0"/>
                    </a:moveTo>
                    <a:cubicBezTo>
                      <a:pt x="203" y="0"/>
                      <a:pt x="1" y="500"/>
                      <a:pt x="287" y="798"/>
                    </a:cubicBezTo>
                    <a:cubicBezTo>
                      <a:pt x="382" y="890"/>
                      <a:pt x="499" y="931"/>
                      <a:pt x="613" y="931"/>
                    </a:cubicBezTo>
                    <a:cubicBezTo>
                      <a:pt x="854" y="931"/>
                      <a:pt x="1084" y="747"/>
                      <a:pt x="1084" y="465"/>
                    </a:cubicBezTo>
                    <a:cubicBezTo>
                      <a:pt x="1084" y="203"/>
                      <a:pt x="882" y="0"/>
                      <a:pt x="6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6250175" y="2924600"/>
                <a:ext cx="27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2" extrusionOk="0">
                    <a:moveTo>
                      <a:pt x="631" y="0"/>
                    </a:moveTo>
                    <a:cubicBezTo>
                      <a:pt x="215" y="0"/>
                      <a:pt x="0" y="500"/>
                      <a:pt x="298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6350475" y="2924600"/>
                <a:ext cx="274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2" extrusionOk="0">
                    <a:moveTo>
                      <a:pt x="632" y="0"/>
                    </a:moveTo>
                    <a:cubicBezTo>
                      <a:pt x="215" y="0"/>
                      <a:pt x="1" y="500"/>
                      <a:pt x="299" y="798"/>
                    </a:cubicBezTo>
                    <a:cubicBezTo>
                      <a:pt x="394" y="890"/>
                      <a:pt x="511" y="931"/>
                      <a:pt x="625" y="931"/>
                    </a:cubicBezTo>
                    <a:cubicBezTo>
                      <a:pt x="866" y="931"/>
                      <a:pt x="1096" y="747"/>
                      <a:pt x="1096" y="465"/>
                    </a:cubicBezTo>
                    <a:cubicBezTo>
                      <a:pt x="1096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5651875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575190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1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5852200" y="3041575"/>
                <a:ext cx="274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8" extrusionOk="0">
                    <a:moveTo>
                      <a:pt x="620" y="1"/>
                    </a:moveTo>
                    <a:cubicBezTo>
                      <a:pt x="215" y="1"/>
                      <a:pt x="1" y="512"/>
                      <a:pt x="298" y="798"/>
                    </a:cubicBezTo>
                    <a:cubicBezTo>
                      <a:pt x="391" y="895"/>
                      <a:pt x="507" y="937"/>
                      <a:pt x="622" y="937"/>
                    </a:cubicBezTo>
                    <a:cubicBezTo>
                      <a:pt x="862" y="937"/>
                      <a:pt x="1096" y="751"/>
                      <a:pt x="1096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5952225" y="3041875"/>
                <a:ext cx="276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7" extrusionOk="0">
                    <a:moveTo>
                      <a:pt x="631" y="0"/>
                    </a:moveTo>
                    <a:cubicBezTo>
                      <a:pt x="215" y="0"/>
                      <a:pt x="0" y="512"/>
                      <a:pt x="310" y="798"/>
                    </a:cubicBezTo>
                    <a:cubicBezTo>
                      <a:pt x="406" y="894"/>
                      <a:pt x="523" y="937"/>
                      <a:pt x="637" y="937"/>
                    </a:cubicBezTo>
                    <a:cubicBezTo>
                      <a:pt x="877" y="937"/>
                      <a:pt x="1104" y="747"/>
                      <a:pt x="1096" y="465"/>
                    </a:cubicBezTo>
                    <a:cubicBezTo>
                      <a:pt x="1096" y="203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6049850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98" y="798"/>
                    </a:cubicBezTo>
                    <a:cubicBezTo>
                      <a:pt x="396" y="896"/>
                      <a:pt x="516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6150150" y="3041575"/>
                <a:ext cx="271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940" extrusionOk="0">
                    <a:moveTo>
                      <a:pt x="620" y="1"/>
                    </a:moveTo>
                    <a:cubicBezTo>
                      <a:pt x="203" y="1"/>
                      <a:pt x="1" y="512"/>
                      <a:pt x="287" y="798"/>
                    </a:cubicBezTo>
                    <a:cubicBezTo>
                      <a:pt x="384" y="896"/>
                      <a:pt x="504" y="940"/>
                      <a:pt x="621" y="940"/>
                    </a:cubicBezTo>
                    <a:cubicBezTo>
                      <a:pt x="859" y="940"/>
                      <a:pt x="1084" y="757"/>
                      <a:pt x="1084" y="477"/>
                    </a:cubicBezTo>
                    <a:cubicBezTo>
                      <a:pt x="1084" y="215"/>
                      <a:pt x="882" y="1"/>
                      <a:pt x="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6250175" y="3041575"/>
                <a:ext cx="274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40" extrusionOk="0">
                    <a:moveTo>
                      <a:pt x="631" y="1"/>
                    </a:moveTo>
                    <a:cubicBezTo>
                      <a:pt x="215" y="1"/>
                      <a:pt x="0" y="512"/>
                      <a:pt x="298" y="798"/>
                    </a:cubicBezTo>
                    <a:cubicBezTo>
                      <a:pt x="396" y="896"/>
                      <a:pt x="515" y="940"/>
                      <a:pt x="632" y="940"/>
                    </a:cubicBezTo>
                    <a:cubicBezTo>
                      <a:pt x="870" y="940"/>
                      <a:pt x="1096" y="757"/>
                      <a:pt x="1096" y="477"/>
                    </a:cubicBezTo>
                    <a:cubicBezTo>
                      <a:pt x="1096" y="215"/>
                      <a:pt x="882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6350475" y="3041875"/>
                <a:ext cx="274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7" extrusionOk="0">
                    <a:moveTo>
                      <a:pt x="632" y="0"/>
                    </a:moveTo>
                    <a:cubicBezTo>
                      <a:pt x="203" y="0"/>
                      <a:pt x="1" y="512"/>
                      <a:pt x="299" y="798"/>
                    </a:cubicBezTo>
                    <a:cubicBezTo>
                      <a:pt x="394" y="894"/>
                      <a:pt x="511" y="937"/>
                      <a:pt x="626" y="937"/>
                    </a:cubicBezTo>
                    <a:cubicBezTo>
                      <a:pt x="866" y="937"/>
                      <a:pt x="1096" y="747"/>
                      <a:pt x="1096" y="465"/>
                    </a:cubicBezTo>
                    <a:cubicBezTo>
                      <a:pt x="1084" y="203"/>
                      <a:pt x="882" y="0"/>
                      <a:pt x="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03" name="Google Shape;303;p8"/>
            <p:cNvCxnSpPr/>
            <p:nvPr/>
          </p:nvCxnSpPr>
          <p:spPr>
            <a:xfrm>
              <a:off x="1487650" y="1350600"/>
              <a:ext cx="1885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8"/>
            <p:cNvCxnSpPr/>
            <p:nvPr/>
          </p:nvCxnSpPr>
          <p:spPr>
            <a:xfrm>
              <a:off x="5866725" y="3998875"/>
              <a:ext cx="1885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620150" y="1426800"/>
            <a:ext cx="5903700" cy="2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48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9"/>
          <p:cNvGrpSpPr/>
          <p:nvPr/>
        </p:nvGrpSpPr>
        <p:grpSpPr>
          <a:xfrm>
            <a:off x="-165654" y="0"/>
            <a:ext cx="9309654" cy="5143500"/>
            <a:chOff x="-165654" y="0"/>
            <a:chExt cx="9309654" cy="5143500"/>
          </a:xfrm>
        </p:grpSpPr>
        <p:sp>
          <p:nvSpPr>
            <p:cNvPr id="308" name="Google Shape;308;p9"/>
            <p:cNvSpPr/>
            <p:nvPr/>
          </p:nvSpPr>
          <p:spPr>
            <a:xfrm>
              <a:off x="8299450" y="4306746"/>
              <a:ext cx="430607" cy="430658"/>
            </a:xfrm>
            <a:custGeom>
              <a:avLst/>
              <a:gdLst/>
              <a:ahLst/>
              <a:cxnLst/>
              <a:rect l="l" t="t" r="r" b="b"/>
              <a:pathLst>
                <a:path w="26850" h="26849" fill="none" extrusionOk="0">
                  <a:moveTo>
                    <a:pt x="1" y="13943"/>
                  </a:moveTo>
                  <a:cubicBezTo>
                    <a:pt x="1" y="8716"/>
                    <a:pt x="3144" y="4001"/>
                    <a:pt x="7966" y="2001"/>
                  </a:cubicBezTo>
                  <a:cubicBezTo>
                    <a:pt x="12800" y="0"/>
                    <a:pt x="18348" y="1108"/>
                    <a:pt x="22051" y="4799"/>
                  </a:cubicBezTo>
                  <a:cubicBezTo>
                    <a:pt x="25742" y="8501"/>
                    <a:pt x="26849" y="14050"/>
                    <a:pt x="24849" y="18884"/>
                  </a:cubicBezTo>
                  <a:cubicBezTo>
                    <a:pt x="22849" y="23706"/>
                    <a:pt x="18134" y="26849"/>
                    <a:pt x="12919" y="2684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3945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9"/>
            <p:cNvGrpSpPr/>
            <p:nvPr/>
          </p:nvGrpSpPr>
          <p:grpSpPr>
            <a:xfrm flipH="1">
              <a:off x="928130" y="3984752"/>
              <a:ext cx="953788" cy="522000"/>
              <a:chOff x="4397850" y="1828025"/>
              <a:chExt cx="686425" cy="375675"/>
            </a:xfrm>
          </p:grpSpPr>
          <p:sp>
            <p:nvSpPr>
              <p:cNvPr id="311" name="Google Shape;311;p9"/>
              <p:cNvSpPr/>
              <p:nvPr/>
            </p:nvSpPr>
            <p:spPr>
              <a:xfrm>
                <a:off x="4708600" y="1828025"/>
                <a:ext cx="375675" cy="375675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15027" fill="none" extrusionOk="0">
                    <a:moveTo>
                      <a:pt x="15027" y="7228"/>
                    </a:moveTo>
                    <a:cubicBezTo>
                      <a:pt x="15027" y="10157"/>
                      <a:pt x="13265" y="12788"/>
                      <a:pt x="10562" y="13907"/>
                    </a:cubicBezTo>
                    <a:cubicBezTo>
                      <a:pt x="7859" y="15026"/>
                      <a:pt x="4752" y="14407"/>
                      <a:pt x="2680" y="12336"/>
                    </a:cubicBezTo>
                    <a:cubicBezTo>
                      <a:pt x="620" y="10276"/>
                      <a:pt x="1" y="7168"/>
                      <a:pt x="1120" y="4466"/>
                    </a:cubicBezTo>
                    <a:cubicBezTo>
                      <a:pt x="2239" y="1763"/>
                      <a:pt x="4871" y="1"/>
                      <a:pt x="7800" y="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2" name="Google Shape;312;p9"/>
              <p:cNvGrpSpPr/>
              <p:nvPr/>
            </p:nvGrpSpPr>
            <p:grpSpPr>
              <a:xfrm>
                <a:off x="4397850" y="2027450"/>
                <a:ext cx="528975" cy="84875"/>
                <a:chOff x="4397850" y="2027450"/>
                <a:chExt cx="528975" cy="84875"/>
              </a:xfrm>
            </p:grpSpPr>
            <p:sp>
              <p:nvSpPr>
                <p:cNvPr id="313" name="Google Shape;313;p9"/>
                <p:cNvSpPr/>
                <p:nvPr/>
              </p:nvSpPr>
              <p:spPr>
                <a:xfrm>
                  <a:off x="43978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9"/>
                <p:cNvSpPr/>
                <p:nvPr/>
              </p:nvSpPr>
              <p:spPr>
                <a:xfrm>
                  <a:off x="447197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454580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9"/>
                <p:cNvSpPr/>
                <p:nvPr/>
              </p:nvSpPr>
              <p:spPr>
                <a:xfrm>
                  <a:off x="461990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4694025" y="2027450"/>
                  <a:ext cx="848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4767850" y="2027450"/>
                  <a:ext cx="8515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395" fill="none" extrusionOk="0">
                      <a:moveTo>
                        <a:pt x="0" y="3394"/>
                      </a:moveTo>
                      <a:lnTo>
                        <a:pt x="3406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4841950" y="2027450"/>
                  <a:ext cx="848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3395" fill="none" extrusionOk="0">
                      <a:moveTo>
                        <a:pt x="1" y="3394"/>
                      </a:moveTo>
                      <a:lnTo>
                        <a:pt x="3394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20" name="Google Shape;320;p9"/>
            <p:cNvSpPr/>
            <p:nvPr/>
          </p:nvSpPr>
          <p:spPr>
            <a:xfrm>
              <a:off x="-165654" y="513425"/>
              <a:ext cx="2047569" cy="826142"/>
            </a:xfrm>
            <a:custGeom>
              <a:avLst/>
              <a:gdLst/>
              <a:ahLst/>
              <a:cxnLst/>
              <a:rect l="l" t="t" r="r" b="b"/>
              <a:pathLst>
                <a:path w="29921" h="16812" fill="none" extrusionOk="0">
                  <a:moveTo>
                    <a:pt x="0" y="0"/>
                  </a:moveTo>
                  <a:lnTo>
                    <a:pt x="9168" y="16812"/>
                  </a:lnTo>
                  <a:lnTo>
                    <a:pt x="29921" y="16812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1" name="Google Shape;321;p9"/>
            <p:cNvGrpSpPr/>
            <p:nvPr/>
          </p:nvGrpSpPr>
          <p:grpSpPr>
            <a:xfrm>
              <a:off x="3995200" y="4047400"/>
              <a:ext cx="345325" cy="345325"/>
              <a:chOff x="3495950" y="1716700"/>
              <a:chExt cx="345325" cy="345325"/>
            </a:xfrm>
          </p:grpSpPr>
          <p:sp>
            <p:nvSpPr>
              <p:cNvPr id="322" name="Google Shape;322;p9"/>
              <p:cNvSpPr/>
              <p:nvPr/>
            </p:nvSpPr>
            <p:spPr>
              <a:xfrm>
                <a:off x="3495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3573" y="1"/>
                    </a:moveTo>
                    <a:lnTo>
                      <a:pt x="1" y="2061"/>
                    </a:lnTo>
                    <a:lnTo>
                      <a:pt x="3573" y="4120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9"/>
              <p:cNvSpPr/>
              <p:nvPr/>
            </p:nvSpPr>
            <p:spPr>
              <a:xfrm>
                <a:off x="3751950" y="1837850"/>
                <a:ext cx="893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121" extrusionOk="0">
                    <a:moveTo>
                      <a:pt x="0" y="1"/>
                    </a:moveTo>
                    <a:lnTo>
                      <a:pt x="0" y="4120"/>
                    </a:lnTo>
                    <a:lnTo>
                      <a:pt x="3572" y="20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9"/>
              <p:cNvSpPr/>
              <p:nvPr/>
            </p:nvSpPr>
            <p:spPr>
              <a:xfrm>
                <a:off x="3617100" y="1972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1" y="0"/>
                    </a:moveTo>
                    <a:lnTo>
                      <a:pt x="2061" y="3572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9"/>
              <p:cNvSpPr/>
              <p:nvPr/>
            </p:nvSpPr>
            <p:spPr>
              <a:xfrm>
                <a:off x="3617100" y="1716700"/>
                <a:ext cx="10302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573" extrusionOk="0">
                    <a:moveTo>
                      <a:pt x="2061" y="1"/>
                    </a:moveTo>
                    <a:lnTo>
                      <a:pt x="1" y="3573"/>
                    </a:lnTo>
                    <a:lnTo>
                      <a:pt x="4120" y="3573"/>
                    </a:lnTo>
                    <a:lnTo>
                      <a:pt x="20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" name="Google Shape;326;p9"/>
            <p:cNvGrpSpPr/>
            <p:nvPr/>
          </p:nvGrpSpPr>
          <p:grpSpPr>
            <a:xfrm>
              <a:off x="584635" y="551294"/>
              <a:ext cx="281155" cy="281594"/>
              <a:chOff x="1300150" y="626450"/>
              <a:chExt cx="739299" cy="740647"/>
            </a:xfrm>
          </p:grpSpPr>
          <p:sp>
            <p:nvSpPr>
              <p:cNvPr id="327" name="Google Shape;327;p9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8" name="Google Shape;328;p9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9" name="Google Shape;329;p9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0" name="Google Shape;330;p9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31" name="Google Shape;331;p9"/>
          <p:cNvSpPr txBox="1">
            <a:spLocks noGrp="1"/>
          </p:cNvSpPr>
          <p:nvPr>
            <p:ph type="title"/>
          </p:nvPr>
        </p:nvSpPr>
        <p:spPr>
          <a:xfrm>
            <a:off x="825725" y="1712063"/>
            <a:ext cx="38400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2" name="Google Shape;332;p9"/>
          <p:cNvSpPr txBox="1">
            <a:spLocks noGrp="1"/>
          </p:cNvSpPr>
          <p:nvPr>
            <p:ph type="subTitle" idx="1"/>
          </p:nvPr>
        </p:nvSpPr>
        <p:spPr>
          <a:xfrm>
            <a:off x="825725" y="2310338"/>
            <a:ext cx="3514800" cy="11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"/>
          <p:cNvSpPr/>
          <p:nvPr/>
        </p:nvSpPr>
        <p:spPr>
          <a:xfrm>
            <a:off x="8299450" y="4306746"/>
            <a:ext cx="430607" cy="430658"/>
          </a:xfrm>
          <a:custGeom>
            <a:avLst/>
            <a:gdLst/>
            <a:ahLst/>
            <a:cxnLst/>
            <a:rect l="l" t="t" r="r" b="b"/>
            <a:pathLst>
              <a:path w="26850" h="26849" fill="none" extrusionOk="0">
                <a:moveTo>
                  <a:pt x="1" y="13943"/>
                </a:moveTo>
                <a:cubicBezTo>
                  <a:pt x="1" y="8716"/>
                  <a:pt x="3144" y="4001"/>
                  <a:pt x="7966" y="2001"/>
                </a:cubicBezTo>
                <a:cubicBezTo>
                  <a:pt x="12800" y="0"/>
                  <a:pt x="18348" y="1108"/>
                  <a:pt x="22051" y="4799"/>
                </a:cubicBezTo>
                <a:cubicBezTo>
                  <a:pt x="25742" y="8501"/>
                  <a:pt x="26849" y="14050"/>
                  <a:pt x="24849" y="18884"/>
                </a:cubicBezTo>
                <a:cubicBezTo>
                  <a:pt x="22849" y="23706"/>
                  <a:pt x="18134" y="26849"/>
                  <a:pt x="12919" y="2684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9"/>
          <p:cNvGrpSpPr/>
          <p:nvPr/>
        </p:nvGrpSpPr>
        <p:grpSpPr>
          <a:xfrm flipH="1">
            <a:off x="355878" y="4271575"/>
            <a:ext cx="953788" cy="522000"/>
            <a:chOff x="4397850" y="1828025"/>
            <a:chExt cx="686425" cy="375675"/>
          </a:xfrm>
        </p:grpSpPr>
        <p:sp>
          <p:nvSpPr>
            <p:cNvPr id="311" name="Google Shape;311;p9"/>
            <p:cNvSpPr/>
            <p:nvPr/>
          </p:nvSpPr>
          <p:spPr>
            <a:xfrm>
              <a:off x="4708600" y="1828025"/>
              <a:ext cx="375675" cy="375675"/>
            </a:xfrm>
            <a:custGeom>
              <a:avLst/>
              <a:gdLst/>
              <a:ahLst/>
              <a:cxnLst/>
              <a:rect l="l" t="t" r="r" b="b"/>
              <a:pathLst>
                <a:path w="15027" h="15027" fill="none" extrusionOk="0">
                  <a:moveTo>
                    <a:pt x="15027" y="7228"/>
                  </a:moveTo>
                  <a:cubicBezTo>
                    <a:pt x="15027" y="10157"/>
                    <a:pt x="13265" y="12788"/>
                    <a:pt x="10562" y="13907"/>
                  </a:cubicBezTo>
                  <a:cubicBezTo>
                    <a:pt x="7859" y="15026"/>
                    <a:pt x="4752" y="14407"/>
                    <a:pt x="2680" y="12336"/>
                  </a:cubicBezTo>
                  <a:cubicBezTo>
                    <a:pt x="620" y="10276"/>
                    <a:pt x="1" y="7168"/>
                    <a:pt x="1120" y="4466"/>
                  </a:cubicBezTo>
                  <a:cubicBezTo>
                    <a:pt x="2239" y="1763"/>
                    <a:pt x="4871" y="1"/>
                    <a:pt x="7800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" name="Google Shape;312;p9"/>
            <p:cNvGrpSpPr/>
            <p:nvPr/>
          </p:nvGrpSpPr>
          <p:grpSpPr>
            <a:xfrm>
              <a:off x="4397850" y="2027450"/>
              <a:ext cx="528975" cy="84875"/>
              <a:chOff x="4397850" y="2027450"/>
              <a:chExt cx="528975" cy="84875"/>
            </a:xfrm>
          </p:grpSpPr>
          <p:sp>
            <p:nvSpPr>
              <p:cNvPr id="313" name="Google Shape;313;p9"/>
              <p:cNvSpPr/>
              <p:nvPr/>
            </p:nvSpPr>
            <p:spPr>
              <a:xfrm>
                <a:off x="43978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447197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9"/>
              <p:cNvSpPr/>
              <p:nvPr/>
            </p:nvSpPr>
            <p:spPr>
              <a:xfrm>
                <a:off x="454580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5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9"/>
              <p:cNvSpPr/>
              <p:nvPr/>
            </p:nvSpPr>
            <p:spPr>
              <a:xfrm>
                <a:off x="461990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>
                <a:off x="4694025" y="2027450"/>
                <a:ext cx="848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9"/>
              <p:cNvSpPr/>
              <p:nvPr/>
            </p:nvSpPr>
            <p:spPr>
              <a:xfrm>
                <a:off x="4767850" y="2027450"/>
                <a:ext cx="8515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95" fill="none" extrusionOk="0">
                    <a:moveTo>
                      <a:pt x="0" y="3394"/>
                    </a:moveTo>
                    <a:lnTo>
                      <a:pt x="3406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4841950" y="2027450"/>
                <a:ext cx="848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395" fill="none" extrusionOk="0">
                    <a:moveTo>
                      <a:pt x="1" y="3394"/>
                    </a:moveTo>
                    <a:lnTo>
                      <a:pt x="3394" y="1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0" name="Google Shape;320;p9"/>
          <p:cNvSpPr/>
          <p:nvPr/>
        </p:nvSpPr>
        <p:spPr>
          <a:xfrm>
            <a:off x="6923938" y="4168550"/>
            <a:ext cx="2047569" cy="826142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" name="Google Shape;321;p9"/>
          <p:cNvGrpSpPr/>
          <p:nvPr/>
        </p:nvGrpSpPr>
        <p:grpSpPr>
          <a:xfrm>
            <a:off x="8320374" y="4388238"/>
            <a:ext cx="345325" cy="345325"/>
            <a:chOff x="3495950" y="1716700"/>
            <a:chExt cx="345325" cy="345325"/>
          </a:xfrm>
        </p:grpSpPr>
        <p:sp>
          <p:nvSpPr>
            <p:cNvPr id="322" name="Google Shape;322;p9"/>
            <p:cNvSpPr/>
            <p:nvPr/>
          </p:nvSpPr>
          <p:spPr>
            <a:xfrm>
              <a:off x="3495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3751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3617100" y="1972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3617100" y="1716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9"/>
          <p:cNvGrpSpPr/>
          <p:nvPr/>
        </p:nvGrpSpPr>
        <p:grpSpPr>
          <a:xfrm>
            <a:off x="584635" y="551294"/>
            <a:ext cx="281155" cy="281594"/>
            <a:chOff x="1300150" y="626450"/>
            <a:chExt cx="739299" cy="740647"/>
          </a:xfrm>
        </p:grpSpPr>
        <p:sp>
          <p:nvSpPr>
            <p:cNvPr id="327" name="Google Shape;327;p9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8" name="Google Shape;328;p9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9" name="Google Shape;329;p9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0" name="Google Shape;330;p9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31" name="Google Shape;331;p9"/>
          <p:cNvSpPr txBox="1">
            <a:spLocks noGrp="1"/>
          </p:cNvSpPr>
          <p:nvPr>
            <p:ph type="title"/>
          </p:nvPr>
        </p:nvSpPr>
        <p:spPr>
          <a:xfrm>
            <a:off x="825725" y="1712063"/>
            <a:ext cx="38400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2" name="Google Shape;332;p9"/>
          <p:cNvSpPr txBox="1">
            <a:spLocks noGrp="1"/>
          </p:cNvSpPr>
          <p:nvPr>
            <p:ph type="subTitle" idx="1"/>
          </p:nvPr>
        </p:nvSpPr>
        <p:spPr>
          <a:xfrm>
            <a:off x="825725" y="2310338"/>
            <a:ext cx="3514800" cy="11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4116350" y="261154"/>
            <a:ext cx="4848746" cy="10254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" name="Grupo 5"/>
          <p:cNvGrpSpPr/>
          <p:nvPr/>
        </p:nvGrpSpPr>
        <p:grpSpPr>
          <a:xfrm>
            <a:off x="8220353" y="427829"/>
            <a:ext cx="744743" cy="744097"/>
            <a:chOff x="4620967" y="579502"/>
            <a:chExt cx="1131511" cy="1130529"/>
          </a:xfrm>
        </p:grpSpPr>
        <p:sp>
          <p:nvSpPr>
            <p:cNvPr id="3" name="Rectángulo redondeado 2"/>
            <p:cNvSpPr/>
            <p:nvPr userDrawn="1"/>
          </p:nvSpPr>
          <p:spPr>
            <a:xfrm>
              <a:off x="4620967" y="730279"/>
              <a:ext cx="1131511" cy="7668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" name="Elipse 3"/>
            <p:cNvSpPr/>
            <p:nvPr userDrawn="1"/>
          </p:nvSpPr>
          <p:spPr>
            <a:xfrm>
              <a:off x="4879124" y="803104"/>
              <a:ext cx="615196" cy="6212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Elipse 30"/>
            <p:cNvSpPr/>
            <p:nvPr userDrawn="1"/>
          </p:nvSpPr>
          <p:spPr>
            <a:xfrm>
              <a:off x="4948225" y="878800"/>
              <a:ext cx="476993" cy="481663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Elipse 31"/>
            <p:cNvSpPr/>
            <p:nvPr userDrawn="1"/>
          </p:nvSpPr>
          <p:spPr>
            <a:xfrm>
              <a:off x="5035264" y="960773"/>
              <a:ext cx="302914" cy="30588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Rectángulo 4"/>
            <p:cNvSpPr/>
            <p:nvPr userDrawn="1"/>
          </p:nvSpPr>
          <p:spPr>
            <a:xfrm>
              <a:off x="5529323" y="617145"/>
              <a:ext cx="172662" cy="83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  <p:sp>
          <p:nvSpPr>
            <p:cNvPr id="34" name="Rectángulo 33"/>
            <p:cNvSpPr/>
            <p:nvPr userDrawn="1"/>
          </p:nvSpPr>
          <p:spPr>
            <a:xfrm>
              <a:off x="4738241" y="686832"/>
              <a:ext cx="599937" cy="752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  <p:sp>
          <p:nvSpPr>
            <p:cNvPr id="35" name="Rectángulo 34"/>
            <p:cNvSpPr/>
            <p:nvPr userDrawn="1"/>
          </p:nvSpPr>
          <p:spPr>
            <a:xfrm>
              <a:off x="4738241" y="579502"/>
              <a:ext cx="599937" cy="752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  <p:sp>
          <p:nvSpPr>
            <p:cNvPr id="36" name="Rectángulo 35"/>
            <p:cNvSpPr/>
            <p:nvPr userDrawn="1"/>
          </p:nvSpPr>
          <p:spPr>
            <a:xfrm>
              <a:off x="4910917" y="1527117"/>
              <a:ext cx="599937" cy="752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  <p:sp>
          <p:nvSpPr>
            <p:cNvPr id="37" name="Rectángulo 36"/>
            <p:cNvSpPr/>
            <p:nvPr userDrawn="1"/>
          </p:nvSpPr>
          <p:spPr>
            <a:xfrm>
              <a:off x="5035264" y="1632371"/>
              <a:ext cx="361901" cy="776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</p:grpSp>
      <p:sp>
        <p:nvSpPr>
          <p:cNvPr id="39" name="Rectángulo 38"/>
          <p:cNvSpPr/>
          <p:nvPr/>
        </p:nvSpPr>
        <p:spPr>
          <a:xfrm>
            <a:off x="158752" y="252637"/>
            <a:ext cx="4848746" cy="19996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Rectángulo 39"/>
          <p:cNvSpPr/>
          <p:nvPr/>
        </p:nvSpPr>
        <p:spPr>
          <a:xfrm>
            <a:off x="158752" y="498472"/>
            <a:ext cx="1106089" cy="22694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013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numGothic ExtraBold"/>
              <a:buNone/>
              <a:defRPr sz="2600">
                <a:solidFill>
                  <a:schemeClr val="dk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80" r:id="rId7"/>
    <p:sldLayoutId id="2147483655" r:id="rId8"/>
    <p:sldLayoutId id="2147483686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78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1" r:id="rId25"/>
    <p:sldLayoutId id="2147483672" r:id="rId26"/>
    <p:sldLayoutId id="2147483673" r:id="rId27"/>
    <p:sldLayoutId id="2147483679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7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noFill/>
            </a:endParaRPr>
          </a:p>
        </p:txBody>
      </p:sp>
      <p:sp>
        <p:nvSpPr>
          <p:cNvPr id="1283" name="Google Shape;1283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84" name="Google Shape;1284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0.emf"/><Relationship Id="rId5" Type="http://schemas.openxmlformats.org/officeDocument/2006/relationships/image" Target="../media/image5.emf"/><Relationship Id="rId10" Type="http://schemas.openxmlformats.org/officeDocument/2006/relationships/image" Target="../media/image1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eEARBYcA6LrDs0SP_O_vheiLKBDSC6OD7pCdcQ53zzY/cop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emf"/><Relationship Id="rId5" Type="http://schemas.openxmlformats.org/officeDocument/2006/relationships/image" Target="../media/image27.em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30"/>
          <p:cNvSpPr/>
          <p:nvPr/>
        </p:nvSpPr>
        <p:spPr>
          <a:xfrm>
            <a:off x="4492775" y="2916353"/>
            <a:ext cx="3583500" cy="74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0"/>
          <p:cNvSpPr txBox="1">
            <a:spLocks noGrp="1"/>
          </p:cNvSpPr>
          <p:nvPr>
            <p:ph type="ctrTitle"/>
          </p:nvPr>
        </p:nvSpPr>
        <p:spPr>
          <a:xfrm>
            <a:off x="4492775" y="1804354"/>
            <a:ext cx="3641100" cy="20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sz="5400" dirty="0"/>
              <a:t>CAMERAS</a:t>
            </a:r>
            <a:r>
              <a:rPr lang="en" dirty="0">
                <a:solidFill>
                  <a:schemeClr val="dk1"/>
                </a:solidFill>
              </a:rPr>
              <a:t> 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Free Template</a:t>
            </a:r>
            <a:endParaRPr dirty="0">
              <a:solidFill>
                <a:schemeClr val="bg1"/>
              </a:solidFill>
              <a:highlight>
                <a:schemeClr val="dk1"/>
              </a:highligh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70" y="3037129"/>
            <a:ext cx="1653750" cy="1721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438" y="2564167"/>
            <a:ext cx="1383750" cy="1023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704" y="1952368"/>
            <a:ext cx="932993" cy="6117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7" y="1558329"/>
            <a:ext cx="1350000" cy="109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222" y="4052085"/>
            <a:ext cx="911250" cy="67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798332">
            <a:off x="5672045" y="1072661"/>
            <a:ext cx="685716" cy="8266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14205">
            <a:off x="7696801" y="4090840"/>
            <a:ext cx="1091250" cy="798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1493" y="2602677"/>
            <a:ext cx="708750" cy="103500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168828" y="133039"/>
            <a:ext cx="8806344" cy="919289"/>
            <a:chOff x="158752" y="252637"/>
            <a:chExt cx="8806344" cy="919289"/>
          </a:xfrm>
        </p:grpSpPr>
        <p:grpSp>
          <p:nvGrpSpPr>
            <p:cNvPr id="47" name="Google Shape;326;p9"/>
            <p:cNvGrpSpPr/>
            <p:nvPr/>
          </p:nvGrpSpPr>
          <p:grpSpPr>
            <a:xfrm>
              <a:off x="584635" y="551294"/>
              <a:ext cx="281155" cy="281594"/>
              <a:chOff x="1300150" y="626450"/>
              <a:chExt cx="739299" cy="740647"/>
            </a:xfrm>
          </p:grpSpPr>
          <p:sp>
            <p:nvSpPr>
              <p:cNvPr id="48" name="Google Shape;327;p9"/>
              <p:cNvSpPr/>
              <p:nvPr/>
            </p:nvSpPr>
            <p:spPr>
              <a:xfrm>
                <a:off x="1300150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9" name="Google Shape;328;p9"/>
              <p:cNvSpPr/>
              <p:nvPr/>
            </p:nvSpPr>
            <p:spPr>
              <a:xfrm rot="5400000">
                <a:off x="1866246" y="626450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0" name="Google Shape;329;p9"/>
              <p:cNvSpPr/>
              <p:nvPr/>
            </p:nvSpPr>
            <p:spPr>
              <a:xfrm rot="10800000">
                <a:off x="1866684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1" name="Google Shape;330;p9"/>
              <p:cNvSpPr/>
              <p:nvPr/>
            </p:nvSpPr>
            <p:spPr>
              <a:xfrm rot="-5400000">
                <a:off x="1300587" y="1193457"/>
                <a:ext cx="172765" cy="173640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13894" extrusionOk="0">
                    <a:moveTo>
                      <a:pt x="0" y="13894"/>
                    </a:moveTo>
                    <a:lnTo>
                      <a:pt x="0" y="0"/>
                    </a:lnTo>
                    <a:lnTo>
                      <a:pt x="13824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52" name="Rectángulo 51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53" name="Grupo 52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54" name="Rectángulo redondeado 53"/>
              <p:cNvSpPr/>
              <p:nvPr userDrawn="1"/>
            </p:nvSpPr>
            <p:spPr>
              <a:xfrm>
                <a:off x="4620967" y="730279"/>
                <a:ext cx="1131511" cy="7668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5" name="Elipse 54"/>
              <p:cNvSpPr/>
              <p:nvPr userDrawn="1"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6" name="Elipse 55"/>
              <p:cNvSpPr/>
              <p:nvPr userDrawn="1"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7" name="Elipse 56"/>
              <p:cNvSpPr/>
              <p:nvPr userDrawn="1"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8" name="Rectángulo 57"/>
              <p:cNvSpPr/>
              <p:nvPr userDrawn="1"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59" name="Rectángulo 58"/>
              <p:cNvSpPr/>
              <p:nvPr userDrawn="1"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60" name="Rectángulo 59"/>
              <p:cNvSpPr/>
              <p:nvPr userDrawn="1"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61" name="Rectángulo 60"/>
              <p:cNvSpPr/>
              <p:nvPr userDrawn="1"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62" name="Rectángulo 61"/>
              <p:cNvSpPr/>
              <p:nvPr userDrawn="1"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</p:grpSp>
        <p:sp>
          <p:nvSpPr>
            <p:cNvPr id="63" name="Rectángulo 62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" name="Rectángulo 63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9522" y="4158681"/>
            <a:ext cx="1090006" cy="696393"/>
          </a:xfrm>
          <a:prstGeom prst="rect">
            <a:avLst/>
          </a:prstGeom>
        </p:spPr>
      </p:pic>
      <p:sp>
        <p:nvSpPr>
          <p:cNvPr id="35" name="Google Shape;1978;p90">
            <a:extLst>
              <a:ext uri="{FF2B5EF4-FFF2-40B4-BE49-F238E27FC236}">
                <a16:creationId xmlns:a16="http://schemas.microsoft.com/office/drawing/2014/main" id="{5ABD0937-E6E1-FAB6-A132-B02B36AD3055}"/>
              </a:ext>
            </a:extLst>
          </p:cNvPr>
          <p:cNvSpPr txBox="1">
            <a:spLocks/>
          </p:cNvSpPr>
          <p:nvPr/>
        </p:nvSpPr>
        <p:spPr>
          <a:xfrm>
            <a:off x="4067416" y="3630202"/>
            <a:ext cx="4008859" cy="399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000" b="1" dirty="0">
                <a:solidFill>
                  <a:schemeClr val="accent5">
                    <a:lumMod val="10000"/>
                  </a:schemeClr>
                </a:solidFill>
              </a:rPr>
              <a:t>plantillaspower-point.com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36"/>
          <p:cNvSpPr/>
          <p:nvPr/>
        </p:nvSpPr>
        <p:spPr>
          <a:xfrm>
            <a:off x="3806450" y="3613902"/>
            <a:ext cx="4771500" cy="103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36"/>
          <p:cNvSpPr txBox="1">
            <a:spLocks noGrp="1"/>
          </p:cNvSpPr>
          <p:nvPr>
            <p:ph type="title"/>
          </p:nvPr>
        </p:nvSpPr>
        <p:spPr>
          <a:xfrm>
            <a:off x="3240300" y="2448777"/>
            <a:ext cx="5903700" cy="2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</a:t>
            </a:r>
            <a:r>
              <a:rPr lang="en">
                <a:solidFill>
                  <a:schemeClr val="lt1"/>
                </a:solidFill>
              </a:rPr>
              <a:t> WORDS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57" y="1506507"/>
            <a:ext cx="1757793" cy="1016555"/>
          </a:xfrm>
          <a:prstGeom prst="rect">
            <a:avLst/>
          </a:prstGeom>
        </p:spPr>
      </p:pic>
      <p:sp>
        <p:nvSpPr>
          <p:cNvPr id="5" name="Google Shape;889;p45"/>
          <p:cNvSpPr txBox="1">
            <a:spLocks/>
          </p:cNvSpPr>
          <p:nvPr/>
        </p:nvSpPr>
        <p:spPr>
          <a:xfrm>
            <a:off x="674673" y="398415"/>
            <a:ext cx="5619334" cy="20502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Images reveal large amounts of data, so remember use an image instead of a long text. Your audience will appreciate it</a:t>
            </a:r>
          </a:p>
        </p:txBody>
      </p:sp>
      <p:sp>
        <p:nvSpPr>
          <p:cNvPr id="6" name="Google Shape;889;p45"/>
          <p:cNvSpPr txBox="1">
            <a:spLocks/>
          </p:cNvSpPr>
          <p:nvPr/>
        </p:nvSpPr>
        <p:spPr>
          <a:xfrm>
            <a:off x="674673" y="2006196"/>
            <a:ext cx="3131777" cy="20502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Images reveal large amounts of data, so remember use an image instead of a long text. Your audience will appreciate 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7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EXPOSURE</a:t>
            </a:r>
            <a:endParaRPr/>
          </a:p>
        </p:txBody>
      </p:sp>
      <p:sp>
        <p:nvSpPr>
          <p:cNvPr id="1445" name="Google Shape;1445;p37"/>
          <p:cNvSpPr txBox="1">
            <a:spLocks noGrp="1"/>
          </p:cNvSpPr>
          <p:nvPr>
            <p:ph type="title" idx="2"/>
          </p:nvPr>
        </p:nvSpPr>
        <p:spPr>
          <a:xfrm>
            <a:off x="3696462" y="3080634"/>
            <a:ext cx="22083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SPEED SETTING</a:t>
            </a:r>
            <a:endParaRPr/>
          </a:p>
        </p:txBody>
      </p:sp>
      <p:sp>
        <p:nvSpPr>
          <p:cNvPr id="1446" name="Google Shape;1446;p37"/>
          <p:cNvSpPr txBox="1">
            <a:spLocks noGrp="1"/>
          </p:cNvSpPr>
          <p:nvPr>
            <p:ph type="title" idx="3"/>
          </p:nvPr>
        </p:nvSpPr>
        <p:spPr>
          <a:xfrm>
            <a:off x="3696462" y="3549402"/>
            <a:ext cx="22083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terribly hot, even hotter than Mercury</a:t>
            </a:r>
            <a:endParaRPr/>
          </a:p>
        </p:txBody>
      </p:sp>
      <p:sp>
        <p:nvSpPr>
          <p:cNvPr id="1447" name="Google Shape;1447;p37"/>
          <p:cNvSpPr txBox="1">
            <a:spLocks noGrp="1"/>
          </p:cNvSpPr>
          <p:nvPr>
            <p:ph type="title" idx="4"/>
          </p:nvPr>
        </p:nvSpPr>
        <p:spPr>
          <a:xfrm>
            <a:off x="947450" y="3080634"/>
            <a:ext cx="22083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METERING</a:t>
            </a:r>
            <a:endParaRPr/>
          </a:p>
        </p:txBody>
      </p:sp>
      <p:sp>
        <p:nvSpPr>
          <p:cNvPr id="1448" name="Google Shape;1448;p37"/>
          <p:cNvSpPr txBox="1">
            <a:spLocks noGrp="1"/>
          </p:cNvSpPr>
          <p:nvPr>
            <p:ph type="title" idx="5"/>
          </p:nvPr>
        </p:nvSpPr>
        <p:spPr>
          <a:xfrm>
            <a:off x="947375" y="3549402"/>
            <a:ext cx="22083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449" name="Google Shape;1449;p37"/>
          <p:cNvSpPr txBox="1">
            <a:spLocks noGrp="1"/>
          </p:cNvSpPr>
          <p:nvPr>
            <p:ph type="title" idx="6"/>
          </p:nvPr>
        </p:nvSpPr>
        <p:spPr>
          <a:xfrm>
            <a:off x="6445475" y="3080634"/>
            <a:ext cx="22083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DEPT OF FIELD</a:t>
            </a:r>
            <a:endParaRPr/>
          </a:p>
        </p:txBody>
      </p:sp>
      <p:sp>
        <p:nvSpPr>
          <p:cNvPr id="1450" name="Google Shape;1450;p37"/>
          <p:cNvSpPr txBox="1">
            <a:spLocks noGrp="1"/>
          </p:cNvSpPr>
          <p:nvPr>
            <p:ph type="title" idx="7"/>
          </p:nvPr>
        </p:nvSpPr>
        <p:spPr>
          <a:xfrm>
            <a:off x="6445475" y="3549402"/>
            <a:ext cx="22083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451" name="Google Shape;1451;p37"/>
          <p:cNvSpPr/>
          <p:nvPr/>
        </p:nvSpPr>
        <p:spPr>
          <a:xfrm rot="8619804">
            <a:off x="682947" y="918058"/>
            <a:ext cx="4200" cy="14736"/>
          </a:xfrm>
          <a:custGeom>
            <a:avLst/>
            <a:gdLst/>
            <a:ahLst/>
            <a:cxnLst/>
            <a:rect l="l" t="t" r="r" b="b"/>
            <a:pathLst>
              <a:path w="112" h="393" extrusionOk="0">
                <a:moveTo>
                  <a:pt x="20" y="0"/>
                </a:moveTo>
                <a:cubicBezTo>
                  <a:pt x="8" y="0"/>
                  <a:pt x="1" y="47"/>
                  <a:pt x="5" y="183"/>
                </a:cubicBezTo>
                <a:cubicBezTo>
                  <a:pt x="7" y="120"/>
                  <a:pt x="11" y="96"/>
                  <a:pt x="17" y="96"/>
                </a:cubicBezTo>
                <a:cubicBezTo>
                  <a:pt x="38" y="96"/>
                  <a:pt x="78" y="393"/>
                  <a:pt x="98" y="393"/>
                </a:cubicBezTo>
                <a:cubicBezTo>
                  <a:pt x="106" y="393"/>
                  <a:pt x="112" y="347"/>
                  <a:pt x="112" y="219"/>
                </a:cubicBezTo>
                <a:lnTo>
                  <a:pt x="112" y="219"/>
                </a:lnTo>
                <a:cubicBezTo>
                  <a:pt x="111" y="221"/>
                  <a:pt x="110" y="222"/>
                  <a:pt x="110" y="222"/>
                </a:cubicBezTo>
                <a:cubicBezTo>
                  <a:pt x="97" y="222"/>
                  <a:pt x="47" y="0"/>
                  <a:pt x="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37"/>
          <p:cNvSpPr/>
          <p:nvPr/>
        </p:nvSpPr>
        <p:spPr>
          <a:xfrm rot="8619804">
            <a:off x="576127" y="989182"/>
            <a:ext cx="487" cy="675"/>
          </a:xfrm>
          <a:custGeom>
            <a:avLst/>
            <a:gdLst/>
            <a:ahLst/>
            <a:cxnLst/>
            <a:rect l="l" t="t" r="r" b="b"/>
            <a:pathLst>
              <a:path w="13" h="18" extrusionOk="0">
                <a:moveTo>
                  <a:pt x="1" y="0"/>
                </a:moveTo>
                <a:cubicBezTo>
                  <a:pt x="1" y="9"/>
                  <a:pt x="7" y="17"/>
                  <a:pt x="10" y="17"/>
                </a:cubicBezTo>
                <a:cubicBezTo>
                  <a:pt x="12" y="17"/>
                  <a:pt x="13" y="16"/>
                  <a:pt x="13" y="12"/>
                </a:cubicBezTo>
                <a:cubicBezTo>
                  <a:pt x="13" y="12"/>
                  <a:pt x="13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37"/>
          <p:cNvSpPr/>
          <p:nvPr/>
        </p:nvSpPr>
        <p:spPr>
          <a:xfrm rot="8619804">
            <a:off x="572772" y="980222"/>
            <a:ext cx="487" cy="487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2" y="0"/>
                </a:moveTo>
                <a:cubicBezTo>
                  <a:pt x="12" y="0"/>
                  <a:pt x="0" y="12"/>
                  <a:pt x="12" y="12"/>
                </a:cubicBez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37"/>
          <p:cNvSpPr/>
          <p:nvPr/>
        </p:nvSpPr>
        <p:spPr>
          <a:xfrm rot="8619804">
            <a:off x="565043" y="964474"/>
            <a:ext cx="37" cy="487"/>
          </a:xfrm>
          <a:custGeom>
            <a:avLst/>
            <a:gdLst/>
            <a:ahLst/>
            <a:cxnLst/>
            <a:rect l="l" t="t" r="r" b="b"/>
            <a:pathLst>
              <a:path w="1" h="13" extrusionOk="0">
                <a:moveTo>
                  <a:pt x="1" y="13"/>
                </a:moveTo>
                <a:lnTo>
                  <a:pt x="1" y="13"/>
                </a:lnTo>
                <a:cubicBezTo>
                  <a:pt x="1" y="1"/>
                  <a:pt x="1" y="13"/>
                  <a:pt x="1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37"/>
          <p:cNvSpPr/>
          <p:nvPr/>
        </p:nvSpPr>
        <p:spPr>
          <a:xfrm rot="8619804">
            <a:off x="500108" y="828772"/>
            <a:ext cx="4500" cy="1987"/>
          </a:xfrm>
          <a:custGeom>
            <a:avLst/>
            <a:gdLst/>
            <a:ahLst/>
            <a:cxnLst/>
            <a:rect l="l" t="t" r="r" b="b"/>
            <a:pathLst>
              <a:path w="120" h="53" extrusionOk="0">
                <a:moveTo>
                  <a:pt x="33" y="0"/>
                </a:moveTo>
                <a:cubicBezTo>
                  <a:pt x="19" y="0"/>
                  <a:pt x="8" y="6"/>
                  <a:pt x="1" y="24"/>
                </a:cubicBezTo>
                <a:cubicBezTo>
                  <a:pt x="8" y="16"/>
                  <a:pt x="15" y="13"/>
                  <a:pt x="21" y="13"/>
                </a:cubicBezTo>
                <a:cubicBezTo>
                  <a:pt x="44" y="13"/>
                  <a:pt x="58" y="53"/>
                  <a:pt x="82" y="53"/>
                </a:cubicBezTo>
                <a:cubicBezTo>
                  <a:pt x="93" y="53"/>
                  <a:pt x="105" y="45"/>
                  <a:pt x="120" y="24"/>
                </a:cubicBezTo>
                <a:lnTo>
                  <a:pt x="120" y="24"/>
                </a:lnTo>
                <a:cubicBezTo>
                  <a:pt x="118" y="25"/>
                  <a:pt x="116" y="25"/>
                  <a:pt x="113" y="25"/>
                </a:cubicBezTo>
                <a:cubicBezTo>
                  <a:pt x="94" y="25"/>
                  <a:pt x="60" y="0"/>
                  <a:pt x="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37"/>
          <p:cNvSpPr/>
          <p:nvPr/>
        </p:nvSpPr>
        <p:spPr>
          <a:xfrm rot="8619804">
            <a:off x="522207" y="916435"/>
            <a:ext cx="937" cy="937"/>
          </a:xfrm>
          <a:custGeom>
            <a:avLst/>
            <a:gdLst/>
            <a:ahLst/>
            <a:cxnLst/>
            <a:rect l="l" t="t" r="r" b="b"/>
            <a:pathLst>
              <a:path w="25" h="25" extrusionOk="0">
                <a:moveTo>
                  <a:pt x="25" y="0"/>
                </a:moveTo>
                <a:lnTo>
                  <a:pt x="1" y="24"/>
                </a:lnTo>
                <a:cubicBezTo>
                  <a:pt x="13" y="24"/>
                  <a:pt x="25" y="12"/>
                  <a:pt x="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37"/>
          <p:cNvSpPr/>
          <p:nvPr/>
        </p:nvSpPr>
        <p:spPr>
          <a:xfrm rot="8619804">
            <a:off x="506450" y="931492"/>
            <a:ext cx="1350" cy="3150"/>
          </a:xfrm>
          <a:custGeom>
            <a:avLst/>
            <a:gdLst/>
            <a:ahLst/>
            <a:cxnLst/>
            <a:rect l="l" t="t" r="r" b="b"/>
            <a:pathLst>
              <a:path w="36" h="84" extrusionOk="0">
                <a:moveTo>
                  <a:pt x="36" y="0"/>
                </a:moveTo>
                <a:cubicBezTo>
                  <a:pt x="24" y="36"/>
                  <a:pt x="12" y="60"/>
                  <a:pt x="0" y="84"/>
                </a:cubicBezTo>
                <a:cubicBezTo>
                  <a:pt x="12" y="60"/>
                  <a:pt x="24" y="36"/>
                  <a:pt x="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37"/>
          <p:cNvSpPr/>
          <p:nvPr/>
        </p:nvSpPr>
        <p:spPr>
          <a:xfrm rot="8619804">
            <a:off x="504916" y="921319"/>
            <a:ext cx="2737" cy="900"/>
          </a:xfrm>
          <a:custGeom>
            <a:avLst/>
            <a:gdLst/>
            <a:ahLst/>
            <a:cxnLst/>
            <a:rect l="l" t="t" r="r" b="b"/>
            <a:pathLst>
              <a:path w="73" h="24" extrusionOk="0">
                <a:moveTo>
                  <a:pt x="72" y="0"/>
                </a:moveTo>
                <a:cubicBezTo>
                  <a:pt x="36" y="0"/>
                  <a:pt x="1" y="0"/>
                  <a:pt x="24" y="24"/>
                </a:cubicBez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37"/>
          <p:cNvSpPr/>
          <p:nvPr/>
        </p:nvSpPr>
        <p:spPr>
          <a:xfrm rot="8619804">
            <a:off x="415322" y="754090"/>
            <a:ext cx="487" cy="487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1"/>
                </a:moveTo>
                <a:lnTo>
                  <a:pt x="13" y="12"/>
                </a:lnTo>
                <a:cubicBezTo>
                  <a:pt x="13" y="1"/>
                  <a:pt x="13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37"/>
          <p:cNvSpPr/>
          <p:nvPr/>
        </p:nvSpPr>
        <p:spPr>
          <a:xfrm rot="8619804">
            <a:off x="542759" y="968559"/>
            <a:ext cx="487" cy="937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" y="1"/>
                </a:moveTo>
                <a:cubicBezTo>
                  <a:pt x="13" y="25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37"/>
          <p:cNvSpPr/>
          <p:nvPr/>
        </p:nvSpPr>
        <p:spPr>
          <a:xfrm rot="8619804">
            <a:off x="570303" y="997359"/>
            <a:ext cx="1387" cy="1350"/>
          </a:xfrm>
          <a:custGeom>
            <a:avLst/>
            <a:gdLst/>
            <a:ahLst/>
            <a:cxnLst/>
            <a:rect l="l" t="t" r="r" b="b"/>
            <a:pathLst>
              <a:path w="37" h="36" extrusionOk="0">
                <a:moveTo>
                  <a:pt x="1" y="0"/>
                </a:moveTo>
                <a:cubicBezTo>
                  <a:pt x="13" y="12"/>
                  <a:pt x="25" y="24"/>
                  <a:pt x="37" y="36"/>
                </a:cubicBezTo>
                <a:cubicBezTo>
                  <a:pt x="37" y="12"/>
                  <a:pt x="37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7"/>
          <p:cNvSpPr/>
          <p:nvPr/>
        </p:nvSpPr>
        <p:spPr>
          <a:xfrm rot="8619804">
            <a:off x="569424" y="995995"/>
            <a:ext cx="937" cy="1837"/>
          </a:xfrm>
          <a:custGeom>
            <a:avLst/>
            <a:gdLst/>
            <a:ahLst/>
            <a:cxnLst/>
            <a:rect l="l" t="t" r="r" b="b"/>
            <a:pathLst>
              <a:path w="25" h="49" extrusionOk="0">
                <a:moveTo>
                  <a:pt x="13" y="1"/>
                </a:moveTo>
                <a:cubicBezTo>
                  <a:pt x="1" y="13"/>
                  <a:pt x="1" y="37"/>
                  <a:pt x="13" y="49"/>
                </a:cubicBezTo>
                <a:cubicBezTo>
                  <a:pt x="25" y="37"/>
                  <a:pt x="25" y="13"/>
                  <a:pt x="1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7"/>
          <p:cNvSpPr/>
          <p:nvPr/>
        </p:nvSpPr>
        <p:spPr>
          <a:xfrm rot="8619804">
            <a:off x="595616" y="1017846"/>
            <a:ext cx="1837" cy="450"/>
          </a:xfrm>
          <a:custGeom>
            <a:avLst/>
            <a:gdLst/>
            <a:ahLst/>
            <a:cxnLst/>
            <a:rect l="l" t="t" r="r" b="b"/>
            <a:pathLst>
              <a:path w="49" h="12" extrusionOk="0">
                <a:moveTo>
                  <a:pt x="1" y="1"/>
                </a:moveTo>
                <a:cubicBezTo>
                  <a:pt x="1" y="9"/>
                  <a:pt x="2" y="11"/>
                  <a:pt x="5" y="11"/>
                </a:cubicBezTo>
                <a:cubicBezTo>
                  <a:pt x="11" y="11"/>
                  <a:pt x="25" y="1"/>
                  <a:pt x="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7"/>
          <p:cNvSpPr/>
          <p:nvPr/>
        </p:nvSpPr>
        <p:spPr>
          <a:xfrm rot="8619804">
            <a:off x="579221" y="1014369"/>
            <a:ext cx="2250" cy="1800"/>
          </a:xfrm>
          <a:custGeom>
            <a:avLst/>
            <a:gdLst/>
            <a:ahLst/>
            <a:cxnLst/>
            <a:rect l="l" t="t" r="r" b="b"/>
            <a:pathLst>
              <a:path w="60" h="48" extrusionOk="0">
                <a:moveTo>
                  <a:pt x="0" y="0"/>
                </a:moveTo>
                <a:lnTo>
                  <a:pt x="12" y="48"/>
                </a:lnTo>
                <a:cubicBezTo>
                  <a:pt x="60" y="24"/>
                  <a:pt x="36" y="24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7"/>
          <p:cNvSpPr/>
          <p:nvPr/>
        </p:nvSpPr>
        <p:spPr>
          <a:xfrm rot="8619804">
            <a:off x="587421" y="998478"/>
            <a:ext cx="487" cy="2287"/>
          </a:xfrm>
          <a:custGeom>
            <a:avLst/>
            <a:gdLst/>
            <a:ahLst/>
            <a:cxnLst/>
            <a:rect l="l" t="t" r="r" b="b"/>
            <a:pathLst>
              <a:path w="13" h="61" extrusionOk="0">
                <a:moveTo>
                  <a:pt x="0" y="1"/>
                </a:moveTo>
                <a:lnTo>
                  <a:pt x="0" y="24"/>
                </a:lnTo>
                <a:lnTo>
                  <a:pt x="12" y="6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7"/>
          <p:cNvSpPr/>
          <p:nvPr/>
        </p:nvSpPr>
        <p:spPr>
          <a:xfrm rot="8619804">
            <a:off x="522754" y="918955"/>
            <a:ext cx="2287" cy="1500"/>
          </a:xfrm>
          <a:custGeom>
            <a:avLst/>
            <a:gdLst/>
            <a:ahLst/>
            <a:cxnLst/>
            <a:rect l="l" t="t" r="r" b="b"/>
            <a:pathLst>
              <a:path w="61" h="40" extrusionOk="0">
                <a:moveTo>
                  <a:pt x="14" y="1"/>
                </a:moveTo>
                <a:cubicBezTo>
                  <a:pt x="6" y="1"/>
                  <a:pt x="1" y="5"/>
                  <a:pt x="1" y="16"/>
                </a:cubicBezTo>
                <a:lnTo>
                  <a:pt x="60" y="40"/>
                </a:lnTo>
                <a:cubicBezTo>
                  <a:pt x="60" y="23"/>
                  <a:pt x="31" y="1"/>
                  <a:pt x="1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7"/>
          <p:cNvSpPr/>
          <p:nvPr/>
        </p:nvSpPr>
        <p:spPr>
          <a:xfrm rot="8619804">
            <a:off x="517421" y="869052"/>
            <a:ext cx="2700" cy="2250"/>
          </a:xfrm>
          <a:custGeom>
            <a:avLst/>
            <a:gdLst/>
            <a:ahLst/>
            <a:cxnLst/>
            <a:rect l="l" t="t" r="r" b="b"/>
            <a:pathLst>
              <a:path w="72" h="60" extrusionOk="0">
                <a:moveTo>
                  <a:pt x="72" y="0"/>
                </a:moveTo>
                <a:cubicBezTo>
                  <a:pt x="36" y="0"/>
                  <a:pt x="0" y="24"/>
                  <a:pt x="12" y="60"/>
                </a:cubicBezTo>
                <a:cubicBezTo>
                  <a:pt x="36" y="36"/>
                  <a:pt x="72" y="24"/>
                  <a:pt x="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37"/>
          <p:cNvSpPr/>
          <p:nvPr/>
        </p:nvSpPr>
        <p:spPr>
          <a:xfrm rot="8619804">
            <a:off x="438886" y="753105"/>
            <a:ext cx="487" cy="1725"/>
          </a:xfrm>
          <a:custGeom>
            <a:avLst/>
            <a:gdLst/>
            <a:ahLst/>
            <a:cxnLst/>
            <a:rect l="l" t="t" r="r" b="b"/>
            <a:pathLst>
              <a:path w="13" h="46" extrusionOk="0">
                <a:moveTo>
                  <a:pt x="1" y="1"/>
                </a:moveTo>
                <a:cubicBezTo>
                  <a:pt x="1" y="1"/>
                  <a:pt x="1" y="46"/>
                  <a:pt x="6" y="46"/>
                </a:cubicBezTo>
                <a:cubicBezTo>
                  <a:pt x="7" y="46"/>
                  <a:pt x="10" y="40"/>
                  <a:pt x="13" y="24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625" y="1757156"/>
            <a:ext cx="900000" cy="1012500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612" y="1429731"/>
            <a:ext cx="900000" cy="1012500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65" y="1757156"/>
            <a:ext cx="900000" cy="1012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 txBox="1">
            <a:spLocks noGrp="1"/>
          </p:cNvSpPr>
          <p:nvPr>
            <p:ph type="title" idx="4294967295"/>
          </p:nvPr>
        </p:nvSpPr>
        <p:spPr>
          <a:xfrm>
            <a:off x="835025" y="666587"/>
            <a:ext cx="4727575" cy="98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5">
                    <a:lumMod val="10000"/>
                  </a:schemeClr>
                </a:solidFill>
              </a:rPr>
              <a:t>A picture always reinforces the concept</a:t>
            </a:r>
            <a:endParaRPr sz="40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Google Shape;404;p43"/>
          <p:cNvSpPr txBox="1">
            <a:spLocks/>
          </p:cNvSpPr>
          <p:nvPr/>
        </p:nvSpPr>
        <p:spPr>
          <a:xfrm>
            <a:off x="835025" y="3600441"/>
            <a:ext cx="34836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Font typeface="Roboto Condensed Light"/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Images reveal large amounts of data, so  remember: use an image instead of long texts</a:t>
            </a:r>
          </a:p>
        </p:txBody>
      </p:sp>
      <p:sp>
        <p:nvSpPr>
          <p:cNvPr id="17" name="Google Shape;404;p43"/>
          <p:cNvSpPr txBox="1">
            <a:spLocks/>
          </p:cNvSpPr>
          <p:nvPr/>
        </p:nvSpPr>
        <p:spPr>
          <a:xfrm>
            <a:off x="835025" y="2820441"/>
            <a:ext cx="34836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Font typeface="Roboto Condensed Light"/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Images reveal large amounts of data, so  remember: use an image instead of long texts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447675" y="338138"/>
            <a:ext cx="84312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8331">
            <a:off x="4555704" y="2247465"/>
            <a:ext cx="3542352" cy="20856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38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THE TOPIC</a:t>
            </a:r>
            <a:endParaRPr/>
          </a:p>
        </p:txBody>
      </p:sp>
      <p:sp>
        <p:nvSpPr>
          <p:cNvPr id="1504" name="Google Shape;1504;p38"/>
          <p:cNvSpPr txBox="1">
            <a:spLocks noGrp="1"/>
          </p:cNvSpPr>
          <p:nvPr>
            <p:ph type="title" idx="2"/>
          </p:nvPr>
        </p:nvSpPr>
        <p:spPr>
          <a:xfrm>
            <a:off x="5050062" y="1753634"/>
            <a:ext cx="23244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LENS</a:t>
            </a:r>
            <a:endParaRPr/>
          </a:p>
        </p:txBody>
      </p:sp>
      <p:sp>
        <p:nvSpPr>
          <p:cNvPr id="1505" name="Google Shape;1505;p38"/>
          <p:cNvSpPr txBox="1">
            <a:spLocks noGrp="1"/>
          </p:cNvSpPr>
          <p:nvPr>
            <p:ph type="title" idx="3"/>
          </p:nvPr>
        </p:nvSpPr>
        <p:spPr>
          <a:xfrm>
            <a:off x="5050062" y="2200057"/>
            <a:ext cx="23244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has a beautiful name, but it’s terribly hot</a:t>
            </a:r>
            <a:endParaRPr/>
          </a:p>
        </p:txBody>
      </p:sp>
      <p:sp>
        <p:nvSpPr>
          <p:cNvPr id="1506" name="Google Shape;1506;p38"/>
          <p:cNvSpPr txBox="1">
            <a:spLocks noGrp="1"/>
          </p:cNvSpPr>
          <p:nvPr>
            <p:ph type="title" idx="4"/>
          </p:nvPr>
        </p:nvSpPr>
        <p:spPr>
          <a:xfrm>
            <a:off x="1769538" y="1753634"/>
            <a:ext cx="23244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BODY</a:t>
            </a:r>
            <a:endParaRPr/>
          </a:p>
        </p:txBody>
      </p:sp>
      <p:sp>
        <p:nvSpPr>
          <p:cNvPr id="1507" name="Google Shape;1507;p38"/>
          <p:cNvSpPr txBox="1">
            <a:spLocks noGrp="1"/>
          </p:cNvSpPr>
          <p:nvPr>
            <p:ph type="title" idx="5"/>
          </p:nvPr>
        </p:nvSpPr>
        <p:spPr>
          <a:xfrm>
            <a:off x="1769538" y="2200057"/>
            <a:ext cx="23244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still the only world known to support life</a:t>
            </a:r>
            <a:endParaRPr/>
          </a:p>
        </p:txBody>
      </p:sp>
      <p:sp>
        <p:nvSpPr>
          <p:cNvPr id="1508" name="Google Shape;1508;p38"/>
          <p:cNvSpPr txBox="1">
            <a:spLocks noGrp="1"/>
          </p:cNvSpPr>
          <p:nvPr>
            <p:ph type="title" idx="6"/>
          </p:nvPr>
        </p:nvSpPr>
        <p:spPr>
          <a:xfrm>
            <a:off x="5050062" y="3636139"/>
            <a:ext cx="23244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CARD</a:t>
            </a:r>
            <a:endParaRPr/>
          </a:p>
        </p:txBody>
      </p:sp>
      <p:sp>
        <p:nvSpPr>
          <p:cNvPr id="1509" name="Google Shape;1509;p38"/>
          <p:cNvSpPr txBox="1">
            <a:spLocks noGrp="1"/>
          </p:cNvSpPr>
          <p:nvPr>
            <p:ph type="title" idx="7"/>
          </p:nvPr>
        </p:nvSpPr>
        <p:spPr>
          <a:xfrm>
            <a:off x="5050062" y="4082562"/>
            <a:ext cx="23244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510" name="Google Shape;1510;p38"/>
          <p:cNvSpPr txBox="1">
            <a:spLocks noGrp="1"/>
          </p:cNvSpPr>
          <p:nvPr>
            <p:ph type="title" idx="8"/>
          </p:nvPr>
        </p:nvSpPr>
        <p:spPr>
          <a:xfrm>
            <a:off x="1769538" y="3636139"/>
            <a:ext cx="23244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</a:t>
            </a:r>
            <a:endParaRPr/>
          </a:p>
        </p:txBody>
      </p:sp>
      <p:sp>
        <p:nvSpPr>
          <p:cNvPr id="1511" name="Google Shape;1511;p38"/>
          <p:cNvSpPr txBox="1">
            <a:spLocks noGrp="1"/>
          </p:cNvSpPr>
          <p:nvPr>
            <p:ph type="title" idx="9"/>
          </p:nvPr>
        </p:nvSpPr>
        <p:spPr>
          <a:xfrm>
            <a:off x="1769538" y="4082562"/>
            <a:ext cx="23244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grpSp>
        <p:nvGrpSpPr>
          <p:cNvPr id="1512" name="Google Shape;1512;p38"/>
          <p:cNvGrpSpPr/>
          <p:nvPr/>
        </p:nvGrpSpPr>
        <p:grpSpPr>
          <a:xfrm>
            <a:off x="2767586" y="1308406"/>
            <a:ext cx="328304" cy="263838"/>
            <a:chOff x="4961325" y="1129150"/>
            <a:chExt cx="294100" cy="236350"/>
          </a:xfrm>
        </p:grpSpPr>
        <p:sp>
          <p:nvSpPr>
            <p:cNvPr id="1513" name="Google Shape;1513;p38"/>
            <p:cNvSpPr/>
            <p:nvPr/>
          </p:nvSpPr>
          <p:spPr>
            <a:xfrm>
              <a:off x="5029775" y="1199375"/>
              <a:ext cx="136950" cy="117375"/>
            </a:xfrm>
            <a:custGeom>
              <a:avLst/>
              <a:gdLst/>
              <a:ahLst/>
              <a:cxnLst/>
              <a:rect l="l" t="t" r="r" b="b"/>
              <a:pathLst>
                <a:path w="5478" h="4695" extrusionOk="0">
                  <a:moveTo>
                    <a:pt x="3123" y="478"/>
                  </a:moveTo>
                  <a:cubicBezTo>
                    <a:pt x="4081" y="478"/>
                    <a:pt x="5001" y="1219"/>
                    <a:pt x="5001" y="2346"/>
                  </a:cubicBezTo>
                  <a:cubicBezTo>
                    <a:pt x="5001" y="3370"/>
                    <a:pt x="4168" y="4216"/>
                    <a:pt x="3132" y="4216"/>
                  </a:cubicBezTo>
                  <a:cubicBezTo>
                    <a:pt x="1477" y="4216"/>
                    <a:pt x="644" y="2204"/>
                    <a:pt x="1822" y="1025"/>
                  </a:cubicBezTo>
                  <a:cubicBezTo>
                    <a:pt x="2200" y="647"/>
                    <a:pt x="2666" y="478"/>
                    <a:pt x="3123" y="478"/>
                  </a:cubicBezTo>
                  <a:close/>
                  <a:moveTo>
                    <a:pt x="3132" y="1"/>
                  </a:moveTo>
                  <a:cubicBezTo>
                    <a:pt x="1049" y="1"/>
                    <a:pt x="1" y="2525"/>
                    <a:pt x="1477" y="4001"/>
                  </a:cubicBezTo>
                  <a:cubicBezTo>
                    <a:pt x="1956" y="4480"/>
                    <a:pt x="2545" y="4695"/>
                    <a:pt x="3122" y="4695"/>
                  </a:cubicBezTo>
                  <a:cubicBezTo>
                    <a:pt x="4325" y="4695"/>
                    <a:pt x="5478" y="3762"/>
                    <a:pt x="5478" y="2346"/>
                  </a:cubicBezTo>
                  <a:cubicBezTo>
                    <a:pt x="5478" y="1049"/>
                    <a:pt x="4430" y="1"/>
                    <a:pt x="3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5073250" y="1252000"/>
              <a:ext cx="42875" cy="40875"/>
            </a:xfrm>
            <a:custGeom>
              <a:avLst/>
              <a:gdLst/>
              <a:ahLst/>
              <a:cxnLst/>
              <a:rect l="l" t="t" r="r" b="b"/>
              <a:pathLst>
                <a:path w="1715" h="1635" extrusionOk="0">
                  <a:moveTo>
                    <a:pt x="244" y="0"/>
                  </a:moveTo>
                  <a:cubicBezTo>
                    <a:pt x="122" y="0"/>
                    <a:pt x="0" y="81"/>
                    <a:pt x="0" y="241"/>
                  </a:cubicBezTo>
                  <a:cubicBezTo>
                    <a:pt x="0" y="1015"/>
                    <a:pt x="631" y="1634"/>
                    <a:pt x="1393" y="1634"/>
                  </a:cubicBezTo>
                  <a:cubicBezTo>
                    <a:pt x="1715" y="1634"/>
                    <a:pt x="1715" y="1158"/>
                    <a:pt x="1393" y="1158"/>
                  </a:cubicBezTo>
                  <a:cubicBezTo>
                    <a:pt x="893" y="1158"/>
                    <a:pt x="488" y="741"/>
                    <a:pt x="488" y="241"/>
                  </a:cubicBezTo>
                  <a:cubicBezTo>
                    <a:pt x="488" y="81"/>
                    <a:pt x="36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5100625" y="1223200"/>
              <a:ext cx="42600" cy="40425"/>
            </a:xfrm>
            <a:custGeom>
              <a:avLst/>
              <a:gdLst/>
              <a:ahLst/>
              <a:cxnLst/>
              <a:rect l="l" t="t" r="r" b="b"/>
              <a:pathLst>
                <a:path w="1704" h="1617" extrusionOk="0">
                  <a:moveTo>
                    <a:pt x="298" y="0"/>
                  </a:moveTo>
                  <a:cubicBezTo>
                    <a:pt x="1" y="24"/>
                    <a:pt x="1" y="453"/>
                    <a:pt x="298" y="477"/>
                  </a:cubicBezTo>
                  <a:cubicBezTo>
                    <a:pt x="810" y="477"/>
                    <a:pt x="1215" y="893"/>
                    <a:pt x="1215" y="1393"/>
                  </a:cubicBezTo>
                  <a:cubicBezTo>
                    <a:pt x="1227" y="1542"/>
                    <a:pt x="1343" y="1617"/>
                    <a:pt x="1459" y="1617"/>
                  </a:cubicBezTo>
                  <a:cubicBezTo>
                    <a:pt x="1575" y="1617"/>
                    <a:pt x="1691" y="1542"/>
                    <a:pt x="1703" y="1393"/>
                  </a:cubicBezTo>
                  <a:cubicBezTo>
                    <a:pt x="1703" y="619"/>
                    <a:pt x="107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4961325" y="1129150"/>
              <a:ext cx="294100" cy="236350"/>
            </a:xfrm>
            <a:custGeom>
              <a:avLst/>
              <a:gdLst/>
              <a:ahLst/>
              <a:cxnLst/>
              <a:rect l="l" t="t" r="r" b="b"/>
              <a:pathLst>
                <a:path w="11764" h="9454" extrusionOk="0">
                  <a:moveTo>
                    <a:pt x="2977" y="500"/>
                  </a:moveTo>
                  <a:lnTo>
                    <a:pt x="2977" y="845"/>
                  </a:lnTo>
                  <a:lnTo>
                    <a:pt x="1489" y="845"/>
                  </a:lnTo>
                  <a:lnTo>
                    <a:pt x="1489" y="500"/>
                  </a:lnTo>
                  <a:close/>
                  <a:moveTo>
                    <a:pt x="10787" y="1322"/>
                  </a:moveTo>
                  <a:cubicBezTo>
                    <a:pt x="11049" y="1322"/>
                    <a:pt x="11252" y="1524"/>
                    <a:pt x="11264" y="1786"/>
                  </a:cubicBezTo>
                  <a:lnTo>
                    <a:pt x="500" y="1786"/>
                  </a:lnTo>
                  <a:cubicBezTo>
                    <a:pt x="512" y="1524"/>
                    <a:pt x="715" y="1322"/>
                    <a:pt x="977" y="1322"/>
                  </a:cubicBezTo>
                  <a:close/>
                  <a:moveTo>
                    <a:pt x="11288" y="2262"/>
                  </a:moveTo>
                  <a:lnTo>
                    <a:pt x="11288" y="8025"/>
                  </a:lnTo>
                  <a:lnTo>
                    <a:pt x="7620" y="8025"/>
                  </a:lnTo>
                  <a:cubicBezTo>
                    <a:pt x="9799" y="6727"/>
                    <a:pt x="9799" y="3572"/>
                    <a:pt x="7620" y="2262"/>
                  </a:cubicBezTo>
                  <a:close/>
                  <a:moveTo>
                    <a:pt x="4156" y="2262"/>
                  </a:moveTo>
                  <a:cubicBezTo>
                    <a:pt x="1977" y="3572"/>
                    <a:pt x="1977" y="6727"/>
                    <a:pt x="4156" y="8037"/>
                  </a:cubicBezTo>
                  <a:lnTo>
                    <a:pt x="489" y="8037"/>
                  </a:lnTo>
                  <a:lnTo>
                    <a:pt x="489" y="2262"/>
                  </a:lnTo>
                  <a:close/>
                  <a:moveTo>
                    <a:pt x="5906" y="2262"/>
                  </a:moveTo>
                  <a:cubicBezTo>
                    <a:pt x="7501" y="2274"/>
                    <a:pt x="8775" y="3572"/>
                    <a:pt x="8775" y="5167"/>
                  </a:cubicBezTo>
                  <a:cubicBezTo>
                    <a:pt x="8763" y="6751"/>
                    <a:pt x="7478" y="8037"/>
                    <a:pt x="5882" y="8037"/>
                  </a:cubicBezTo>
                  <a:cubicBezTo>
                    <a:pt x="4299" y="8037"/>
                    <a:pt x="3001" y="6751"/>
                    <a:pt x="2989" y="5167"/>
                  </a:cubicBezTo>
                  <a:cubicBezTo>
                    <a:pt x="2989" y="3572"/>
                    <a:pt x="4263" y="2274"/>
                    <a:pt x="5858" y="2262"/>
                  </a:cubicBezTo>
                  <a:close/>
                  <a:moveTo>
                    <a:pt x="11264" y="8513"/>
                  </a:moveTo>
                  <a:cubicBezTo>
                    <a:pt x="11252" y="8775"/>
                    <a:pt x="11037" y="8977"/>
                    <a:pt x="10776" y="8977"/>
                  </a:cubicBezTo>
                  <a:lnTo>
                    <a:pt x="977" y="8977"/>
                  </a:lnTo>
                  <a:cubicBezTo>
                    <a:pt x="715" y="8977"/>
                    <a:pt x="512" y="8775"/>
                    <a:pt x="500" y="8513"/>
                  </a:cubicBezTo>
                  <a:close/>
                  <a:moveTo>
                    <a:pt x="1251" y="0"/>
                  </a:moveTo>
                  <a:cubicBezTo>
                    <a:pt x="1120" y="0"/>
                    <a:pt x="1001" y="107"/>
                    <a:pt x="1012" y="250"/>
                  </a:cubicBezTo>
                  <a:lnTo>
                    <a:pt x="1012" y="845"/>
                  </a:lnTo>
                  <a:lnTo>
                    <a:pt x="953" y="845"/>
                  </a:lnTo>
                  <a:cubicBezTo>
                    <a:pt x="946" y="845"/>
                    <a:pt x="939" y="845"/>
                    <a:pt x="932" y="845"/>
                  </a:cubicBezTo>
                  <a:cubicBezTo>
                    <a:pt x="417" y="845"/>
                    <a:pt x="0" y="1269"/>
                    <a:pt x="0" y="1798"/>
                  </a:cubicBezTo>
                  <a:lnTo>
                    <a:pt x="0" y="8489"/>
                  </a:lnTo>
                  <a:cubicBezTo>
                    <a:pt x="0" y="9025"/>
                    <a:pt x="429" y="9454"/>
                    <a:pt x="953" y="9454"/>
                  </a:cubicBezTo>
                  <a:lnTo>
                    <a:pt x="10799" y="9454"/>
                  </a:lnTo>
                  <a:cubicBezTo>
                    <a:pt x="11323" y="9454"/>
                    <a:pt x="11752" y="9025"/>
                    <a:pt x="11764" y="8489"/>
                  </a:cubicBezTo>
                  <a:lnTo>
                    <a:pt x="11764" y="1798"/>
                  </a:lnTo>
                  <a:cubicBezTo>
                    <a:pt x="11764" y="1281"/>
                    <a:pt x="11335" y="845"/>
                    <a:pt x="10820" y="845"/>
                  </a:cubicBezTo>
                  <a:cubicBezTo>
                    <a:pt x="10813" y="845"/>
                    <a:pt x="10806" y="845"/>
                    <a:pt x="10799" y="845"/>
                  </a:cubicBezTo>
                  <a:lnTo>
                    <a:pt x="3465" y="845"/>
                  </a:lnTo>
                  <a:lnTo>
                    <a:pt x="3465" y="250"/>
                  </a:lnTo>
                  <a:cubicBezTo>
                    <a:pt x="3465" y="107"/>
                    <a:pt x="3358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4986625" y="1232350"/>
              <a:ext cx="12225" cy="14850"/>
            </a:xfrm>
            <a:custGeom>
              <a:avLst/>
              <a:gdLst/>
              <a:ahLst/>
              <a:cxnLst/>
              <a:rect l="l" t="t" r="r" b="b"/>
              <a:pathLst>
                <a:path w="489" h="594" extrusionOk="0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49"/>
                  </a:lnTo>
                  <a:cubicBezTo>
                    <a:pt x="0" y="468"/>
                    <a:pt x="84" y="575"/>
                    <a:pt x="203" y="587"/>
                  </a:cubicBezTo>
                  <a:cubicBezTo>
                    <a:pt x="220" y="591"/>
                    <a:pt x="238" y="593"/>
                    <a:pt x="255" y="593"/>
                  </a:cubicBezTo>
                  <a:cubicBezTo>
                    <a:pt x="378" y="593"/>
                    <a:pt x="489" y="486"/>
                    <a:pt x="489" y="361"/>
                  </a:cubicBezTo>
                  <a:lnTo>
                    <a:pt x="489" y="242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4986625" y="1254375"/>
              <a:ext cx="12225" cy="62400"/>
            </a:xfrm>
            <a:custGeom>
              <a:avLst/>
              <a:gdLst/>
              <a:ahLst/>
              <a:cxnLst/>
              <a:rect l="l" t="t" r="r" b="b"/>
              <a:pathLst>
                <a:path w="489" h="2496" extrusionOk="0">
                  <a:moveTo>
                    <a:pt x="240" y="0"/>
                  </a:moveTo>
                  <a:cubicBezTo>
                    <a:pt x="228" y="0"/>
                    <a:pt x="215" y="1"/>
                    <a:pt x="203" y="4"/>
                  </a:cubicBezTo>
                  <a:cubicBezTo>
                    <a:pt x="84" y="27"/>
                    <a:pt x="0" y="134"/>
                    <a:pt x="0" y="254"/>
                  </a:cubicBezTo>
                  <a:lnTo>
                    <a:pt x="0" y="2254"/>
                  </a:lnTo>
                  <a:cubicBezTo>
                    <a:pt x="0" y="2373"/>
                    <a:pt x="84" y="2468"/>
                    <a:pt x="203" y="2492"/>
                  </a:cubicBezTo>
                  <a:cubicBezTo>
                    <a:pt x="216" y="2494"/>
                    <a:pt x="230" y="2495"/>
                    <a:pt x="243" y="2495"/>
                  </a:cubicBezTo>
                  <a:cubicBezTo>
                    <a:pt x="371" y="2495"/>
                    <a:pt x="489" y="2394"/>
                    <a:pt x="489" y="2254"/>
                  </a:cubicBezTo>
                  <a:lnTo>
                    <a:pt x="489" y="242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" name="Google Shape;1519;p38"/>
          <p:cNvGrpSpPr/>
          <p:nvPr/>
        </p:nvGrpSpPr>
        <p:grpSpPr>
          <a:xfrm>
            <a:off x="6078348" y="3199730"/>
            <a:ext cx="267828" cy="328388"/>
            <a:chOff x="3323625" y="1467800"/>
            <a:chExt cx="239925" cy="294175"/>
          </a:xfrm>
        </p:grpSpPr>
        <p:sp>
          <p:nvSpPr>
            <p:cNvPr id="1520" name="Google Shape;1520;p38"/>
            <p:cNvSpPr/>
            <p:nvPr/>
          </p:nvSpPr>
          <p:spPr>
            <a:xfrm>
              <a:off x="3323625" y="1467800"/>
              <a:ext cx="239925" cy="294175"/>
            </a:xfrm>
            <a:custGeom>
              <a:avLst/>
              <a:gdLst/>
              <a:ahLst/>
              <a:cxnLst/>
              <a:rect l="l" t="t" r="r" b="b"/>
              <a:pathLst>
                <a:path w="9597" h="11767" extrusionOk="0">
                  <a:moveTo>
                    <a:pt x="1977" y="456"/>
                  </a:moveTo>
                  <a:lnTo>
                    <a:pt x="1977" y="2361"/>
                  </a:lnTo>
                  <a:lnTo>
                    <a:pt x="1358" y="2361"/>
                  </a:lnTo>
                  <a:lnTo>
                    <a:pt x="1358" y="456"/>
                  </a:lnTo>
                  <a:close/>
                  <a:moveTo>
                    <a:pt x="3703" y="456"/>
                  </a:moveTo>
                  <a:lnTo>
                    <a:pt x="3703" y="2361"/>
                  </a:lnTo>
                  <a:lnTo>
                    <a:pt x="3084" y="2361"/>
                  </a:lnTo>
                  <a:lnTo>
                    <a:pt x="3084" y="456"/>
                  </a:lnTo>
                  <a:close/>
                  <a:moveTo>
                    <a:pt x="5418" y="456"/>
                  </a:moveTo>
                  <a:lnTo>
                    <a:pt x="5418" y="2361"/>
                  </a:lnTo>
                  <a:lnTo>
                    <a:pt x="4798" y="2361"/>
                  </a:lnTo>
                  <a:lnTo>
                    <a:pt x="4798" y="456"/>
                  </a:lnTo>
                  <a:close/>
                  <a:moveTo>
                    <a:pt x="7144" y="456"/>
                  </a:moveTo>
                  <a:lnTo>
                    <a:pt x="7144" y="2361"/>
                  </a:lnTo>
                  <a:lnTo>
                    <a:pt x="6525" y="2361"/>
                  </a:lnTo>
                  <a:lnTo>
                    <a:pt x="6525" y="456"/>
                  </a:lnTo>
                  <a:close/>
                  <a:moveTo>
                    <a:pt x="6037" y="480"/>
                  </a:moveTo>
                  <a:lnTo>
                    <a:pt x="6037" y="2706"/>
                  </a:lnTo>
                  <a:cubicBezTo>
                    <a:pt x="6037" y="2789"/>
                    <a:pt x="6096" y="2849"/>
                    <a:pt x="6180" y="2849"/>
                  </a:cubicBezTo>
                  <a:lnTo>
                    <a:pt x="7382" y="2849"/>
                  </a:lnTo>
                  <a:cubicBezTo>
                    <a:pt x="7513" y="2849"/>
                    <a:pt x="7620" y="2742"/>
                    <a:pt x="7620" y="2611"/>
                  </a:cubicBezTo>
                  <a:lnTo>
                    <a:pt x="7620" y="789"/>
                  </a:lnTo>
                  <a:lnTo>
                    <a:pt x="9108" y="2301"/>
                  </a:lnTo>
                  <a:lnTo>
                    <a:pt x="9108" y="3599"/>
                  </a:lnTo>
                  <a:lnTo>
                    <a:pt x="9037" y="3599"/>
                  </a:lnTo>
                  <a:cubicBezTo>
                    <a:pt x="8906" y="3599"/>
                    <a:pt x="8799" y="3706"/>
                    <a:pt x="8799" y="3849"/>
                  </a:cubicBezTo>
                  <a:lnTo>
                    <a:pt x="8799" y="5159"/>
                  </a:lnTo>
                  <a:cubicBezTo>
                    <a:pt x="8799" y="5290"/>
                    <a:pt x="8906" y="5397"/>
                    <a:pt x="9037" y="5397"/>
                  </a:cubicBezTo>
                  <a:lnTo>
                    <a:pt x="9120" y="5397"/>
                  </a:lnTo>
                  <a:lnTo>
                    <a:pt x="9120" y="11278"/>
                  </a:lnTo>
                  <a:lnTo>
                    <a:pt x="6334" y="11278"/>
                  </a:lnTo>
                  <a:lnTo>
                    <a:pt x="6334" y="11195"/>
                  </a:lnTo>
                  <a:cubicBezTo>
                    <a:pt x="6334" y="11159"/>
                    <a:pt x="6334" y="11124"/>
                    <a:pt x="6322" y="11100"/>
                  </a:cubicBezTo>
                  <a:cubicBezTo>
                    <a:pt x="6275" y="11005"/>
                    <a:pt x="6191" y="10957"/>
                    <a:pt x="6096" y="10957"/>
                  </a:cubicBezTo>
                  <a:lnTo>
                    <a:pt x="3501" y="10957"/>
                  </a:lnTo>
                  <a:cubicBezTo>
                    <a:pt x="3370" y="10957"/>
                    <a:pt x="3263" y="11064"/>
                    <a:pt x="3263" y="11195"/>
                  </a:cubicBezTo>
                  <a:lnTo>
                    <a:pt x="3263" y="11278"/>
                  </a:lnTo>
                  <a:lnTo>
                    <a:pt x="476" y="11278"/>
                  </a:lnTo>
                  <a:lnTo>
                    <a:pt x="476" y="6040"/>
                  </a:lnTo>
                  <a:lnTo>
                    <a:pt x="560" y="6040"/>
                  </a:lnTo>
                  <a:cubicBezTo>
                    <a:pt x="691" y="6040"/>
                    <a:pt x="798" y="5933"/>
                    <a:pt x="798" y="5802"/>
                  </a:cubicBezTo>
                  <a:lnTo>
                    <a:pt x="798" y="3182"/>
                  </a:lnTo>
                  <a:cubicBezTo>
                    <a:pt x="810" y="3051"/>
                    <a:pt x="703" y="2944"/>
                    <a:pt x="572" y="2944"/>
                  </a:cubicBezTo>
                  <a:lnTo>
                    <a:pt x="476" y="2944"/>
                  </a:lnTo>
                  <a:lnTo>
                    <a:pt x="476" y="480"/>
                  </a:lnTo>
                  <a:lnTo>
                    <a:pt x="869" y="480"/>
                  </a:lnTo>
                  <a:lnTo>
                    <a:pt x="869" y="2611"/>
                  </a:lnTo>
                  <a:cubicBezTo>
                    <a:pt x="869" y="2742"/>
                    <a:pt x="977" y="2849"/>
                    <a:pt x="1107" y="2849"/>
                  </a:cubicBezTo>
                  <a:lnTo>
                    <a:pt x="2322" y="2849"/>
                  </a:lnTo>
                  <a:cubicBezTo>
                    <a:pt x="2393" y="2849"/>
                    <a:pt x="2453" y="2789"/>
                    <a:pt x="2453" y="2706"/>
                  </a:cubicBezTo>
                  <a:lnTo>
                    <a:pt x="2453" y="480"/>
                  </a:lnTo>
                  <a:lnTo>
                    <a:pt x="2596" y="480"/>
                  </a:lnTo>
                  <a:lnTo>
                    <a:pt x="2596" y="2706"/>
                  </a:lnTo>
                  <a:cubicBezTo>
                    <a:pt x="2596" y="2789"/>
                    <a:pt x="2655" y="2849"/>
                    <a:pt x="2727" y="2849"/>
                  </a:cubicBezTo>
                  <a:lnTo>
                    <a:pt x="4036" y="2849"/>
                  </a:lnTo>
                  <a:cubicBezTo>
                    <a:pt x="4120" y="2849"/>
                    <a:pt x="4179" y="2789"/>
                    <a:pt x="4179" y="2706"/>
                  </a:cubicBezTo>
                  <a:lnTo>
                    <a:pt x="4179" y="480"/>
                  </a:lnTo>
                  <a:lnTo>
                    <a:pt x="4310" y="480"/>
                  </a:lnTo>
                  <a:lnTo>
                    <a:pt x="4310" y="2706"/>
                  </a:lnTo>
                  <a:cubicBezTo>
                    <a:pt x="4310" y="2789"/>
                    <a:pt x="4382" y="2849"/>
                    <a:pt x="4453" y="2849"/>
                  </a:cubicBezTo>
                  <a:lnTo>
                    <a:pt x="5763" y="2849"/>
                  </a:lnTo>
                  <a:cubicBezTo>
                    <a:pt x="5834" y="2849"/>
                    <a:pt x="5906" y="2789"/>
                    <a:pt x="5906" y="2706"/>
                  </a:cubicBezTo>
                  <a:lnTo>
                    <a:pt x="5906" y="480"/>
                  </a:lnTo>
                  <a:close/>
                  <a:moveTo>
                    <a:pt x="207" y="0"/>
                  </a:moveTo>
                  <a:cubicBezTo>
                    <a:pt x="155" y="0"/>
                    <a:pt x="101" y="23"/>
                    <a:pt x="72" y="63"/>
                  </a:cubicBezTo>
                  <a:cubicBezTo>
                    <a:pt x="24" y="110"/>
                    <a:pt x="0" y="170"/>
                    <a:pt x="0" y="230"/>
                  </a:cubicBezTo>
                  <a:lnTo>
                    <a:pt x="0" y="3182"/>
                  </a:lnTo>
                  <a:cubicBezTo>
                    <a:pt x="0" y="3242"/>
                    <a:pt x="24" y="3313"/>
                    <a:pt x="72" y="3349"/>
                  </a:cubicBezTo>
                  <a:cubicBezTo>
                    <a:pt x="107" y="3397"/>
                    <a:pt x="179" y="3420"/>
                    <a:pt x="238" y="3420"/>
                  </a:cubicBezTo>
                  <a:lnTo>
                    <a:pt x="322" y="3420"/>
                  </a:lnTo>
                  <a:lnTo>
                    <a:pt x="322" y="5563"/>
                  </a:lnTo>
                  <a:lnTo>
                    <a:pt x="238" y="5563"/>
                  </a:lnTo>
                  <a:cubicBezTo>
                    <a:pt x="203" y="5563"/>
                    <a:pt x="167" y="5563"/>
                    <a:pt x="131" y="5575"/>
                  </a:cubicBezTo>
                  <a:cubicBezTo>
                    <a:pt x="48" y="5623"/>
                    <a:pt x="0" y="5706"/>
                    <a:pt x="0" y="5802"/>
                  </a:cubicBezTo>
                  <a:lnTo>
                    <a:pt x="0" y="11505"/>
                  </a:lnTo>
                  <a:cubicBezTo>
                    <a:pt x="0" y="11636"/>
                    <a:pt x="107" y="11743"/>
                    <a:pt x="238" y="11743"/>
                  </a:cubicBezTo>
                  <a:lnTo>
                    <a:pt x="3477" y="11743"/>
                  </a:lnTo>
                  <a:cubicBezTo>
                    <a:pt x="3608" y="11743"/>
                    <a:pt x="3715" y="11636"/>
                    <a:pt x="3715" y="11505"/>
                  </a:cubicBezTo>
                  <a:lnTo>
                    <a:pt x="3715" y="11421"/>
                  </a:lnTo>
                  <a:lnTo>
                    <a:pt x="5858" y="11421"/>
                  </a:lnTo>
                  <a:lnTo>
                    <a:pt x="5858" y="11517"/>
                  </a:lnTo>
                  <a:cubicBezTo>
                    <a:pt x="5858" y="11552"/>
                    <a:pt x="5858" y="11576"/>
                    <a:pt x="5870" y="11600"/>
                  </a:cubicBezTo>
                  <a:cubicBezTo>
                    <a:pt x="5906" y="11695"/>
                    <a:pt x="6001" y="11767"/>
                    <a:pt x="6096" y="11767"/>
                  </a:cubicBezTo>
                  <a:lnTo>
                    <a:pt x="9359" y="11767"/>
                  </a:lnTo>
                  <a:cubicBezTo>
                    <a:pt x="9489" y="11767"/>
                    <a:pt x="9597" y="11659"/>
                    <a:pt x="9597" y="11529"/>
                  </a:cubicBezTo>
                  <a:lnTo>
                    <a:pt x="9597" y="5159"/>
                  </a:lnTo>
                  <a:cubicBezTo>
                    <a:pt x="9597" y="5028"/>
                    <a:pt x="9489" y="4921"/>
                    <a:pt x="9359" y="4921"/>
                  </a:cubicBezTo>
                  <a:lnTo>
                    <a:pt x="9275" y="4921"/>
                  </a:lnTo>
                  <a:lnTo>
                    <a:pt x="9275" y="4087"/>
                  </a:lnTo>
                  <a:lnTo>
                    <a:pt x="9370" y="4087"/>
                  </a:lnTo>
                  <a:lnTo>
                    <a:pt x="9370" y="4075"/>
                  </a:lnTo>
                  <a:cubicBezTo>
                    <a:pt x="9370" y="4075"/>
                    <a:pt x="9597" y="3968"/>
                    <a:pt x="9597" y="3837"/>
                  </a:cubicBezTo>
                  <a:lnTo>
                    <a:pt x="9597" y="2206"/>
                  </a:lnTo>
                  <a:cubicBezTo>
                    <a:pt x="9597" y="2135"/>
                    <a:pt x="9573" y="2075"/>
                    <a:pt x="9525" y="2039"/>
                  </a:cubicBezTo>
                  <a:lnTo>
                    <a:pt x="7561" y="63"/>
                  </a:lnTo>
                  <a:cubicBezTo>
                    <a:pt x="7513" y="27"/>
                    <a:pt x="7454" y="3"/>
                    <a:pt x="7394" y="3"/>
                  </a:cubicBezTo>
                  <a:lnTo>
                    <a:pt x="238" y="3"/>
                  </a:lnTo>
                  <a:cubicBezTo>
                    <a:pt x="228" y="1"/>
                    <a:pt x="218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8"/>
            <p:cNvSpPr/>
            <p:nvPr/>
          </p:nvSpPr>
          <p:spPr>
            <a:xfrm>
              <a:off x="3351000" y="1608950"/>
              <a:ext cx="185175" cy="110475"/>
            </a:xfrm>
            <a:custGeom>
              <a:avLst/>
              <a:gdLst/>
              <a:ahLst/>
              <a:cxnLst/>
              <a:rect l="l" t="t" r="r" b="b"/>
              <a:pathLst>
                <a:path w="7407" h="4419" extrusionOk="0">
                  <a:moveTo>
                    <a:pt x="6918" y="489"/>
                  </a:moveTo>
                  <a:lnTo>
                    <a:pt x="6918" y="3930"/>
                  </a:lnTo>
                  <a:lnTo>
                    <a:pt x="489" y="3930"/>
                  </a:lnTo>
                  <a:lnTo>
                    <a:pt x="489" y="489"/>
                  </a:lnTo>
                  <a:close/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lnTo>
                    <a:pt x="1" y="4180"/>
                  </a:lnTo>
                  <a:cubicBezTo>
                    <a:pt x="1" y="4311"/>
                    <a:pt x="108" y="4418"/>
                    <a:pt x="251" y="4418"/>
                  </a:cubicBezTo>
                  <a:lnTo>
                    <a:pt x="7168" y="4418"/>
                  </a:lnTo>
                  <a:cubicBezTo>
                    <a:pt x="7299" y="4418"/>
                    <a:pt x="7406" y="4311"/>
                    <a:pt x="7406" y="4180"/>
                  </a:cubicBezTo>
                  <a:lnTo>
                    <a:pt x="7406" y="251"/>
                  </a:lnTo>
                  <a:cubicBezTo>
                    <a:pt x="7406" y="108"/>
                    <a:pt x="7299" y="1"/>
                    <a:pt x="7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3349225" y="1582175"/>
              <a:ext cx="18475" cy="11925"/>
            </a:xfrm>
            <a:custGeom>
              <a:avLst/>
              <a:gdLst/>
              <a:ahLst/>
              <a:cxnLst/>
              <a:rect l="l" t="t" r="r" b="b"/>
              <a:pathLst>
                <a:path w="739" h="477" extrusionOk="0">
                  <a:moveTo>
                    <a:pt x="322" y="0"/>
                  </a:moveTo>
                  <a:cubicBezTo>
                    <a:pt x="0" y="0"/>
                    <a:pt x="0" y="477"/>
                    <a:pt x="322" y="477"/>
                  </a:cubicBezTo>
                  <a:lnTo>
                    <a:pt x="464" y="477"/>
                  </a:lnTo>
                  <a:cubicBezTo>
                    <a:pt x="619" y="477"/>
                    <a:pt x="738" y="310"/>
                    <a:pt x="679" y="155"/>
                  </a:cubicBezTo>
                  <a:cubicBezTo>
                    <a:pt x="655" y="60"/>
                    <a:pt x="560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3378675" y="1582175"/>
              <a:ext cx="70875" cy="11925"/>
            </a:xfrm>
            <a:custGeom>
              <a:avLst/>
              <a:gdLst/>
              <a:ahLst/>
              <a:cxnLst/>
              <a:rect l="l" t="t" r="r" b="b"/>
              <a:pathLst>
                <a:path w="2835" h="477" extrusionOk="0">
                  <a:moveTo>
                    <a:pt x="275" y="0"/>
                  </a:moveTo>
                  <a:cubicBezTo>
                    <a:pt x="156" y="0"/>
                    <a:pt x="48" y="84"/>
                    <a:pt x="25" y="203"/>
                  </a:cubicBezTo>
                  <a:cubicBezTo>
                    <a:pt x="1" y="346"/>
                    <a:pt x="120" y="477"/>
                    <a:pt x="263" y="477"/>
                  </a:cubicBezTo>
                  <a:lnTo>
                    <a:pt x="2561" y="477"/>
                  </a:lnTo>
                  <a:cubicBezTo>
                    <a:pt x="2680" y="477"/>
                    <a:pt x="2787" y="393"/>
                    <a:pt x="2811" y="274"/>
                  </a:cubicBezTo>
                  <a:cubicBezTo>
                    <a:pt x="2835" y="131"/>
                    <a:pt x="2715" y="0"/>
                    <a:pt x="2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4" name="Google Shape;1524;p38"/>
          <p:cNvGrpSpPr/>
          <p:nvPr/>
        </p:nvGrpSpPr>
        <p:grpSpPr>
          <a:xfrm>
            <a:off x="6083664" y="1275869"/>
            <a:ext cx="257196" cy="328974"/>
            <a:chOff x="453325" y="1839350"/>
            <a:chExt cx="230400" cy="294700"/>
          </a:xfrm>
        </p:grpSpPr>
        <p:sp>
          <p:nvSpPr>
            <p:cNvPr id="1525" name="Google Shape;1525;p38"/>
            <p:cNvSpPr/>
            <p:nvPr/>
          </p:nvSpPr>
          <p:spPr>
            <a:xfrm>
              <a:off x="583850" y="1896325"/>
              <a:ext cx="12675" cy="15225"/>
            </a:xfrm>
            <a:custGeom>
              <a:avLst/>
              <a:gdLst/>
              <a:ahLst/>
              <a:cxnLst/>
              <a:rect l="l" t="t" r="r" b="b"/>
              <a:pathLst>
                <a:path w="507" h="609" extrusionOk="0">
                  <a:moveTo>
                    <a:pt x="263" y="1"/>
                  </a:moveTo>
                  <a:cubicBezTo>
                    <a:pt x="246" y="1"/>
                    <a:pt x="227" y="3"/>
                    <a:pt x="208" y="7"/>
                  </a:cubicBezTo>
                  <a:cubicBezTo>
                    <a:pt x="89" y="19"/>
                    <a:pt x="6" y="126"/>
                    <a:pt x="18" y="257"/>
                  </a:cubicBezTo>
                  <a:lnTo>
                    <a:pt x="18" y="341"/>
                  </a:lnTo>
                  <a:cubicBezTo>
                    <a:pt x="0" y="519"/>
                    <a:pt x="125" y="609"/>
                    <a:pt x="252" y="609"/>
                  </a:cubicBezTo>
                  <a:cubicBezTo>
                    <a:pt x="378" y="609"/>
                    <a:pt x="506" y="519"/>
                    <a:pt x="494" y="341"/>
                  </a:cubicBezTo>
                  <a:lnTo>
                    <a:pt x="494" y="245"/>
                  </a:lnTo>
                  <a:cubicBezTo>
                    <a:pt x="494" y="109"/>
                    <a:pt x="393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540525" y="1896425"/>
              <a:ext cx="12225" cy="14750"/>
            </a:xfrm>
            <a:custGeom>
              <a:avLst/>
              <a:gdLst/>
              <a:ahLst/>
              <a:cxnLst/>
              <a:rect l="l" t="t" r="r" b="b"/>
              <a:pathLst>
                <a:path w="489" h="590" extrusionOk="0">
                  <a:moveTo>
                    <a:pt x="240" y="0"/>
                  </a:moveTo>
                  <a:cubicBezTo>
                    <a:pt x="228" y="0"/>
                    <a:pt x="216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337"/>
                  </a:lnTo>
                  <a:cubicBezTo>
                    <a:pt x="1" y="456"/>
                    <a:pt x="84" y="563"/>
                    <a:pt x="203" y="587"/>
                  </a:cubicBezTo>
                  <a:cubicBezTo>
                    <a:pt x="216" y="589"/>
                    <a:pt x="228" y="590"/>
                    <a:pt x="240" y="590"/>
                  </a:cubicBezTo>
                  <a:cubicBezTo>
                    <a:pt x="368" y="590"/>
                    <a:pt x="478" y="479"/>
                    <a:pt x="489" y="349"/>
                  </a:cubicBezTo>
                  <a:lnTo>
                    <a:pt x="489" y="241"/>
                  </a:lnTo>
                  <a:cubicBezTo>
                    <a:pt x="489" y="111"/>
                    <a:pt x="370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627750" y="1896425"/>
              <a:ext cx="12225" cy="14750"/>
            </a:xfrm>
            <a:custGeom>
              <a:avLst/>
              <a:gdLst/>
              <a:ahLst/>
              <a:cxnLst/>
              <a:rect l="l" t="t" r="r" b="b"/>
              <a:pathLst>
                <a:path w="489" h="590" extrusionOk="0">
                  <a:moveTo>
                    <a:pt x="242" y="0"/>
                  </a:moveTo>
                  <a:cubicBezTo>
                    <a:pt x="229" y="0"/>
                    <a:pt x="216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37"/>
                  </a:lnTo>
                  <a:cubicBezTo>
                    <a:pt x="0" y="456"/>
                    <a:pt x="84" y="563"/>
                    <a:pt x="203" y="587"/>
                  </a:cubicBezTo>
                  <a:cubicBezTo>
                    <a:pt x="216" y="589"/>
                    <a:pt x="229" y="590"/>
                    <a:pt x="242" y="590"/>
                  </a:cubicBezTo>
                  <a:cubicBezTo>
                    <a:pt x="379" y="590"/>
                    <a:pt x="488" y="479"/>
                    <a:pt x="488" y="349"/>
                  </a:cubicBezTo>
                  <a:lnTo>
                    <a:pt x="488" y="241"/>
                  </a:lnTo>
                  <a:cubicBezTo>
                    <a:pt x="488" y="111"/>
                    <a:pt x="379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496775" y="1896425"/>
              <a:ext cx="12225" cy="14750"/>
            </a:xfrm>
            <a:custGeom>
              <a:avLst/>
              <a:gdLst/>
              <a:ahLst/>
              <a:cxnLst/>
              <a:rect l="l" t="t" r="r" b="b"/>
              <a:pathLst>
                <a:path w="489" h="590" extrusionOk="0">
                  <a:moveTo>
                    <a:pt x="242" y="0"/>
                  </a:moveTo>
                  <a:cubicBezTo>
                    <a:pt x="230" y="0"/>
                    <a:pt x="216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337"/>
                  </a:lnTo>
                  <a:cubicBezTo>
                    <a:pt x="1" y="456"/>
                    <a:pt x="84" y="563"/>
                    <a:pt x="203" y="587"/>
                  </a:cubicBezTo>
                  <a:cubicBezTo>
                    <a:pt x="216" y="589"/>
                    <a:pt x="230" y="590"/>
                    <a:pt x="242" y="590"/>
                  </a:cubicBezTo>
                  <a:cubicBezTo>
                    <a:pt x="379" y="590"/>
                    <a:pt x="489" y="479"/>
                    <a:pt x="489" y="349"/>
                  </a:cubicBezTo>
                  <a:lnTo>
                    <a:pt x="489" y="241"/>
                  </a:lnTo>
                  <a:cubicBezTo>
                    <a:pt x="489" y="111"/>
                    <a:pt x="379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453325" y="1839350"/>
              <a:ext cx="230400" cy="294700"/>
            </a:xfrm>
            <a:custGeom>
              <a:avLst/>
              <a:gdLst/>
              <a:ahLst/>
              <a:cxnLst/>
              <a:rect l="l" t="t" r="r" b="b"/>
              <a:pathLst>
                <a:path w="9216" h="11788" extrusionOk="0">
                  <a:moveTo>
                    <a:pt x="8728" y="488"/>
                  </a:moveTo>
                  <a:lnTo>
                    <a:pt x="8728" y="1536"/>
                  </a:lnTo>
                  <a:lnTo>
                    <a:pt x="476" y="1536"/>
                  </a:lnTo>
                  <a:lnTo>
                    <a:pt x="476" y="488"/>
                  </a:lnTo>
                  <a:close/>
                  <a:moveTo>
                    <a:pt x="8311" y="2024"/>
                  </a:moveTo>
                  <a:lnTo>
                    <a:pt x="8311" y="4251"/>
                  </a:lnTo>
                  <a:lnTo>
                    <a:pt x="7465" y="4251"/>
                  </a:lnTo>
                  <a:lnTo>
                    <a:pt x="7465" y="3382"/>
                  </a:lnTo>
                  <a:cubicBezTo>
                    <a:pt x="7465" y="3263"/>
                    <a:pt x="7382" y="3155"/>
                    <a:pt x="7263" y="3132"/>
                  </a:cubicBezTo>
                  <a:cubicBezTo>
                    <a:pt x="7250" y="3129"/>
                    <a:pt x="7236" y="3128"/>
                    <a:pt x="7223" y="3128"/>
                  </a:cubicBezTo>
                  <a:cubicBezTo>
                    <a:pt x="7095" y="3128"/>
                    <a:pt x="6978" y="3229"/>
                    <a:pt x="6989" y="3370"/>
                  </a:cubicBezTo>
                  <a:lnTo>
                    <a:pt x="6989" y="4251"/>
                  </a:lnTo>
                  <a:lnTo>
                    <a:pt x="5715" y="4251"/>
                  </a:lnTo>
                  <a:lnTo>
                    <a:pt x="5715" y="3382"/>
                  </a:lnTo>
                  <a:cubicBezTo>
                    <a:pt x="5715" y="3263"/>
                    <a:pt x="5632" y="3155"/>
                    <a:pt x="5513" y="3132"/>
                  </a:cubicBezTo>
                  <a:cubicBezTo>
                    <a:pt x="5499" y="3129"/>
                    <a:pt x="5486" y="3128"/>
                    <a:pt x="5473" y="3128"/>
                  </a:cubicBezTo>
                  <a:cubicBezTo>
                    <a:pt x="5347" y="3128"/>
                    <a:pt x="5239" y="3229"/>
                    <a:pt x="5239" y="3370"/>
                  </a:cubicBezTo>
                  <a:lnTo>
                    <a:pt x="5239" y="4251"/>
                  </a:lnTo>
                  <a:lnTo>
                    <a:pt x="3977" y="4251"/>
                  </a:lnTo>
                  <a:lnTo>
                    <a:pt x="3977" y="3382"/>
                  </a:lnTo>
                  <a:cubicBezTo>
                    <a:pt x="3977" y="3263"/>
                    <a:pt x="3894" y="3155"/>
                    <a:pt x="3775" y="3132"/>
                  </a:cubicBezTo>
                  <a:cubicBezTo>
                    <a:pt x="3761" y="3130"/>
                    <a:pt x="3748" y="3129"/>
                    <a:pt x="3735" y="3129"/>
                  </a:cubicBezTo>
                  <a:cubicBezTo>
                    <a:pt x="3598" y="3129"/>
                    <a:pt x="3489" y="3239"/>
                    <a:pt x="3489" y="3370"/>
                  </a:cubicBezTo>
                  <a:lnTo>
                    <a:pt x="3489" y="4251"/>
                  </a:lnTo>
                  <a:lnTo>
                    <a:pt x="2227" y="4251"/>
                  </a:lnTo>
                  <a:lnTo>
                    <a:pt x="2227" y="3382"/>
                  </a:lnTo>
                  <a:cubicBezTo>
                    <a:pt x="2227" y="3263"/>
                    <a:pt x="2143" y="3155"/>
                    <a:pt x="2024" y="3132"/>
                  </a:cubicBezTo>
                  <a:cubicBezTo>
                    <a:pt x="2011" y="3129"/>
                    <a:pt x="1998" y="3128"/>
                    <a:pt x="1984" y="3128"/>
                  </a:cubicBezTo>
                  <a:cubicBezTo>
                    <a:pt x="1856" y="3128"/>
                    <a:pt x="1739" y="3229"/>
                    <a:pt x="1739" y="3370"/>
                  </a:cubicBezTo>
                  <a:lnTo>
                    <a:pt x="1739" y="4251"/>
                  </a:lnTo>
                  <a:lnTo>
                    <a:pt x="917" y="4251"/>
                  </a:lnTo>
                  <a:lnTo>
                    <a:pt x="917" y="2024"/>
                  </a:lnTo>
                  <a:close/>
                  <a:moveTo>
                    <a:pt x="8061" y="4739"/>
                  </a:moveTo>
                  <a:lnTo>
                    <a:pt x="8061" y="5037"/>
                  </a:lnTo>
                  <a:lnTo>
                    <a:pt x="1143" y="5037"/>
                  </a:lnTo>
                  <a:lnTo>
                    <a:pt x="1143" y="4739"/>
                  </a:lnTo>
                  <a:close/>
                  <a:moveTo>
                    <a:pt x="8311" y="5513"/>
                  </a:moveTo>
                  <a:lnTo>
                    <a:pt x="8311" y="6227"/>
                  </a:lnTo>
                  <a:lnTo>
                    <a:pt x="917" y="6227"/>
                  </a:lnTo>
                  <a:lnTo>
                    <a:pt x="917" y="5513"/>
                  </a:lnTo>
                  <a:close/>
                  <a:moveTo>
                    <a:pt x="8061" y="6715"/>
                  </a:moveTo>
                  <a:lnTo>
                    <a:pt x="8061" y="9609"/>
                  </a:lnTo>
                  <a:lnTo>
                    <a:pt x="1143" y="9609"/>
                  </a:lnTo>
                  <a:lnTo>
                    <a:pt x="1143" y="6715"/>
                  </a:lnTo>
                  <a:close/>
                  <a:moveTo>
                    <a:pt x="7846" y="10097"/>
                  </a:moveTo>
                  <a:lnTo>
                    <a:pt x="7477" y="10621"/>
                  </a:lnTo>
                  <a:lnTo>
                    <a:pt x="1739" y="10621"/>
                  </a:lnTo>
                  <a:lnTo>
                    <a:pt x="1369" y="10097"/>
                  </a:lnTo>
                  <a:close/>
                  <a:moveTo>
                    <a:pt x="7192" y="11097"/>
                  </a:moveTo>
                  <a:lnTo>
                    <a:pt x="7096" y="11287"/>
                  </a:lnTo>
                  <a:lnTo>
                    <a:pt x="2108" y="11287"/>
                  </a:lnTo>
                  <a:lnTo>
                    <a:pt x="2000" y="11097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786"/>
                  </a:lnTo>
                  <a:cubicBezTo>
                    <a:pt x="0" y="1917"/>
                    <a:pt x="107" y="2024"/>
                    <a:pt x="238" y="2024"/>
                  </a:cubicBezTo>
                  <a:lnTo>
                    <a:pt x="429" y="2024"/>
                  </a:lnTo>
                  <a:lnTo>
                    <a:pt x="429" y="4501"/>
                  </a:lnTo>
                  <a:cubicBezTo>
                    <a:pt x="429" y="4620"/>
                    <a:pt x="536" y="4727"/>
                    <a:pt x="667" y="4739"/>
                  </a:cubicBezTo>
                  <a:lnTo>
                    <a:pt x="667" y="5025"/>
                  </a:lnTo>
                  <a:cubicBezTo>
                    <a:pt x="536" y="5025"/>
                    <a:pt x="429" y="5132"/>
                    <a:pt x="429" y="5263"/>
                  </a:cubicBezTo>
                  <a:lnTo>
                    <a:pt x="429" y="6465"/>
                  </a:lnTo>
                  <a:cubicBezTo>
                    <a:pt x="429" y="6596"/>
                    <a:pt x="536" y="6703"/>
                    <a:pt x="667" y="6703"/>
                  </a:cubicBezTo>
                  <a:lnTo>
                    <a:pt x="667" y="9859"/>
                  </a:lnTo>
                  <a:cubicBezTo>
                    <a:pt x="667" y="9906"/>
                    <a:pt x="679" y="9954"/>
                    <a:pt x="703" y="9990"/>
                  </a:cubicBezTo>
                  <a:lnTo>
                    <a:pt x="1369" y="10978"/>
                  </a:lnTo>
                  <a:lnTo>
                    <a:pt x="1703" y="11645"/>
                  </a:lnTo>
                  <a:cubicBezTo>
                    <a:pt x="1739" y="11716"/>
                    <a:pt x="1822" y="11764"/>
                    <a:pt x="1905" y="11764"/>
                  </a:cubicBezTo>
                  <a:lnTo>
                    <a:pt x="7239" y="11787"/>
                  </a:lnTo>
                  <a:cubicBezTo>
                    <a:pt x="7334" y="11776"/>
                    <a:pt x="7418" y="11728"/>
                    <a:pt x="7454" y="11645"/>
                  </a:cubicBezTo>
                  <a:lnTo>
                    <a:pt x="7811" y="10990"/>
                  </a:lnTo>
                  <a:lnTo>
                    <a:pt x="8513" y="10001"/>
                  </a:lnTo>
                  <a:cubicBezTo>
                    <a:pt x="8537" y="9966"/>
                    <a:pt x="8549" y="9918"/>
                    <a:pt x="8549" y="9859"/>
                  </a:cubicBezTo>
                  <a:lnTo>
                    <a:pt x="8549" y="6715"/>
                  </a:lnTo>
                  <a:cubicBezTo>
                    <a:pt x="8680" y="6715"/>
                    <a:pt x="8787" y="6608"/>
                    <a:pt x="8787" y="6465"/>
                  </a:cubicBezTo>
                  <a:lnTo>
                    <a:pt x="8787" y="5275"/>
                  </a:lnTo>
                  <a:cubicBezTo>
                    <a:pt x="8787" y="5144"/>
                    <a:pt x="8680" y="5025"/>
                    <a:pt x="8549" y="5025"/>
                  </a:cubicBezTo>
                  <a:lnTo>
                    <a:pt x="8549" y="4739"/>
                  </a:lnTo>
                  <a:cubicBezTo>
                    <a:pt x="8680" y="4739"/>
                    <a:pt x="8787" y="4501"/>
                    <a:pt x="8787" y="4501"/>
                  </a:cubicBezTo>
                  <a:lnTo>
                    <a:pt x="8787" y="2024"/>
                  </a:lnTo>
                  <a:lnTo>
                    <a:pt x="8978" y="2024"/>
                  </a:lnTo>
                  <a:cubicBezTo>
                    <a:pt x="9109" y="2024"/>
                    <a:pt x="9216" y="1917"/>
                    <a:pt x="9216" y="1786"/>
                  </a:cubicBezTo>
                  <a:lnTo>
                    <a:pt x="9216" y="250"/>
                  </a:lnTo>
                  <a:cubicBezTo>
                    <a:pt x="9216" y="107"/>
                    <a:pt x="9109" y="0"/>
                    <a:pt x="8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38"/>
          <p:cNvGrpSpPr/>
          <p:nvPr/>
        </p:nvGrpSpPr>
        <p:grpSpPr>
          <a:xfrm>
            <a:off x="2767418" y="3280871"/>
            <a:ext cx="328639" cy="166161"/>
            <a:chOff x="4743150" y="2187600"/>
            <a:chExt cx="294400" cy="148850"/>
          </a:xfrm>
        </p:grpSpPr>
        <p:sp>
          <p:nvSpPr>
            <p:cNvPr id="1531" name="Google Shape;1531;p38"/>
            <p:cNvSpPr/>
            <p:nvPr/>
          </p:nvSpPr>
          <p:spPr>
            <a:xfrm>
              <a:off x="4743150" y="2187600"/>
              <a:ext cx="294400" cy="148850"/>
            </a:xfrm>
            <a:custGeom>
              <a:avLst/>
              <a:gdLst/>
              <a:ahLst/>
              <a:cxnLst/>
              <a:rect l="l" t="t" r="r" b="b"/>
              <a:pathLst>
                <a:path w="11776" h="5954" extrusionOk="0">
                  <a:moveTo>
                    <a:pt x="11287" y="2108"/>
                  </a:moveTo>
                  <a:lnTo>
                    <a:pt x="11287" y="3834"/>
                  </a:lnTo>
                  <a:lnTo>
                    <a:pt x="10644" y="3834"/>
                  </a:lnTo>
                  <a:lnTo>
                    <a:pt x="10644" y="2108"/>
                  </a:lnTo>
                  <a:close/>
                  <a:moveTo>
                    <a:pt x="10156" y="477"/>
                  </a:moveTo>
                  <a:lnTo>
                    <a:pt x="10156" y="5466"/>
                  </a:lnTo>
                  <a:lnTo>
                    <a:pt x="488" y="5466"/>
                  </a:lnTo>
                  <a:lnTo>
                    <a:pt x="488" y="477"/>
                  </a:lnTo>
                  <a:close/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lnTo>
                    <a:pt x="0" y="5716"/>
                  </a:lnTo>
                  <a:cubicBezTo>
                    <a:pt x="0" y="5847"/>
                    <a:pt x="107" y="5954"/>
                    <a:pt x="238" y="5954"/>
                  </a:cubicBezTo>
                  <a:lnTo>
                    <a:pt x="10394" y="5954"/>
                  </a:lnTo>
                  <a:cubicBezTo>
                    <a:pt x="10525" y="5954"/>
                    <a:pt x="10632" y="5847"/>
                    <a:pt x="10632" y="5716"/>
                  </a:cubicBezTo>
                  <a:lnTo>
                    <a:pt x="10632" y="4323"/>
                  </a:lnTo>
                  <a:lnTo>
                    <a:pt x="11525" y="4323"/>
                  </a:lnTo>
                  <a:cubicBezTo>
                    <a:pt x="11656" y="4323"/>
                    <a:pt x="11763" y="4203"/>
                    <a:pt x="11763" y="4072"/>
                  </a:cubicBezTo>
                  <a:lnTo>
                    <a:pt x="11763" y="1882"/>
                  </a:lnTo>
                  <a:cubicBezTo>
                    <a:pt x="11775" y="1739"/>
                    <a:pt x="11668" y="1632"/>
                    <a:pt x="11525" y="1632"/>
                  </a:cubicBezTo>
                  <a:lnTo>
                    <a:pt x="10632" y="1632"/>
                  </a:lnTo>
                  <a:lnTo>
                    <a:pt x="10632" y="239"/>
                  </a:lnTo>
                  <a:cubicBezTo>
                    <a:pt x="10632" y="108"/>
                    <a:pt x="10525" y="1"/>
                    <a:pt x="10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4760400" y="2206025"/>
              <a:ext cx="182200" cy="112275"/>
            </a:xfrm>
            <a:custGeom>
              <a:avLst/>
              <a:gdLst/>
              <a:ahLst/>
              <a:cxnLst/>
              <a:rect l="l" t="t" r="r" b="b"/>
              <a:pathLst>
                <a:path w="7288" h="4491" extrusionOk="0">
                  <a:moveTo>
                    <a:pt x="6811" y="454"/>
                  </a:moveTo>
                  <a:lnTo>
                    <a:pt x="6811" y="4014"/>
                  </a:lnTo>
                  <a:lnTo>
                    <a:pt x="489" y="4014"/>
                  </a:lnTo>
                  <a:lnTo>
                    <a:pt x="489" y="454"/>
                  </a:lnTo>
                  <a:close/>
                  <a:moveTo>
                    <a:pt x="221" y="1"/>
                  </a:moveTo>
                  <a:cubicBezTo>
                    <a:pt x="98" y="1"/>
                    <a:pt x="1" y="115"/>
                    <a:pt x="1" y="240"/>
                  </a:cubicBezTo>
                  <a:lnTo>
                    <a:pt x="1" y="4252"/>
                  </a:lnTo>
                  <a:cubicBezTo>
                    <a:pt x="1" y="4383"/>
                    <a:pt x="108" y="4490"/>
                    <a:pt x="239" y="4490"/>
                  </a:cubicBezTo>
                  <a:lnTo>
                    <a:pt x="7049" y="4490"/>
                  </a:lnTo>
                  <a:cubicBezTo>
                    <a:pt x="7180" y="4490"/>
                    <a:pt x="7287" y="4383"/>
                    <a:pt x="7287" y="4252"/>
                  </a:cubicBezTo>
                  <a:lnTo>
                    <a:pt x="7287" y="240"/>
                  </a:lnTo>
                  <a:cubicBezTo>
                    <a:pt x="7287" y="109"/>
                    <a:pt x="7180" y="2"/>
                    <a:pt x="7049" y="2"/>
                  </a:cubicBezTo>
                  <a:lnTo>
                    <a:pt x="239" y="2"/>
                  </a:lnTo>
                  <a:cubicBezTo>
                    <a:pt x="233" y="1"/>
                    <a:pt x="227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4848500" y="2288200"/>
              <a:ext cx="17575" cy="11950"/>
            </a:xfrm>
            <a:custGeom>
              <a:avLst/>
              <a:gdLst/>
              <a:ahLst/>
              <a:cxnLst/>
              <a:rect l="l" t="t" r="r" b="b"/>
              <a:pathLst>
                <a:path w="703" h="478" extrusionOk="0">
                  <a:moveTo>
                    <a:pt x="448" y="0"/>
                  </a:moveTo>
                  <a:cubicBezTo>
                    <a:pt x="442" y="0"/>
                    <a:pt x="436" y="0"/>
                    <a:pt x="430" y="1"/>
                  </a:cubicBezTo>
                  <a:lnTo>
                    <a:pt x="322" y="1"/>
                  </a:lnTo>
                  <a:cubicBezTo>
                    <a:pt x="1" y="1"/>
                    <a:pt x="1" y="477"/>
                    <a:pt x="322" y="477"/>
                  </a:cubicBezTo>
                  <a:lnTo>
                    <a:pt x="430" y="477"/>
                  </a:lnTo>
                  <a:cubicBezTo>
                    <a:pt x="549" y="477"/>
                    <a:pt x="656" y="394"/>
                    <a:pt x="680" y="275"/>
                  </a:cubicBezTo>
                  <a:cubicBezTo>
                    <a:pt x="702" y="137"/>
                    <a:pt x="593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8"/>
            <p:cNvSpPr/>
            <p:nvPr/>
          </p:nvSpPr>
          <p:spPr>
            <a:xfrm>
              <a:off x="4780350" y="2288175"/>
              <a:ext cx="63425" cy="11975"/>
            </a:xfrm>
            <a:custGeom>
              <a:avLst/>
              <a:gdLst/>
              <a:ahLst/>
              <a:cxnLst/>
              <a:rect l="l" t="t" r="r" b="b"/>
              <a:pathLst>
                <a:path w="2537" h="479" extrusionOk="0">
                  <a:moveTo>
                    <a:pt x="242" y="1"/>
                  </a:moveTo>
                  <a:cubicBezTo>
                    <a:pt x="142" y="1"/>
                    <a:pt x="46" y="81"/>
                    <a:pt x="24" y="192"/>
                  </a:cubicBezTo>
                  <a:cubicBezTo>
                    <a:pt x="0" y="347"/>
                    <a:pt x="108" y="478"/>
                    <a:pt x="262" y="478"/>
                  </a:cubicBezTo>
                  <a:lnTo>
                    <a:pt x="2263" y="478"/>
                  </a:lnTo>
                  <a:cubicBezTo>
                    <a:pt x="2382" y="478"/>
                    <a:pt x="2489" y="395"/>
                    <a:pt x="2513" y="276"/>
                  </a:cubicBezTo>
                  <a:cubicBezTo>
                    <a:pt x="2536" y="133"/>
                    <a:pt x="2417" y="2"/>
                    <a:pt x="2274" y="2"/>
                  </a:cubicBezTo>
                  <a:lnTo>
                    <a:pt x="262" y="2"/>
                  </a:lnTo>
                  <a:cubicBezTo>
                    <a:pt x="255" y="1"/>
                    <a:pt x="249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320148" y="172007"/>
            <a:ext cx="6615112" cy="542925"/>
          </a:xfrm>
        </p:spPr>
        <p:txBody>
          <a:bodyPr>
            <a:noAutofit/>
          </a:bodyPr>
          <a:lstStyle/>
          <a:p>
            <a:pPr marL="133350" indent="0" algn="ctr">
              <a:buNone/>
            </a:pPr>
            <a:r>
              <a:rPr lang="en-US" sz="4000" b="1" dirty="0">
                <a:solidFill>
                  <a:schemeClr val="accent5">
                    <a:lumMod val="10000"/>
                  </a:schemeClr>
                </a:solidFill>
              </a:rPr>
              <a:t>Infographic Style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615CB7A-2504-4DCC-B8EB-C1C1121085F7}"/>
              </a:ext>
            </a:extLst>
          </p:cNvPr>
          <p:cNvSpPr/>
          <p:nvPr/>
        </p:nvSpPr>
        <p:spPr>
          <a:xfrm>
            <a:off x="4840468" y="1870249"/>
            <a:ext cx="492342" cy="492342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9090D96-9C57-4B27-B5BB-D1F14C0BD1A5}"/>
              </a:ext>
            </a:extLst>
          </p:cNvPr>
          <p:cNvSpPr/>
          <p:nvPr/>
        </p:nvSpPr>
        <p:spPr>
          <a:xfrm>
            <a:off x="4840468" y="2744496"/>
            <a:ext cx="492342" cy="492342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3A0A877-F633-4B2F-A9AC-71E134A70664}"/>
              </a:ext>
            </a:extLst>
          </p:cNvPr>
          <p:cNvSpPr/>
          <p:nvPr/>
        </p:nvSpPr>
        <p:spPr>
          <a:xfrm>
            <a:off x="4840468" y="3618743"/>
            <a:ext cx="492342" cy="492342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FC761CE-5752-4AA6-8935-BDB15D63FC12}"/>
              </a:ext>
            </a:extLst>
          </p:cNvPr>
          <p:cNvGrpSpPr/>
          <p:nvPr/>
        </p:nvGrpSpPr>
        <p:grpSpPr>
          <a:xfrm>
            <a:off x="5472636" y="1694287"/>
            <a:ext cx="1659350" cy="824645"/>
            <a:chOff x="910640" y="2937305"/>
            <a:chExt cx="1527408" cy="2750101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39BFA8-9DF0-478A-85F3-57B1D0D91A57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3"/>
              <a:ext cx="1527408" cy="215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AE86F81A-89C8-416C-9C02-322C9A48C09C}"/>
              </a:ext>
            </a:extLst>
          </p:cNvPr>
          <p:cNvSpPr txBox="1"/>
          <p:nvPr/>
        </p:nvSpPr>
        <p:spPr>
          <a:xfrm>
            <a:off x="7175973" y="1854810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</a:rPr>
              <a:t>99</a:t>
            </a:r>
            <a:r>
              <a:rPr lang="en-US" altLang="ko-KR" b="1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B4E39B0-29D6-4B28-B094-B3FAB3212FA8}"/>
              </a:ext>
            </a:extLst>
          </p:cNvPr>
          <p:cNvGrpSpPr/>
          <p:nvPr/>
        </p:nvGrpSpPr>
        <p:grpSpPr>
          <a:xfrm>
            <a:off x="5472636" y="2568534"/>
            <a:ext cx="1659350" cy="824644"/>
            <a:chOff x="910640" y="2937305"/>
            <a:chExt cx="1527408" cy="275009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0D05752-81FA-4101-9A60-F3DD7C253221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C82C5A8-0B36-45F8-BFB0-A4850576B52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15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C5BA893-6E23-4EC5-8411-2FECF9A98CBE}"/>
              </a:ext>
            </a:extLst>
          </p:cNvPr>
          <p:cNvSpPr txBox="1"/>
          <p:nvPr/>
        </p:nvSpPr>
        <p:spPr>
          <a:xfrm>
            <a:off x="7175973" y="2729056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D76EE6C-A2A0-406E-B0A3-46D29005C638}"/>
              </a:ext>
            </a:extLst>
          </p:cNvPr>
          <p:cNvGrpSpPr/>
          <p:nvPr/>
        </p:nvGrpSpPr>
        <p:grpSpPr>
          <a:xfrm>
            <a:off x="5472636" y="3442780"/>
            <a:ext cx="1659350" cy="824644"/>
            <a:chOff x="910640" y="2937305"/>
            <a:chExt cx="1527408" cy="2750099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D763CAB-8355-4580-AFC5-C50A9360D618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791DA14-2705-4244-9247-4813CF6C84C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15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C8F5F719-0898-4F79-85C6-44E641466EC0}"/>
              </a:ext>
            </a:extLst>
          </p:cNvPr>
          <p:cNvSpPr txBox="1"/>
          <p:nvPr/>
        </p:nvSpPr>
        <p:spPr>
          <a:xfrm>
            <a:off x="7175973" y="3603302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</a:rPr>
              <a:t>67</a:t>
            </a:r>
            <a:r>
              <a:rPr lang="en-US" altLang="ko-KR" b="1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Oval 21">
            <a:extLst>
              <a:ext uri="{FF2B5EF4-FFF2-40B4-BE49-F238E27FC236}">
                <a16:creationId xmlns:a16="http://schemas.microsoft.com/office/drawing/2014/main" id="{EEFAFC80-AA79-4126-B949-26D3E2E28C86}"/>
              </a:ext>
            </a:extLst>
          </p:cNvPr>
          <p:cNvSpPr>
            <a:spLocks noChangeAspect="1"/>
          </p:cNvSpPr>
          <p:nvPr/>
        </p:nvSpPr>
        <p:spPr>
          <a:xfrm rot="20700000">
            <a:off x="4941294" y="3745433"/>
            <a:ext cx="290696" cy="23613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/>
          </a:p>
        </p:txBody>
      </p:sp>
      <p:sp>
        <p:nvSpPr>
          <p:cNvPr id="126" name="Freeform 95">
            <a:extLst>
              <a:ext uri="{FF2B5EF4-FFF2-40B4-BE49-F238E27FC236}">
                <a16:creationId xmlns:a16="http://schemas.microsoft.com/office/drawing/2014/main" id="{F6268416-03AB-4ED8-9E4A-1DC1DF5279E7}"/>
              </a:ext>
            </a:extLst>
          </p:cNvPr>
          <p:cNvSpPr>
            <a:spLocks/>
          </p:cNvSpPr>
          <p:nvPr/>
        </p:nvSpPr>
        <p:spPr>
          <a:xfrm>
            <a:off x="4959677" y="1989458"/>
            <a:ext cx="253930" cy="253930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/>
          </a:p>
        </p:txBody>
      </p:sp>
      <p:sp>
        <p:nvSpPr>
          <p:cNvPr id="128" name="Rounded Rectangle 1">
            <a:extLst>
              <a:ext uri="{FF2B5EF4-FFF2-40B4-BE49-F238E27FC236}">
                <a16:creationId xmlns:a16="http://schemas.microsoft.com/office/drawing/2014/main" id="{1F56A1DC-EF65-4E4D-873C-2A701FE79C0E}"/>
              </a:ext>
            </a:extLst>
          </p:cNvPr>
          <p:cNvSpPr>
            <a:spLocks noChangeAspect="1"/>
          </p:cNvSpPr>
          <p:nvPr/>
        </p:nvSpPr>
        <p:spPr>
          <a:xfrm>
            <a:off x="5011404" y="2867447"/>
            <a:ext cx="150473" cy="253930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3830797" y="2362591"/>
            <a:ext cx="796907" cy="1302803"/>
            <a:chOff x="10923487" y="2303683"/>
            <a:chExt cx="796907" cy="1302803"/>
          </a:xfrm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11350367" y="3294276"/>
              <a:ext cx="370027" cy="312210"/>
            </a:xfrm>
            <a:custGeom>
              <a:avLst/>
              <a:gdLst>
                <a:gd name="T0" fmla="*/ 107 w 161"/>
                <a:gd name="T1" fmla="*/ 31 h 136"/>
                <a:gd name="T2" fmla="*/ 93 w 161"/>
                <a:gd name="T3" fmla="*/ 30 h 136"/>
                <a:gd name="T4" fmla="*/ 28 w 161"/>
                <a:gd name="T5" fmla="*/ 29 h 136"/>
                <a:gd name="T6" fmla="*/ 15 w 161"/>
                <a:gd name="T7" fmla="*/ 13 h 136"/>
                <a:gd name="T8" fmla="*/ 28 w 161"/>
                <a:gd name="T9" fmla="*/ 1 h 136"/>
                <a:gd name="T10" fmla="*/ 149 w 161"/>
                <a:gd name="T11" fmla="*/ 0 h 136"/>
                <a:gd name="T12" fmla="*/ 157 w 161"/>
                <a:gd name="T13" fmla="*/ 7 h 136"/>
                <a:gd name="T14" fmla="*/ 148 w 161"/>
                <a:gd name="T15" fmla="*/ 34 h 136"/>
                <a:gd name="T16" fmla="*/ 80 w 161"/>
                <a:gd name="T17" fmla="*/ 82 h 136"/>
                <a:gd name="T18" fmla="*/ 47 w 161"/>
                <a:gd name="T19" fmla="*/ 104 h 136"/>
                <a:gd name="T20" fmla="*/ 43 w 161"/>
                <a:gd name="T21" fmla="*/ 107 h 136"/>
                <a:gd name="T22" fmla="*/ 54 w 161"/>
                <a:gd name="T23" fmla="*/ 108 h 136"/>
                <a:gd name="T24" fmla="*/ 151 w 161"/>
                <a:gd name="T25" fmla="*/ 109 h 136"/>
                <a:gd name="T26" fmla="*/ 160 w 161"/>
                <a:gd name="T27" fmla="*/ 115 h 136"/>
                <a:gd name="T28" fmla="*/ 161 w 161"/>
                <a:gd name="T29" fmla="*/ 126 h 136"/>
                <a:gd name="T30" fmla="*/ 150 w 161"/>
                <a:gd name="T31" fmla="*/ 136 h 136"/>
                <a:gd name="T32" fmla="*/ 44 w 161"/>
                <a:gd name="T33" fmla="*/ 136 h 136"/>
                <a:gd name="T34" fmla="*/ 14 w 161"/>
                <a:gd name="T35" fmla="*/ 136 h 136"/>
                <a:gd name="T36" fmla="*/ 1 w 161"/>
                <a:gd name="T37" fmla="*/ 124 h 136"/>
                <a:gd name="T38" fmla="*/ 16 w 161"/>
                <a:gd name="T39" fmla="*/ 94 h 136"/>
                <a:gd name="T40" fmla="*/ 39 w 161"/>
                <a:gd name="T41" fmla="*/ 79 h 136"/>
                <a:gd name="T42" fmla="*/ 103 w 161"/>
                <a:gd name="T43" fmla="*/ 35 h 136"/>
                <a:gd name="T44" fmla="*/ 108 w 161"/>
                <a:gd name="T45" fmla="*/ 32 h 136"/>
                <a:gd name="T46" fmla="*/ 107 w 161"/>
                <a:gd name="T47" fmla="*/ 3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1" h="136">
                  <a:moveTo>
                    <a:pt x="107" y="31"/>
                  </a:moveTo>
                  <a:cubicBezTo>
                    <a:pt x="102" y="30"/>
                    <a:pt x="98" y="30"/>
                    <a:pt x="93" y="30"/>
                  </a:cubicBezTo>
                  <a:cubicBezTo>
                    <a:pt x="71" y="29"/>
                    <a:pt x="50" y="29"/>
                    <a:pt x="28" y="29"/>
                  </a:cubicBezTo>
                  <a:cubicBezTo>
                    <a:pt x="19" y="29"/>
                    <a:pt x="13" y="22"/>
                    <a:pt x="15" y="13"/>
                  </a:cubicBezTo>
                  <a:cubicBezTo>
                    <a:pt x="16" y="5"/>
                    <a:pt x="20" y="1"/>
                    <a:pt x="28" y="1"/>
                  </a:cubicBezTo>
                  <a:cubicBezTo>
                    <a:pt x="69" y="1"/>
                    <a:pt x="109" y="1"/>
                    <a:pt x="149" y="0"/>
                  </a:cubicBezTo>
                  <a:cubicBezTo>
                    <a:pt x="154" y="0"/>
                    <a:pt x="156" y="2"/>
                    <a:pt x="157" y="7"/>
                  </a:cubicBezTo>
                  <a:cubicBezTo>
                    <a:pt x="159" y="18"/>
                    <a:pt x="157" y="28"/>
                    <a:pt x="148" y="34"/>
                  </a:cubicBezTo>
                  <a:cubicBezTo>
                    <a:pt x="126" y="51"/>
                    <a:pt x="103" y="66"/>
                    <a:pt x="80" y="82"/>
                  </a:cubicBezTo>
                  <a:cubicBezTo>
                    <a:pt x="69" y="90"/>
                    <a:pt x="58" y="97"/>
                    <a:pt x="47" y="104"/>
                  </a:cubicBezTo>
                  <a:cubicBezTo>
                    <a:pt x="46" y="105"/>
                    <a:pt x="45" y="106"/>
                    <a:pt x="43" y="107"/>
                  </a:cubicBezTo>
                  <a:cubicBezTo>
                    <a:pt x="48" y="108"/>
                    <a:pt x="51" y="108"/>
                    <a:pt x="54" y="108"/>
                  </a:cubicBezTo>
                  <a:cubicBezTo>
                    <a:pt x="86" y="109"/>
                    <a:pt x="119" y="109"/>
                    <a:pt x="151" y="109"/>
                  </a:cubicBezTo>
                  <a:cubicBezTo>
                    <a:pt x="156" y="109"/>
                    <a:pt x="159" y="110"/>
                    <a:pt x="160" y="115"/>
                  </a:cubicBezTo>
                  <a:cubicBezTo>
                    <a:pt x="161" y="119"/>
                    <a:pt x="161" y="123"/>
                    <a:pt x="161" y="126"/>
                  </a:cubicBezTo>
                  <a:cubicBezTo>
                    <a:pt x="161" y="134"/>
                    <a:pt x="158" y="136"/>
                    <a:pt x="150" y="136"/>
                  </a:cubicBezTo>
                  <a:cubicBezTo>
                    <a:pt x="115" y="136"/>
                    <a:pt x="79" y="136"/>
                    <a:pt x="44" y="136"/>
                  </a:cubicBezTo>
                  <a:cubicBezTo>
                    <a:pt x="34" y="136"/>
                    <a:pt x="24" y="136"/>
                    <a:pt x="14" y="136"/>
                  </a:cubicBezTo>
                  <a:cubicBezTo>
                    <a:pt x="5" y="136"/>
                    <a:pt x="2" y="133"/>
                    <a:pt x="1" y="124"/>
                  </a:cubicBezTo>
                  <a:cubicBezTo>
                    <a:pt x="0" y="111"/>
                    <a:pt x="6" y="101"/>
                    <a:pt x="16" y="94"/>
                  </a:cubicBezTo>
                  <a:cubicBezTo>
                    <a:pt x="24" y="89"/>
                    <a:pt x="32" y="84"/>
                    <a:pt x="39" y="79"/>
                  </a:cubicBezTo>
                  <a:cubicBezTo>
                    <a:pt x="61" y="64"/>
                    <a:pt x="82" y="50"/>
                    <a:pt x="103" y="35"/>
                  </a:cubicBezTo>
                  <a:cubicBezTo>
                    <a:pt x="105" y="34"/>
                    <a:pt x="106" y="33"/>
                    <a:pt x="108" y="32"/>
                  </a:cubicBezTo>
                  <a:cubicBezTo>
                    <a:pt x="108" y="32"/>
                    <a:pt x="108" y="31"/>
                    <a:pt x="107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10923487" y="3024465"/>
              <a:ext cx="373882" cy="311247"/>
            </a:xfrm>
            <a:custGeom>
              <a:avLst/>
              <a:gdLst>
                <a:gd name="T0" fmla="*/ 46 w 163"/>
                <a:gd name="T1" fmla="*/ 108 h 136"/>
                <a:gd name="T2" fmla="*/ 61 w 163"/>
                <a:gd name="T3" fmla="*/ 108 h 136"/>
                <a:gd name="T4" fmla="*/ 153 w 163"/>
                <a:gd name="T5" fmla="*/ 109 h 136"/>
                <a:gd name="T6" fmla="*/ 161 w 163"/>
                <a:gd name="T7" fmla="*/ 114 h 136"/>
                <a:gd name="T8" fmla="*/ 163 w 163"/>
                <a:gd name="T9" fmla="*/ 123 h 136"/>
                <a:gd name="T10" fmla="*/ 150 w 163"/>
                <a:gd name="T11" fmla="*/ 136 h 136"/>
                <a:gd name="T12" fmla="*/ 14 w 163"/>
                <a:gd name="T13" fmla="*/ 136 h 136"/>
                <a:gd name="T14" fmla="*/ 3 w 163"/>
                <a:gd name="T15" fmla="*/ 128 h 136"/>
                <a:gd name="T16" fmla="*/ 17 w 163"/>
                <a:gd name="T17" fmla="*/ 95 h 136"/>
                <a:gd name="T18" fmla="*/ 75 w 163"/>
                <a:gd name="T19" fmla="*/ 55 h 136"/>
                <a:gd name="T20" fmla="*/ 110 w 163"/>
                <a:gd name="T21" fmla="*/ 31 h 136"/>
                <a:gd name="T22" fmla="*/ 104 w 163"/>
                <a:gd name="T23" fmla="*/ 30 h 136"/>
                <a:gd name="T24" fmla="*/ 28 w 163"/>
                <a:gd name="T25" fmla="*/ 29 h 136"/>
                <a:gd name="T26" fmla="*/ 16 w 163"/>
                <a:gd name="T27" fmla="*/ 14 h 136"/>
                <a:gd name="T28" fmla="*/ 28 w 163"/>
                <a:gd name="T29" fmla="*/ 0 h 136"/>
                <a:gd name="T30" fmla="*/ 150 w 163"/>
                <a:gd name="T31" fmla="*/ 0 h 136"/>
                <a:gd name="T32" fmla="*/ 158 w 163"/>
                <a:gd name="T33" fmla="*/ 8 h 136"/>
                <a:gd name="T34" fmla="*/ 148 w 163"/>
                <a:gd name="T35" fmla="*/ 35 h 136"/>
                <a:gd name="T36" fmla="*/ 71 w 163"/>
                <a:gd name="T37" fmla="*/ 89 h 136"/>
                <a:gd name="T38" fmla="*/ 45 w 163"/>
                <a:gd name="T39" fmla="*/ 106 h 136"/>
                <a:gd name="T40" fmla="*/ 46 w 163"/>
                <a:gd name="T41" fmla="*/ 10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136">
                  <a:moveTo>
                    <a:pt x="46" y="108"/>
                  </a:moveTo>
                  <a:cubicBezTo>
                    <a:pt x="51" y="108"/>
                    <a:pt x="56" y="108"/>
                    <a:pt x="61" y="108"/>
                  </a:cubicBezTo>
                  <a:cubicBezTo>
                    <a:pt x="91" y="109"/>
                    <a:pt x="122" y="109"/>
                    <a:pt x="153" y="109"/>
                  </a:cubicBezTo>
                  <a:cubicBezTo>
                    <a:pt x="158" y="109"/>
                    <a:pt x="160" y="111"/>
                    <a:pt x="161" y="114"/>
                  </a:cubicBezTo>
                  <a:cubicBezTo>
                    <a:pt x="161" y="117"/>
                    <a:pt x="162" y="120"/>
                    <a:pt x="163" y="123"/>
                  </a:cubicBezTo>
                  <a:cubicBezTo>
                    <a:pt x="163" y="133"/>
                    <a:pt x="160" y="136"/>
                    <a:pt x="150" y="136"/>
                  </a:cubicBezTo>
                  <a:cubicBezTo>
                    <a:pt x="105" y="136"/>
                    <a:pt x="59" y="136"/>
                    <a:pt x="14" y="136"/>
                  </a:cubicBezTo>
                  <a:cubicBezTo>
                    <a:pt x="7" y="136"/>
                    <a:pt x="5" y="133"/>
                    <a:pt x="3" y="128"/>
                  </a:cubicBezTo>
                  <a:cubicBezTo>
                    <a:pt x="0" y="117"/>
                    <a:pt x="5" y="103"/>
                    <a:pt x="17" y="95"/>
                  </a:cubicBezTo>
                  <a:cubicBezTo>
                    <a:pt x="36" y="81"/>
                    <a:pt x="56" y="69"/>
                    <a:pt x="75" y="55"/>
                  </a:cubicBezTo>
                  <a:cubicBezTo>
                    <a:pt x="87" y="48"/>
                    <a:pt x="98" y="40"/>
                    <a:pt x="110" y="31"/>
                  </a:cubicBezTo>
                  <a:cubicBezTo>
                    <a:pt x="107" y="31"/>
                    <a:pt x="106" y="30"/>
                    <a:pt x="104" y="30"/>
                  </a:cubicBezTo>
                  <a:cubicBezTo>
                    <a:pt x="79" y="30"/>
                    <a:pt x="54" y="29"/>
                    <a:pt x="28" y="29"/>
                  </a:cubicBezTo>
                  <a:cubicBezTo>
                    <a:pt x="21" y="29"/>
                    <a:pt x="16" y="23"/>
                    <a:pt x="16" y="14"/>
                  </a:cubicBezTo>
                  <a:cubicBezTo>
                    <a:pt x="16" y="6"/>
                    <a:pt x="21" y="0"/>
                    <a:pt x="28" y="0"/>
                  </a:cubicBezTo>
                  <a:cubicBezTo>
                    <a:pt x="69" y="0"/>
                    <a:pt x="109" y="1"/>
                    <a:pt x="150" y="0"/>
                  </a:cubicBezTo>
                  <a:cubicBezTo>
                    <a:pt x="156" y="0"/>
                    <a:pt x="158" y="3"/>
                    <a:pt x="158" y="8"/>
                  </a:cubicBezTo>
                  <a:cubicBezTo>
                    <a:pt x="160" y="19"/>
                    <a:pt x="158" y="29"/>
                    <a:pt x="148" y="35"/>
                  </a:cubicBezTo>
                  <a:cubicBezTo>
                    <a:pt x="122" y="53"/>
                    <a:pt x="97" y="71"/>
                    <a:pt x="71" y="89"/>
                  </a:cubicBezTo>
                  <a:cubicBezTo>
                    <a:pt x="63" y="95"/>
                    <a:pt x="54" y="100"/>
                    <a:pt x="45" y="106"/>
                  </a:cubicBezTo>
                  <a:cubicBezTo>
                    <a:pt x="45" y="106"/>
                    <a:pt x="45" y="107"/>
                    <a:pt x="46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11226061" y="2303683"/>
              <a:ext cx="241867" cy="203322"/>
            </a:xfrm>
            <a:custGeom>
              <a:avLst/>
              <a:gdLst>
                <a:gd name="T0" fmla="*/ 29 w 105"/>
                <a:gd name="T1" fmla="*/ 71 h 89"/>
                <a:gd name="T2" fmla="*/ 55 w 105"/>
                <a:gd name="T3" fmla="*/ 71 h 89"/>
                <a:gd name="T4" fmla="*/ 97 w 105"/>
                <a:gd name="T5" fmla="*/ 71 h 89"/>
                <a:gd name="T6" fmla="*/ 104 w 105"/>
                <a:gd name="T7" fmla="*/ 81 h 89"/>
                <a:gd name="T8" fmla="*/ 97 w 105"/>
                <a:gd name="T9" fmla="*/ 89 h 89"/>
                <a:gd name="T10" fmla="*/ 10 w 105"/>
                <a:gd name="T11" fmla="*/ 89 h 89"/>
                <a:gd name="T12" fmla="*/ 0 w 105"/>
                <a:gd name="T13" fmla="*/ 79 h 89"/>
                <a:gd name="T14" fmla="*/ 12 w 105"/>
                <a:gd name="T15" fmla="*/ 61 h 89"/>
                <a:gd name="T16" fmla="*/ 64 w 105"/>
                <a:gd name="T17" fmla="*/ 25 h 89"/>
                <a:gd name="T18" fmla="*/ 70 w 105"/>
                <a:gd name="T19" fmla="*/ 21 h 89"/>
                <a:gd name="T20" fmla="*/ 64 w 105"/>
                <a:gd name="T21" fmla="*/ 20 h 89"/>
                <a:gd name="T22" fmla="*/ 18 w 105"/>
                <a:gd name="T23" fmla="*/ 19 h 89"/>
                <a:gd name="T24" fmla="*/ 9 w 105"/>
                <a:gd name="T25" fmla="*/ 10 h 89"/>
                <a:gd name="T26" fmla="*/ 18 w 105"/>
                <a:gd name="T27" fmla="*/ 1 h 89"/>
                <a:gd name="T28" fmla="*/ 95 w 105"/>
                <a:gd name="T29" fmla="*/ 1 h 89"/>
                <a:gd name="T30" fmla="*/ 102 w 105"/>
                <a:gd name="T31" fmla="*/ 6 h 89"/>
                <a:gd name="T32" fmla="*/ 95 w 105"/>
                <a:gd name="T33" fmla="*/ 24 h 89"/>
                <a:gd name="T34" fmla="*/ 37 w 105"/>
                <a:gd name="T35" fmla="*/ 64 h 89"/>
                <a:gd name="T36" fmla="*/ 29 w 105"/>
                <a:gd name="T37" fmla="*/ 69 h 89"/>
                <a:gd name="T38" fmla="*/ 29 w 105"/>
                <a:gd name="T39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89">
                  <a:moveTo>
                    <a:pt x="29" y="71"/>
                  </a:moveTo>
                  <a:cubicBezTo>
                    <a:pt x="38" y="71"/>
                    <a:pt x="47" y="71"/>
                    <a:pt x="55" y="71"/>
                  </a:cubicBezTo>
                  <a:cubicBezTo>
                    <a:pt x="69" y="71"/>
                    <a:pt x="83" y="71"/>
                    <a:pt x="97" y="71"/>
                  </a:cubicBezTo>
                  <a:cubicBezTo>
                    <a:pt x="102" y="71"/>
                    <a:pt x="104" y="74"/>
                    <a:pt x="104" y="81"/>
                  </a:cubicBezTo>
                  <a:cubicBezTo>
                    <a:pt x="105" y="87"/>
                    <a:pt x="103" y="89"/>
                    <a:pt x="97" y="89"/>
                  </a:cubicBezTo>
                  <a:cubicBezTo>
                    <a:pt x="68" y="89"/>
                    <a:pt x="39" y="89"/>
                    <a:pt x="10" y="89"/>
                  </a:cubicBezTo>
                  <a:cubicBezTo>
                    <a:pt x="3" y="89"/>
                    <a:pt x="0" y="86"/>
                    <a:pt x="0" y="79"/>
                  </a:cubicBezTo>
                  <a:cubicBezTo>
                    <a:pt x="1" y="71"/>
                    <a:pt x="5" y="65"/>
                    <a:pt x="12" y="61"/>
                  </a:cubicBezTo>
                  <a:cubicBezTo>
                    <a:pt x="29" y="49"/>
                    <a:pt x="47" y="37"/>
                    <a:pt x="64" y="25"/>
                  </a:cubicBezTo>
                  <a:cubicBezTo>
                    <a:pt x="66" y="24"/>
                    <a:pt x="67" y="23"/>
                    <a:pt x="70" y="21"/>
                  </a:cubicBezTo>
                  <a:cubicBezTo>
                    <a:pt x="67" y="20"/>
                    <a:pt x="66" y="20"/>
                    <a:pt x="64" y="20"/>
                  </a:cubicBezTo>
                  <a:cubicBezTo>
                    <a:pt x="49" y="20"/>
                    <a:pt x="33" y="20"/>
                    <a:pt x="18" y="19"/>
                  </a:cubicBezTo>
                  <a:cubicBezTo>
                    <a:pt x="12" y="19"/>
                    <a:pt x="9" y="16"/>
                    <a:pt x="9" y="10"/>
                  </a:cubicBezTo>
                  <a:cubicBezTo>
                    <a:pt x="9" y="4"/>
                    <a:pt x="12" y="1"/>
                    <a:pt x="18" y="1"/>
                  </a:cubicBezTo>
                  <a:cubicBezTo>
                    <a:pt x="44" y="1"/>
                    <a:pt x="70" y="1"/>
                    <a:pt x="95" y="1"/>
                  </a:cubicBezTo>
                  <a:cubicBezTo>
                    <a:pt x="100" y="0"/>
                    <a:pt x="102" y="2"/>
                    <a:pt x="102" y="6"/>
                  </a:cubicBezTo>
                  <a:cubicBezTo>
                    <a:pt x="103" y="14"/>
                    <a:pt x="101" y="20"/>
                    <a:pt x="95" y="24"/>
                  </a:cubicBezTo>
                  <a:cubicBezTo>
                    <a:pt x="75" y="37"/>
                    <a:pt x="56" y="50"/>
                    <a:pt x="37" y="64"/>
                  </a:cubicBezTo>
                  <a:cubicBezTo>
                    <a:pt x="34" y="66"/>
                    <a:pt x="31" y="67"/>
                    <a:pt x="29" y="69"/>
                  </a:cubicBezTo>
                  <a:cubicBezTo>
                    <a:pt x="29" y="70"/>
                    <a:pt x="29" y="70"/>
                    <a:pt x="29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11069956" y="2614930"/>
              <a:ext cx="243794" cy="201395"/>
            </a:xfrm>
            <a:custGeom>
              <a:avLst/>
              <a:gdLst>
                <a:gd name="T0" fmla="*/ 30 w 106"/>
                <a:gd name="T1" fmla="*/ 70 h 88"/>
                <a:gd name="T2" fmla="*/ 54 w 106"/>
                <a:gd name="T3" fmla="*/ 70 h 88"/>
                <a:gd name="T4" fmla="*/ 99 w 106"/>
                <a:gd name="T5" fmla="*/ 71 h 88"/>
                <a:gd name="T6" fmla="*/ 106 w 106"/>
                <a:gd name="T7" fmla="*/ 80 h 88"/>
                <a:gd name="T8" fmla="*/ 98 w 106"/>
                <a:gd name="T9" fmla="*/ 88 h 88"/>
                <a:gd name="T10" fmla="*/ 9 w 106"/>
                <a:gd name="T11" fmla="*/ 88 h 88"/>
                <a:gd name="T12" fmla="*/ 2 w 106"/>
                <a:gd name="T13" fmla="*/ 82 h 88"/>
                <a:gd name="T14" fmla="*/ 13 w 106"/>
                <a:gd name="T15" fmla="*/ 60 h 88"/>
                <a:gd name="T16" fmla="*/ 64 w 106"/>
                <a:gd name="T17" fmla="*/ 25 h 88"/>
                <a:gd name="T18" fmla="*/ 71 w 106"/>
                <a:gd name="T19" fmla="*/ 20 h 88"/>
                <a:gd name="T20" fmla="*/ 66 w 106"/>
                <a:gd name="T21" fmla="*/ 19 h 88"/>
                <a:gd name="T22" fmla="*/ 19 w 106"/>
                <a:gd name="T23" fmla="*/ 18 h 88"/>
                <a:gd name="T24" fmla="*/ 10 w 106"/>
                <a:gd name="T25" fmla="*/ 9 h 88"/>
                <a:gd name="T26" fmla="*/ 19 w 106"/>
                <a:gd name="T27" fmla="*/ 0 h 88"/>
                <a:gd name="T28" fmla="*/ 97 w 106"/>
                <a:gd name="T29" fmla="*/ 0 h 88"/>
                <a:gd name="T30" fmla="*/ 103 w 106"/>
                <a:gd name="T31" fmla="*/ 5 h 88"/>
                <a:gd name="T32" fmla="*/ 97 w 106"/>
                <a:gd name="T33" fmla="*/ 23 h 88"/>
                <a:gd name="T34" fmla="*/ 56 w 106"/>
                <a:gd name="T35" fmla="*/ 51 h 88"/>
                <a:gd name="T36" fmla="*/ 30 w 106"/>
                <a:gd name="T37" fmla="*/ 68 h 88"/>
                <a:gd name="T38" fmla="*/ 30 w 106"/>
                <a:gd name="T39" fmla="*/ 7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88">
                  <a:moveTo>
                    <a:pt x="30" y="70"/>
                  </a:moveTo>
                  <a:cubicBezTo>
                    <a:pt x="38" y="70"/>
                    <a:pt x="46" y="70"/>
                    <a:pt x="54" y="70"/>
                  </a:cubicBezTo>
                  <a:cubicBezTo>
                    <a:pt x="69" y="70"/>
                    <a:pt x="84" y="70"/>
                    <a:pt x="99" y="71"/>
                  </a:cubicBezTo>
                  <a:cubicBezTo>
                    <a:pt x="104" y="71"/>
                    <a:pt x="106" y="74"/>
                    <a:pt x="106" y="80"/>
                  </a:cubicBezTo>
                  <a:cubicBezTo>
                    <a:pt x="106" y="85"/>
                    <a:pt x="105" y="88"/>
                    <a:pt x="98" y="88"/>
                  </a:cubicBezTo>
                  <a:cubicBezTo>
                    <a:pt x="69" y="88"/>
                    <a:pt x="39" y="88"/>
                    <a:pt x="9" y="88"/>
                  </a:cubicBezTo>
                  <a:cubicBezTo>
                    <a:pt x="4" y="88"/>
                    <a:pt x="2" y="86"/>
                    <a:pt x="2" y="82"/>
                  </a:cubicBezTo>
                  <a:cubicBezTo>
                    <a:pt x="0" y="72"/>
                    <a:pt x="5" y="65"/>
                    <a:pt x="13" y="60"/>
                  </a:cubicBezTo>
                  <a:cubicBezTo>
                    <a:pt x="30" y="48"/>
                    <a:pt x="47" y="37"/>
                    <a:pt x="64" y="25"/>
                  </a:cubicBezTo>
                  <a:cubicBezTo>
                    <a:pt x="66" y="24"/>
                    <a:pt x="68" y="22"/>
                    <a:pt x="71" y="20"/>
                  </a:cubicBezTo>
                  <a:cubicBezTo>
                    <a:pt x="69" y="20"/>
                    <a:pt x="67" y="19"/>
                    <a:pt x="66" y="19"/>
                  </a:cubicBezTo>
                  <a:cubicBezTo>
                    <a:pt x="50" y="19"/>
                    <a:pt x="35" y="19"/>
                    <a:pt x="19" y="18"/>
                  </a:cubicBezTo>
                  <a:cubicBezTo>
                    <a:pt x="13" y="18"/>
                    <a:pt x="10" y="15"/>
                    <a:pt x="10" y="9"/>
                  </a:cubicBezTo>
                  <a:cubicBezTo>
                    <a:pt x="10" y="3"/>
                    <a:pt x="14" y="0"/>
                    <a:pt x="19" y="0"/>
                  </a:cubicBezTo>
                  <a:cubicBezTo>
                    <a:pt x="45" y="0"/>
                    <a:pt x="71" y="0"/>
                    <a:pt x="97" y="0"/>
                  </a:cubicBezTo>
                  <a:cubicBezTo>
                    <a:pt x="101" y="0"/>
                    <a:pt x="103" y="1"/>
                    <a:pt x="103" y="5"/>
                  </a:cubicBezTo>
                  <a:cubicBezTo>
                    <a:pt x="104" y="12"/>
                    <a:pt x="103" y="18"/>
                    <a:pt x="97" y="23"/>
                  </a:cubicBezTo>
                  <a:cubicBezTo>
                    <a:pt x="83" y="32"/>
                    <a:pt x="70" y="42"/>
                    <a:pt x="56" y="51"/>
                  </a:cubicBezTo>
                  <a:cubicBezTo>
                    <a:pt x="48" y="57"/>
                    <a:pt x="39" y="62"/>
                    <a:pt x="30" y="68"/>
                  </a:cubicBezTo>
                  <a:cubicBezTo>
                    <a:pt x="30" y="69"/>
                    <a:pt x="30" y="70"/>
                    <a:pt x="30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11405293" y="2839451"/>
              <a:ext cx="238976" cy="203322"/>
            </a:xfrm>
            <a:custGeom>
              <a:avLst/>
              <a:gdLst>
                <a:gd name="T0" fmla="*/ 30 w 104"/>
                <a:gd name="T1" fmla="*/ 71 h 89"/>
                <a:gd name="T2" fmla="*/ 96 w 104"/>
                <a:gd name="T3" fmla="*/ 71 h 89"/>
                <a:gd name="T4" fmla="*/ 103 w 104"/>
                <a:gd name="T5" fmla="*/ 74 h 89"/>
                <a:gd name="T6" fmla="*/ 103 w 104"/>
                <a:gd name="T7" fmla="*/ 86 h 89"/>
                <a:gd name="T8" fmla="*/ 99 w 104"/>
                <a:gd name="T9" fmla="*/ 88 h 89"/>
                <a:gd name="T10" fmla="*/ 8 w 104"/>
                <a:gd name="T11" fmla="*/ 89 h 89"/>
                <a:gd name="T12" fmla="*/ 1 w 104"/>
                <a:gd name="T13" fmla="*/ 81 h 89"/>
                <a:gd name="T14" fmla="*/ 11 w 104"/>
                <a:gd name="T15" fmla="*/ 61 h 89"/>
                <a:gd name="T16" fmla="*/ 61 w 104"/>
                <a:gd name="T17" fmla="*/ 27 h 89"/>
                <a:gd name="T18" fmla="*/ 71 w 104"/>
                <a:gd name="T19" fmla="*/ 20 h 89"/>
                <a:gd name="T20" fmla="*/ 60 w 104"/>
                <a:gd name="T21" fmla="*/ 19 h 89"/>
                <a:gd name="T22" fmla="*/ 17 w 104"/>
                <a:gd name="T23" fmla="*/ 19 h 89"/>
                <a:gd name="T24" fmla="*/ 9 w 104"/>
                <a:gd name="T25" fmla="*/ 9 h 89"/>
                <a:gd name="T26" fmla="*/ 17 w 104"/>
                <a:gd name="T27" fmla="*/ 0 h 89"/>
                <a:gd name="T28" fmla="*/ 96 w 104"/>
                <a:gd name="T29" fmla="*/ 0 h 89"/>
                <a:gd name="T30" fmla="*/ 103 w 104"/>
                <a:gd name="T31" fmla="*/ 7 h 89"/>
                <a:gd name="T32" fmla="*/ 94 w 104"/>
                <a:gd name="T33" fmla="*/ 24 h 89"/>
                <a:gd name="T34" fmla="*/ 44 w 104"/>
                <a:gd name="T35" fmla="*/ 58 h 89"/>
                <a:gd name="T36" fmla="*/ 29 w 104"/>
                <a:gd name="T37" fmla="*/ 68 h 89"/>
                <a:gd name="T38" fmla="*/ 30 w 104"/>
                <a:gd name="T39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89">
                  <a:moveTo>
                    <a:pt x="30" y="71"/>
                  </a:moveTo>
                  <a:cubicBezTo>
                    <a:pt x="52" y="71"/>
                    <a:pt x="74" y="71"/>
                    <a:pt x="96" y="71"/>
                  </a:cubicBezTo>
                  <a:cubicBezTo>
                    <a:pt x="98" y="71"/>
                    <a:pt x="103" y="72"/>
                    <a:pt x="103" y="74"/>
                  </a:cubicBezTo>
                  <a:cubicBezTo>
                    <a:pt x="104" y="78"/>
                    <a:pt x="104" y="82"/>
                    <a:pt x="103" y="86"/>
                  </a:cubicBezTo>
                  <a:cubicBezTo>
                    <a:pt x="103" y="87"/>
                    <a:pt x="101" y="88"/>
                    <a:pt x="99" y="88"/>
                  </a:cubicBezTo>
                  <a:cubicBezTo>
                    <a:pt x="69" y="88"/>
                    <a:pt x="38" y="88"/>
                    <a:pt x="8" y="89"/>
                  </a:cubicBezTo>
                  <a:cubicBezTo>
                    <a:pt x="2" y="89"/>
                    <a:pt x="1" y="85"/>
                    <a:pt x="1" y="81"/>
                  </a:cubicBezTo>
                  <a:cubicBezTo>
                    <a:pt x="0" y="72"/>
                    <a:pt x="4" y="66"/>
                    <a:pt x="11" y="61"/>
                  </a:cubicBezTo>
                  <a:cubicBezTo>
                    <a:pt x="28" y="50"/>
                    <a:pt x="44" y="38"/>
                    <a:pt x="61" y="27"/>
                  </a:cubicBezTo>
                  <a:cubicBezTo>
                    <a:pt x="64" y="25"/>
                    <a:pt x="67" y="23"/>
                    <a:pt x="71" y="20"/>
                  </a:cubicBezTo>
                  <a:cubicBezTo>
                    <a:pt x="66" y="20"/>
                    <a:pt x="63" y="19"/>
                    <a:pt x="60" y="19"/>
                  </a:cubicBezTo>
                  <a:cubicBezTo>
                    <a:pt x="45" y="19"/>
                    <a:pt x="31" y="19"/>
                    <a:pt x="17" y="19"/>
                  </a:cubicBezTo>
                  <a:cubicBezTo>
                    <a:pt x="13" y="19"/>
                    <a:pt x="10" y="15"/>
                    <a:pt x="9" y="9"/>
                  </a:cubicBezTo>
                  <a:cubicBezTo>
                    <a:pt x="9" y="4"/>
                    <a:pt x="12" y="0"/>
                    <a:pt x="17" y="0"/>
                  </a:cubicBezTo>
                  <a:cubicBezTo>
                    <a:pt x="44" y="0"/>
                    <a:pt x="70" y="1"/>
                    <a:pt x="96" y="0"/>
                  </a:cubicBezTo>
                  <a:cubicBezTo>
                    <a:pt x="101" y="0"/>
                    <a:pt x="102" y="3"/>
                    <a:pt x="103" y="7"/>
                  </a:cubicBezTo>
                  <a:cubicBezTo>
                    <a:pt x="103" y="14"/>
                    <a:pt x="100" y="20"/>
                    <a:pt x="94" y="24"/>
                  </a:cubicBezTo>
                  <a:cubicBezTo>
                    <a:pt x="78" y="35"/>
                    <a:pt x="61" y="47"/>
                    <a:pt x="44" y="58"/>
                  </a:cubicBezTo>
                  <a:cubicBezTo>
                    <a:pt x="39" y="62"/>
                    <a:pt x="34" y="65"/>
                    <a:pt x="29" y="68"/>
                  </a:cubicBezTo>
                  <a:cubicBezTo>
                    <a:pt x="29" y="69"/>
                    <a:pt x="30" y="70"/>
                    <a:pt x="30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77" y="2195766"/>
            <a:ext cx="3065283" cy="234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5"/>
          <p:cNvSpPr txBox="1">
            <a:spLocks noGrp="1"/>
          </p:cNvSpPr>
          <p:nvPr>
            <p:ph type="title"/>
          </p:nvPr>
        </p:nvSpPr>
        <p:spPr>
          <a:xfrm>
            <a:off x="4872400" y="1296327"/>
            <a:ext cx="37320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Discussion summary</a:t>
            </a:r>
            <a:endParaRPr dirty="0"/>
          </a:p>
        </p:txBody>
      </p:sp>
      <p:sp>
        <p:nvSpPr>
          <p:cNvPr id="889" name="Google Shape;889;p4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Images reveal large amounts of data, so remember: use an image instead of a long text. Your audience will appreciate it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093" y="1069493"/>
            <a:ext cx="3003757" cy="33375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39"/>
          <p:cNvSpPr txBox="1">
            <a:spLocks noGrp="1"/>
          </p:cNvSpPr>
          <p:nvPr>
            <p:ph type="title"/>
          </p:nvPr>
        </p:nvSpPr>
        <p:spPr>
          <a:xfrm>
            <a:off x="4476800" y="1165698"/>
            <a:ext cx="3732000" cy="18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REINFORCE THE CONCEPT</a:t>
            </a:r>
            <a:endParaRPr/>
          </a:p>
        </p:txBody>
      </p:sp>
      <p:sp>
        <p:nvSpPr>
          <p:cNvPr id="1540" name="Google Shape;1540;p39"/>
          <p:cNvSpPr txBox="1">
            <a:spLocks noGrp="1"/>
          </p:cNvSpPr>
          <p:nvPr>
            <p:ph type="subTitle" idx="1"/>
          </p:nvPr>
        </p:nvSpPr>
        <p:spPr>
          <a:xfrm>
            <a:off x="5267950" y="3020721"/>
            <a:ext cx="29409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remember: use an image instead of a long text</a:t>
            </a:r>
            <a:endParaRPr/>
          </a:p>
        </p:txBody>
      </p:sp>
      <p:grpSp>
        <p:nvGrpSpPr>
          <p:cNvPr id="1542" name="Google Shape;1542;p39"/>
          <p:cNvGrpSpPr/>
          <p:nvPr/>
        </p:nvGrpSpPr>
        <p:grpSpPr>
          <a:xfrm>
            <a:off x="572823" y="547894"/>
            <a:ext cx="281155" cy="281594"/>
            <a:chOff x="1300150" y="626450"/>
            <a:chExt cx="739299" cy="740647"/>
          </a:xfrm>
        </p:grpSpPr>
        <p:sp>
          <p:nvSpPr>
            <p:cNvPr id="1543" name="Google Shape;1543;p39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44" name="Google Shape;1544;p39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45" name="Google Shape;1545;p39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46" name="Google Shape;1546;p39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3" y="2120049"/>
            <a:ext cx="2780418" cy="19065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40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552" name="Google Shape;1552;p40"/>
          <p:cNvGrpSpPr/>
          <p:nvPr/>
        </p:nvGrpSpPr>
        <p:grpSpPr>
          <a:xfrm>
            <a:off x="3330113" y="1843975"/>
            <a:ext cx="2483625" cy="1814225"/>
            <a:chOff x="3173150" y="1828025"/>
            <a:chExt cx="2483625" cy="1814225"/>
          </a:xfrm>
        </p:grpSpPr>
        <p:sp>
          <p:nvSpPr>
            <p:cNvPr id="1553" name="Google Shape;1553;p40"/>
            <p:cNvSpPr/>
            <p:nvPr/>
          </p:nvSpPr>
          <p:spPr>
            <a:xfrm>
              <a:off x="3831100" y="2038875"/>
              <a:ext cx="121875" cy="21400"/>
            </a:xfrm>
            <a:custGeom>
              <a:avLst/>
              <a:gdLst/>
              <a:ahLst/>
              <a:cxnLst/>
              <a:rect l="l" t="t" r="r" b="b"/>
              <a:pathLst>
                <a:path w="4875" h="856" extrusionOk="0">
                  <a:moveTo>
                    <a:pt x="2448" y="1"/>
                  </a:moveTo>
                  <a:cubicBezTo>
                    <a:pt x="1095" y="1"/>
                    <a:pt x="1" y="199"/>
                    <a:pt x="1" y="438"/>
                  </a:cubicBezTo>
                  <a:cubicBezTo>
                    <a:pt x="1" y="657"/>
                    <a:pt x="1095" y="856"/>
                    <a:pt x="2448" y="856"/>
                  </a:cubicBezTo>
                  <a:cubicBezTo>
                    <a:pt x="3800" y="856"/>
                    <a:pt x="4875" y="657"/>
                    <a:pt x="4875" y="438"/>
                  </a:cubicBezTo>
                  <a:cubicBezTo>
                    <a:pt x="4875" y="199"/>
                    <a:pt x="3800" y="1"/>
                    <a:pt x="2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4617875" y="1828025"/>
              <a:ext cx="375500" cy="47750"/>
            </a:xfrm>
            <a:custGeom>
              <a:avLst/>
              <a:gdLst/>
              <a:ahLst/>
              <a:cxnLst/>
              <a:rect l="l" t="t" r="r" b="b"/>
              <a:pathLst>
                <a:path w="15020" h="1910" extrusionOk="0">
                  <a:moveTo>
                    <a:pt x="298" y="0"/>
                  </a:moveTo>
                  <a:cubicBezTo>
                    <a:pt x="119" y="0"/>
                    <a:pt x="0" y="139"/>
                    <a:pt x="0" y="298"/>
                  </a:cubicBezTo>
                  <a:lnTo>
                    <a:pt x="0" y="1910"/>
                  </a:lnTo>
                  <a:lnTo>
                    <a:pt x="15019" y="1910"/>
                  </a:lnTo>
                  <a:lnTo>
                    <a:pt x="15019" y="1691"/>
                  </a:lnTo>
                  <a:lnTo>
                    <a:pt x="15019" y="298"/>
                  </a:lnTo>
                  <a:cubicBezTo>
                    <a:pt x="15019" y="139"/>
                    <a:pt x="14900" y="0"/>
                    <a:pt x="14721" y="0"/>
                  </a:cubicBezTo>
                  <a:lnTo>
                    <a:pt x="11259" y="0"/>
                  </a:lnTo>
                  <a:cubicBezTo>
                    <a:pt x="11080" y="0"/>
                    <a:pt x="10961" y="139"/>
                    <a:pt x="10961" y="298"/>
                  </a:cubicBezTo>
                  <a:cubicBezTo>
                    <a:pt x="10961" y="458"/>
                    <a:pt x="11120" y="577"/>
                    <a:pt x="11259" y="577"/>
                  </a:cubicBezTo>
                  <a:lnTo>
                    <a:pt x="14402" y="577"/>
                  </a:lnTo>
                  <a:lnTo>
                    <a:pt x="14402" y="1293"/>
                  </a:lnTo>
                  <a:lnTo>
                    <a:pt x="617" y="1293"/>
                  </a:lnTo>
                  <a:lnTo>
                    <a:pt x="617" y="577"/>
                  </a:lnTo>
                  <a:lnTo>
                    <a:pt x="3760" y="577"/>
                  </a:lnTo>
                  <a:cubicBezTo>
                    <a:pt x="3919" y="577"/>
                    <a:pt x="4058" y="438"/>
                    <a:pt x="4058" y="298"/>
                  </a:cubicBezTo>
                  <a:cubicBezTo>
                    <a:pt x="4058" y="119"/>
                    <a:pt x="3899" y="0"/>
                    <a:pt x="3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3173150" y="2124900"/>
              <a:ext cx="2483625" cy="1477575"/>
            </a:xfrm>
            <a:custGeom>
              <a:avLst/>
              <a:gdLst/>
              <a:ahLst/>
              <a:cxnLst/>
              <a:rect l="l" t="t" r="r" b="b"/>
              <a:pathLst>
                <a:path w="99345" h="59103" extrusionOk="0">
                  <a:moveTo>
                    <a:pt x="2706" y="1"/>
                  </a:moveTo>
                  <a:cubicBezTo>
                    <a:pt x="1214" y="1"/>
                    <a:pt x="1" y="1214"/>
                    <a:pt x="1" y="2706"/>
                  </a:cubicBezTo>
                  <a:lnTo>
                    <a:pt x="1" y="5432"/>
                  </a:lnTo>
                  <a:lnTo>
                    <a:pt x="1" y="56397"/>
                  </a:lnTo>
                  <a:cubicBezTo>
                    <a:pt x="1" y="57889"/>
                    <a:pt x="1214" y="59102"/>
                    <a:pt x="2706" y="59102"/>
                  </a:cubicBezTo>
                  <a:lnTo>
                    <a:pt x="92442" y="59102"/>
                  </a:lnTo>
                  <a:cubicBezTo>
                    <a:pt x="96262" y="59102"/>
                    <a:pt x="99345" y="56019"/>
                    <a:pt x="99345" y="52219"/>
                  </a:cubicBezTo>
                  <a:lnTo>
                    <a:pt x="99345" y="5392"/>
                  </a:lnTo>
                  <a:lnTo>
                    <a:pt x="99345" y="4556"/>
                  </a:lnTo>
                  <a:cubicBezTo>
                    <a:pt x="99345" y="2050"/>
                    <a:pt x="96262" y="1"/>
                    <a:pt x="92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5329525" y="2437725"/>
              <a:ext cx="188000" cy="878775"/>
            </a:xfrm>
            <a:custGeom>
              <a:avLst/>
              <a:gdLst/>
              <a:ahLst/>
              <a:cxnLst/>
              <a:rect l="l" t="t" r="r" b="b"/>
              <a:pathLst>
                <a:path w="7520" h="35151" extrusionOk="0">
                  <a:moveTo>
                    <a:pt x="0" y="1"/>
                  </a:moveTo>
                  <a:cubicBezTo>
                    <a:pt x="3979" y="4775"/>
                    <a:pt x="6386" y="10882"/>
                    <a:pt x="6386" y="17586"/>
                  </a:cubicBezTo>
                  <a:cubicBezTo>
                    <a:pt x="6386" y="24270"/>
                    <a:pt x="3979" y="30417"/>
                    <a:pt x="0" y="35151"/>
                  </a:cubicBezTo>
                  <a:cubicBezTo>
                    <a:pt x="4655" y="30576"/>
                    <a:pt x="7520" y="24389"/>
                    <a:pt x="7520" y="17586"/>
                  </a:cubicBezTo>
                  <a:cubicBezTo>
                    <a:pt x="7520" y="10762"/>
                    <a:pt x="4655" y="457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5353900" y="2752025"/>
              <a:ext cx="249675" cy="250175"/>
            </a:xfrm>
            <a:custGeom>
              <a:avLst/>
              <a:gdLst/>
              <a:ahLst/>
              <a:cxnLst/>
              <a:rect l="l" t="t" r="r" b="b"/>
              <a:pathLst>
                <a:path w="9987" h="10007" extrusionOk="0">
                  <a:moveTo>
                    <a:pt x="4993" y="1"/>
                  </a:moveTo>
                  <a:cubicBezTo>
                    <a:pt x="2228" y="1"/>
                    <a:pt x="0" y="2249"/>
                    <a:pt x="0" y="5014"/>
                  </a:cubicBezTo>
                  <a:cubicBezTo>
                    <a:pt x="0" y="7759"/>
                    <a:pt x="2228" y="10007"/>
                    <a:pt x="4993" y="10007"/>
                  </a:cubicBezTo>
                  <a:cubicBezTo>
                    <a:pt x="7758" y="10007"/>
                    <a:pt x="9986" y="7759"/>
                    <a:pt x="9986" y="5014"/>
                  </a:cubicBezTo>
                  <a:cubicBezTo>
                    <a:pt x="9986" y="2249"/>
                    <a:pt x="7758" y="1"/>
                    <a:pt x="4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4123025" y="2844025"/>
              <a:ext cx="1366175" cy="716175"/>
            </a:xfrm>
            <a:custGeom>
              <a:avLst/>
              <a:gdLst/>
              <a:ahLst/>
              <a:cxnLst/>
              <a:rect l="l" t="t" r="r" b="b"/>
              <a:pathLst>
                <a:path w="54647" h="28647" extrusionOk="0">
                  <a:moveTo>
                    <a:pt x="21" y="1"/>
                  </a:moveTo>
                  <a:cubicBezTo>
                    <a:pt x="1" y="458"/>
                    <a:pt x="1" y="876"/>
                    <a:pt x="1" y="1314"/>
                  </a:cubicBezTo>
                  <a:cubicBezTo>
                    <a:pt x="1" y="16412"/>
                    <a:pt x="12235" y="28646"/>
                    <a:pt x="27333" y="28646"/>
                  </a:cubicBezTo>
                  <a:cubicBezTo>
                    <a:pt x="42412" y="28646"/>
                    <a:pt x="54646" y="16412"/>
                    <a:pt x="54646" y="1334"/>
                  </a:cubicBezTo>
                  <a:cubicBezTo>
                    <a:pt x="54646" y="876"/>
                    <a:pt x="54626" y="458"/>
                    <a:pt x="54626" y="1"/>
                  </a:cubicBezTo>
                  <a:cubicBezTo>
                    <a:pt x="53930" y="14503"/>
                    <a:pt x="41974" y="26021"/>
                    <a:pt x="27333" y="26021"/>
                  </a:cubicBezTo>
                  <a:cubicBezTo>
                    <a:pt x="12672" y="26021"/>
                    <a:pt x="717" y="14483"/>
                    <a:pt x="2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5372300" y="2770925"/>
              <a:ext cx="212875" cy="212375"/>
            </a:xfrm>
            <a:custGeom>
              <a:avLst/>
              <a:gdLst/>
              <a:ahLst/>
              <a:cxnLst/>
              <a:rect l="l" t="t" r="r" b="b"/>
              <a:pathLst>
                <a:path w="8515" h="8495" extrusionOk="0">
                  <a:moveTo>
                    <a:pt x="4257" y="1"/>
                  </a:moveTo>
                  <a:cubicBezTo>
                    <a:pt x="1910" y="1"/>
                    <a:pt x="0" y="1890"/>
                    <a:pt x="0" y="4258"/>
                  </a:cubicBezTo>
                  <a:cubicBezTo>
                    <a:pt x="0" y="6605"/>
                    <a:pt x="1910" y="8495"/>
                    <a:pt x="4257" y="8495"/>
                  </a:cubicBezTo>
                  <a:cubicBezTo>
                    <a:pt x="6605" y="8495"/>
                    <a:pt x="8514" y="6605"/>
                    <a:pt x="8514" y="4258"/>
                  </a:cubicBezTo>
                  <a:cubicBezTo>
                    <a:pt x="8514" y="1890"/>
                    <a:pt x="6605" y="1"/>
                    <a:pt x="4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4094200" y="2437725"/>
              <a:ext cx="188000" cy="878775"/>
            </a:xfrm>
            <a:custGeom>
              <a:avLst/>
              <a:gdLst/>
              <a:ahLst/>
              <a:cxnLst/>
              <a:rect l="l" t="t" r="r" b="b"/>
              <a:pathLst>
                <a:path w="7520" h="35151" extrusionOk="0">
                  <a:moveTo>
                    <a:pt x="7519" y="1"/>
                  </a:moveTo>
                  <a:lnTo>
                    <a:pt x="7519" y="1"/>
                  </a:lnTo>
                  <a:cubicBezTo>
                    <a:pt x="2865" y="4576"/>
                    <a:pt x="0" y="10762"/>
                    <a:pt x="0" y="17586"/>
                  </a:cubicBezTo>
                  <a:cubicBezTo>
                    <a:pt x="0" y="24389"/>
                    <a:pt x="2865" y="30576"/>
                    <a:pt x="7519" y="35151"/>
                  </a:cubicBezTo>
                  <a:cubicBezTo>
                    <a:pt x="3541" y="30417"/>
                    <a:pt x="1114" y="24270"/>
                    <a:pt x="1114" y="17586"/>
                  </a:cubicBezTo>
                  <a:cubicBezTo>
                    <a:pt x="1114" y="10882"/>
                    <a:pt x="3541" y="4755"/>
                    <a:pt x="7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5565750" y="2778875"/>
              <a:ext cx="48750" cy="196475"/>
            </a:xfrm>
            <a:custGeom>
              <a:avLst/>
              <a:gdLst/>
              <a:ahLst/>
              <a:cxnLst/>
              <a:rect l="l" t="t" r="r" b="b"/>
              <a:pathLst>
                <a:path w="1950" h="7859" extrusionOk="0">
                  <a:moveTo>
                    <a:pt x="1" y="1"/>
                  </a:moveTo>
                  <a:lnTo>
                    <a:pt x="1" y="1"/>
                  </a:lnTo>
                  <a:cubicBezTo>
                    <a:pt x="955" y="996"/>
                    <a:pt x="1512" y="2388"/>
                    <a:pt x="1512" y="3940"/>
                  </a:cubicBezTo>
                  <a:cubicBezTo>
                    <a:pt x="1512" y="5471"/>
                    <a:pt x="916" y="6864"/>
                    <a:pt x="1" y="7859"/>
                  </a:cubicBezTo>
                  <a:cubicBezTo>
                    <a:pt x="1174" y="6943"/>
                    <a:pt x="1950" y="5531"/>
                    <a:pt x="1950" y="3940"/>
                  </a:cubicBezTo>
                  <a:cubicBezTo>
                    <a:pt x="1910" y="2348"/>
                    <a:pt x="1174" y="91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4343850" y="1867800"/>
              <a:ext cx="923025" cy="257125"/>
            </a:xfrm>
            <a:custGeom>
              <a:avLst/>
              <a:gdLst/>
              <a:ahLst/>
              <a:cxnLst/>
              <a:rect l="l" t="t" r="r" b="b"/>
              <a:pathLst>
                <a:path w="36921" h="10285" extrusionOk="0">
                  <a:moveTo>
                    <a:pt x="7460" y="0"/>
                  </a:moveTo>
                  <a:cubicBezTo>
                    <a:pt x="5689" y="0"/>
                    <a:pt x="4098" y="1035"/>
                    <a:pt x="3382" y="2646"/>
                  </a:cubicBezTo>
                  <a:lnTo>
                    <a:pt x="0" y="10285"/>
                  </a:lnTo>
                  <a:lnTo>
                    <a:pt x="36921" y="10285"/>
                  </a:lnTo>
                  <a:lnTo>
                    <a:pt x="33579" y="2646"/>
                  </a:lnTo>
                  <a:cubicBezTo>
                    <a:pt x="32863" y="1035"/>
                    <a:pt x="31271" y="0"/>
                    <a:pt x="29501" y="0"/>
                  </a:cubicBezTo>
                  <a:close/>
                </a:path>
              </a:pathLst>
            </a:custGeom>
            <a:solidFill>
              <a:srgbClr val="42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32400" y="2224375"/>
              <a:ext cx="58225" cy="58700"/>
            </a:xfrm>
            <a:custGeom>
              <a:avLst/>
              <a:gdLst/>
              <a:ahLst/>
              <a:cxnLst/>
              <a:rect l="l" t="t" r="r" b="b"/>
              <a:pathLst>
                <a:path w="2329" h="2348" extrusionOk="0">
                  <a:moveTo>
                    <a:pt x="1174" y="1"/>
                  </a:moveTo>
                  <a:cubicBezTo>
                    <a:pt x="518" y="1"/>
                    <a:pt x="1" y="518"/>
                    <a:pt x="1" y="1174"/>
                  </a:cubicBezTo>
                  <a:cubicBezTo>
                    <a:pt x="1" y="1811"/>
                    <a:pt x="518" y="2348"/>
                    <a:pt x="1174" y="2348"/>
                  </a:cubicBezTo>
                  <a:cubicBezTo>
                    <a:pt x="1811" y="2348"/>
                    <a:pt x="2328" y="1811"/>
                    <a:pt x="2328" y="1174"/>
                  </a:cubicBezTo>
                  <a:cubicBezTo>
                    <a:pt x="2328" y="518"/>
                    <a:pt x="18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341850" y="2233825"/>
              <a:ext cx="39825" cy="39800"/>
            </a:xfrm>
            <a:custGeom>
              <a:avLst/>
              <a:gdLst/>
              <a:ahLst/>
              <a:cxnLst/>
              <a:rect l="l" t="t" r="r" b="b"/>
              <a:pathLst>
                <a:path w="1593" h="1592" extrusionOk="0">
                  <a:moveTo>
                    <a:pt x="796" y="1"/>
                  </a:moveTo>
                  <a:cubicBezTo>
                    <a:pt x="359" y="1"/>
                    <a:pt x="1" y="359"/>
                    <a:pt x="1" y="796"/>
                  </a:cubicBezTo>
                  <a:cubicBezTo>
                    <a:pt x="1" y="1234"/>
                    <a:pt x="359" y="1592"/>
                    <a:pt x="796" y="1592"/>
                  </a:cubicBezTo>
                  <a:cubicBezTo>
                    <a:pt x="1234" y="1592"/>
                    <a:pt x="1592" y="1234"/>
                    <a:pt x="1592" y="796"/>
                  </a:cubicBezTo>
                  <a:cubicBezTo>
                    <a:pt x="1592" y="359"/>
                    <a:pt x="1234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71625" y="1958300"/>
              <a:ext cx="468475" cy="76625"/>
            </a:xfrm>
            <a:custGeom>
              <a:avLst/>
              <a:gdLst/>
              <a:ahLst/>
              <a:cxnLst/>
              <a:rect l="l" t="t" r="r" b="b"/>
              <a:pathLst>
                <a:path w="18739" h="3065" extrusionOk="0">
                  <a:moveTo>
                    <a:pt x="0" y="1"/>
                  </a:moveTo>
                  <a:lnTo>
                    <a:pt x="0" y="3064"/>
                  </a:lnTo>
                  <a:lnTo>
                    <a:pt x="18739" y="3064"/>
                  </a:lnTo>
                  <a:lnTo>
                    <a:pt x="187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3689875" y="2124900"/>
              <a:ext cx="361575" cy="1477075"/>
            </a:xfrm>
            <a:custGeom>
              <a:avLst/>
              <a:gdLst/>
              <a:ahLst/>
              <a:cxnLst/>
              <a:rect l="l" t="t" r="r" b="b"/>
              <a:pathLst>
                <a:path w="14463" h="59083" extrusionOk="0">
                  <a:moveTo>
                    <a:pt x="2706" y="1"/>
                  </a:moveTo>
                  <a:lnTo>
                    <a:pt x="0" y="59082"/>
                  </a:lnTo>
                  <a:lnTo>
                    <a:pt x="14462" y="59082"/>
                  </a:lnTo>
                  <a:lnTo>
                    <a:pt x="3501" y="120"/>
                  </a:lnTo>
                  <a:lnTo>
                    <a:pt x="2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5329525" y="2190050"/>
              <a:ext cx="20900" cy="21425"/>
            </a:xfrm>
            <a:custGeom>
              <a:avLst/>
              <a:gdLst/>
              <a:ahLst/>
              <a:cxnLst/>
              <a:rect l="l" t="t" r="r" b="b"/>
              <a:pathLst>
                <a:path w="836" h="857" extrusionOk="0">
                  <a:moveTo>
                    <a:pt x="418" y="1"/>
                  </a:moveTo>
                  <a:cubicBezTo>
                    <a:pt x="199" y="1"/>
                    <a:pt x="0" y="200"/>
                    <a:pt x="0" y="439"/>
                  </a:cubicBezTo>
                  <a:cubicBezTo>
                    <a:pt x="0" y="657"/>
                    <a:pt x="199" y="856"/>
                    <a:pt x="418" y="856"/>
                  </a:cubicBezTo>
                  <a:cubicBezTo>
                    <a:pt x="657" y="856"/>
                    <a:pt x="836" y="657"/>
                    <a:pt x="836" y="439"/>
                  </a:cubicBezTo>
                  <a:cubicBezTo>
                    <a:pt x="836" y="200"/>
                    <a:pt x="657" y="1"/>
                    <a:pt x="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5391700" y="2190050"/>
              <a:ext cx="20900" cy="21425"/>
            </a:xfrm>
            <a:custGeom>
              <a:avLst/>
              <a:gdLst/>
              <a:ahLst/>
              <a:cxnLst/>
              <a:rect l="l" t="t" r="r" b="b"/>
              <a:pathLst>
                <a:path w="836" h="857" extrusionOk="0">
                  <a:moveTo>
                    <a:pt x="418" y="1"/>
                  </a:moveTo>
                  <a:cubicBezTo>
                    <a:pt x="199" y="1"/>
                    <a:pt x="0" y="200"/>
                    <a:pt x="0" y="439"/>
                  </a:cubicBezTo>
                  <a:cubicBezTo>
                    <a:pt x="0" y="657"/>
                    <a:pt x="199" y="856"/>
                    <a:pt x="418" y="856"/>
                  </a:cubicBezTo>
                  <a:cubicBezTo>
                    <a:pt x="657" y="856"/>
                    <a:pt x="836" y="657"/>
                    <a:pt x="836" y="439"/>
                  </a:cubicBezTo>
                  <a:cubicBezTo>
                    <a:pt x="836" y="200"/>
                    <a:pt x="657" y="1"/>
                    <a:pt x="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5453850" y="2190050"/>
              <a:ext cx="20925" cy="21425"/>
            </a:xfrm>
            <a:custGeom>
              <a:avLst/>
              <a:gdLst/>
              <a:ahLst/>
              <a:cxnLst/>
              <a:rect l="l" t="t" r="r" b="b"/>
              <a:pathLst>
                <a:path w="837" h="857" extrusionOk="0">
                  <a:moveTo>
                    <a:pt x="418" y="1"/>
                  </a:moveTo>
                  <a:cubicBezTo>
                    <a:pt x="200" y="1"/>
                    <a:pt x="1" y="200"/>
                    <a:pt x="1" y="439"/>
                  </a:cubicBezTo>
                  <a:cubicBezTo>
                    <a:pt x="1" y="657"/>
                    <a:pt x="200" y="856"/>
                    <a:pt x="418" y="856"/>
                  </a:cubicBezTo>
                  <a:cubicBezTo>
                    <a:pt x="657" y="856"/>
                    <a:pt x="836" y="657"/>
                    <a:pt x="836" y="439"/>
                  </a:cubicBezTo>
                  <a:cubicBezTo>
                    <a:pt x="836" y="200"/>
                    <a:pt x="657" y="1"/>
                    <a:pt x="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5516025" y="2190050"/>
              <a:ext cx="20900" cy="21425"/>
            </a:xfrm>
            <a:custGeom>
              <a:avLst/>
              <a:gdLst/>
              <a:ahLst/>
              <a:cxnLst/>
              <a:rect l="l" t="t" r="r" b="b"/>
              <a:pathLst>
                <a:path w="836" h="857" extrusionOk="0">
                  <a:moveTo>
                    <a:pt x="418" y="1"/>
                  </a:moveTo>
                  <a:cubicBezTo>
                    <a:pt x="199" y="1"/>
                    <a:pt x="0" y="200"/>
                    <a:pt x="0" y="439"/>
                  </a:cubicBezTo>
                  <a:cubicBezTo>
                    <a:pt x="0" y="657"/>
                    <a:pt x="199" y="856"/>
                    <a:pt x="418" y="856"/>
                  </a:cubicBezTo>
                  <a:cubicBezTo>
                    <a:pt x="657" y="856"/>
                    <a:pt x="836" y="657"/>
                    <a:pt x="836" y="439"/>
                  </a:cubicBezTo>
                  <a:cubicBezTo>
                    <a:pt x="836" y="200"/>
                    <a:pt x="657" y="1"/>
                    <a:pt x="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3173150" y="2192050"/>
              <a:ext cx="584375" cy="1450200"/>
            </a:xfrm>
            <a:custGeom>
              <a:avLst/>
              <a:gdLst/>
              <a:ahLst/>
              <a:cxnLst/>
              <a:rect l="l" t="t" r="r" b="b"/>
              <a:pathLst>
                <a:path w="23375" h="58008" extrusionOk="0">
                  <a:moveTo>
                    <a:pt x="1" y="1"/>
                  </a:moveTo>
                  <a:lnTo>
                    <a:pt x="1" y="55302"/>
                  </a:lnTo>
                  <a:cubicBezTo>
                    <a:pt x="1" y="56794"/>
                    <a:pt x="1214" y="58008"/>
                    <a:pt x="2706" y="58008"/>
                  </a:cubicBezTo>
                  <a:lnTo>
                    <a:pt x="20669" y="58008"/>
                  </a:lnTo>
                  <a:cubicBezTo>
                    <a:pt x="22181" y="58008"/>
                    <a:pt x="23375" y="56814"/>
                    <a:pt x="23355" y="55302"/>
                  </a:cubicBezTo>
                  <a:lnTo>
                    <a:pt x="233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3173150" y="2383025"/>
              <a:ext cx="584375" cy="80575"/>
            </a:xfrm>
            <a:custGeom>
              <a:avLst/>
              <a:gdLst/>
              <a:ahLst/>
              <a:cxnLst/>
              <a:rect l="l" t="t" r="r" b="b"/>
              <a:pathLst>
                <a:path w="23375" h="3223" extrusionOk="0">
                  <a:moveTo>
                    <a:pt x="1" y="0"/>
                  </a:moveTo>
                  <a:lnTo>
                    <a:pt x="1" y="518"/>
                  </a:lnTo>
                  <a:cubicBezTo>
                    <a:pt x="1" y="2009"/>
                    <a:pt x="1214" y="3223"/>
                    <a:pt x="2706" y="3223"/>
                  </a:cubicBezTo>
                  <a:lnTo>
                    <a:pt x="20669" y="3223"/>
                  </a:lnTo>
                  <a:cubicBezTo>
                    <a:pt x="22161" y="3223"/>
                    <a:pt x="23375" y="2009"/>
                    <a:pt x="23375" y="518"/>
                  </a:cubicBezTo>
                  <a:lnTo>
                    <a:pt x="23375" y="0"/>
                  </a:lnTo>
                  <a:cubicBezTo>
                    <a:pt x="23375" y="1492"/>
                    <a:pt x="22181" y="2706"/>
                    <a:pt x="20669" y="2706"/>
                  </a:cubicBezTo>
                  <a:lnTo>
                    <a:pt x="2706" y="2706"/>
                  </a:lnTo>
                  <a:cubicBezTo>
                    <a:pt x="1214" y="2706"/>
                    <a:pt x="1" y="149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3173150" y="2124900"/>
              <a:ext cx="584375" cy="135800"/>
            </a:xfrm>
            <a:custGeom>
              <a:avLst/>
              <a:gdLst/>
              <a:ahLst/>
              <a:cxnLst/>
              <a:rect l="l" t="t" r="r" b="b"/>
              <a:pathLst>
                <a:path w="23375" h="5432" extrusionOk="0">
                  <a:moveTo>
                    <a:pt x="2706" y="1"/>
                  </a:moveTo>
                  <a:cubicBezTo>
                    <a:pt x="1214" y="1"/>
                    <a:pt x="1" y="1214"/>
                    <a:pt x="1" y="2706"/>
                  </a:cubicBezTo>
                  <a:cubicBezTo>
                    <a:pt x="1" y="4198"/>
                    <a:pt x="1214" y="5432"/>
                    <a:pt x="2706" y="5432"/>
                  </a:cubicBezTo>
                  <a:lnTo>
                    <a:pt x="20669" y="5432"/>
                  </a:lnTo>
                  <a:cubicBezTo>
                    <a:pt x="22161" y="5432"/>
                    <a:pt x="23375" y="4198"/>
                    <a:pt x="23375" y="2706"/>
                  </a:cubicBezTo>
                  <a:lnTo>
                    <a:pt x="233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3757500" y="2124900"/>
              <a:ext cx="33350" cy="33850"/>
            </a:xfrm>
            <a:custGeom>
              <a:avLst/>
              <a:gdLst/>
              <a:ahLst/>
              <a:cxnLst/>
              <a:rect l="l" t="t" r="r" b="b"/>
              <a:pathLst>
                <a:path w="1334" h="1354" extrusionOk="0">
                  <a:moveTo>
                    <a:pt x="1" y="1"/>
                  </a:moveTo>
                  <a:lnTo>
                    <a:pt x="1" y="1354"/>
                  </a:lnTo>
                  <a:cubicBezTo>
                    <a:pt x="1" y="598"/>
                    <a:pt x="597" y="1"/>
                    <a:pt x="1334" y="1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3278600" y="2141825"/>
              <a:ext cx="373000" cy="89550"/>
            </a:xfrm>
            <a:custGeom>
              <a:avLst/>
              <a:gdLst/>
              <a:ahLst/>
              <a:cxnLst/>
              <a:rect l="l" t="t" r="r" b="b"/>
              <a:pathLst>
                <a:path w="14920" h="3582" extrusionOk="0">
                  <a:moveTo>
                    <a:pt x="7460" y="0"/>
                  </a:moveTo>
                  <a:cubicBezTo>
                    <a:pt x="3342" y="0"/>
                    <a:pt x="0" y="796"/>
                    <a:pt x="0" y="1791"/>
                  </a:cubicBezTo>
                  <a:cubicBezTo>
                    <a:pt x="0" y="2765"/>
                    <a:pt x="3342" y="3581"/>
                    <a:pt x="7460" y="3581"/>
                  </a:cubicBezTo>
                  <a:cubicBezTo>
                    <a:pt x="11578" y="3581"/>
                    <a:pt x="14920" y="2765"/>
                    <a:pt x="14920" y="1791"/>
                  </a:cubicBezTo>
                  <a:cubicBezTo>
                    <a:pt x="14920" y="796"/>
                    <a:pt x="11578" y="0"/>
                    <a:pt x="7460" y="0"/>
                  </a:cubicBezTo>
                  <a:close/>
                </a:path>
              </a:pathLst>
            </a:custGeom>
            <a:solidFill>
              <a:srgbClr val="37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3285550" y="2147800"/>
              <a:ext cx="360075" cy="77100"/>
            </a:xfrm>
            <a:custGeom>
              <a:avLst/>
              <a:gdLst/>
              <a:ahLst/>
              <a:cxnLst/>
              <a:rect l="l" t="t" r="r" b="b"/>
              <a:pathLst>
                <a:path w="14403" h="3084" extrusionOk="0">
                  <a:moveTo>
                    <a:pt x="7182" y="0"/>
                  </a:moveTo>
                  <a:cubicBezTo>
                    <a:pt x="2726" y="0"/>
                    <a:pt x="1" y="895"/>
                    <a:pt x="1" y="1552"/>
                  </a:cubicBezTo>
                  <a:cubicBezTo>
                    <a:pt x="1" y="2188"/>
                    <a:pt x="2726" y="3083"/>
                    <a:pt x="7182" y="3083"/>
                  </a:cubicBezTo>
                  <a:cubicBezTo>
                    <a:pt x="11638" y="3083"/>
                    <a:pt x="14383" y="2188"/>
                    <a:pt x="14383" y="1552"/>
                  </a:cubicBezTo>
                  <a:cubicBezTo>
                    <a:pt x="14403" y="935"/>
                    <a:pt x="11658" y="0"/>
                    <a:pt x="7182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3240800" y="2259675"/>
              <a:ext cx="449100" cy="29875"/>
            </a:xfrm>
            <a:custGeom>
              <a:avLst/>
              <a:gdLst/>
              <a:ahLst/>
              <a:cxnLst/>
              <a:rect l="l" t="t" r="r" b="b"/>
              <a:pathLst>
                <a:path w="17964" h="1195" extrusionOk="0">
                  <a:moveTo>
                    <a:pt x="0" y="1"/>
                  </a:moveTo>
                  <a:lnTo>
                    <a:pt x="0" y="399"/>
                  </a:lnTo>
                  <a:cubicBezTo>
                    <a:pt x="0" y="856"/>
                    <a:pt x="358" y="1194"/>
                    <a:pt x="796" y="1194"/>
                  </a:cubicBezTo>
                  <a:lnTo>
                    <a:pt x="17168" y="1194"/>
                  </a:lnTo>
                  <a:cubicBezTo>
                    <a:pt x="17605" y="1194"/>
                    <a:pt x="17963" y="856"/>
                    <a:pt x="17963" y="399"/>
                  </a:cubicBezTo>
                  <a:lnTo>
                    <a:pt x="17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3278600" y="2183600"/>
              <a:ext cx="373000" cy="47775"/>
            </a:xfrm>
            <a:custGeom>
              <a:avLst/>
              <a:gdLst/>
              <a:ahLst/>
              <a:cxnLst/>
              <a:rect l="l" t="t" r="r" b="b"/>
              <a:pathLst>
                <a:path w="14920" h="1911" extrusionOk="0">
                  <a:moveTo>
                    <a:pt x="20" y="0"/>
                  </a:moveTo>
                  <a:cubicBezTo>
                    <a:pt x="0" y="40"/>
                    <a:pt x="0" y="60"/>
                    <a:pt x="0" y="120"/>
                  </a:cubicBezTo>
                  <a:cubicBezTo>
                    <a:pt x="0" y="1114"/>
                    <a:pt x="3342" y="1910"/>
                    <a:pt x="7460" y="1910"/>
                  </a:cubicBezTo>
                  <a:cubicBezTo>
                    <a:pt x="11597" y="1910"/>
                    <a:pt x="14920" y="1114"/>
                    <a:pt x="14920" y="120"/>
                  </a:cubicBezTo>
                  <a:cubicBezTo>
                    <a:pt x="14920" y="60"/>
                    <a:pt x="14900" y="20"/>
                    <a:pt x="14900" y="0"/>
                  </a:cubicBezTo>
                  <a:cubicBezTo>
                    <a:pt x="14621" y="935"/>
                    <a:pt x="11418" y="1651"/>
                    <a:pt x="7460" y="1651"/>
                  </a:cubicBezTo>
                  <a:cubicBezTo>
                    <a:pt x="3541" y="1651"/>
                    <a:pt x="338" y="915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3285550" y="2176125"/>
              <a:ext cx="359575" cy="10475"/>
            </a:xfrm>
            <a:custGeom>
              <a:avLst/>
              <a:gdLst/>
              <a:ahLst/>
              <a:cxnLst/>
              <a:rect l="l" t="t" r="r" b="b"/>
              <a:pathLst>
                <a:path w="14383" h="419" extrusionOk="0">
                  <a:moveTo>
                    <a:pt x="1" y="1"/>
                  </a:moveTo>
                  <a:lnTo>
                    <a:pt x="1" y="419"/>
                  </a:lnTo>
                  <a:lnTo>
                    <a:pt x="14383" y="419"/>
                  </a:lnTo>
                  <a:lnTo>
                    <a:pt x="14383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3285550" y="2137350"/>
              <a:ext cx="360075" cy="77100"/>
            </a:xfrm>
            <a:custGeom>
              <a:avLst/>
              <a:gdLst/>
              <a:ahLst/>
              <a:cxnLst/>
              <a:rect l="l" t="t" r="r" b="b"/>
              <a:pathLst>
                <a:path w="14403" h="3084" extrusionOk="0">
                  <a:moveTo>
                    <a:pt x="7182" y="0"/>
                  </a:moveTo>
                  <a:cubicBezTo>
                    <a:pt x="2726" y="0"/>
                    <a:pt x="1" y="895"/>
                    <a:pt x="1" y="1552"/>
                  </a:cubicBezTo>
                  <a:cubicBezTo>
                    <a:pt x="1" y="2189"/>
                    <a:pt x="2726" y="3084"/>
                    <a:pt x="7182" y="3084"/>
                  </a:cubicBezTo>
                  <a:cubicBezTo>
                    <a:pt x="11638" y="3084"/>
                    <a:pt x="14383" y="2189"/>
                    <a:pt x="14383" y="1552"/>
                  </a:cubicBezTo>
                  <a:cubicBezTo>
                    <a:pt x="14403" y="895"/>
                    <a:pt x="11658" y="0"/>
                    <a:pt x="7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3308425" y="2130375"/>
              <a:ext cx="313325" cy="70650"/>
            </a:xfrm>
            <a:custGeom>
              <a:avLst/>
              <a:gdLst/>
              <a:ahLst/>
              <a:cxnLst/>
              <a:rect l="l" t="t" r="r" b="b"/>
              <a:pathLst>
                <a:path w="12533" h="2826" extrusionOk="0">
                  <a:moveTo>
                    <a:pt x="6267" y="1"/>
                  </a:moveTo>
                  <a:cubicBezTo>
                    <a:pt x="2388" y="1"/>
                    <a:pt x="1" y="896"/>
                    <a:pt x="1" y="1552"/>
                  </a:cubicBezTo>
                  <a:cubicBezTo>
                    <a:pt x="1" y="2189"/>
                    <a:pt x="2388" y="2826"/>
                    <a:pt x="6267" y="2826"/>
                  </a:cubicBezTo>
                  <a:cubicBezTo>
                    <a:pt x="10146" y="2826"/>
                    <a:pt x="12533" y="2189"/>
                    <a:pt x="12533" y="1552"/>
                  </a:cubicBezTo>
                  <a:cubicBezTo>
                    <a:pt x="12533" y="896"/>
                    <a:pt x="10186" y="1"/>
                    <a:pt x="6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3689875" y="2065725"/>
              <a:ext cx="405325" cy="58725"/>
            </a:xfrm>
            <a:custGeom>
              <a:avLst/>
              <a:gdLst/>
              <a:ahLst/>
              <a:cxnLst/>
              <a:rect l="l" t="t" r="r" b="b"/>
              <a:pathLst>
                <a:path w="16213" h="2349" extrusionOk="0">
                  <a:moveTo>
                    <a:pt x="0" y="1"/>
                  </a:moveTo>
                  <a:lnTo>
                    <a:pt x="0" y="2348"/>
                  </a:lnTo>
                  <a:lnTo>
                    <a:pt x="16213" y="2348"/>
                  </a:lnTo>
                  <a:lnTo>
                    <a:pt x="162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0"/>
            <p:cNvSpPr/>
            <p:nvPr/>
          </p:nvSpPr>
          <p:spPr>
            <a:xfrm>
              <a:off x="3690375" y="2049825"/>
              <a:ext cx="404825" cy="15925"/>
            </a:xfrm>
            <a:custGeom>
              <a:avLst/>
              <a:gdLst/>
              <a:ahLst/>
              <a:cxnLst/>
              <a:rect l="l" t="t" r="r" b="b"/>
              <a:pathLst>
                <a:path w="16193" h="637" extrusionOk="0">
                  <a:moveTo>
                    <a:pt x="637" y="0"/>
                  </a:moveTo>
                  <a:cubicBezTo>
                    <a:pt x="299" y="0"/>
                    <a:pt x="0" y="299"/>
                    <a:pt x="0" y="637"/>
                  </a:cubicBezTo>
                  <a:lnTo>
                    <a:pt x="16193" y="637"/>
                  </a:lnTo>
                  <a:cubicBezTo>
                    <a:pt x="16193" y="299"/>
                    <a:pt x="15894" y="0"/>
                    <a:pt x="15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0"/>
            <p:cNvSpPr/>
            <p:nvPr/>
          </p:nvSpPr>
          <p:spPr>
            <a:xfrm>
              <a:off x="3689875" y="2107500"/>
              <a:ext cx="405325" cy="17425"/>
            </a:xfrm>
            <a:custGeom>
              <a:avLst/>
              <a:gdLst/>
              <a:ahLst/>
              <a:cxnLst/>
              <a:rect l="l" t="t" r="r" b="b"/>
              <a:pathLst>
                <a:path w="16213" h="697" extrusionOk="0">
                  <a:moveTo>
                    <a:pt x="0" y="1"/>
                  </a:moveTo>
                  <a:lnTo>
                    <a:pt x="0" y="697"/>
                  </a:lnTo>
                  <a:lnTo>
                    <a:pt x="16213" y="697"/>
                  </a:lnTo>
                  <a:lnTo>
                    <a:pt x="162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>
              <a:off x="3757500" y="2326325"/>
              <a:ext cx="1898775" cy="12950"/>
            </a:xfrm>
            <a:custGeom>
              <a:avLst/>
              <a:gdLst/>
              <a:ahLst/>
              <a:cxnLst/>
              <a:rect l="l" t="t" r="r" b="b"/>
              <a:pathLst>
                <a:path w="75951" h="518" extrusionOk="0">
                  <a:moveTo>
                    <a:pt x="1" y="1"/>
                  </a:moveTo>
                  <a:lnTo>
                    <a:pt x="1" y="518"/>
                  </a:lnTo>
                  <a:lnTo>
                    <a:pt x="75951" y="518"/>
                  </a:lnTo>
                  <a:lnTo>
                    <a:pt x="759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>
              <a:off x="4123025" y="2194050"/>
              <a:ext cx="1366175" cy="1366150"/>
            </a:xfrm>
            <a:custGeom>
              <a:avLst/>
              <a:gdLst/>
              <a:ahLst/>
              <a:cxnLst/>
              <a:rect l="l" t="t" r="r" b="b"/>
              <a:pathLst>
                <a:path w="54647" h="54646" extrusionOk="0">
                  <a:moveTo>
                    <a:pt x="27313" y="0"/>
                  </a:moveTo>
                  <a:cubicBezTo>
                    <a:pt x="12235" y="0"/>
                    <a:pt x="1" y="12234"/>
                    <a:pt x="1" y="27333"/>
                  </a:cubicBezTo>
                  <a:cubicBezTo>
                    <a:pt x="1" y="42411"/>
                    <a:pt x="12235" y="54645"/>
                    <a:pt x="27313" y="54645"/>
                  </a:cubicBezTo>
                  <a:cubicBezTo>
                    <a:pt x="42412" y="54645"/>
                    <a:pt x="54646" y="42411"/>
                    <a:pt x="54646" y="27333"/>
                  </a:cubicBezTo>
                  <a:cubicBezTo>
                    <a:pt x="54646" y="12234"/>
                    <a:pt x="42412" y="0"/>
                    <a:pt x="27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>
              <a:off x="4211050" y="2282075"/>
              <a:ext cx="1190125" cy="1190100"/>
            </a:xfrm>
            <a:custGeom>
              <a:avLst/>
              <a:gdLst/>
              <a:ahLst/>
              <a:cxnLst/>
              <a:rect l="l" t="t" r="r" b="b"/>
              <a:pathLst>
                <a:path w="47605" h="47604" extrusionOk="0">
                  <a:moveTo>
                    <a:pt x="23792" y="0"/>
                  </a:moveTo>
                  <a:cubicBezTo>
                    <a:pt x="10663" y="0"/>
                    <a:pt x="1" y="10663"/>
                    <a:pt x="1" y="23812"/>
                  </a:cubicBezTo>
                  <a:cubicBezTo>
                    <a:pt x="1" y="36941"/>
                    <a:pt x="10663" y="47603"/>
                    <a:pt x="23792" y="47603"/>
                  </a:cubicBezTo>
                  <a:cubicBezTo>
                    <a:pt x="36942" y="47603"/>
                    <a:pt x="47604" y="36941"/>
                    <a:pt x="47604" y="23812"/>
                  </a:cubicBezTo>
                  <a:cubicBezTo>
                    <a:pt x="47604" y="10663"/>
                    <a:pt x="36942" y="0"/>
                    <a:pt x="237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>
              <a:off x="4211550" y="2848500"/>
              <a:ext cx="1190100" cy="623675"/>
            </a:xfrm>
            <a:custGeom>
              <a:avLst/>
              <a:gdLst/>
              <a:ahLst/>
              <a:cxnLst/>
              <a:rect l="l" t="t" r="r" b="b"/>
              <a:pathLst>
                <a:path w="47604" h="24947" extrusionOk="0">
                  <a:moveTo>
                    <a:pt x="41" y="1"/>
                  </a:moveTo>
                  <a:cubicBezTo>
                    <a:pt x="1" y="379"/>
                    <a:pt x="1" y="777"/>
                    <a:pt x="1" y="1155"/>
                  </a:cubicBezTo>
                  <a:cubicBezTo>
                    <a:pt x="1" y="14284"/>
                    <a:pt x="10643" y="24946"/>
                    <a:pt x="23812" y="24946"/>
                  </a:cubicBezTo>
                  <a:cubicBezTo>
                    <a:pt x="36941" y="24946"/>
                    <a:pt x="47604" y="14304"/>
                    <a:pt x="47604" y="1155"/>
                  </a:cubicBezTo>
                  <a:cubicBezTo>
                    <a:pt x="47604" y="757"/>
                    <a:pt x="47604" y="379"/>
                    <a:pt x="47584" y="1"/>
                  </a:cubicBezTo>
                  <a:cubicBezTo>
                    <a:pt x="46928" y="12613"/>
                    <a:pt x="36524" y="22639"/>
                    <a:pt x="23792" y="22639"/>
                  </a:cubicBezTo>
                  <a:cubicBezTo>
                    <a:pt x="11021" y="22639"/>
                    <a:pt x="637" y="12613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>
              <a:off x="4106125" y="2286550"/>
              <a:ext cx="94525" cy="94500"/>
            </a:xfrm>
            <a:custGeom>
              <a:avLst/>
              <a:gdLst/>
              <a:ahLst/>
              <a:cxnLst/>
              <a:rect l="l" t="t" r="r" b="b"/>
              <a:pathLst>
                <a:path w="3781" h="3780" extrusionOk="0">
                  <a:moveTo>
                    <a:pt x="1890" y="0"/>
                  </a:moveTo>
                  <a:cubicBezTo>
                    <a:pt x="856" y="0"/>
                    <a:pt x="0" y="856"/>
                    <a:pt x="0" y="1890"/>
                  </a:cubicBezTo>
                  <a:cubicBezTo>
                    <a:pt x="0" y="2924"/>
                    <a:pt x="856" y="3780"/>
                    <a:pt x="1890" y="3780"/>
                  </a:cubicBezTo>
                  <a:cubicBezTo>
                    <a:pt x="2925" y="3780"/>
                    <a:pt x="3780" y="2924"/>
                    <a:pt x="3780" y="1890"/>
                  </a:cubicBezTo>
                  <a:cubicBezTo>
                    <a:pt x="3780" y="856"/>
                    <a:pt x="2925" y="0"/>
                    <a:pt x="18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>
              <a:off x="4114575" y="2295000"/>
              <a:ext cx="77125" cy="77100"/>
            </a:xfrm>
            <a:custGeom>
              <a:avLst/>
              <a:gdLst/>
              <a:ahLst/>
              <a:cxnLst/>
              <a:rect l="l" t="t" r="r" b="b"/>
              <a:pathLst>
                <a:path w="3085" h="3084" extrusionOk="0">
                  <a:moveTo>
                    <a:pt x="1552" y="0"/>
                  </a:moveTo>
                  <a:cubicBezTo>
                    <a:pt x="697" y="0"/>
                    <a:pt x="1" y="697"/>
                    <a:pt x="1" y="1552"/>
                  </a:cubicBezTo>
                  <a:cubicBezTo>
                    <a:pt x="1" y="2407"/>
                    <a:pt x="697" y="3084"/>
                    <a:pt x="1552" y="3084"/>
                  </a:cubicBezTo>
                  <a:cubicBezTo>
                    <a:pt x="2408" y="3084"/>
                    <a:pt x="3084" y="2407"/>
                    <a:pt x="3084" y="1552"/>
                  </a:cubicBezTo>
                  <a:cubicBezTo>
                    <a:pt x="3084" y="697"/>
                    <a:pt x="240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>
              <a:off x="4125525" y="2305925"/>
              <a:ext cx="55725" cy="55725"/>
            </a:xfrm>
            <a:custGeom>
              <a:avLst/>
              <a:gdLst/>
              <a:ahLst/>
              <a:cxnLst/>
              <a:rect l="l" t="t" r="r" b="b"/>
              <a:pathLst>
                <a:path w="2229" h="2229" extrusionOk="0">
                  <a:moveTo>
                    <a:pt x="1114" y="1"/>
                  </a:moveTo>
                  <a:cubicBezTo>
                    <a:pt x="498" y="1"/>
                    <a:pt x="0" y="498"/>
                    <a:pt x="0" y="1115"/>
                  </a:cubicBezTo>
                  <a:cubicBezTo>
                    <a:pt x="0" y="1732"/>
                    <a:pt x="498" y="2229"/>
                    <a:pt x="1114" y="2229"/>
                  </a:cubicBezTo>
                  <a:cubicBezTo>
                    <a:pt x="1731" y="2229"/>
                    <a:pt x="2228" y="1732"/>
                    <a:pt x="2228" y="1115"/>
                  </a:cubicBezTo>
                  <a:cubicBezTo>
                    <a:pt x="2228" y="498"/>
                    <a:pt x="1731" y="1"/>
                    <a:pt x="1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>
              <a:off x="4106125" y="2331300"/>
              <a:ext cx="94525" cy="50250"/>
            </a:xfrm>
            <a:custGeom>
              <a:avLst/>
              <a:gdLst/>
              <a:ahLst/>
              <a:cxnLst/>
              <a:rect l="l" t="t" r="r" b="b"/>
              <a:pathLst>
                <a:path w="3781" h="2010" extrusionOk="0">
                  <a:moveTo>
                    <a:pt x="0" y="0"/>
                  </a:moveTo>
                  <a:lnTo>
                    <a:pt x="0" y="120"/>
                  </a:lnTo>
                  <a:cubicBezTo>
                    <a:pt x="0" y="1174"/>
                    <a:pt x="836" y="2010"/>
                    <a:pt x="1890" y="2010"/>
                  </a:cubicBezTo>
                  <a:cubicBezTo>
                    <a:pt x="2925" y="2010"/>
                    <a:pt x="3780" y="1174"/>
                    <a:pt x="3780" y="120"/>
                  </a:cubicBezTo>
                  <a:lnTo>
                    <a:pt x="3780" y="0"/>
                  </a:lnTo>
                  <a:cubicBezTo>
                    <a:pt x="3740" y="975"/>
                    <a:pt x="2905" y="1771"/>
                    <a:pt x="1890" y="1771"/>
                  </a:cubicBezTo>
                  <a:cubicBezTo>
                    <a:pt x="896" y="1771"/>
                    <a:pt x="80" y="97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3" name="Google Shape;1593;p40"/>
            <p:cNvGrpSpPr/>
            <p:nvPr/>
          </p:nvGrpSpPr>
          <p:grpSpPr>
            <a:xfrm>
              <a:off x="4153375" y="2223875"/>
              <a:ext cx="1315425" cy="1315425"/>
              <a:chOff x="4153375" y="2223875"/>
              <a:chExt cx="1315425" cy="1315425"/>
            </a:xfrm>
          </p:grpSpPr>
          <p:sp>
            <p:nvSpPr>
              <p:cNvPr id="1594" name="Google Shape;1594;p40"/>
              <p:cNvSpPr/>
              <p:nvPr/>
            </p:nvSpPr>
            <p:spPr>
              <a:xfrm>
                <a:off x="4786950" y="2223875"/>
                <a:ext cx="38325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533" extrusionOk="0">
                    <a:moveTo>
                      <a:pt x="756" y="1"/>
                    </a:moveTo>
                    <a:cubicBezTo>
                      <a:pt x="339" y="1"/>
                      <a:pt x="1" y="339"/>
                      <a:pt x="1" y="776"/>
                    </a:cubicBezTo>
                    <a:cubicBezTo>
                      <a:pt x="1" y="1194"/>
                      <a:pt x="339" y="1532"/>
                      <a:pt x="756" y="1532"/>
                    </a:cubicBezTo>
                    <a:cubicBezTo>
                      <a:pt x="1194" y="1532"/>
                      <a:pt x="1532" y="1194"/>
                      <a:pt x="1532" y="776"/>
                    </a:cubicBezTo>
                    <a:cubicBezTo>
                      <a:pt x="1532" y="339"/>
                      <a:pt x="1194" y="1"/>
                      <a:pt x="756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0"/>
              <p:cNvSpPr/>
              <p:nvPr/>
            </p:nvSpPr>
            <p:spPr>
              <a:xfrm>
                <a:off x="4786950" y="3500500"/>
                <a:ext cx="38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552" extrusionOk="0">
                    <a:moveTo>
                      <a:pt x="756" y="0"/>
                    </a:moveTo>
                    <a:cubicBezTo>
                      <a:pt x="339" y="0"/>
                      <a:pt x="1" y="358"/>
                      <a:pt x="1" y="776"/>
                    </a:cubicBezTo>
                    <a:cubicBezTo>
                      <a:pt x="1" y="1194"/>
                      <a:pt x="339" y="1552"/>
                      <a:pt x="756" y="1552"/>
                    </a:cubicBezTo>
                    <a:cubicBezTo>
                      <a:pt x="1194" y="1552"/>
                      <a:pt x="1532" y="1194"/>
                      <a:pt x="1532" y="776"/>
                    </a:cubicBezTo>
                    <a:cubicBezTo>
                      <a:pt x="1532" y="358"/>
                      <a:pt x="1194" y="0"/>
                      <a:pt x="756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0"/>
              <p:cNvSpPr/>
              <p:nvPr/>
            </p:nvSpPr>
            <p:spPr>
              <a:xfrm>
                <a:off x="5429975" y="2861950"/>
                <a:ext cx="388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552" extrusionOk="0">
                    <a:moveTo>
                      <a:pt x="777" y="0"/>
                    </a:moveTo>
                    <a:cubicBezTo>
                      <a:pt x="359" y="0"/>
                      <a:pt x="1" y="358"/>
                      <a:pt x="1" y="776"/>
                    </a:cubicBezTo>
                    <a:cubicBezTo>
                      <a:pt x="1" y="1213"/>
                      <a:pt x="359" y="1552"/>
                      <a:pt x="777" y="1552"/>
                    </a:cubicBezTo>
                    <a:cubicBezTo>
                      <a:pt x="1214" y="1552"/>
                      <a:pt x="1552" y="1213"/>
                      <a:pt x="1552" y="776"/>
                    </a:cubicBezTo>
                    <a:cubicBezTo>
                      <a:pt x="1552" y="358"/>
                      <a:pt x="1214" y="0"/>
                      <a:pt x="777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0"/>
              <p:cNvSpPr/>
              <p:nvPr/>
            </p:nvSpPr>
            <p:spPr>
              <a:xfrm>
                <a:off x="4153375" y="2861950"/>
                <a:ext cx="38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552" extrusionOk="0">
                    <a:moveTo>
                      <a:pt x="776" y="0"/>
                    </a:moveTo>
                    <a:cubicBezTo>
                      <a:pt x="338" y="0"/>
                      <a:pt x="0" y="358"/>
                      <a:pt x="0" y="776"/>
                    </a:cubicBezTo>
                    <a:cubicBezTo>
                      <a:pt x="0" y="1213"/>
                      <a:pt x="338" y="1552"/>
                      <a:pt x="776" y="1552"/>
                    </a:cubicBezTo>
                    <a:cubicBezTo>
                      <a:pt x="1194" y="1552"/>
                      <a:pt x="1532" y="1213"/>
                      <a:pt x="1532" y="776"/>
                    </a:cubicBezTo>
                    <a:cubicBezTo>
                      <a:pt x="1532" y="358"/>
                      <a:pt x="1194" y="0"/>
                      <a:pt x="776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0"/>
              <p:cNvSpPr/>
              <p:nvPr/>
            </p:nvSpPr>
            <p:spPr>
              <a:xfrm>
                <a:off x="4331900" y="2414850"/>
                <a:ext cx="38325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533" extrusionOk="0">
                    <a:moveTo>
                      <a:pt x="777" y="0"/>
                    </a:moveTo>
                    <a:cubicBezTo>
                      <a:pt x="339" y="0"/>
                      <a:pt x="1" y="339"/>
                      <a:pt x="1" y="756"/>
                    </a:cubicBezTo>
                    <a:cubicBezTo>
                      <a:pt x="1" y="1194"/>
                      <a:pt x="339" y="1532"/>
                      <a:pt x="777" y="1532"/>
                    </a:cubicBezTo>
                    <a:cubicBezTo>
                      <a:pt x="1194" y="1532"/>
                      <a:pt x="1532" y="1194"/>
                      <a:pt x="1532" y="756"/>
                    </a:cubicBezTo>
                    <a:cubicBezTo>
                      <a:pt x="1532" y="339"/>
                      <a:pt x="1194" y="0"/>
                      <a:pt x="777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0"/>
              <p:cNvSpPr/>
              <p:nvPr/>
            </p:nvSpPr>
            <p:spPr>
              <a:xfrm>
                <a:off x="5234525" y="3317475"/>
                <a:ext cx="38325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533" extrusionOk="0">
                    <a:moveTo>
                      <a:pt x="757" y="1"/>
                    </a:moveTo>
                    <a:cubicBezTo>
                      <a:pt x="339" y="1"/>
                      <a:pt x="1" y="339"/>
                      <a:pt x="1" y="757"/>
                    </a:cubicBezTo>
                    <a:cubicBezTo>
                      <a:pt x="1" y="1194"/>
                      <a:pt x="339" y="1533"/>
                      <a:pt x="757" y="1533"/>
                    </a:cubicBezTo>
                    <a:cubicBezTo>
                      <a:pt x="1195" y="1533"/>
                      <a:pt x="1533" y="1194"/>
                      <a:pt x="1533" y="757"/>
                    </a:cubicBezTo>
                    <a:cubicBezTo>
                      <a:pt x="1533" y="339"/>
                      <a:pt x="1195" y="1"/>
                      <a:pt x="757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0"/>
              <p:cNvSpPr/>
              <p:nvPr/>
            </p:nvSpPr>
            <p:spPr>
              <a:xfrm>
                <a:off x="5238025" y="2410875"/>
                <a:ext cx="38800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33" extrusionOk="0">
                    <a:moveTo>
                      <a:pt x="776" y="0"/>
                    </a:moveTo>
                    <a:cubicBezTo>
                      <a:pt x="358" y="0"/>
                      <a:pt x="0" y="338"/>
                      <a:pt x="0" y="776"/>
                    </a:cubicBezTo>
                    <a:cubicBezTo>
                      <a:pt x="0" y="1194"/>
                      <a:pt x="358" y="1532"/>
                      <a:pt x="776" y="1532"/>
                    </a:cubicBezTo>
                    <a:cubicBezTo>
                      <a:pt x="1194" y="1532"/>
                      <a:pt x="1552" y="1194"/>
                      <a:pt x="1552" y="776"/>
                    </a:cubicBezTo>
                    <a:cubicBezTo>
                      <a:pt x="1552" y="338"/>
                      <a:pt x="1194" y="0"/>
                      <a:pt x="776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0"/>
              <p:cNvSpPr/>
              <p:nvPr/>
            </p:nvSpPr>
            <p:spPr>
              <a:xfrm>
                <a:off x="4335400" y="3313500"/>
                <a:ext cx="38800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33" extrusionOk="0">
                    <a:moveTo>
                      <a:pt x="776" y="1"/>
                    </a:moveTo>
                    <a:cubicBezTo>
                      <a:pt x="358" y="1"/>
                      <a:pt x="0" y="339"/>
                      <a:pt x="0" y="776"/>
                    </a:cubicBezTo>
                    <a:cubicBezTo>
                      <a:pt x="0" y="1194"/>
                      <a:pt x="358" y="1532"/>
                      <a:pt x="776" y="1532"/>
                    </a:cubicBezTo>
                    <a:cubicBezTo>
                      <a:pt x="1194" y="1532"/>
                      <a:pt x="1552" y="1194"/>
                      <a:pt x="1552" y="776"/>
                    </a:cubicBezTo>
                    <a:cubicBezTo>
                      <a:pt x="1552" y="339"/>
                      <a:pt x="1194" y="1"/>
                      <a:pt x="776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2" name="Google Shape;1602;p40"/>
            <p:cNvSpPr/>
            <p:nvPr/>
          </p:nvSpPr>
          <p:spPr>
            <a:xfrm>
              <a:off x="4354275" y="2590400"/>
              <a:ext cx="903650" cy="569450"/>
            </a:xfrm>
            <a:custGeom>
              <a:avLst/>
              <a:gdLst/>
              <a:ahLst/>
              <a:cxnLst/>
              <a:rect l="l" t="t" r="r" b="b"/>
              <a:pathLst>
                <a:path w="36146" h="22778" extrusionOk="0">
                  <a:moveTo>
                    <a:pt x="1" y="1"/>
                  </a:moveTo>
                  <a:lnTo>
                    <a:pt x="1" y="22778"/>
                  </a:lnTo>
                  <a:lnTo>
                    <a:pt x="36146" y="22778"/>
                  </a:lnTo>
                  <a:lnTo>
                    <a:pt x="361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3" name="Google Shape;1603;p40"/>
          <p:cNvSpPr txBox="1"/>
          <p:nvPr/>
        </p:nvSpPr>
        <p:spPr>
          <a:xfrm>
            <a:off x="723775" y="1317825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CONTROL DIAL</a:t>
            </a:r>
            <a:endParaRPr sz="1800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04" name="Google Shape;1604;p40"/>
          <p:cNvSpPr txBox="1"/>
          <p:nvPr/>
        </p:nvSpPr>
        <p:spPr>
          <a:xfrm>
            <a:off x="637200" y="17642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Saturn has several rings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05" name="Google Shape;1605;p40"/>
          <p:cNvSpPr txBox="1"/>
          <p:nvPr/>
        </p:nvSpPr>
        <p:spPr>
          <a:xfrm>
            <a:off x="723775" y="2501925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SHUTTER</a:t>
            </a:r>
            <a:endParaRPr sz="1800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06" name="Google Shape;1606;p40"/>
          <p:cNvSpPr txBox="1"/>
          <p:nvPr/>
        </p:nvSpPr>
        <p:spPr>
          <a:xfrm>
            <a:off x="637200" y="29483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The Moon is a satellite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07" name="Google Shape;1607;p40"/>
          <p:cNvSpPr txBox="1"/>
          <p:nvPr/>
        </p:nvSpPr>
        <p:spPr>
          <a:xfrm>
            <a:off x="723775" y="3686025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BATTERY</a:t>
            </a:r>
            <a:endParaRPr sz="1800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08" name="Google Shape;1608;p40"/>
          <p:cNvSpPr txBox="1"/>
          <p:nvPr/>
        </p:nvSpPr>
        <p:spPr>
          <a:xfrm>
            <a:off x="637200" y="41324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It’s the smallest planet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09" name="Google Shape;1609;p40"/>
          <p:cNvSpPr txBox="1"/>
          <p:nvPr/>
        </p:nvSpPr>
        <p:spPr>
          <a:xfrm>
            <a:off x="6268813" y="1317825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VISOR</a:t>
            </a:r>
            <a:endParaRPr sz="1800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10" name="Google Shape;1610;p40"/>
          <p:cNvSpPr txBox="1"/>
          <p:nvPr/>
        </p:nvSpPr>
        <p:spPr>
          <a:xfrm>
            <a:off x="6182275" y="17642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Mars is a cold place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11" name="Google Shape;1611;p40"/>
          <p:cNvSpPr txBox="1"/>
          <p:nvPr/>
        </p:nvSpPr>
        <p:spPr>
          <a:xfrm>
            <a:off x="6268813" y="2501925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LENS MOUNT</a:t>
            </a:r>
            <a:endParaRPr sz="1800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12" name="Google Shape;1612;p40"/>
          <p:cNvSpPr txBox="1"/>
          <p:nvPr/>
        </p:nvSpPr>
        <p:spPr>
          <a:xfrm>
            <a:off x="6182275" y="29483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Jupiter is a gas giant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13" name="Google Shape;1613;p40"/>
          <p:cNvSpPr txBox="1"/>
          <p:nvPr/>
        </p:nvSpPr>
        <p:spPr>
          <a:xfrm>
            <a:off x="6268813" y="3686025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SENSOR</a:t>
            </a:r>
            <a:endParaRPr sz="1800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14" name="Google Shape;1614;p40"/>
          <p:cNvSpPr txBox="1"/>
          <p:nvPr/>
        </p:nvSpPr>
        <p:spPr>
          <a:xfrm>
            <a:off x="6182275" y="41324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Earth is full of life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15" name="Google Shape;1615;p40"/>
          <p:cNvSpPr/>
          <p:nvPr/>
        </p:nvSpPr>
        <p:spPr>
          <a:xfrm>
            <a:off x="2875075" y="1541843"/>
            <a:ext cx="1112065" cy="481825"/>
          </a:xfrm>
          <a:custGeom>
            <a:avLst/>
            <a:gdLst/>
            <a:ahLst/>
            <a:cxnLst/>
            <a:rect l="l" t="t" r="r" b="b"/>
            <a:pathLst>
              <a:path w="41437" h="19273" extrusionOk="0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6" name="Google Shape;1616;p40"/>
          <p:cNvSpPr/>
          <p:nvPr/>
        </p:nvSpPr>
        <p:spPr>
          <a:xfrm flipH="1">
            <a:off x="5282003" y="1541850"/>
            <a:ext cx="986822" cy="302104"/>
          </a:xfrm>
          <a:custGeom>
            <a:avLst/>
            <a:gdLst/>
            <a:ahLst/>
            <a:cxnLst/>
            <a:rect l="l" t="t" r="r" b="b"/>
            <a:pathLst>
              <a:path w="41437" h="19273" extrusionOk="0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7" name="Google Shape;1617;p40"/>
          <p:cNvSpPr/>
          <p:nvPr/>
        </p:nvSpPr>
        <p:spPr>
          <a:xfrm rot="10800000" flipH="1">
            <a:off x="2872900" y="3679963"/>
            <a:ext cx="692619" cy="224338"/>
          </a:xfrm>
          <a:custGeom>
            <a:avLst/>
            <a:gdLst/>
            <a:ahLst/>
            <a:cxnLst/>
            <a:rect l="l" t="t" r="r" b="b"/>
            <a:pathLst>
              <a:path w="41437" h="19273" extrusionOk="0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8" name="Google Shape;1618;p40"/>
          <p:cNvSpPr/>
          <p:nvPr/>
        </p:nvSpPr>
        <p:spPr>
          <a:xfrm>
            <a:off x="2875076" y="2036150"/>
            <a:ext cx="744600" cy="680150"/>
          </a:xfrm>
          <a:custGeom>
            <a:avLst/>
            <a:gdLst/>
            <a:ahLst/>
            <a:cxnLst/>
            <a:rect l="l" t="t" r="r" b="b"/>
            <a:pathLst>
              <a:path w="27476" h="27206" extrusionOk="0">
                <a:moveTo>
                  <a:pt x="0" y="27206"/>
                </a:moveTo>
                <a:lnTo>
                  <a:pt x="5782" y="27206"/>
                </a:lnTo>
                <a:lnTo>
                  <a:pt x="13072" y="0"/>
                </a:lnTo>
                <a:lnTo>
                  <a:pt x="24092" y="0"/>
                </a:lnTo>
                <a:lnTo>
                  <a:pt x="27476" y="586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9" name="Google Shape;1619;p40"/>
          <p:cNvSpPr/>
          <p:nvPr/>
        </p:nvSpPr>
        <p:spPr>
          <a:xfrm rot="10800000">
            <a:off x="5509469" y="2598417"/>
            <a:ext cx="757883" cy="132502"/>
          </a:xfrm>
          <a:custGeom>
            <a:avLst/>
            <a:gdLst/>
            <a:ahLst/>
            <a:cxnLst/>
            <a:rect l="l" t="t" r="r" b="b"/>
            <a:pathLst>
              <a:path w="41437" h="19273" extrusionOk="0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0" name="Google Shape;1620;p40"/>
          <p:cNvSpPr/>
          <p:nvPr/>
        </p:nvSpPr>
        <p:spPr>
          <a:xfrm rot="10800000">
            <a:off x="5119364" y="3059560"/>
            <a:ext cx="1149462" cy="843965"/>
          </a:xfrm>
          <a:custGeom>
            <a:avLst/>
            <a:gdLst/>
            <a:ahLst/>
            <a:cxnLst/>
            <a:rect l="l" t="t" r="r" b="b"/>
            <a:pathLst>
              <a:path w="41437" h="19273" extrusionOk="0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41"/>
          <p:cNvSpPr txBox="1">
            <a:spLocks noGrp="1"/>
          </p:cNvSpPr>
          <p:nvPr>
            <p:ph type="title"/>
          </p:nvPr>
        </p:nvSpPr>
        <p:spPr>
          <a:xfrm>
            <a:off x="3068656" y="4049507"/>
            <a:ext cx="29523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1626" name="Google Shape;1626;p41"/>
          <p:cNvSpPr txBox="1">
            <a:spLocks noGrp="1"/>
          </p:cNvSpPr>
          <p:nvPr>
            <p:ph type="title" idx="2"/>
          </p:nvPr>
        </p:nvSpPr>
        <p:spPr>
          <a:xfrm>
            <a:off x="1212106" y="2706766"/>
            <a:ext cx="6666000" cy="12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“There are no rules for good photographs, there are only good photographs”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253" y="1122724"/>
            <a:ext cx="2499106" cy="14560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45"/>
          <p:cNvSpPr/>
          <p:nvPr/>
        </p:nvSpPr>
        <p:spPr>
          <a:xfrm rot="-5400000">
            <a:off x="-84484" y="84568"/>
            <a:ext cx="5142690" cy="4973724"/>
          </a:xfrm>
          <a:prstGeom prst="flowChartDocumen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45"/>
          <p:cNvSpPr txBox="1">
            <a:spLocks noGrp="1"/>
          </p:cNvSpPr>
          <p:nvPr>
            <p:ph type="title"/>
          </p:nvPr>
        </p:nvSpPr>
        <p:spPr>
          <a:xfrm>
            <a:off x="357407" y="195739"/>
            <a:ext cx="3648535" cy="22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</a:rPr>
              <a:t>A PICTURE ALWAYS REINFORCES THE CONCEPT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1052" name="Google Shape;1052;p45"/>
          <p:cNvSpPr txBox="1">
            <a:spLocks noGrp="1"/>
          </p:cNvSpPr>
          <p:nvPr>
            <p:ph type="subTitle" idx="4294967295"/>
          </p:nvPr>
        </p:nvSpPr>
        <p:spPr>
          <a:xfrm>
            <a:off x="439392" y="2398939"/>
            <a:ext cx="3484563" cy="1692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Images reveal large amounts of data, so remember: use an image instead of a long text. Your audience will appreciate that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Google Shape;1052;p45"/>
          <p:cNvSpPr txBox="1">
            <a:spLocks/>
          </p:cNvSpPr>
          <p:nvPr/>
        </p:nvSpPr>
        <p:spPr>
          <a:xfrm>
            <a:off x="439391" y="3451225"/>
            <a:ext cx="3484563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0" indent="0">
              <a:spcAft>
                <a:spcPts val="1600"/>
              </a:spcAft>
              <a:buFont typeface="Nanum Gothic"/>
              <a:buNone/>
            </a:pPr>
            <a:r>
              <a:rPr lang="en-US">
                <a:solidFill>
                  <a:schemeClr val="bg1"/>
                </a:solidFill>
              </a:rPr>
              <a:t>Images reveal large amounts of data, so remember: use an image instead of a long text. Your audience will appreciate that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115" y="1218644"/>
            <a:ext cx="3283742" cy="3565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394;p36"/>
          <p:cNvSpPr/>
          <p:nvPr/>
        </p:nvSpPr>
        <p:spPr>
          <a:xfrm>
            <a:off x="4196768" y="1402495"/>
            <a:ext cx="861301" cy="801753"/>
          </a:xfrm>
          <a:custGeom>
            <a:avLst/>
            <a:gdLst/>
            <a:ahLst/>
            <a:cxnLst/>
            <a:rect l="l" t="t" r="r" b="b"/>
            <a:pathLst>
              <a:path w="6932" h="6453" extrusionOk="0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95;p36"/>
          <p:cNvSpPr/>
          <p:nvPr/>
        </p:nvSpPr>
        <p:spPr>
          <a:xfrm>
            <a:off x="5540993" y="3089820"/>
            <a:ext cx="861301" cy="801753"/>
          </a:xfrm>
          <a:custGeom>
            <a:avLst/>
            <a:gdLst/>
            <a:ahLst/>
            <a:cxnLst/>
            <a:rect l="l" t="t" r="r" b="b"/>
            <a:pathLst>
              <a:path w="6932" h="6453" extrusionOk="0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96;p36"/>
          <p:cNvSpPr/>
          <p:nvPr/>
        </p:nvSpPr>
        <p:spPr>
          <a:xfrm>
            <a:off x="2852543" y="3089820"/>
            <a:ext cx="861301" cy="801753"/>
          </a:xfrm>
          <a:custGeom>
            <a:avLst/>
            <a:gdLst/>
            <a:ahLst/>
            <a:cxnLst/>
            <a:rect l="l" t="t" r="r" b="b"/>
            <a:pathLst>
              <a:path w="6932" h="6453" extrusionOk="0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97;p36"/>
          <p:cNvSpPr/>
          <p:nvPr/>
        </p:nvSpPr>
        <p:spPr>
          <a:xfrm>
            <a:off x="6885193" y="1402495"/>
            <a:ext cx="861301" cy="801753"/>
          </a:xfrm>
          <a:custGeom>
            <a:avLst/>
            <a:gdLst/>
            <a:ahLst/>
            <a:cxnLst/>
            <a:rect l="l" t="t" r="r" b="b"/>
            <a:pathLst>
              <a:path w="6932" h="6453" extrusionOk="0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98;p36"/>
          <p:cNvSpPr/>
          <p:nvPr/>
        </p:nvSpPr>
        <p:spPr>
          <a:xfrm>
            <a:off x="1508343" y="1402495"/>
            <a:ext cx="861301" cy="801753"/>
          </a:xfrm>
          <a:custGeom>
            <a:avLst/>
            <a:gdLst/>
            <a:ahLst/>
            <a:cxnLst/>
            <a:rect l="l" t="t" r="r" b="b"/>
            <a:pathLst>
              <a:path w="6932" h="6453" extrusionOk="0">
                <a:moveTo>
                  <a:pt x="4091" y="0"/>
                </a:moveTo>
                <a:cubicBezTo>
                  <a:pt x="3746" y="0"/>
                  <a:pt x="3398" y="48"/>
                  <a:pt x="3060" y="131"/>
                </a:cubicBezTo>
                <a:cubicBezTo>
                  <a:pt x="2222" y="336"/>
                  <a:pt x="1419" y="782"/>
                  <a:pt x="857" y="1451"/>
                </a:cubicBezTo>
                <a:cubicBezTo>
                  <a:pt x="304" y="2120"/>
                  <a:pt x="0" y="3021"/>
                  <a:pt x="143" y="3878"/>
                </a:cubicBezTo>
                <a:cubicBezTo>
                  <a:pt x="259" y="4547"/>
                  <a:pt x="616" y="5154"/>
                  <a:pt x="1124" y="5600"/>
                </a:cubicBezTo>
                <a:cubicBezTo>
                  <a:pt x="1633" y="6037"/>
                  <a:pt x="2275" y="6313"/>
                  <a:pt x="2935" y="6411"/>
                </a:cubicBezTo>
                <a:cubicBezTo>
                  <a:pt x="3114" y="6438"/>
                  <a:pt x="3296" y="6452"/>
                  <a:pt x="3477" y="6452"/>
                </a:cubicBezTo>
                <a:cubicBezTo>
                  <a:pt x="4255" y="6452"/>
                  <a:pt x="5033" y="6202"/>
                  <a:pt x="5612" y="5689"/>
                </a:cubicBezTo>
                <a:cubicBezTo>
                  <a:pt x="6200" y="5154"/>
                  <a:pt x="6539" y="4395"/>
                  <a:pt x="6718" y="3619"/>
                </a:cubicBezTo>
                <a:cubicBezTo>
                  <a:pt x="6896" y="2852"/>
                  <a:pt x="6932" y="2013"/>
                  <a:pt x="6566" y="1326"/>
                </a:cubicBezTo>
                <a:cubicBezTo>
                  <a:pt x="6254" y="738"/>
                  <a:pt x="5674" y="318"/>
                  <a:pt x="5032" y="131"/>
                </a:cubicBezTo>
                <a:cubicBezTo>
                  <a:pt x="4727" y="41"/>
                  <a:pt x="4410" y="0"/>
                  <a:pt x="40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400;p36"/>
          <p:cNvSpPr txBox="1">
            <a:spLocks/>
          </p:cNvSpPr>
          <p:nvPr/>
        </p:nvSpPr>
        <p:spPr>
          <a:xfrm>
            <a:off x="611493" y="2100795"/>
            <a:ext cx="265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800" b="1" dirty="0">
                <a:solidFill>
                  <a:schemeClr val="accent5">
                    <a:lumMod val="10000"/>
                  </a:schemeClr>
                </a:solidFill>
              </a:rPr>
              <a:t>About the patient</a:t>
            </a:r>
          </a:p>
        </p:txBody>
      </p:sp>
      <p:sp>
        <p:nvSpPr>
          <p:cNvPr id="29" name="Google Shape;401;p36"/>
          <p:cNvSpPr txBox="1">
            <a:spLocks/>
          </p:cNvSpPr>
          <p:nvPr/>
        </p:nvSpPr>
        <p:spPr>
          <a:xfrm>
            <a:off x="775418" y="2534908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dk1"/>
                </a:solidFill>
              </a:rPr>
              <a:t>You can describe the topic of the section here</a:t>
            </a:r>
          </a:p>
        </p:txBody>
      </p:sp>
      <p:sp>
        <p:nvSpPr>
          <p:cNvPr id="30" name="Google Shape;402;p36"/>
          <p:cNvSpPr txBox="1">
            <a:spLocks/>
          </p:cNvSpPr>
          <p:nvPr/>
        </p:nvSpPr>
        <p:spPr>
          <a:xfrm>
            <a:off x="1416518" y="1579145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1" name="Google Shape;403;p36"/>
          <p:cNvSpPr txBox="1">
            <a:spLocks/>
          </p:cNvSpPr>
          <p:nvPr/>
        </p:nvSpPr>
        <p:spPr>
          <a:xfrm>
            <a:off x="3299918" y="2100795"/>
            <a:ext cx="265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800" b="1">
                <a:solidFill>
                  <a:schemeClr val="accent5">
                    <a:lumMod val="10000"/>
                  </a:schemeClr>
                </a:solidFill>
              </a:rPr>
              <a:t>Discussion</a:t>
            </a:r>
          </a:p>
        </p:txBody>
      </p:sp>
      <p:sp>
        <p:nvSpPr>
          <p:cNvPr id="32" name="Google Shape;404;p36"/>
          <p:cNvSpPr txBox="1">
            <a:spLocks/>
          </p:cNvSpPr>
          <p:nvPr/>
        </p:nvSpPr>
        <p:spPr>
          <a:xfrm>
            <a:off x="3463868" y="2534908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dk1"/>
                </a:solidFill>
              </a:rPr>
              <a:t>You can describe the topic of the section here</a:t>
            </a:r>
          </a:p>
        </p:txBody>
      </p:sp>
      <p:sp>
        <p:nvSpPr>
          <p:cNvPr id="33" name="Google Shape;405;p36"/>
          <p:cNvSpPr txBox="1">
            <a:spLocks/>
          </p:cNvSpPr>
          <p:nvPr/>
        </p:nvSpPr>
        <p:spPr>
          <a:xfrm>
            <a:off x="4104968" y="1579145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Google Shape;406;p36"/>
          <p:cNvSpPr txBox="1">
            <a:spLocks/>
          </p:cNvSpPr>
          <p:nvPr/>
        </p:nvSpPr>
        <p:spPr>
          <a:xfrm>
            <a:off x="5988368" y="2100795"/>
            <a:ext cx="265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800" b="1">
                <a:solidFill>
                  <a:schemeClr val="accent5">
                    <a:lumMod val="10000"/>
                  </a:schemeClr>
                </a:solidFill>
              </a:rPr>
              <a:t>Diagnosis</a:t>
            </a:r>
          </a:p>
        </p:txBody>
      </p:sp>
      <p:sp>
        <p:nvSpPr>
          <p:cNvPr id="35" name="Google Shape;407;p36"/>
          <p:cNvSpPr txBox="1">
            <a:spLocks/>
          </p:cNvSpPr>
          <p:nvPr/>
        </p:nvSpPr>
        <p:spPr>
          <a:xfrm>
            <a:off x="6152318" y="2534908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dk1"/>
                </a:solidFill>
              </a:rPr>
              <a:t>You can describe the topic of the section here</a:t>
            </a:r>
          </a:p>
        </p:txBody>
      </p:sp>
      <p:sp>
        <p:nvSpPr>
          <p:cNvPr id="36" name="Google Shape;408;p36"/>
          <p:cNvSpPr txBox="1">
            <a:spLocks/>
          </p:cNvSpPr>
          <p:nvPr/>
        </p:nvSpPr>
        <p:spPr>
          <a:xfrm>
            <a:off x="6793418" y="1579145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7" name="Google Shape;409;p36"/>
          <p:cNvSpPr txBox="1">
            <a:spLocks/>
          </p:cNvSpPr>
          <p:nvPr/>
        </p:nvSpPr>
        <p:spPr>
          <a:xfrm>
            <a:off x="1955693" y="3788120"/>
            <a:ext cx="265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800" b="1">
                <a:solidFill>
                  <a:schemeClr val="accent5">
                    <a:lumMod val="10000"/>
                  </a:schemeClr>
                </a:solidFill>
              </a:rPr>
              <a:t>Treatment</a:t>
            </a:r>
          </a:p>
        </p:txBody>
      </p:sp>
      <p:sp>
        <p:nvSpPr>
          <p:cNvPr id="38" name="Google Shape;410;p36"/>
          <p:cNvSpPr txBox="1">
            <a:spLocks/>
          </p:cNvSpPr>
          <p:nvPr/>
        </p:nvSpPr>
        <p:spPr>
          <a:xfrm>
            <a:off x="2119643" y="4222233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dk1"/>
                </a:solidFill>
              </a:rPr>
              <a:t>You can describe the topic of the section here</a:t>
            </a:r>
          </a:p>
        </p:txBody>
      </p:sp>
      <p:sp>
        <p:nvSpPr>
          <p:cNvPr id="39" name="Google Shape;411;p36"/>
          <p:cNvSpPr txBox="1">
            <a:spLocks/>
          </p:cNvSpPr>
          <p:nvPr/>
        </p:nvSpPr>
        <p:spPr>
          <a:xfrm>
            <a:off x="2760743" y="3266445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40" name="Google Shape;412;p36"/>
          <p:cNvSpPr txBox="1">
            <a:spLocks/>
          </p:cNvSpPr>
          <p:nvPr/>
        </p:nvSpPr>
        <p:spPr>
          <a:xfrm>
            <a:off x="4644093" y="3788120"/>
            <a:ext cx="2655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800" b="1" dirty="0">
                <a:solidFill>
                  <a:schemeClr val="accent5">
                    <a:lumMod val="10000"/>
                  </a:schemeClr>
                </a:solidFill>
              </a:rPr>
              <a:t>Patient monitoring</a:t>
            </a:r>
          </a:p>
        </p:txBody>
      </p:sp>
      <p:sp>
        <p:nvSpPr>
          <p:cNvPr id="41" name="Google Shape;413;p36"/>
          <p:cNvSpPr txBox="1">
            <a:spLocks/>
          </p:cNvSpPr>
          <p:nvPr/>
        </p:nvSpPr>
        <p:spPr>
          <a:xfrm>
            <a:off x="4808093" y="4222233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dk1"/>
                </a:solidFill>
              </a:rPr>
              <a:t>You can describe the topic of the section here</a:t>
            </a:r>
          </a:p>
        </p:txBody>
      </p:sp>
      <p:sp>
        <p:nvSpPr>
          <p:cNvPr id="42" name="Google Shape;414;p36"/>
          <p:cNvSpPr txBox="1">
            <a:spLocks/>
          </p:cNvSpPr>
          <p:nvPr/>
        </p:nvSpPr>
        <p:spPr>
          <a:xfrm>
            <a:off x="5449193" y="3266445"/>
            <a:ext cx="1044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415" name="Google Shape;415;p36"/>
          <p:cNvSpPr txBox="1">
            <a:spLocks noGrp="1"/>
          </p:cNvSpPr>
          <p:nvPr>
            <p:ph type="title" idx="4294967295"/>
          </p:nvPr>
        </p:nvSpPr>
        <p:spPr>
          <a:xfrm>
            <a:off x="-818944" y="306894"/>
            <a:ext cx="7704137" cy="5730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Table of contents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74891" y="157500"/>
            <a:ext cx="8806344" cy="919289"/>
            <a:chOff x="158752" y="252637"/>
            <a:chExt cx="8806344" cy="919289"/>
          </a:xfrm>
        </p:grpSpPr>
        <p:sp>
          <p:nvSpPr>
            <p:cNvPr id="48" name="Rectángulo 47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49" name="Grupo 48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50" name="Rectángulo redondeado 49"/>
              <p:cNvSpPr/>
              <p:nvPr userDrawn="1"/>
            </p:nvSpPr>
            <p:spPr>
              <a:xfrm>
                <a:off x="4620967" y="730279"/>
                <a:ext cx="1131511" cy="7668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1" name="Elipse 50"/>
              <p:cNvSpPr/>
              <p:nvPr userDrawn="1"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2" name="Elipse 51"/>
              <p:cNvSpPr/>
              <p:nvPr userDrawn="1"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3" name="Elipse 52"/>
              <p:cNvSpPr/>
              <p:nvPr userDrawn="1"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4" name="Rectángulo 53"/>
              <p:cNvSpPr/>
              <p:nvPr userDrawn="1"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55" name="Rectángulo 54"/>
              <p:cNvSpPr/>
              <p:nvPr userDrawn="1"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56" name="Rectángulo 55"/>
              <p:cNvSpPr/>
              <p:nvPr userDrawn="1"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57" name="Rectángulo 56"/>
              <p:cNvSpPr/>
              <p:nvPr userDrawn="1"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58" name="Rectángulo 57"/>
              <p:cNvSpPr/>
              <p:nvPr userDrawn="1"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</p:grpSp>
        <p:sp>
          <p:nvSpPr>
            <p:cNvPr id="59" name="Rectángulo 58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862049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42"/>
          <p:cNvSpPr txBox="1">
            <a:spLocks noGrp="1"/>
          </p:cNvSpPr>
          <p:nvPr>
            <p:ph type="title"/>
          </p:nvPr>
        </p:nvSpPr>
        <p:spPr>
          <a:xfrm>
            <a:off x="5066550" y="1144765"/>
            <a:ext cx="2799300" cy="714000"/>
          </a:xfrm>
          <a:prstGeom prst="rect">
            <a:avLst/>
          </a:prstGeom>
        </p:spPr>
        <p:txBody>
          <a:bodyPr spcFirstLastPara="1" wrap="square" lIns="91425" tIns="91425" rIns="91425" bIns="118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1933</a:t>
            </a:r>
            <a:endParaRPr/>
          </a:p>
        </p:txBody>
      </p:sp>
      <p:sp>
        <p:nvSpPr>
          <p:cNvPr id="1632" name="Google Shape;1632;p42"/>
          <p:cNvSpPr txBox="1">
            <a:spLocks noGrp="1"/>
          </p:cNvSpPr>
          <p:nvPr>
            <p:ph type="title" idx="2"/>
          </p:nvPr>
        </p:nvSpPr>
        <p:spPr>
          <a:xfrm>
            <a:off x="1278150" y="2123965"/>
            <a:ext cx="2799300" cy="714000"/>
          </a:xfrm>
          <a:prstGeom prst="rect">
            <a:avLst/>
          </a:prstGeom>
        </p:spPr>
        <p:txBody>
          <a:bodyPr spcFirstLastPara="1" wrap="square" lIns="91425" tIns="91425" rIns="91425" bIns="118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1885</a:t>
            </a:r>
            <a:endParaRPr/>
          </a:p>
        </p:txBody>
      </p:sp>
      <p:sp>
        <p:nvSpPr>
          <p:cNvPr id="1633" name="Google Shape;1633;p42"/>
          <p:cNvSpPr txBox="1">
            <a:spLocks noGrp="1"/>
          </p:cNvSpPr>
          <p:nvPr>
            <p:ph type="subTitle" idx="1"/>
          </p:nvPr>
        </p:nvSpPr>
        <p:spPr>
          <a:xfrm>
            <a:off x="4885186" y="1929049"/>
            <a:ext cx="31620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year of the first cameras SLR with 35mm film</a:t>
            </a:r>
            <a:endParaRPr/>
          </a:p>
        </p:txBody>
      </p:sp>
      <p:sp>
        <p:nvSpPr>
          <p:cNvPr id="1634" name="Google Shape;1634;p42"/>
          <p:cNvSpPr txBox="1">
            <a:spLocks noGrp="1"/>
          </p:cNvSpPr>
          <p:nvPr>
            <p:ph type="subTitle" idx="3"/>
          </p:nvPr>
        </p:nvSpPr>
        <p:spPr>
          <a:xfrm>
            <a:off x="1096786" y="2908324"/>
            <a:ext cx="31620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year that paper film manufacturing started</a:t>
            </a:r>
            <a:endParaRPr/>
          </a:p>
        </p:txBody>
      </p:sp>
      <p:sp>
        <p:nvSpPr>
          <p:cNvPr id="1635" name="Google Shape;1635;p42"/>
          <p:cNvSpPr txBox="1">
            <a:spLocks noGrp="1"/>
          </p:cNvSpPr>
          <p:nvPr>
            <p:ph type="title" idx="4"/>
          </p:nvPr>
        </p:nvSpPr>
        <p:spPr>
          <a:xfrm>
            <a:off x="5066550" y="3117740"/>
            <a:ext cx="2799300" cy="685200"/>
          </a:xfrm>
          <a:prstGeom prst="rect">
            <a:avLst/>
          </a:prstGeom>
        </p:spPr>
        <p:txBody>
          <a:bodyPr spcFirstLastPara="1" wrap="square" lIns="91425" tIns="91425" rIns="91425" bIns="118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1990</a:t>
            </a:r>
            <a:endParaRPr/>
          </a:p>
        </p:txBody>
      </p:sp>
      <p:sp>
        <p:nvSpPr>
          <p:cNvPr id="1636" name="Google Shape;1636;p42"/>
          <p:cNvSpPr txBox="1">
            <a:spLocks noGrp="1"/>
          </p:cNvSpPr>
          <p:nvPr>
            <p:ph type="subTitle" idx="5"/>
          </p:nvPr>
        </p:nvSpPr>
        <p:spPr>
          <a:xfrm>
            <a:off x="4885186" y="3887599"/>
            <a:ext cx="31620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year the first digital cameras were marketed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43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642" name="Google Shape;1642;p43"/>
          <p:cNvSpPr txBox="1"/>
          <p:nvPr/>
        </p:nvSpPr>
        <p:spPr>
          <a:xfrm>
            <a:off x="3642500" y="2134950"/>
            <a:ext cx="18585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PHASE 3</a:t>
            </a:r>
            <a:endParaRPr sz="1800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43" name="Google Shape;1643;p43"/>
          <p:cNvSpPr txBox="1"/>
          <p:nvPr/>
        </p:nvSpPr>
        <p:spPr>
          <a:xfrm>
            <a:off x="3470450" y="1443747"/>
            <a:ext cx="22026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It’s the farthest planet from the Sun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44" name="Google Shape;1644;p43"/>
          <p:cNvSpPr txBox="1"/>
          <p:nvPr/>
        </p:nvSpPr>
        <p:spPr>
          <a:xfrm>
            <a:off x="871750" y="2134950"/>
            <a:ext cx="18585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PHASE 1</a:t>
            </a:r>
            <a:endParaRPr sz="1800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45" name="Google Shape;1645;p43"/>
          <p:cNvSpPr txBox="1"/>
          <p:nvPr/>
        </p:nvSpPr>
        <p:spPr>
          <a:xfrm>
            <a:off x="699700" y="1443747"/>
            <a:ext cx="22026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Mercury is the closest planet to the Sun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46" name="Google Shape;1646;p43"/>
          <p:cNvSpPr txBox="1"/>
          <p:nvPr/>
        </p:nvSpPr>
        <p:spPr>
          <a:xfrm>
            <a:off x="5027880" y="3181038"/>
            <a:ext cx="18585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PHASE 4</a:t>
            </a:r>
            <a:endParaRPr sz="1800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47" name="Google Shape;1647;p43"/>
          <p:cNvSpPr txBox="1"/>
          <p:nvPr/>
        </p:nvSpPr>
        <p:spPr>
          <a:xfrm>
            <a:off x="4855825" y="3617538"/>
            <a:ext cx="22026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It’s the biggest planet in the Solar System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48" name="Google Shape;1648;p43"/>
          <p:cNvSpPr txBox="1"/>
          <p:nvPr/>
        </p:nvSpPr>
        <p:spPr>
          <a:xfrm>
            <a:off x="2257125" y="3181038"/>
            <a:ext cx="18585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PHASE 2</a:t>
            </a:r>
            <a:endParaRPr sz="1800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49" name="Google Shape;1649;p43"/>
          <p:cNvSpPr txBox="1"/>
          <p:nvPr/>
        </p:nvSpPr>
        <p:spPr>
          <a:xfrm>
            <a:off x="2085063" y="3617538"/>
            <a:ext cx="22026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Saturn is the ringed one and a gas giant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50" name="Google Shape;1650;p43"/>
          <p:cNvSpPr txBox="1"/>
          <p:nvPr/>
        </p:nvSpPr>
        <p:spPr>
          <a:xfrm>
            <a:off x="6413250" y="2134950"/>
            <a:ext cx="18585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PHASE 5</a:t>
            </a:r>
            <a:endParaRPr sz="1800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651" name="Google Shape;1651;p43"/>
          <p:cNvSpPr txBox="1"/>
          <p:nvPr/>
        </p:nvSpPr>
        <p:spPr>
          <a:xfrm>
            <a:off x="6241200" y="1443747"/>
            <a:ext cx="22026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It’s terribly hot, even hotter than Mercury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652" name="Google Shape;1652;p43"/>
          <p:cNvCxnSpPr/>
          <p:nvPr/>
        </p:nvCxnSpPr>
        <p:spPr>
          <a:xfrm>
            <a:off x="626400" y="2876250"/>
            <a:ext cx="7891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3" name="Google Shape;1653;p43"/>
          <p:cNvSpPr txBox="1"/>
          <p:nvPr/>
        </p:nvSpPr>
        <p:spPr>
          <a:xfrm>
            <a:off x="1283200" y="1190700"/>
            <a:ext cx="10356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1885</a:t>
            </a:r>
            <a:endParaRPr sz="1500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54" name="Google Shape;1654;p43"/>
          <p:cNvSpPr txBox="1"/>
          <p:nvPr/>
        </p:nvSpPr>
        <p:spPr>
          <a:xfrm>
            <a:off x="4051800" y="1190700"/>
            <a:ext cx="10356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1920</a:t>
            </a:r>
            <a:endParaRPr sz="1500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55" name="Google Shape;1655;p43"/>
          <p:cNvSpPr txBox="1"/>
          <p:nvPr/>
        </p:nvSpPr>
        <p:spPr>
          <a:xfrm>
            <a:off x="6824700" y="1190700"/>
            <a:ext cx="10356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1990</a:t>
            </a:r>
            <a:endParaRPr sz="1500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56" name="Google Shape;1656;p43"/>
          <p:cNvSpPr txBox="1"/>
          <p:nvPr/>
        </p:nvSpPr>
        <p:spPr>
          <a:xfrm>
            <a:off x="2667750" y="4290215"/>
            <a:ext cx="10356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1893</a:t>
            </a:r>
            <a:endParaRPr sz="1500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57" name="Google Shape;1657;p43"/>
          <p:cNvSpPr txBox="1"/>
          <p:nvPr/>
        </p:nvSpPr>
        <p:spPr>
          <a:xfrm>
            <a:off x="5440650" y="4290215"/>
            <a:ext cx="10356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1950</a:t>
            </a:r>
            <a:endParaRPr sz="1500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658" name="Google Shape;1658;p43"/>
          <p:cNvSpPr/>
          <p:nvPr/>
        </p:nvSpPr>
        <p:spPr>
          <a:xfrm flipH="1">
            <a:off x="1210627" y="2620764"/>
            <a:ext cx="578149" cy="140170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43"/>
          <p:cNvSpPr/>
          <p:nvPr/>
        </p:nvSpPr>
        <p:spPr>
          <a:xfrm flipH="1">
            <a:off x="4017277" y="2620764"/>
            <a:ext cx="578149" cy="140170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43"/>
          <p:cNvSpPr/>
          <p:nvPr/>
        </p:nvSpPr>
        <p:spPr>
          <a:xfrm flipH="1">
            <a:off x="6823927" y="2620764"/>
            <a:ext cx="578149" cy="140170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43"/>
          <p:cNvSpPr/>
          <p:nvPr/>
        </p:nvSpPr>
        <p:spPr>
          <a:xfrm rot="10800000">
            <a:off x="2550460" y="2992764"/>
            <a:ext cx="578149" cy="140170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43"/>
          <p:cNvSpPr/>
          <p:nvPr/>
        </p:nvSpPr>
        <p:spPr>
          <a:xfrm rot="10800000">
            <a:off x="5357110" y="2992764"/>
            <a:ext cx="578149" cy="140170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44"/>
          <p:cNvSpPr/>
          <p:nvPr/>
        </p:nvSpPr>
        <p:spPr>
          <a:xfrm>
            <a:off x="2157733" y="3566046"/>
            <a:ext cx="5324100" cy="73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4"/>
          <p:cNvSpPr txBox="1">
            <a:spLocks noGrp="1"/>
          </p:cNvSpPr>
          <p:nvPr>
            <p:ph type="title"/>
          </p:nvPr>
        </p:nvSpPr>
        <p:spPr>
          <a:xfrm>
            <a:off x="1091952" y="2006967"/>
            <a:ext cx="5561700" cy="17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7 hours</a:t>
            </a:r>
            <a:endParaRPr sz="8000" dirty="0"/>
          </a:p>
        </p:txBody>
      </p:sp>
      <p:sp>
        <p:nvSpPr>
          <p:cNvPr id="1669" name="Google Shape;1669;p44"/>
          <p:cNvSpPr txBox="1">
            <a:spLocks noGrp="1"/>
          </p:cNvSpPr>
          <p:nvPr>
            <p:ph type="body" idx="1"/>
          </p:nvPr>
        </p:nvSpPr>
        <p:spPr>
          <a:xfrm>
            <a:off x="2357258" y="3547446"/>
            <a:ext cx="48060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time that the shutter remained open exposing in earlies cameras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42" y="2401471"/>
            <a:ext cx="1629355" cy="98519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5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SOME PERCENTAGES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675" name="Google Shape;1675;p45"/>
          <p:cNvSpPr txBox="1">
            <a:spLocks noGrp="1"/>
          </p:cNvSpPr>
          <p:nvPr>
            <p:ph type="title" idx="2"/>
          </p:nvPr>
        </p:nvSpPr>
        <p:spPr>
          <a:xfrm>
            <a:off x="3366409" y="2872944"/>
            <a:ext cx="24111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F-NUMBER</a:t>
            </a:r>
            <a:endParaRPr/>
          </a:p>
        </p:txBody>
      </p:sp>
      <p:sp>
        <p:nvSpPr>
          <p:cNvPr id="1676" name="Google Shape;1676;p45"/>
          <p:cNvSpPr txBox="1">
            <a:spLocks noGrp="1"/>
          </p:cNvSpPr>
          <p:nvPr>
            <p:ph type="title" idx="3"/>
          </p:nvPr>
        </p:nvSpPr>
        <p:spPr>
          <a:xfrm>
            <a:off x="3366406" y="3309444"/>
            <a:ext cx="2411100" cy="8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</a:t>
            </a:r>
            <a:endParaRPr/>
          </a:p>
        </p:txBody>
      </p:sp>
      <p:sp>
        <p:nvSpPr>
          <p:cNvPr id="1677" name="Google Shape;1677;p45"/>
          <p:cNvSpPr txBox="1">
            <a:spLocks noGrp="1"/>
          </p:cNvSpPr>
          <p:nvPr>
            <p:ph type="title" idx="4"/>
          </p:nvPr>
        </p:nvSpPr>
        <p:spPr>
          <a:xfrm>
            <a:off x="693646" y="2872944"/>
            <a:ext cx="24111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SHUTTER</a:t>
            </a:r>
            <a:endParaRPr/>
          </a:p>
        </p:txBody>
      </p:sp>
      <p:sp>
        <p:nvSpPr>
          <p:cNvPr id="1678" name="Google Shape;1678;p45"/>
          <p:cNvSpPr txBox="1">
            <a:spLocks noGrp="1"/>
          </p:cNvSpPr>
          <p:nvPr>
            <p:ph type="title" idx="5"/>
          </p:nvPr>
        </p:nvSpPr>
        <p:spPr>
          <a:xfrm>
            <a:off x="693550" y="3309444"/>
            <a:ext cx="2411100" cy="8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1679" name="Google Shape;1679;p45"/>
          <p:cNvSpPr txBox="1">
            <a:spLocks noGrp="1"/>
          </p:cNvSpPr>
          <p:nvPr>
            <p:ph type="title" idx="6"/>
          </p:nvPr>
        </p:nvSpPr>
        <p:spPr>
          <a:xfrm>
            <a:off x="6039145" y="2872944"/>
            <a:ext cx="24111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 BALANCE</a:t>
            </a:r>
            <a:endParaRPr/>
          </a:p>
        </p:txBody>
      </p:sp>
      <p:sp>
        <p:nvSpPr>
          <p:cNvPr id="1680" name="Google Shape;1680;p45"/>
          <p:cNvSpPr txBox="1">
            <a:spLocks noGrp="1"/>
          </p:cNvSpPr>
          <p:nvPr>
            <p:ph type="title" idx="7"/>
          </p:nvPr>
        </p:nvSpPr>
        <p:spPr>
          <a:xfrm>
            <a:off x="6039203" y="3309444"/>
            <a:ext cx="2411100" cy="8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 dusty, cold, desert world with a very thin atmosphere</a:t>
            </a:r>
            <a:endParaRPr/>
          </a:p>
        </p:txBody>
      </p:sp>
      <p:sp>
        <p:nvSpPr>
          <p:cNvPr id="1681" name="Google Shape;1681;p45"/>
          <p:cNvSpPr txBox="1">
            <a:spLocks noGrp="1"/>
          </p:cNvSpPr>
          <p:nvPr>
            <p:ph type="title" idx="8"/>
          </p:nvPr>
        </p:nvSpPr>
        <p:spPr>
          <a:xfrm>
            <a:off x="1417050" y="1735494"/>
            <a:ext cx="964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75%</a:t>
            </a:r>
            <a:endParaRPr/>
          </a:p>
        </p:txBody>
      </p:sp>
      <p:sp>
        <p:nvSpPr>
          <p:cNvPr id="1682" name="Google Shape;1682;p45"/>
          <p:cNvSpPr txBox="1">
            <a:spLocks noGrp="1"/>
          </p:cNvSpPr>
          <p:nvPr>
            <p:ph type="title" idx="9"/>
          </p:nvPr>
        </p:nvSpPr>
        <p:spPr>
          <a:xfrm>
            <a:off x="4089875" y="1735494"/>
            <a:ext cx="964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55%</a:t>
            </a:r>
            <a:endParaRPr/>
          </a:p>
        </p:txBody>
      </p:sp>
      <p:sp>
        <p:nvSpPr>
          <p:cNvPr id="1683" name="Google Shape;1683;p45"/>
          <p:cNvSpPr txBox="1">
            <a:spLocks noGrp="1"/>
          </p:cNvSpPr>
          <p:nvPr>
            <p:ph type="title" idx="13"/>
          </p:nvPr>
        </p:nvSpPr>
        <p:spPr>
          <a:xfrm>
            <a:off x="6762625" y="1735494"/>
            <a:ext cx="964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37%</a:t>
            </a:r>
            <a:endParaRPr/>
          </a:p>
        </p:txBody>
      </p:sp>
      <p:cxnSp>
        <p:nvCxnSpPr>
          <p:cNvPr id="1684" name="Google Shape;1684;p45"/>
          <p:cNvCxnSpPr/>
          <p:nvPr/>
        </p:nvCxnSpPr>
        <p:spPr>
          <a:xfrm>
            <a:off x="701150" y="2684853"/>
            <a:ext cx="239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5" name="Google Shape;1685;p45"/>
          <p:cNvCxnSpPr/>
          <p:nvPr/>
        </p:nvCxnSpPr>
        <p:spPr>
          <a:xfrm>
            <a:off x="701150" y="2684853"/>
            <a:ext cx="1840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grpSp>
        <p:nvGrpSpPr>
          <p:cNvPr id="1686" name="Google Shape;1686;p45"/>
          <p:cNvGrpSpPr/>
          <p:nvPr/>
        </p:nvGrpSpPr>
        <p:grpSpPr>
          <a:xfrm>
            <a:off x="1416353" y="1518594"/>
            <a:ext cx="964194" cy="965433"/>
            <a:chOff x="1300150" y="626450"/>
            <a:chExt cx="739299" cy="740647"/>
          </a:xfrm>
        </p:grpSpPr>
        <p:sp>
          <p:nvSpPr>
            <p:cNvPr id="1687" name="Google Shape;1687;p45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8" name="Google Shape;1688;p45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9" name="Google Shape;1689;p45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0" name="Google Shape;1690;p45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cxnSp>
        <p:nvCxnSpPr>
          <p:cNvPr id="1691" name="Google Shape;1691;p45"/>
          <p:cNvCxnSpPr/>
          <p:nvPr/>
        </p:nvCxnSpPr>
        <p:spPr>
          <a:xfrm>
            <a:off x="3374638" y="2684853"/>
            <a:ext cx="239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2" name="Google Shape;1692;p45"/>
          <p:cNvCxnSpPr/>
          <p:nvPr/>
        </p:nvCxnSpPr>
        <p:spPr>
          <a:xfrm>
            <a:off x="3374638" y="2684853"/>
            <a:ext cx="1389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grpSp>
        <p:nvGrpSpPr>
          <p:cNvPr id="1693" name="Google Shape;1693;p45"/>
          <p:cNvGrpSpPr/>
          <p:nvPr/>
        </p:nvGrpSpPr>
        <p:grpSpPr>
          <a:xfrm>
            <a:off x="4089840" y="1518594"/>
            <a:ext cx="964194" cy="965433"/>
            <a:chOff x="1300150" y="626450"/>
            <a:chExt cx="739299" cy="740647"/>
          </a:xfrm>
        </p:grpSpPr>
        <p:sp>
          <p:nvSpPr>
            <p:cNvPr id="1694" name="Google Shape;1694;p45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5" name="Google Shape;1695;p45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6" name="Google Shape;1696;p45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7" name="Google Shape;1697;p45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cxnSp>
        <p:nvCxnSpPr>
          <p:cNvPr id="1698" name="Google Shape;1698;p45"/>
          <p:cNvCxnSpPr/>
          <p:nvPr/>
        </p:nvCxnSpPr>
        <p:spPr>
          <a:xfrm>
            <a:off x="6048138" y="2684853"/>
            <a:ext cx="239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9" name="Google Shape;1699;p45"/>
          <p:cNvCxnSpPr/>
          <p:nvPr/>
        </p:nvCxnSpPr>
        <p:spPr>
          <a:xfrm>
            <a:off x="6048138" y="2684853"/>
            <a:ext cx="757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grpSp>
        <p:nvGrpSpPr>
          <p:cNvPr id="1700" name="Google Shape;1700;p45"/>
          <p:cNvGrpSpPr/>
          <p:nvPr/>
        </p:nvGrpSpPr>
        <p:grpSpPr>
          <a:xfrm>
            <a:off x="6763340" y="1518594"/>
            <a:ext cx="964194" cy="965433"/>
            <a:chOff x="1300150" y="626450"/>
            <a:chExt cx="739299" cy="740647"/>
          </a:xfrm>
        </p:grpSpPr>
        <p:sp>
          <p:nvSpPr>
            <p:cNvPr id="1701" name="Google Shape;1701;p45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2" name="Google Shape;1702;p45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3" name="Google Shape;1703;p45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4" name="Google Shape;1704;p45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3" name="Grupo 32"/>
          <p:cNvGrpSpPr/>
          <p:nvPr/>
        </p:nvGrpSpPr>
        <p:grpSpPr>
          <a:xfrm>
            <a:off x="158752" y="252637"/>
            <a:ext cx="8806344" cy="919289"/>
            <a:chOff x="158752" y="252637"/>
            <a:chExt cx="8806344" cy="919289"/>
          </a:xfrm>
        </p:grpSpPr>
        <p:sp>
          <p:nvSpPr>
            <p:cNvPr id="34" name="Rectángulo 33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35" name="Grupo 34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38" name="Rectángulo redondeado 37"/>
              <p:cNvSpPr/>
              <p:nvPr userDrawn="1"/>
            </p:nvSpPr>
            <p:spPr>
              <a:xfrm>
                <a:off x="4620967" y="730279"/>
                <a:ext cx="1131511" cy="7668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9" name="Elipse 38"/>
              <p:cNvSpPr/>
              <p:nvPr userDrawn="1"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0" name="Elipse 39"/>
              <p:cNvSpPr/>
              <p:nvPr userDrawn="1"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1" name="Elipse 40"/>
              <p:cNvSpPr/>
              <p:nvPr userDrawn="1"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2" name="Rectángulo 41"/>
              <p:cNvSpPr/>
              <p:nvPr userDrawn="1"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43" name="Rectángulo 42"/>
              <p:cNvSpPr/>
              <p:nvPr userDrawn="1"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44" name="Rectángulo 43"/>
              <p:cNvSpPr/>
              <p:nvPr userDrawn="1"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45" name="Rectángulo 44"/>
              <p:cNvSpPr/>
              <p:nvPr userDrawn="1"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46" name="Rectángulo 45"/>
              <p:cNvSpPr/>
              <p:nvPr userDrawn="1"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</p:grpSp>
        <p:sp>
          <p:nvSpPr>
            <p:cNvPr id="36" name="Rectángulo 35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46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CONCEPTS</a:t>
            </a:r>
            <a:endParaRPr/>
          </a:p>
        </p:txBody>
      </p:sp>
      <p:sp>
        <p:nvSpPr>
          <p:cNvPr id="1710" name="Google Shape;1710;p46"/>
          <p:cNvSpPr txBox="1">
            <a:spLocks noGrp="1"/>
          </p:cNvSpPr>
          <p:nvPr>
            <p:ph type="title" idx="2"/>
          </p:nvPr>
        </p:nvSpPr>
        <p:spPr>
          <a:xfrm>
            <a:off x="6104204" y="1736371"/>
            <a:ext cx="23328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SHUTTER</a:t>
            </a:r>
            <a:endParaRPr/>
          </a:p>
        </p:txBody>
      </p:sp>
      <p:sp>
        <p:nvSpPr>
          <p:cNvPr id="1711" name="Google Shape;1711;p46"/>
          <p:cNvSpPr txBox="1">
            <a:spLocks noGrp="1"/>
          </p:cNvSpPr>
          <p:nvPr>
            <p:ph type="title" idx="3"/>
          </p:nvPr>
        </p:nvSpPr>
        <p:spPr>
          <a:xfrm>
            <a:off x="6048037" y="2144214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farthest planet from the Sun</a:t>
            </a:r>
            <a:endParaRPr/>
          </a:p>
        </p:txBody>
      </p:sp>
      <p:sp>
        <p:nvSpPr>
          <p:cNvPr id="1712" name="Google Shape;1712;p46"/>
          <p:cNvSpPr txBox="1">
            <a:spLocks noGrp="1"/>
          </p:cNvSpPr>
          <p:nvPr>
            <p:ph type="title" idx="4"/>
          </p:nvPr>
        </p:nvSpPr>
        <p:spPr>
          <a:xfrm>
            <a:off x="865143" y="1736371"/>
            <a:ext cx="23328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</a:t>
            </a:r>
            <a:endParaRPr/>
          </a:p>
        </p:txBody>
      </p:sp>
      <p:sp>
        <p:nvSpPr>
          <p:cNvPr id="1713" name="Google Shape;1713;p46"/>
          <p:cNvSpPr txBox="1">
            <a:spLocks noGrp="1"/>
          </p:cNvSpPr>
          <p:nvPr>
            <p:ph type="title" idx="5"/>
          </p:nvPr>
        </p:nvSpPr>
        <p:spPr>
          <a:xfrm>
            <a:off x="809043" y="2144214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716" name="Google Shape;1716;p46"/>
          <p:cNvSpPr txBox="1">
            <a:spLocks noGrp="1"/>
          </p:cNvSpPr>
          <p:nvPr>
            <p:ph type="title" idx="8"/>
          </p:nvPr>
        </p:nvSpPr>
        <p:spPr>
          <a:xfrm>
            <a:off x="6104204" y="3311961"/>
            <a:ext cx="23328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LENS FILTERS</a:t>
            </a:r>
            <a:endParaRPr/>
          </a:p>
        </p:txBody>
      </p:sp>
      <p:sp>
        <p:nvSpPr>
          <p:cNvPr id="1717" name="Google Shape;1717;p46"/>
          <p:cNvSpPr txBox="1">
            <a:spLocks noGrp="1"/>
          </p:cNvSpPr>
          <p:nvPr>
            <p:ph type="title" idx="9"/>
          </p:nvPr>
        </p:nvSpPr>
        <p:spPr>
          <a:xfrm>
            <a:off x="6048037" y="3719814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1718" name="Google Shape;1718;p46"/>
          <p:cNvSpPr txBox="1">
            <a:spLocks noGrp="1"/>
          </p:cNvSpPr>
          <p:nvPr>
            <p:ph type="title" idx="13"/>
          </p:nvPr>
        </p:nvSpPr>
        <p:spPr>
          <a:xfrm>
            <a:off x="865143" y="3311961"/>
            <a:ext cx="23328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LENS HOOD</a:t>
            </a:r>
            <a:endParaRPr/>
          </a:p>
        </p:txBody>
      </p:sp>
      <p:sp>
        <p:nvSpPr>
          <p:cNvPr id="1719" name="Google Shape;1719;p46"/>
          <p:cNvSpPr txBox="1">
            <a:spLocks noGrp="1"/>
          </p:cNvSpPr>
          <p:nvPr>
            <p:ph type="title" idx="14"/>
          </p:nvPr>
        </p:nvSpPr>
        <p:spPr>
          <a:xfrm>
            <a:off x="809043" y="3719814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 and a gas giant</a:t>
            </a: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158752" y="252637"/>
            <a:ext cx="8806344" cy="919289"/>
            <a:chOff x="158752" y="252637"/>
            <a:chExt cx="8806344" cy="919289"/>
          </a:xfrm>
        </p:grpSpPr>
        <p:sp>
          <p:nvSpPr>
            <p:cNvPr id="15" name="Rectángulo 14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17" name="Rectángulo redondeado 16"/>
              <p:cNvSpPr/>
              <p:nvPr userDrawn="1"/>
            </p:nvSpPr>
            <p:spPr>
              <a:xfrm>
                <a:off x="4620967" y="730279"/>
                <a:ext cx="1131511" cy="7668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8" name="Elipse 17"/>
              <p:cNvSpPr/>
              <p:nvPr userDrawn="1"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9" name="Elipse 18"/>
              <p:cNvSpPr/>
              <p:nvPr userDrawn="1"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0" name="Elipse 19"/>
              <p:cNvSpPr/>
              <p:nvPr userDrawn="1"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1" name="Rectángulo 20"/>
              <p:cNvSpPr/>
              <p:nvPr userDrawn="1"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22" name="Rectángulo 21"/>
              <p:cNvSpPr/>
              <p:nvPr userDrawn="1"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23" name="Rectángulo 22"/>
              <p:cNvSpPr/>
              <p:nvPr userDrawn="1"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24" name="Rectángulo 23"/>
              <p:cNvSpPr/>
              <p:nvPr userDrawn="1"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25" name="Rectángulo 24"/>
              <p:cNvSpPr/>
              <p:nvPr userDrawn="1"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</p:grpSp>
        <p:sp>
          <p:nvSpPr>
            <p:cNvPr id="26" name="Rectángulo 25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787" y="1341186"/>
            <a:ext cx="3172500" cy="351000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4946037" y="1486006"/>
            <a:ext cx="468615" cy="46861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Elipse 34"/>
          <p:cNvSpPr/>
          <p:nvPr/>
        </p:nvSpPr>
        <p:spPr>
          <a:xfrm>
            <a:off x="3579649" y="2177668"/>
            <a:ext cx="468615" cy="46861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/>
          <p:cNvSpPr/>
          <p:nvPr/>
        </p:nvSpPr>
        <p:spPr>
          <a:xfrm>
            <a:off x="4946037" y="2934288"/>
            <a:ext cx="468615" cy="46861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Elipse 36"/>
          <p:cNvSpPr/>
          <p:nvPr/>
        </p:nvSpPr>
        <p:spPr>
          <a:xfrm>
            <a:off x="3614688" y="4086379"/>
            <a:ext cx="468615" cy="46861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" name="Conector recto de flecha 9"/>
          <p:cNvCxnSpPr/>
          <p:nvPr/>
        </p:nvCxnSpPr>
        <p:spPr>
          <a:xfrm flipH="1" flipV="1">
            <a:off x="5414652" y="1736371"/>
            <a:ext cx="527708" cy="21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3303687" y="1845496"/>
            <a:ext cx="311001" cy="253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 flipV="1">
            <a:off x="5520396" y="3239358"/>
            <a:ext cx="478131" cy="243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718" idx="3"/>
          </p:cNvCxnSpPr>
          <p:nvPr/>
        </p:nvCxnSpPr>
        <p:spPr>
          <a:xfrm>
            <a:off x="3197943" y="3530211"/>
            <a:ext cx="261244" cy="329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7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EXERCISE</a:t>
            </a:r>
            <a:endParaRPr/>
          </a:p>
        </p:txBody>
      </p:sp>
      <p:sp>
        <p:nvSpPr>
          <p:cNvPr id="1727" name="Google Shape;1727;p47"/>
          <p:cNvSpPr txBox="1"/>
          <p:nvPr/>
        </p:nvSpPr>
        <p:spPr>
          <a:xfrm>
            <a:off x="4375950" y="1193575"/>
            <a:ext cx="3733500" cy="62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anum Gothic"/>
                <a:ea typeface="Nanum Gothic"/>
                <a:cs typeface="Nanum Gothic"/>
                <a:sym typeface="Nanum Gothic"/>
              </a:rPr>
              <a:t>Take a photo day by day, at least for a week, and complete the information</a:t>
            </a:r>
            <a:endParaRPr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728" name="Google Shape;1728;p47"/>
          <p:cNvSpPr txBox="1"/>
          <p:nvPr/>
        </p:nvSpPr>
        <p:spPr>
          <a:xfrm>
            <a:off x="4761723" y="202572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Date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29" name="Google Shape;1729;p47"/>
          <p:cNvCxnSpPr/>
          <p:nvPr/>
        </p:nvCxnSpPr>
        <p:spPr>
          <a:xfrm>
            <a:off x="4835073" y="2546475"/>
            <a:ext cx="1218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0" name="Google Shape;1730;p47"/>
          <p:cNvSpPr txBox="1"/>
          <p:nvPr/>
        </p:nvSpPr>
        <p:spPr>
          <a:xfrm>
            <a:off x="6817323" y="202572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Hour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31" name="Google Shape;1731;p47"/>
          <p:cNvCxnSpPr/>
          <p:nvPr/>
        </p:nvCxnSpPr>
        <p:spPr>
          <a:xfrm>
            <a:off x="6890673" y="2546475"/>
            <a:ext cx="1218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2" name="Google Shape;1732;p47"/>
          <p:cNvSpPr txBox="1"/>
          <p:nvPr/>
        </p:nvSpPr>
        <p:spPr>
          <a:xfrm>
            <a:off x="4761723" y="269887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Camera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33" name="Google Shape;1733;p47"/>
          <p:cNvCxnSpPr/>
          <p:nvPr/>
        </p:nvCxnSpPr>
        <p:spPr>
          <a:xfrm>
            <a:off x="4835073" y="3219625"/>
            <a:ext cx="1218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4" name="Google Shape;1734;p47"/>
          <p:cNvSpPr txBox="1"/>
          <p:nvPr/>
        </p:nvSpPr>
        <p:spPr>
          <a:xfrm>
            <a:off x="6817323" y="269887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Focal Length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35" name="Google Shape;1735;p47"/>
          <p:cNvCxnSpPr/>
          <p:nvPr/>
        </p:nvCxnSpPr>
        <p:spPr>
          <a:xfrm>
            <a:off x="6890673" y="3219625"/>
            <a:ext cx="1218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6" name="Google Shape;1736;p47"/>
          <p:cNvSpPr txBox="1"/>
          <p:nvPr/>
        </p:nvSpPr>
        <p:spPr>
          <a:xfrm>
            <a:off x="4761723" y="337202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Aperture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37" name="Google Shape;1737;p47"/>
          <p:cNvCxnSpPr/>
          <p:nvPr/>
        </p:nvCxnSpPr>
        <p:spPr>
          <a:xfrm>
            <a:off x="4835073" y="3892775"/>
            <a:ext cx="1218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8" name="Google Shape;1738;p47"/>
          <p:cNvSpPr txBox="1"/>
          <p:nvPr/>
        </p:nvSpPr>
        <p:spPr>
          <a:xfrm>
            <a:off x="6817323" y="337202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Shutter Speed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39" name="Google Shape;1739;p47"/>
          <p:cNvCxnSpPr/>
          <p:nvPr/>
        </p:nvCxnSpPr>
        <p:spPr>
          <a:xfrm>
            <a:off x="6890673" y="3892775"/>
            <a:ext cx="1218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0" name="Google Shape;1740;p47"/>
          <p:cNvSpPr txBox="1"/>
          <p:nvPr/>
        </p:nvSpPr>
        <p:spPr>
          <a:xfrm>
            <a:off x="4761723" y="404517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White Balance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pSp>
        <p:nvGrpSpPr>
          <p:cNvPr id="1741" name="Google Shape;1741;p47"/>
          <p:cNvGrpSpPr/>
          <p:nvPr/>
        </p:nvGrpSpPr>
        <p:grpSpPr>
          <a:xfrm>
            <a:off x="4528923" y="4065525"/>
            <a:ext cx="156600" cy="295300"/>
            <a:chOff x="1166800" y="1128550"/>
            <a:chExt cx="156600" cy="295300"/>
          </a:xfrm>
        </p:grpSpPr>
        <p:sp>
          <p:nvSpPr>
            <p:cNvPr id="1742" name="Google Shape;1742;p47"/>
            <p:cNvSpPr/>
            <p:nvPr/>
          </p:nvSpPr>
          <p:spPr>
            <a:xfrm>
              <a:off x="1207275" y="1161500"/>
              <a:ext cx="94675" cy="245075"/>
            </a:xfrm>
            <a:custGeom>
              <a:avLst/>
              <a:gdLst/>
              <a:ahLst/>
              <a:cxnLst/>
              <a:rect l="l" t="t" r="r" b="b"/>
              <a:pathLst>
                <a:path w="3787" h="9803" extrusionOk="0">
                  <a:moveTo>
                    <a:pt x="1875" y="6616"/>
                  </a:moveTo>
                  <a:cubicBezTo>
                    <a:pt x="2565" y="6616"/>
                    <a:pt x="3227" y="7150"/>
                    <a:pt x="3227" y="7957"/>
                  </a:cubicBezTo>
                  <a:cubicBezTo>
                    <a:pt x="3227" y="8695"/>
                    <a:pt x="2632" y="9291"/>
                    <a:pt x="1894" y="9291"/>
                  </a:cubicBezTo>
                  <a:cubicBezTo>
                    <a:pt x="691" y="9291"/>
                    <a:pt x="96" y="7850"/>
                    <a:pt x="941" y="7005"/>
                  </a:cubicBezTo>
                  <a:cubicBezTo>
                    <a:pt x="1213" y="6736"/>
                    <a:pt x="1547" y="6616"/>
                    <a:pt x="1875" y="6616"/>
                  </a:cubicBezTo>
                  <a:close/>
                  <a:moveTo>
                    <a:pt x="1893" y="1"/>
                  </a:moveTo>
                  <a:cubicBezTo>
                    <a:pt x="1765" y="1"/>
                    <a:pt x="1656" y="111"/>
                    <a:pt x="1656" y="242"/>
                  </a:cubicBezTo>
                  <a:lnTo>
                    <a:pt x="1656" y="6147"/>
                  </a:lnTo>
                  <a:cubicBezTo>
                    <a:pt x="691" y="6278"/>
                    <a:pt x="1" y="7124"/>
                    <a:pt x="60" y="8088"/>
                  </a:cubicBezTo>
                  <a:cubicBezTo>
                    <a:pt x="132" y="9053"/>
                    <a:pt x="929" y="9803"/>
                    <a:pt x="1894" y="9803"/>
                  </a:cubicBezTo>
                  <a:cubicBezTo>
                    <a:pt x="2858" y="9803"/>
                    <a:pt x="3656" y="9053"/>
                    <a:pt x="3727" y="8088"/>
                  </a:cubicBezTo>
                  <a:cubicBezTo>
                    <a:pt x="3787" y="7124"/>
                    <a:pt x="3096" y="6278"/>
                    <a:pt x="2132" y="6147"/>
                  </a:cubicBezTo>
                  <a:lnTo>
                    <a:pt x="2132" y="254"/>
                  </a:lnTo>
                  <a:cubicBezTo>
                    <a:pt x="2132" y="135"/>
                    <a:pt x="2049" y="28"/>
                    <a:pt x="1930" y="4"/>
                  </a:cubicBezTo>
                  <a:cubicBezTo>
                    <a:pt x="1917" y="2"/>
                    <a:pt x="1905" y="1"/>
                    <a:pt x="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1166800" y="1128550"/>
              <a:ext cx="156600" cy="295300"/>
            </a:xfrm>
            <a:custGeom>
              <a:avLst/>
              <a:gdLst/>
              <a:ahLst/>
              <a:cxnLst/>
              <a:rect l="l" t="t" r="r" b="b"/>
              <a:pathLst>
                <a:path w="6264" h="11812" extrusionOk="0">
                  <a:moveTo>
                    <a:pt x="3511" y="536"/>
                  </a:moveTo>
                  <a:cubicBezTo>
                    <a:pt x="4001" y="536"/>
                    <a:pt x="4394" y="924"/>
                    <a:pt x="4394" y="1417"/>
                  </a:cubicBezTo>
                  <a:lnTo>
                    <a:pt x="4394" y="7263"/>
                  </a:lnTo>
                  <a:cubicBezTo>
                    <a:pt x="4394" y="7358"/>
                    <a:pt x="4442" y="7442"/>
                    <a:pt x="4525" y="7477"/>
                  </a:cubicBezTo>
                  <a:cubicBezTo>
                    <a:pt x="5335" y="7930"/>
                    <a:pt x="5739" y="8882"/>
                    <a:pt x="5501" y="9787"/>
                  </a:cubicBezTo>
                  <a:cubicBezTo>
                    <a:pt x="5263" y="10692"/>
                    <a:pt x="4453" y="11323"/>
                    <a:pt x="3525" y="11323"/>
                  </a:cubicBezTo>
                  <a:lnTo>
                    <a:pt x="3513" y="11323"/>
                  </a:lnTo>
                  <a:cubicBezTo>
                    <a:pt x="1405" y="11311"/>
                    <a:pt x="667" y="8513"/>
                    <a:pt x="2501" y="7477"/>
                  </a:cubicBezTo>
                  <a:cubicBezTo>
                    <a:pt x="2584" y="7430"/>
                    <a:pt x="2632" y="7358"/>
                    <a:pt x="2632" y="7275"/>
                  </a:cubicBezTo>
                  <a:lnTo>
                    <a:pt x="2632" y="1441"/>
                  </a:lnTo>
                  <a:cubicBezTo>
                    <a:pt x="2620" y="953"/>
                    <a:pt x="3001" y="548"/>
                    <a:pt x="3489" y="536"/>
                  </a:cubicBezTo>
                  <a:cubicBezTo>
                    <a:pt x="3496" y="536"/>
                    <a:pt x="3504" y="536"/>
                    <a:pt x="3511" y="536"/>
                  </a:cubicBezTo>
                  <a:close/>
                  <a:moveTo>
                    <a:pt x="3525" y="0"/>
                  </a:moveTo>
                  <a:cubicBezTo>
                    <a:pt x="2751" y="0"/>
                    <a:pt x="2120" y="631"/>
                    <a:pt x="2144" y="1405"/>
                  </a:cubicBezTo>
                  <a:lnTo>
                    <a:pt x="2144" y="7132"/>
                  </a:lnTo>
                  <a:cubicBezTo>
                    <a:pt x="1" y="8501"/>
                    <a:pt x="977" y="11811"/>
                    <a:pt x="3513" y="11811"/>
                  </a:cubicBezTo>
                  <a:cubicBezTo>
                    <a:pt x="4644" y="11811"/>
                    <a:pt x="5632" y="11073"/>
                    <a:pt x="5954" y="9990"/>
                  </a:cubicBezTo>
                  <a:cubicBezTo>
                    <a:pt x="6263" y="8906"/>
                    <a:pt x="5823" y="7739"/>
                    <a:pt x="4882" y="7132"/>
                  </a:cubicBezTo>
                  <a:lnTo>
                    <a:pt x="4882" y="1429"/>
                  </a:lnTo>
                  <a:cubicBezTo>
                    <a:pt x="4906" y="655"/>
                    <a:pt x="4287" y="12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1248350" y="1333900"/>
              <a:ext cx="17800" cy="12250"/>
            </a:xfrm>
            <a:custGeom>
              <a:avLst/>
              <a:gdLst/>
              <a:ahLst/>
              <a:cxnLst/>
              <a:rect l="l" t="t" r="r" b="b"/>
              <a:pathLst>
                <a:path w="712" h="490" extrusionOk="0">
                  <a:moveTo>
                    <a:pt x="243" y="1"/>
                  </a:moveTo>
                  <a:cubicBezTo>
                    <a:pt x="120" y="1"/>
                    <a:pt x="13" y="103"/>
                    <a:pt x="13" y="228"/>
                  </a:cubicBezTo>
                  <a:cubicBezTo>
                    <a:pt x="1" y="359"/>
                    <a:pt x="96" y="466"/>
                    <a:pt x="239" y="478"/>
                  </a:cubicBezTo>
                  <a:lnTo>
                    <a:pt x="346" y="490"/>
                  </a:lnTo>
                  <a:lnTo>
                    <a:pt x="370" y="490"/>
                  </a:lnTo>
                  <a:cubicBezTo>
                    <a:pt x="374" y="490"/>
                    <a:pt x="378" y="490"/>
                    <a:pt x="382" y="490"/>
                  </a:cubicBezTo>
                  <a:cubicBezTo>
                    <a:pt x="692" y="490"/>
                    <a:pt x="711" y="25"/>
                    <a:pt x="394" y="1"/>
                  </a:cubicBezTo>
                  <a:lnTo>
                    <a:pt x="394" y="1"/>
                  </a:lnTo>
                  <a:lnTo>
                    <a:pt x="394" y="13"/>
                  </a:lnTo>
                  <a:lnTo>
                    <a:pt x="263" y="1"/>
                  </a:lnTo>
                  <a:cubicBezTo>
                    <a:pt x="256" y="1"/>
                    <a:pt x="24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1228125" y="1345425"/>
              <a:ext cx="57475" cy="41225"/>
            </a:xfrm>
            <a:custGeom>
              <a:avLst/>
              <a:gdLst/>
              <a:ahLst/>
              <a:cxnLst/>
              <a:rect l="l" t="t" r="r" b="b"/>
              <a:pathLst>
                <a:path w="2299" h="1649" extrusionOk="0">
                  <a:moveTo>
                    <a:pt x="1802" y="0"/>
                  </a:moveTo>
                  <a:cubicBezTo>
                    <a:pt x="1638" y="0"/>
                    <a:pt x="1475" y="161"/>
                    <a:pt x="1584" y="362"/>
                  </a:cubicBezTo>
                  <a:cubicBezTo>
                    <a:pt x="1619" y="433"/>
                    <a:pt x="1631" y="517"/>
                    <a:pt x="1631" y="600"/>
                  </a:cubicBezTo>
                  <a:cubicBezTo>
                    <a:pt x="1631" y="981"/>
                    <a:pt x="1343" y="1172"/>
                    <a:pt x="1054" y="1172"/>
                  </a:cubicBezTo>
                  <a:cubicBezTo>
                    <a:pt x="765" y="1172"/>
                    <a:pt x="476" y="981"/>
                    <a:pt x="476" y="600"/>
                  </a:cubicBezTo>
                  <a:cubicBezTo>
                    <a:pt x="465" y="451"/>
                    <a:pt x="351" y="377"/>
                    <a:pt x="238" y="377"/>
                  </a:cubicBezTo>
                  <a:cubicBezTo>
                    <a:pt x="125" y="377"/>
                    <a:pt x="12" y="451"/>
                    <a:pt x="0" y="600"/>
                  </a:cubicBezTo>
                  <a:cubicBezTo>
                    <a:pt x="0" y="1189"/>
                    <a:pt x="484" y="1649"/>
                    <a:pt x="1048" y="1649"/>
                  </a:cubicBezTo>
                  <a:cubicBezTo>
                    <a:pt x="1123" y="1649"/>
                    <a:pt x="1198" y="1641"/>
                    <a:pt x="1274" y="1624"/>
                  </a:cubicBezTo>
                  <a:cubicBezTo>
                    <a:pt x="1941" y="1481"/>
                    <a:pt x="2298" y="767"/>
                    <a:pt x="2024" y="160"/>
                  </a:cubicBezTo>
                  <a:cubicBezTo>
                    <a:pt x="1978" y="47"/>
                    <a:pt x="1890" y="0"/>
                    <a:pt x="1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1746" name="Google Shape;1746;p47"/>
          <p:cNvCxnSpPr/>
          <p:nvPr/>
        </p:nvCxnSpPr>
        <p:spPr>
          <a:xfrm>
            <a:off x="4835073" y="4565925"/>
            <a:ext cx="1218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7" name="Google Shape;1747;p47"/>
          <p:cNvSpPr txBox="1"/>
          <p:nvPr/>
        </p:nvSpPr>
        <p:spPr>
          <a:xfrm>
            <a:off x="6817323" y="4045175"/>
            <a:ext cx="1365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Style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cxnSp>
        <p:nvCxnSpPr>
          <p:cNvPr id="1748" name="Google Shape;1748;p47"/>
          <p:cNvCxnSpPr/>
          <p:nvPr/>
        </p:nvCxnSpPr>
        <p:spPr>
          <a:xfrm>
            <a:off x="6890673" y="4565925"/>
            <a:ext cx="1218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49" name="Google Shape;1749;p47"/>
          <p:cNvGrpSpPr/>
          <p:nvPr/>
        </p:nvGrpSpPr>
        <p:grpSpPr>
          <a:xfrm>
            <a:off x="4501836" y="2729988"/>
            <a:ext cx="210775" cy="294125"/>
            <a:chOff x="3725450" y="1129425"/>
            <a:chExt cx="210775" cy="294125"/>
          </a:xfrm>
        </p:grpSpPr>
        <p:sp>
          <p:nvSpPr>
            <p:cNvPr id="1750" name="Google Shape;1750;p47"/>
            <p:cNvSpPr/>
            <p:nvPr/>
          </p:nvSpPr>
          <p:spPr>
            <a:xfrm>
              <a:off x="3725450" y="1129425"/>
              <a:ext cx="210775" cy="294125"/>
            </a:xfrm>
            <a:custGeom>
              <a:avLst/>
              <a:gdLst/>
              <a:ahLst/>
              <a:cxnLst/>
              <a:rect l="l" t="t" r="r" b="b"/>
              <a:pathLst>
                <a:path w="8431" h="11765" extrusionOk="0">
                  <a:moveTo>
                    <a:pt x="6954" y="477"/>
                  </a:moveTo>
                  <a:lnTo>
                    <a:pt x="6954" y="2096"/>
                  </a:lnTo>
                  <a:lnTo>
                    <a:pt x="1239" y="2096"/>
                  </a:lnTo>
                  <a:lnTo>
                    <a:pt x="1239" y="477"/>
                  </a:lnTo>
                  <a:close/>
                  <a:moveTo>
                    <a:pt x="763" y="3430"/>
                  </a:moveTo>
                  <a:lnTo>
                    <a:pt x="763" y="4525"/>
                  </a:lnTo>
                  <a:lnTo>
                    <a:pt x="465" y="4525"/>
                  </a:lnTo>
                  <a:lnTo>
                    <a:pt x="465" y="3430"/>
                  </a:lnTo>
                  <a:close/>
                  <a:moveTo>
                    <a:pt x="7537" y="4370"/>
                  </a:moveTo>
                  <a:lnTo>
                    <a:pt x="7537" y="4597"/>
                  </a:lnTo>
                  <a:lnTo>
                    <a:pt x="7442" y="4597"/>
                  </a:lnTo>
                  <a:lnTo>
                    <a:pt x="7442" y="4370"/>
                  </a:lnTo>
                  <a:close/>
                  <a:moveTo>
                    <a:pt x="7966" y="6133"/>
                  </a:moveTo>
                  <a:lnTo>
                    <a:pt x="7966" y="7716"/>
                  </a:lnTo>
                  <a:lnTo>
                    <a:pt x="7442" y="7716"/>
                  </a:lnTo>
                  <a:lnTo>
                    <a:pt x="7442" y="6133"/>
                  </a:lnTo>
                  <a:close/>
                  <a:moveTo>
                    <a:pt x="7621" y="9788"/>
                  </a:moveTo>
                  <a:lnTo>
                    <a:pt x="7621" y="10276"/>
                  </a:lnTo>
                  <a:lnTo>
                    <a:pt x="7442" y="10276"/>
                  </a:lnTo>
                  <a:lnTo>
                    <a:pt x="7442" y="9788"/>
                  </a:lnTo>
                  <a:close/>
                  <a:moveTo>
                    <a:pt x="6954" y="2573"/>
                  </a:moveTo>
                  <a:lnTo>
                    <a:pt x="6954" y="11288"/>
                  </a:lnTo>
                  <a:lnTo>
                    <a:pt x="1239" y="11288"/>
                  </a:lnTo>
                  <a:lnTo>
                    <a:pt x="1239" y="2573"/>
                  </a:lnTo>
                  <a:close/>
                  <a:moveTo>
                    <a:pt x="1001" y="1"/>
                  </a:moveTo>
                  <a:cubicBezTo>
                    <a:pt x="870" y="1"/>
                    <a:pt x="763" y="108"/>
                    <a:pt x="763" y="239"/>
                  </a:cubicBezTo>
                  <a:lnTo>
                    <a:pt x="763" y="2942"/>
                  </a:lnTo>
                  <a:lnTo>
                    <a:pt x="239" y="2942"/>
                  </a:lnTo>
                  <a:cubicBezTo>
                    <a:pt x="108" y="2942"/>
                    <a:pt x="1" y="3049"/>
                    <a:pt x="1" y="3180"/>
                  </a:cubicBezTo>
                  <a:lnTo>
                    <a:pt x="1" y="4751"/>
                  </a:lnTo>
                  <a:cubicBezTo>
                    <a:pt x="1" y="4882"/>
                    <a:pt x="108" y="4990"/>
                    <a:pt x="239" y="4990"/>
                  </a:cubicBezTo>
                  <a:lnTo>
                    <a:pt x="763" y="4990"/>
                  </a:lnTo>
                  <a:lnTo>
                    <a:pt x="763" y="11526"/>
                  </a:lnTo>
                  <a:cubicBezTo>
                    <a:pt x="763" y="11657"/>
                    <a:pt x="870" y="11764"/>
                    <a:pt x="1001" y="11764"/>
                  </a:cubicBezTo>
                  <a:lnTo>
                    <a:pt x="7180" y="11764"/>
                  </a:lnTo>
                  <a:cubicBezTo>
                    <a:pt x="7311" y="11764"/>
                    <a:pt x="7418" y="11657"/>
                    <a:pt x="7418" y="11526"/>
                  </a:cubicBezTo>
                  <a:lnTo>
                    <a:pt x="7418" y="10752"/>
                  </a:lnTo>
                  <a:lnTo>
                    <a:pt x="7859" y="10752"/>
                  </a:lnTo>
                  <a:cubicBezTo>
                    <a:pt x="7990" y="10752"/>
                    <a:pt x="8109" y="10645"/>
                    <a:pt x="8109" y="10514"/>
                  </a:cubicBezTo>
                  <a:lnTo>
                    <a:pt x="8109" y="9550"/>
                  </a:lnTo>
                  <a:cubicBezTo>
                    <a:pt x="8109" y="9419"/>
                    <a:pt x="7990" y="9312"/>
                    <a:pt x="7859" y="9312"/>
                  </a:cubicBezTo>
                  <a:lnTo>
                    <a:pt x="7418" y="9312"/>
                  </a:lnTo>
                  <a:lnTo>
                    <a:pt x="7418" y="8204"/>
                  </a:lnTo>
                  <a:lnTo>
                    <a:pt x="8192" y="8204"/>
                  </a:lnTo>
                  <a:cubicBezTo>
                    <a:pt x="8323" y="8204"/>
                    <a:pt x="8430" y="8097"/>
                    <a:pt x="8430" y="7966"/>
                  </a:cubicBezTo>
                  <a:lnTo>
                    <a:pt x="8430" y="5894"/>
                  </a:lnTo>
                  <a:cubicBezTo>
                    <a:pt x="8430" y="5764"/>
                    <a:pt x="8323" y="5656"/>
                    <a:pt x="8192" y="5656"/>
                  </a:cubicBezTo>
                  <a:lnTo>
                    <a:pt x="7442" y="5656"/>
                  </a:lnTo>
                  <a:lnTo>
                    <a:pt x="7442" y="5085"/>
                  </a:lnTo>
                  <a:lnTo>
                    <a:pt x="7775" y="5085"/>
                  </a:lnTo>
                  <a:cubicBezTo>
                    <a:pt x="7906" y="5085"/>
                    <a:pt x="8014" y="4978"/>
                    <a:pt x="8014" y="4847"/>
                  </a:cubicBezTo>
                  <a:lnTo>
                    <a:pt x="8014" y="4097"/>
                  </a:lnTo>
                  <a:cubicBezTo>
                    <a:pt x="8014" y="3966"/>
                    <a:pt x="7906" y="3859"/>
                    <a:pt x="7775" y="3859"/>
                  </a:cubicBezTo>
                  <a:lnTo>
                    <a:pt x="7418" y="3859"/>
                  </a:lnTo>
                  <a:lnTo>
                    <a:pt x="7418" y="239"/>
                  </a:lnTo>
                  <a:cubicBezTo>
                    <a:pt x="7418" y="108"/>
                    <a:pt x="7311" y="1"/>
                    <a:pt x="7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3769500" y="1202950"/>
              <a:ext cx="116700" cy="197975"/>
            </a:xfrm>
            <a:custGeom>
              <a:avLst/>
              <a:gdLst/>
              <a:ahLst/>
              <a:cxnLst/>
              <a:rect l="l" t="t" r="r" b="b"/>
              <a:pathLst>
                <a:path w="4668" h="7919" extrusionOk="0">
                  <a:moveTo>
                    <a:pt x="4180" y="489"/>
                  </a:moveTo>
                  <a:lnTo>
                    <a:pt x="4180" y="7442"/>
                  </a:lnTo>
                  <a:lnTo>
                    <a:pt x="489" y="7442"/>
                  </a:lnTo>
                  <a:lnTo>
                    <a:pt x="489" y="7287"/>
                  </a:lnTo>
                  <a:lnTo>
                    <a:pt x="2263" y="7287"/>
                  </a:lnTo>
                  <a:cubicBezTo>
                    <a:pt x="2382" y="7287"/>
                    <a:pt x="2489" y="7204"/>
                    <a:pt x="2513" y="7085"/>
                  </a:cubicBezTo>
                  <a:cubicBezTo>
                    <a:pt x="2525" y="6942"/>
                    <a:pt x="2418" y="6799"/>
                    <a:pt x="2275" y="6799"/>
                  </a:cubicBezTo>
                  <a:lnTo>
                    <a:pt x="489" y="6799"/>
                  </a:lnTo>
                  <a:lnTo>
                    <a:pt x="489" y="489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7680"/>
                  </a:lnTo>
                  <a:cubicBezTo>
                    <a:pt x="1" y="7811"/>
                    <a:pt x="108" y="7918"/>
                    <a:pt x="239" y="7918"/>
                  </a:cubicBezTo>
                  <a:lnTo>
                    <a:pt x="4430" y="7918"/>
                  </a:lnTo>
                  <a:cubicBezTo>
                    <a:pt x="4561" y="7918"/>
                    <a:pt x="4668" y="7811"/>
                    <a:pt x="4668" y="7680"/>
                  </a:cubicBezTo>
                  <a:lnTo>
                    <a:pt x="4668" y="239"/>
                  </a:lnTo>
                  <a:cubicBezTo>
                    <a:pt x="4668" y="108"/>
                    <a:pt x="4561" y="1"/>
                    <a:pt x="4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769500" y="1147300"/>
              <a:ext cx="116700" cy="28600"/>
            </a:xfrm>
            <a:custGeom>
              <a:avLst/>
              <a:gdLst/>
              <a:ahLst/>
              <a:cxnLst/>
              <a:rect l="l" t="t" r="r" b="b"/>
              <a:pathLst>
                <a:path w="4668" h="1144" extrusionOk="0">
                  <a:moveTo>
                    <a:pt x="4180" y="477"/>
                  </a:moveTo>
                  <a:lnTo>
                    <a:pt x="4180" y="655"/>
                  </a:lnTo>
                  <a:lnTo>
                    <a:pt x="489" y="667"/>
                  </a:lnTo>
                  <a:lnTo>
                    <a:pt x="489" y="477"/>
                  </a:lnTo>
                  <a:close/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905"/>
                  </a:lnTo>
                  <a:cubicBezTo>
                    <a:pt x="1" y="1036"/>
                    <a:pt x="108" y="1143"/>
                    <a:pt x="239" y="1143"/>
                  </a:cubicBezTo>
                  <a:lnTo>
                    <a:pt x="4430" y="1143"/>
                  </a:lnTo>
                  <a:cubicBezTo>
                    <a:pt x="4561" y="1143"/>
                    <a:pt x="4668" y="1036"/>
                    <a:pt x="4668" y="905"/>
                  </a:cubicBezTo>
                  <a:lnTo>
                    <a:pt x="4668" y="238"/>
                  </a:lnTo>
                  <a:cubicBezTo>
                    <a:pt x="4668" y="107"/>
                    <a:pt x="4561" y="0"/>
                    <a:pt x="4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3798675" y="1305350"/>
              <a:ext cx="50925" cy="43600"/>
            </a:xfrm>
            <a:custGeom>
              <a:avLst/>
              <a:gdLst/>
              <a:ahLst/>
              <a:cxnLst/>
              <a:rect l="l" t="t" r="r" b="b"/>
              <a:pathLst>
                <a:path w="2037" h="1744" extrusionOk="0">
                  <a:moveTo>
                    <a:pt x="1160" y="479"/>
                  </a:moveTo>
                  <a:cubicBezTo>
                    <a:pt x="1364" y="479"/>
                    <a:pt x="1560" y="636"/>
                    <a:pt x="1560" y="870"/>
                  </a:cubicBezTo>
                  <a:cubicBezTo>
                    <a:pt x="1560" y="1084"/>
                    <a:pt x="1382" y="1263"/>
                    <a:pt x="1167" y="1263"/>
                  </a:cubicBezTo>
                  <a:cubicBezTo>
                    <a:pt x="810" y="1263"/>
                    <a:pt x="632" y="834"/>
                    <a:pt x="882" y="596"/>
                  </a:cubicBezTo>
                  <a:cubicBezTo>
                    <a:pt x="963" y="515"/>
                    <a:pt x="1062" y="479"/>
                    <a:pt x="1160" y="479"/>
                  </a:cubicBezTo>
                  <a:close/>
                  <a:moveTo>
                    <a:pt x="1167" y="0"/>
                  </a:moveTo>
                  <a:cubicBezTo>
                    <a:pt x="382" y="0"/>
                    <a:pt x="1" y="941"/>
                    <a:pt x="548" y="1489"/>
                  </a:cubicBezTo>
                  <a:cubicBezTo>
                    <a:pt x="725" y="1665"/>
                    <a:pt x="942" y="1744"/>
                    <a:pt x="1155" y="1744"/>
                  </a:cubicBezTo>
                  <a:cubicBezTo>
                    <a:pt x="1604" y="1744"/>
                    <a:pt x="2037" y="1394"/>
                    <a:pt x="2037" y="870"/>
                  </a:cubicBezTo>
                  <a:cubicBezTo>
                    <a:pt x="2037" y="393"/>
                    <a:pt x="1644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3769800" y="1283925"/>
              <a:ext cx="101225" cy="86525"/>
            </a:xfrm>
            <a:custGeom>
              <a:avLst/>
              <a:gdLst/>
              <a:ahLst/>
              <a:cxnLst/>
              <a:rect l="l" t="t" r="r" b="b"/>
              <a:pathLst>
                <a:path w="4049" h="3461" extrusionOk="0">
                  <a:moveTo>
                    <a:pt x="2310" y="478"/>
                  </a:moveTo>
                  <a:cubicBezTo>
                    <a:pt x="2956" y="478"/>
                    <a:pt x="3573" y="977"/>
                    <a:pt x="3573" y="1727"/>
                  </a:cubicBezTo>
                  <a:cubicBezTo>
                    <a:pt x="3561" y="2417"/>
                    <a:pt x="3013" y="2977"/>
                    <a:pt x="2322" y="2977"/>
                  </a:cubicBezTo>
                  <a:cubicBezTo>
                    <a:pt x="1203" y="2977"/>
                    <a:pt x="644" y="1631"/>
                    <a:pt x="1429" y="846"/>
                  </a:cubicBezTo>
                  <a:cubicBezTo>
                    <a:pt x="1687" y="592"/>
                    <a:pt x="2002" y="478"/>
                    <a:pt x="2310" y="478"/>
                  </a:cubicBezTo>
                  <a:close/>
                  <a:moveTo>
                    <a:pt x="2322" y="0"/>
                  </a:moveTo>
                  <a:cubicBezTo>
                    <a:pt x="775" y="0"/>
                    <a:pt x="1" y="1858"/>
                    <a:pt x="1096" y="2953"/>
                  </a:cubicBezTo>
                  <a:cubicBezTo>
                    <a:pt x="1447" y="3304"/>
                    <a:pt x="1880" y="3461"/>
                    <a:pt x="2305" y="3461"/>
                  </a:cubicBezTo>
                  <a:cubicBezTo>
                    <a:pt x="3194" y="3461"/>
                    <a:pt x="4049" y="2774"/>
                    <a:pt x="4049" y="1727"/>
                  </a:cubicBezTo>
                  <a:cubicBezTo>
                    <a:pt x="4049" y="774"/>
                    <a:pt x="3275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3785875" y="1219025"/>
              <a:ext cx="73250" cy="62500"/>
            </a:xfrm>
            <a:custGeom>
              <a:avLst/>
              <a:gdLst/>
              <a:ahLst/>
              <a:cxnLst/>
              <a:rect l="l" t="t" r="r" b="b"/>
              <a:pathLst>
                <a:path w="2930" h="2500" extrusionOk="0">
                  <a:moveTo>
                    <a:pt x="1666" y="475"/>
                  </a:moveTo>
                  <a:cubicBezTo>
                    <a:pt x="2060" y="475"/>
                    <a:pt x="2441" y="784"/>
                    <a:pt x="2441" y="1251"/>
                  </a:cubicBezTo>
                  <a:cubicBezTo>
                    <a:pt x="2441" y="1679"/>
                    <a:pt x="2096" y="2013"/>
                    <a:pt x="1679" y="2025"/>
                  </a:cubicBezTo>
                  <a:cubicBezTo>
                    <a:pt x="989" y="2025"/>
                    <a:pt x="644" y="1191"/>
                    <a:pt x="1132" y="703"/>
                  </a:cubicBezTo>
                  <a:cubicBezTo>
                    <a:pt x="1286" y="545"/>
                    <a:pt x="1477" y="475"/>
                    <a:pt x="1666" y="475"/>
                  </a:cubicBezTo>
                  <a:close/>
                  <a:moveTo>
                    <a:pt x="1679" y="1"/>
                  </a:moveTo>
                  <a:cubicBezTo>
                    <a:pt x="560" y="1"/>
                    <a:pt x="1" y="1346"/>
                    <a:pt x="798" y="2132"/>
                  </a:cubicBezTo>
                  <a:cubicBezTo>
                    <a:pt x="1052" y="2386"/>
                    <a:pt x="1364" y="2499"/>
                    <a:pt x="1671" y="2499"/>
                  </a:cubicBezTo>
                  <a:cubicBezTo>
                    <a:pt x="2313" y="2499"/>
                    <a:pt x="2930" y="2001"/>
                    <a:pt x="2930" y="1251"/>
                  </a:cubicBezTo>
                  <a:cubicBezTo>
                    <a:pt x="2918" y="560"/>
                    <a:pt x="2358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3808800" y="1236000"/>
              <a:ext cx="33050" cy="28550"/>
            </a:xfrm>
            <a:custGeom>
              <a:avLst/>
              <a:gdLst/>
              <a:ahLst/>
              <a:cxnLst/>
              <a:rect l="l" t="t" r="r" b="b"/>
              <a:pathLst>
                <a:path w="1322" h="1142" extrusionOk="0">
                  <a:moveTo>
                    <a:pt x="817" y="526"/>
                  </a:moveTo>
                  <a:cubicBezTo>
                    <a:pt x="834" y="526"/>
                    <a:pt x="846" y="539"/>
                    <a:pt x="846" y="572"/>
                  </a:cubicBezTo>
                  <a:cubicBezTo>
                    <a:pt x="846" y="619"/>
                    <a:pt x="810" y="655"/>
                    <a:pt x="762" y="655"/>
                  </a:cubicBezTo>
                  <a:cubicBezTo>
                    <a:pt x="759" y="655"/>
                    <a:pt x="756" y="656"/>
                    <a:pt x="753" y="656"/>
                  </a:cubicBezTo>
                  <a:cubicBezTo>
                    <a:pt x="660" y="656"/>
                    <a:pt x="762" y="526"/>
                    <a:pt x="817" y="526"/>
                  </a:cubicBezTo>
                  <a:close/>
                  <a:moveTo>
                    <a:pt x="762" y="0"/>
                  </a:moveTo>
                  <a:cubicBezTo>
                    <a:pt x="250" y="0"/>
                    <a:pt x="0" y="619"/>
                    <a:pt x="358" y="977"/>
                  </a:cubicBezTo>
                  <a:cubicBezTo>
                    <a:pt x="472" y="1091"/>
                    <a:pt x="612" y="1142"/>
                    <a:pt x="749" y="1142"/>
                  </a:cubicBezTo>
                  <a:cubicBezTo>
                    <a:pt x="1041" y="1142"/>
                    <a:pt x="1322" y="912"/>
                    <a:pt x="1322" y="572"/>
                  </a:cubicBezTo>
                  <a:cubicBezTo>
                    <a:pt x="1322" y="262"/>
                    <a:pt x="1072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3838850" y="1372925"/>
              <a:ext cx="15800" cy="12225"/>
            </a:xfrm>
            <a:custGeom>
              <a:avLst/>
              <a:gdLst/>
              <a:ahLst/>
              <a:cxnLst/>
              <a:rect l="l" t="t" r="r" b="b"/>
              <a:pathLst>
                <a:path w="632" h="489" extrusionOk="0">
                  <a:moveTo>
                    <a:pt x="263" y="0"/>
                  </a:moveTo>
                  <a:cubicBezTo>
                    <a:pt x="144" y="0"/>
                    <a:pt x="37" y="84"/>
                    <a:pt x="25" y="203"/>
                  </a:cubicBezTo>
                  <a:cubicBezTo>
                    <a:pt x="1" y="345"/>
                    <a:pt x="108" y="488"/>
                    <a:pt x="263" y="488"/>
                  </a:cubicBezTo>
                  <a:lnTo>
                    <a:pt x="358" y="488"/>
                  </a:lnTo>
                  <a:cubicBezTo>
                    <a:pt x="477" y="488"/>
                    <a:pt x="584" y="405"/>
                    <a:pt x="608" y="286"/>
                  </a:cubicBezTo>
                  <a:cubicBezTo>
                    <a:pt x="632" y="143"/>
                    <a:pt x="513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58" name="Google Shape;1758;p47"/>
          <p:cNvGrpSpPr/>
          <p:nvPr/>
        </p:nvGrpSpPr>
        <p:grpSpPr>
          <a:xfrm>
            <a:off x="6558486" y="2730025"/>
            <a:ext cx="208675" cy="294025"/>
            <a:chOff x="4798800" y="2553500"/>
            <a:chExt cx="208675" cy="294025"/>
          </a:xfrm>
        </p:grpSpPr>
        <p:sp>
          <p:nvSpPr>
            <p:cNvPr id="1759" name="Google Shape;1759;p47"/>
            <p:cNvSpPr/>
            <p:nvPr/>
          </p:nvSpPr>
          <p:spPr>
            <a:xfrm>
              <a:off x="4919050" y="2640550"/>
              <a:ext cx="11925" cy="14775"/>
            </a:xfrm>
            <a:custGeom>
              <a:avLst/>
              <a:gdLst/>
              <a:ahLst/>
              <a:cxnLst/>
              <a:rect l="l" t="t" r="r" b="b"/>
              <a:pathLst>
                <a:path w="477" h="591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28"/>
                    <a:pt x="1" y="123"/>
                    <a:pt x="1" y="242"/>
                  </a:cubicBezTo>
                  <a:lnTo>
                    <a:pt x="1" y="337"/>
                  </a:lnTo>
                  <a:cubicBezTo>
                    <a:pt x="1" y="456"/>
                    <a:pt x="84" y="563"/>
                    <a:pt x="203" y="587"/>
                  </a:cubicBezTo>
                  <a:cubicBezTo>
                    <a:pt x="215" y="589"/>
                    <a:pt x="228" y="590"/>
                    <a:pt x="240" y="590"/>
                  </a:cubicBezTo>
                  <a:cubicBezTo>
                    <a:pt x="368" y="590"/>
                    <a:pt x="477" y="480"/>
                    <a:pt x="477" y="349"/>
                  </a:cubicBezTo>
                  <a:lnTo>
                    <a:pt x="477" y="242"/>
                  </a:lnTo>
                  <a:cubicBezTo>
                    <a:pt x="477" y="102"/>
                    <a:pt x="3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4875300" y="2640250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4" y="28"/>
                    <a:pt x="0" y="135"/>
                    <a:pt x="0" y="254"/>
                  </a:cubicBezTo>
                  <a:lnTo>
                    <a:pt x="0" y="349"/>
                  </a:lnTo>
                  <a:cubicBezTo>
                    <a:pt x="0" y="510"/>
                    <a:pt x="123" y="590"/>
                    <a:pt x="245" y="590"/>
                  </a:cubicBezTo>
                  <a:cubicBezTo>
                    <a:pt x="367" y="590"/>
                    <a:pt x="489" y="510"/>
                    <a:pt x="489" y="349"/>
                  </a:cubicBezTo>
                  <a:lnTo>
                    <a:pt x="489" y="242"/>
                  </a:lnTo>
                  <a:cubicBezTo>
                    <a:pt x="489" y="112"/>
                    <a:pt x="369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4962525" y="2640550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5" y="1"/>
                  </a:moveTo>
                  <a:cubicBezTo>
                    <a:pt x="231" y="1"/>
                    <a:pt x="217" y="2"/>
                    <a:pt x="202" y="4"/>
                  </a:cubicBezTo>
                  <a:cubicBezTo>
                    <a:pt x="83" y="28"/>
                    <a:pt x="0" y="123"/>
                    <a:pt x="0" y="242"/>
                  </a:cubicBezTo>
                  <a:lnTo>
                    <a:pt x="0" y="337"/>
                  </a:lnTo>
                  <a:cubicBezTo>
                    <a:pt x="0" y="456"/>
                    <a:pt x="83" y="563"/>
                    <a:pt x="202" y="587"/>
                  </a:cubicBezTo>
                  <a:cubicBezTo>
                    <a:pt x="216" y="589"/>
                    <a:pt x="229" y="590"/>
                    <a:pt x="242" y="590"/>
                  </a:cubicBezTo>
                  <a:cubicBezTo>
                    <a:pt x="379" y="590"/>
                    <a:pt x="488" y="480"/>
                    <a:pt x="488" y="349"/>
                  </a:cubicBezTo>
                  <a:lnTo>
                    <a:pt x="488" y="242"/>
                  </a:lnTo>
                  <a:cubicBezTo>
                    <a:pt x="488" y="102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4831250" y="2640250"/>
              <a:ext cx="12825" cy="15225"/>
            </a:xfrm>
            <a:custGeom>
              <a:avLst/>
              <a:gdLst/>
              <a:ahLst/>
              <a:cxnLst/>
              <a:rect l="l" t="t" r="r" b="b"/>
              <a:pathLst>
                <a:path w="513" h="609" extrusionOk="0">
                  <a:moveTo>
                    <a:pt x="254" y="1"/>
                  </a:moveTo>
                  <a:cubicBezTo>
                    <a:pt x="241" y="1"/>
                    <a:pt x="228" y="2"/>
                    <a:pt x="215" y="4"/>
                  </a:cubicBezTo>
                  <a:cubicBezTo>
                    <a:pt x="96" y="28"/>
                    <a:pt x="12" y="135"/>
                    <a:pt x="12" y="254"/>
                  </a:cubicBezTo>
                  <a:lnTo>
                    <a:pt x="12" y="349"/>
                  </a:lnTo>
                  <a:cubicBezTo>
                    <a:pt x="0" y="522"/>
                    <a:pt x="128" y="608"/>
                    <a:pt x="256" y="608"/>
                  </a:cubicBezTo>
                  <a:cubicBezTo>
                    <a:pt x="384" y="608"/>
                    <a:pt x="512" y="522"/>
                    <a:pt x="500" y="349"/>
                  </a:cubicBezTo>
                  <a:lnTo>
                    <a:pt x="500" y="242"/>
                  </a:lnTo>
                  <a:cubicBezTo>
                    <a:pt x="500" y="112"/>
                    <a:pt x="391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4798800" y="2553500"/>
              <a:ext cx="208675" cy="294025"/>
            </a:xfrm>
            <a:custGeom>
              <a:avLst/>
              <a:gdLst/>
              <a:ahLst/>
              <a:cxnLst/>
              <a:rect l="l" t="t" r="r" b="b"/>
              <a:pathLst>
                <a:path w="8347" h="11761" extrusionOk="0">
                  <a:moveTo>
                    <a:pt x="4180" y="485"/>
                  </a:moveTo>
                  <a:cubicBezTo>
                    <a:pt x="5013" y="485"/>
                    <a:pt x="5823" y="819"/>
                    <a:pt x="6418" y="1402"/>
                  </a:cubicBezTo>
                  <a:lnTo>
                    <a:pt x="1953" y="1402"/>
                  </a:lnTo>
                  <a:cubicBezTo>
                    <a:pt x="2549" y="819"/>
                    <a:pt x="3346" y="485"/>
                    <a:pt x="4180" y="485"/>
                  </a:cubicBezTo>
                  <a:close/>
                  <a:moveTo>
                    <a:pt x="7454" y="1878"/>
                  </a:moveTo>
                  <a:lnTo>
                    <a:pt x="7454" y="2117"/>
                  </a:lnTo>
                  <a:lnTo>
                    <a:pt x="929" y="2117"/>
                  </a:lnTo>
                  <a:lnTo>
                    <a:pt x="929" y="1878"/>
                  </a:lnTo>
                  <a:close/>
                  <a:moveTo>
                    <a:pt x="7549" y="2593"/>
                  </a:moveTo>
                  <a:lnTo>
                    <a:pt x="7692" y="2807"/>
                  </a:lnTo>
                  <a:lnTo>
                    <a:pt x="691" y="2807"/>
                  </a:lnTo>
                  <a:lnTo>
                    <a:pt x="822" y="2593"/>
                  </a:lnTo>
                  <a:close/>
                  <a:moveTo>
                    <a:pt x="7883" y="3283"/>
                  </a:moveTo>
                  <a:lnTo>
                    <a:pt x="7883" y="5653"/>
                  </a:lnTo>
                  <a:lnTo>
                    <a:pt x="7037" y="5653"/>
                  </a:lnTo>
                  <a:lnTo>
                    <a:pt x="7037" y="4593"/>
                  </a:lnTo>
                  <a:cubicBezTo>
                    <a:pt x="7037" y="4474"/>
                    <a:pt x="6954" y="4367"/>
                    <a:pt x="6835" y="4355"/>
                  </a:cubicBezTo>
                  <a:cubicBezTo>
                    <a:pt x="6816" y="4351"/>
                    <a:pt x="6797" y="4349"/>
                    <a:pt x="6780" y="4349"/>
                  </a:cubicBezTo>
                  <a:cubicBezTo>
                    <a:pt x="6650" y="4349"/>
                    <a:pt x="6549" y="4456"/>
                    <a:pt x="6549" y="4581"/>
                  </a:cubicBezTo>
                  <a:lnTo>
                    <a:pt x="6549" y="5653"/>
                  </a:lnTo>
                  <a:lnTo>
                    <a:pt x="5287" y="5653"/>
                  </a:lnTo>
                  <a:lnTo>
                    <a:pt x="5287" y="4593"/>
                  </a:lnTo>
                  <a:cubicBezTo>
                    <a:pt x="5287" y="4474"/>
                    <a:pt x="5204" y="4379"/>
                    <a:pt x="5096" y="4355"/>
                  </a:cubicBezTo>
                  <a:cubicBezTo>
                    <a:pt x="5083" y="4353"/>
                    <a:pt x="5070" y="4352"/>
                    <a:pt x="5056" y="4352"/>
                  </a:cubicBezTo>
                  <a:cubicBezTo>
                    <a:pt x="4928" y="4352"/>
                    <a:pt x="4811" y="4453"/>
                    <a:pt x="4811" y="4593"/>
                  </a:cubicBezTo>
                  <a:lnTo>
                    <a:pt x="4811" y="5653"/>
                  </a:lnTo>
                  <a:lnTo>
                    <a:pt x="3549" y="5653"/>
                  </a:lnTo>
                  <a:lnTo>
                    <a:pt x="3549" y="4593"/>
                  </a:lnTo>
                  <a:cubicBezTo>
                    <a:pt x="3549" y="4474"/>
                    <a:pt x="3465" y="4379"/>
                    <a:pt x="3346" y="4355"/>
                  </a:cubicBezTo>
                  <a:cubicBezTo>
                    <a:pt x="3333" y="4353"/>
                    <a:pt x="3320" y="4352"/>
                    <a:pt x="3306" y="4352"/>
                  </a:cubicBezTo>
                  <a:cubicBezTo>
                    <a:pt x="3180" y="4352"/>
                    <a:pt x="3072" y="4453"/>
                    <a:pt x="3072" y="4593"/>
                  </a:cubicBezTo>
                  <a:lnTo>
                    <a:pt x="3072" y="5653"/>
                  </a:lnTo>
                  <a:lnTo>
                    <a:pt x="1810" y="5653"/>
                  </a:lnTo>
                  <a:lnTo>
                    <a:pt x="1810" y="4593"/>
                  </a:lnTo>
                  <a:cubicBezTo>
                    <a:pt x="1810" y="4474"/>
                    <a:pt x="1727" y="4379"/>
                    <a:pt x="1608" y="4355"/>
                  </a:cubicBezTo>
                  <a:cubicBezTo>
                    <a:pt x="1593" y="4353"/>
                    <a:pt x="1579" y="4352"/>
                    <a:pt x="1565" y="4352"/>
                  </a:cubicBezTo>
                  <a:cubicBezTo>
                    <a:pt x="1430" y="4352"/>
                    <a:pt x="1322" y="4453"/>
                    <a:pt x="1322" y="4593"/>
                  </a:cubicBezTo>
                  <a:lnTo>
                    <a:pt x="1322" y="5653"/>
                  </a:lnTo>
                  <a:lnTo>
                    <a:pt x="489" y="5653"/>
                  </a:lnTo>
                  <a:lnTo>
                    <a:pt x="489" y="3283"/>
                  </a:lnTo>
                  <a:close/>
                  <a:moveTo>
                    <a:pt x="7799" y="6105"/>
                  </a:moveTo>
                  <a:lnTo>
                    <a:pt x="7704" y="6450"/>
                  </a:lnTo>
                  <a:lnTo>
                    <a:pt x="667" y="6450"/>
                  </a:lnTo>
                  <a:cubicBezTo>
                    <a:pt x="644" y="6367"/>
                    <a:pt x="620" y="6260"/>
                    <a:pt x="572" y="6105"/>
                  </a:cubicBezTo>
                  <a:close/>
                  <a:moveTo>
                    <a:pt x="7644" y="6939"/>
                  </a:moveTo>
                  <a:lnTo>
                    <a:pt x="7644" y="8272"/>
                  </a:lnTo>
                  <a:cubicBezTo>
                    <a:pt x="6561" y="7701"/>
                    <a:pt x="5370" y="7415"/>
                    <a:pt x="4181" y="7415"/>
                  </a:cubicBezTo>
                  <a:cubicBezTo>
                    <a:pt x="2992" y="7415"/>
                    <a:pt x="1804" y="7701"/>
                    <a:pt x="727" y="8272"/>
                  </a:cubicBezTo>
                  <a:lnTo>
                    <a:pt x="727" y="6939"/>
                  </a:lnTo>
                  <a:close/>
                  <a:moveTo>
                    <a:pt x="4181" y="7903"/>
                  </a:moveTo>
                  <a:cubicBezTo>
                    <a:pt x="5376" y="7903"/>
                    <a:pt x="6573" y="8213"/>
                    <a:pt x="7644" y="8832"/>
                  </a:cubicBezTo>
                  <a:lnTo>
                    <a:pt x="7644" y="9951"/>
                  </a:lnTo>
                  <a:lnTo>
                    <a:pt x="727" y="9951"/>
                  </a:lnTo>
                  <a:lnTo>
                    <a:pt x="727" y="8832"/>
                  </a:lnTo>
                  <a:cubicBezTo>
                    <a:pt x="1792" y="8213"/>
                    <a:pt x="2986" y="7903"/>
                    <a:pt x="4181" y="7903"/>
                  </a:cubicBezTo>
                  <a:close/>
                  <a:moveTo>
                    <a:pt x="7394" y="10427"/>
                  </a:moveTo>
                  <a:lnTo>
                    <a:pt x="7251" y="10618"/>
                  </a:lnTo>
                  <a:lnTo>
                    <a:pt x="1120" y="10618"/>
                  </a:lnTo>
                  <a:lnTo>
                    <a:pt x="977" y="10427"/>
                  </a:lnTo>
                  <a:close/>
                  <a:moveTo>
                    <a:pt x="6966" y="11070"/>
                  </a:moveTo>
                  <a:lnTo>
                    <a:pt x="6859" y="11284"/>
                  </a:lnTo>
                  <a:lnTo>
                    <a:pt x="1525" y="11284"/>
                  </a:lnTo>
                  <a:lnTo>
                    <a:pt x="1406" y="11070"/>
                  </a:lnTo>
                  <a:close/>
                  <a:moveTo>
                    <a:pt x="4172" y="0"/>
                  </a:moveTo>
                  <a:cubicBezTo>
                    <a:pt x="3102" y="0"/>
                    <a:pt x="2031" y="468"/>
                    <a:pt x="1298" y="1402"/>
                  </a:cubicBezTo>
                  <a:lnTo>
                    <a:pt x="679" y="1402"/>
                  </a:lnTo>
                  <a:cubicBezTo>
                    <a:pt x="548" y="1402"/>
                    <a:pt x="441" y="1509"/>
                    <a:pt x="441" y="1640"/>
                  </a:cubicBezTo>
                  <a:lnTo>
                    <a:pt x="441" y="2283"/>
                  </a:lnTo>
                  <a:lnTo>
                    <a:pt x="48" y="2926"/>
                  </a:lnTo>
                  <a:cubicBezTo>
                    <a:pt x="12" y="2962"/>
                    <a:pt x="1" y="3010"/>
                    <a:pt x="1" y="3045"/>
                  </a:cubicBezTo>
                  <a:lnTo>
                    <a:pt x="1" y="5879"/>
                  </a:lnTo>
                  <a:cubicBezTo>
                    <a:pt x="1" y="5903"/>
                    <a:pt x="12" y="5927"/>
                    <a:pt x="12" y="5950"/>
                  </a:cubicBezTo>
                  <a:cubicBezTo>
                    <a:pt x="96" y="6212"/>
                    <a:pt x="215" y="6617"/>
                    <a:pt x="239" y="6724"/>
                  </a:cubicBezTo>
                  <a:lnTo>
                    <a:pt x="239" y="10177"/>
                  </a:lnTo>
                  <a:cubicBezTo>
                    <a:pt x="239" y="10225"/>
                    <a:pt x="263" y="10284"/>
                    <a:pt x="298" y="10320"/>
                  </a:cubicBezTo>
                  <a:lnTo>
                    <a:pt x="798" y="10963"/>
                  </a:lnTo>
                  <a:lnTo>
                    <a:pt x="1167" y="11630"/>
                  </a:lnTo>
                  <a:cubicBezTo>
                    <a:pt x="1199" y="11703"/>
                    <a:pt x="1266" y="11739"/>
                    <a:pt x="1339" y="11739"/>
                  </a:cubicBezTo>
                  <a:cubicBezTo>
                    <a:pt x="1349" y="11739"/>
                    <a:pt x="1359" y="11738"/>
                    <a:pt x="1370" y="11737"/>
                  </a:cubicBezTo>
                  <a:lnTo>
                    <a:pt x="6990" y="11761"/>
                  </a:lnTo>
                  <a:lnTo>
                    <a:pt x="7037" y="11761"/>
                  </a:lnTo>
                  <a:cubicBezTo>
                    <a:pt x="7121" y="11761"/>
                    <a:pt x="7192" y="11713"/>
                    <a:pt x="7240" y="11630"/>
                  </a:cubicBezTo>
                  <a:lnTo>
                    <a:pt x="7597" y="10963"/>
                  </a:lnTo>
                  <a:lnTo>
                    <a:pt x="8073" y="10320"/>
                  </a:lnTo>
                  <a:cubicBezTo>
                    <a:pt x="8097" y="10284"/>
                    <a:pt x="8121" y="10225"/>
                    <a:pt x="8121" y="10177"/>
                  </a:cubicBezTo>
                  <a:lnTo>
                    <a:pt x="8121" y="6736"/>
                  </a:lnTo>
                  <a:lnTo>
                    <a:pt x="8335" y="5962"/>
                  </a:lnTo>
                  <a:cubicBezTo>
                    <a:pt x="8347" y="5939"/>
                    <a:pt x="8347" y="5915"/>
                    <a:pt x="8347" y="5891"/>
                  </a:cubicBezTo>
                  <a:lnTo>
                    <a:pt x="8347" y="3057"/>
                  </a:lnTo>
                  <a:cubicBezTo>
                    <a:pt x="8347" y="3010"/>
                    <a:pt x="8335" y="2962"/>
                    <a:pt x="8311" y="2926"/>
                  </a:cubicBezTo>
                  <a:cubicBezTo>
                    <a:pt x="8192" y="2724"/>
                    <a:pt x="8002" y="2414"/>
                    <a:pt x="7930" y="2295"/>
                  </a:cubicBezTo>
                  <a:lnTo>
                    <a:pt x="7930" y="1640"/>
                  </a:lnTo>
                  <a:cubicBezTo>
                    <a:pt x="7930" y="1509"/>
                    <a:pt x="7823" y="1402"/>
                    <a:pt x="7692" y="1402"/>
                  </a:cubicBezTo>
                  <a:lnTo>
                    <a:pt x="7037" y="1402"/>
                  </a:lnTo>
                  <a:cubicBezTo>
                    <a:pt x="6311" y="468"/>
                    <a:pt x="5242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64" name="Google Shape;1764;p47"/>
          <p:cNvGrpSpPr/>
          <p:nvPr/>
        </p:nvGrpSpPr>
        <p:grpSpPr>
          <a:xfrm>
            <a:off x="6500298" y="3392900"/>
            <a:ext cx="325050" cy="294250"/>
            <a:chOff x="1850225" y="1833625"/>
            <a:chExt cx="325050" cy="294250"/>
          </a:xfrm>
        </p:grpSpPr>
        <p:sp>
          <p:nvSpPr>
            <p:cNvPr id="1765" name="Google Shape;1765;p47"/>
            <p:cNvSpPr/>
            <p:nvPr/>
          </p:nvSpPr>
          <p:spPr>
            <a:xfrm>
              <a:off x="1850225" y="1833625"/>
              <a:ext cx="325050" cy="294250"/>
            </a:xfrm>
            <a:custGeom>
              <a:avLst/>
              <a:gdLst/>
              <a:ahLst/>
              <a:cxnLst/>
              <a:rect l="l" t="t" r="r" b="b"/>
              <a:pathLst>
                <a:path w="13002" h="11770" extrusionOk="0">
                  <a:moveTo>
                    <a:pt x="1892" y="1511"/>
                  </a:moveTo>
                  <a:cubicBezTo>
                    <a:pt x="2089" y="1511"/>
                    <a:pt x="2274" y="1662"/>
                    <a:pt x="2274" y="1896"/>
                  </a:cubicBezTo>
                  <a:cubicBezTo>
                    <a:pt x="2274" y="2110"/>
                    <a:pt x="2108" y="2277"/>
                    <a:pt x="1893" y="2277"/>
                  </a:cubicBezTo>
                  <a:cubicBezTo>
                    <a:pt x="1548" y="2277"/>
                    <a:pt x="1381" y="1860"/>
                    <a:pt x="1620" y="1622"/>
                  </a:cubicBezTo>
                  <a:cubicBezTo>
                    <a:pt x="1700" y="1545"/>
                    <a:pt x="1797" y="1511"/>
                    <a:pt x="1892" y="1511"/>
                  </a:cubicBezTo>
                  <a:close/>
                  <a:moveTo>
                    <a:pt x="5877" y="1"/>
                  </a:moveTo>
                  <a:cubicBezTo>
                    <a:pt x="4645" y="1"/>
                    <a:pt x="3408" y="386"/>
                    <a:pt x="2358" y="1170"/>
                  </a:cubicBezTo>
                  <a:cubicBezTo>
                    <a:pt x="2201" y="1069"/>
                    <a:pt x="2041" y="1025"/>
                    <a:pt x="1889" y="1025"/>
                  </a:cubicBezTo>
                  <a:cubicBezTo>
                    <a:pt x="1231" y="1025"/>
                    <a:pt x="719" y="1847"/>
                    <a:pt x="1250" y="2456"/>
                  </a:cubicBezTo>
                  <a:cubicBezTo>
                    <a:pt x="1433" y="2669"/>
                    <a:pt x="1661" y="2760"/>
                    <a:pt x="1883" y="2760"/>
                  </a:cubicBezTo>
                  <a:cubicBezTo>
                    <a:pt x="2442" y="2760"/>
                    <a:pt x="2969" y="2186"/>
                    <a:pt x="2679" y="1539"/>
                  </a:cubicBezTo>
                  <a:cubicBezTo>
                    <a:pt x="3608" y="848"/>
                    <a:pt x="4727" y="479"/>
                    <a:pt x="5882" y="479"/>
                  </a:cubicBezTo>
                  <a:cubicBezTo>
                    <a:pt x="8073" y="479"/>
                    <a:pt x="10037" y="1801"/>
                    <a:pt x="10871" y="3813"/>
                  </a:cubicBezTo>
                  <a:cubicBezTo>
                    <a:pt x="11716" y="5837"/>
                    <a:pt x="11252" y="8159"/>
                    <a:pt x="9704" y="9707"/>
                  </a:cubicBezTo>
                  <a:cubicBezTo>
                    <a:pt x="8670" y="10740"/>
                    <a:pt x="7292" y="11285"/>
                    <a:pt x="5887" y="11285"/>
                  </a:cubicBezTo>
                  <a:cubicBezTo>
                    <a:pt x="5188" y="11285"/>
                    <a:pt x="4483" y="11150"/>
                    <a:pt x="3810" y="10873"/>
                  </a:cubicBezTo>
                  <a:cubicBezTo>
                    <a:pt x="1798" y="10040"/>
                    <a:pt x="477" y="8075"/>
                    <a:pt x="477" y="5885"/>
                  </a:cubicBezTo>
                  <a:cubicBezTo>
                    <a:pt x="477" y="5724"/>
                    <a:pt x="357" y="5644"/>
                    <a:pt x="238" y="5644"/>
                  </a:cubicBezTo>
                  <a:cubicBezTo>
                    <a:pt x="119" y="5644"/>
                    <a:pt x="0" y="5724"/>
                    <a:pt x="0" y="5885"/>
                  </a:cubicBezTo>
                  <a:cubicBezTo>
                    <a:pt x="0" y="9265"/>
                    <a:pt x="2772" y="11769"/>
                    <a:pt x="5875" y="11769"/>
                  </a:cubicBezTo>
                  <a:cubicBezTo>
                    <a:pt x="6620" y="11769"/>
                    <a:pt x="7383" y="11625"/>
                    <a:pt x="8132" y="11314"/>
                  </a:cubicBezTo>
                  <a:cubicBezTo>
                    <a:pt x="12002" y="9719"/>
                    <a:pt x="13002" y="4694"/>
                    <a:pt x="10049" y="1729"/>
                  </a:cubicBezTo>
                  <a:cubicBezTo>
                    <a:pt x="8905" y="586"/>
                    <a:pt x="7395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2030750" y="1863600"/>
              <a:ext cx="19550" cy="12875"/>
            </a:xfrm>
            <a:custGeom>
              <a:avLst/>
              <a:gdLst/>
              <a:ahLst/>
              <a:cxnLst/>
              <a:rect l="l" t="t" r="r" b="b"/>
              <a:pathLst>
                <a:path w="782" h="515" extrusionOk="0">
                  <a:moveTo>
                    <a:pt x="329" y="0"/>
                  </a:moveTo>
                  <a:cubicBezTo>
                    <a:pt x="96" y="0"/>
                    <a:pt x="0" y="327"/>
                    <a:pt x="221" y="459"/>
                  </a:cubicBezTo>
                  <a:lnTo>
                    <a:pt x="340" y="495"/>
                  </a:lnTo>
                  <a:cubicBezTo>
                    <a:pt x="375" y="509"/>
                    <a:pt x="408" y="515"/>
                    <a:pt x="439" y="515"/>
                  </a:cubicBezTo>
                  <a:cubicBezTo>
                    <a:pt x="673" y="515"/>
                    <a:pt x="781" y="159"/>
                    <a:pt x="518" y="54"/>
                  </a:cubicBezTo>
                  <a:lnTo>
                    <a:pt x="387" y="7"/>
                  </a:lnTo>
                  <a:cubicBezTo>
                    <a:pt x="367" y="2"/>
                    <a:pt x="348" y="0"/>
                    <a:pt x="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2049600" y="1872875"/>
              <a:ext cx="72400" cy="113450"/>
            </a:xfrm>
            <a:custGeom>
              <a:avLst/>
              <a:gdLst/>
              <a:ahLst/>
              <a:cxnLst/>
              <a:rect l="l" t="t" r="r" b="b"/>
              <a:pathLst>
                <a:path w="2896" h="4538" extrusionOk="0">
                  <a:moveTo>
                    <a:pt x="347" y="1"/>
                  </a:moveTo>
                  <a:cubicBezTo>
                    <a:pt x="137" y="1"/>
                    <a:pt x="0" y="306"/>
                    <a:pt x="229" y="445"/>
                  </a:cubicBezTo>
                  <a:cubicBezTo>
                    <a:pt x="1586" y="1255"/>
                    <a:pt x="2419" y="2731"/>
                    <a:pt x="2408" y="4315"/>
                  </a:cubicBezTo>
                  <a:cubicBezTo>
                    <a:pt x="2419" y="4464"/>
                    <a:pt x="2535" y="4538"/>
                    <a:pt x="2652" y="4538"/>
                  </a:cubicBezTo>
                  <a:cubicBezTo>
                    <a:pt x="2768" y="4538"/>
                    <a:pt x="2884" y="4464"/>
                    <a:pt x="2896" y="4315"/>
                  </a:cubicBezTo>
                  <a:cubicBezTo>
                    <a:pt x="2896" y="3446"/>
                    <a:pt x="2658" y="2576"/>
                    <a:pt x="2229" y="1826"/>
                  </a:cubicBezTo>
                  <a:cubicBezTo>
                    <a:pt x="1800" y="1088"/>
                    <a:pt x="1193" y="481"/>
                    <a:pt x="479" y="40"/>
                  </a:cubicBezTo>
                  <a:cubicBezTo>
                    <a:pt x="433" y="13"/>
                    <a:pt x="38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68" name="Google Shape;1768;p47"/>
          <p:cNvGrpSpPr/>
          <p:nvPr/>
        </p:nvGrpSpPr>
        <p:grpSpPr>
          <a:xfrm>
            <a:off x="4452136" y="3403038"/>
            <a:ext cx="310175" cy="294325"/>
            <a:chOff x="1856175" y="2922150"/>
            <a:chExt cx="310175" cy="294325"/>
          </a:xfrm>
        </p:grpSpPr>
        <p:sp>
          <p:nvSpPr>
            <p:cNvPr id="1769" name="Google Shape;1769;p47"/>
            <p:cNvSpPr/>
            <p:nvPr/>
          </p:nvSpPr>
          <p:spPr>
            <a:xfrm>
              <a:off x="1958875" y="3077275"/>
              <a:ext cx="11925" cy="14400"/>
            </a:xfrm>
            <a:custGeom>
              <a:avLst/>
              <a:gdLst/>
              <a:ahLst/>
              <a:cxnLst/>
              <a:rect l="l" t="t" r="r" b="b"/>
              <a:pathLst>
                <a:path w="477" h="576" extrusionOk="0">
                  <a:moveTo>
                    <a:pt x="224" y="0"/>
                  </a:moveTo>
                  <a:cubicBezTo>
                    <a:pt x="217" y="0"/>
                    <a:pt x="210" y="1"/>
                    <a:pt x="202" y="1"/>
                  </a:cubicBezTo>
                  <a:cubicBezTo>
                    <a:pt x="83" y="25"/>
                    <a:pt x="0" y="132"/>
                    <a:pt x="0" y="251"/>
                  </a:cubicBezTo>
                  <a:lnTo>
                    <a:pt x="0" y="323"/>
                  </a:lnTo>
                  <a:cubicBezTo>
                    <a:pt x="0" y="442"/>
                    <a:pt x="83" y="549"/>
                    <a:pt x="202" y="573"/>
                  </a:cubicBezTo>
                  <a:cubicBezTo>
                    <a:pt x="215" y="575"/>
                    <a:pt x="227" y="576"/>
                    <a:pt x="239" y="576"/>
                  </a:cubicBezTo>
                  <a:cubicBezTo>
                    <a:pt x="367" y="576"/>
                    <a:pt x="476" y="465"/>
                    <a:pt x="476" y="335"/>
                  </a:cubicBezTo>
                  <a:lnTo>
                    <a:pt x="476" y="251"/>
                  </a:lnTo>
                  <a:cubicBezTo>
                    <a:pt x="476" y="104"/>
                    <a:pt x="358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958875" y="3095075"/>
              <a:ext cx="11925" cy="49600"/>
            </a:xfrm>
            <a:custGeom>
              <a:avLst/>
              <a:gdLst/>
              <a:ahLst/>
              <a:cxnLst/>
              <a:rect l="l" t="t" r="r" b="b"/>
              <a:pathLst>
                <a:path w="477" h="1984" extrusionOk="0">
                  <a:moveTo>
                    <a:pt x="239" y="1"/>
                  </a:moveTo>
                  <a:cubicBezTo>
                    <a:pt x="227" y="1"/>
                    <a:pt x="215" y="2"/>
                    <a:pt x="202" y="4"/>
                  </a:cubicBezTo>
                  <a:cubicBezTo>
                    <a:pt x="83" y="27"/>
                    <a:pt x="0" y="135"/>
                    <a:pt x="0" y="254"/>
                  </a:cubicBezTo>
                  <a:lnTo>
                    <a:pt x="0" y="1742"/>
                  </a:lnTo>
                  <a:cubicBezTo>
                    <a:pt x="0" y="1903"/>
                    <a:pt x="119" y="1983"/>
                    <a:pt x="238" y="1983"/>
                  </a:cubicBezTo>
                  <a:cubicBezTo>
                    <a:pt x="357" y="1983"/>
                    <a:pt x="476" y="1903"/>
                    <a:pt x="476" y="1742"/>
                  </a:cubicBezTo>
                  <a:lnTo>
                    <a:pt x="476" y="242"/>
                  </a:lnTo>
                  <a:cubicBezTo>
                    <a:pt x="476" y="111"/>
                    <a:pt x="367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856175" y="2922150"/>
              <a:ext cx="310175" cy="294325"/>
            </a:xfrm>
            <a:custGeom>
              <a:avLst/>
              <a:gdLst/>
              <a:ahLst/>
              <a:cxnLst/>
              <a:rect l="l" t="t" r="r" b="b"/>
              <a:pathLst>
                <a:path w="12407" h="11773" extrusionOk="0">
                  <a:moveTo>
                    <a:pt x="6508" y="484"/>
                  </a:moveTo>
                  <a:cubicBezTo>
                    <a:pt x="7207" y="484"/>
                    <a:pt x="7912" y="619"/>
                    <a:pt x="8585" y="896"/>
                  </a:cubicBezTo>
                  <a:cubicBezTo>
                    <a:pt x="10609" y="1730"/>
                    <a:pt x="11919" y="3694"/>
                    <a:pt x="11919" y="5885"/>
                  </a:cubicBezTo>
                  <a:cubicBezTo>
                    <a:pt x="11919" y="8861"/>
                    <a:pt x="9502" y="11278"/>
                    <a:pt x="6513" y="11290"/>
                  </a:cubicBezTo>
                  <a:cubicBezTo>
                    <a:pt x="4334" y="11290"/>
                    <a:pt x="2358" y="9969"/>
                    <a:pt x="1524" y="7956"/>
                  </a:cubicBezTo>
                  <a:cubicBezTo>
                    <a:pt x="691" y="5932"/>
                    <a:pt x="1155" y="3611"/>
                    <a:pt x="2703" y="2063"/>
                  </a:cubicBezTo>
                  <a:cubicBezTo>
                    <a:pt x="3729" y="1029"/>
                    <a:pt x="5105" y="484"/>
                    <a:pt x="6508" y="484"/>
                  </a:cubicBezTo>
                  <a:close/>
                  <a:moveTo>
                    <a:pt x="6512" y="1"/>
                  </a:moveTo>
                  <a:cubicBezTo>
                    <a:pt x="5382" y="1"/>
                    <a:pt x="4246" y="326"/>
                    <a:pt x="3251" y="991"/>
                  </a:cubicBezTo>
                  <a:cubicBezTo>
                    <a:pt x="917" y="2551"/>
                    <a:pt x="0" y="5540"/>
                    <a:pt x="1072" y="8135"/>
                  </a:cubicBezTo>
                  <a:cubicBezTo>
                    <a:pt x="2004" y="10368"/>
                    <a:pt x="4170" y="11773"/>
                    <a:pt x="6508" y="11773"/>
                  </a:cubicBezTo>
                  <a:cubicBezTo>
                    <a:pt x="6888" y="11773"/>
                    <a:pt x="7272" y="11736"/>
                    <a:pt x="7656" y="11659"/>
                  </a:cubicBezTo>
                  <a:cubicBezTo>
                    <a:pt x="10406" y="11112"/>
                    <a:pt x="12395" y="8695"/>
                    <a:pt x="12395" y="5897"/>
                  </a:cubicBezTo>
                  <a:cubicBezTo>
                    <a:pt x="12407" y="4325"/>
                    <a:pt x="11788" y="2825"/>
                    <a:pt x="10680" y="1730"/>
                  </a:cubicBezTo>
                  <a:cubicBezTo>
                    <a:pt x="9540" y="589"/>
                    <a:pt x="8031" y="1"/>
                    <a:pt x="6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889800" y="2949300"/>
              <a:ext cx="249775" cy="239925"/>
            </a:xfrm>
            <a:custGeom>
              <a:avLst/>
              <a:gdLst/>
              <a:ahLst/>
              <a:cxnLst/>
              <a:rect l="l" t="t" r="r" b="b"/>
              <a:pathLst>
                <a:path w="9991" h="9597" extrusionOk="0">
                  <a:moveTo>
                    <a:pt x="5180" y="477"/>
                  </a:moveTo>
                  <a:cubicBezTo>
                    <a:pt x="5597" y="477"/>
                    <a:pt x="6013" y="536"/>
                    <a:pt x="6418" y="655"/>
                  </a:cubicBezTo>
                  <a:lnTo>
                    <a:pt x="6418" y="3525"/>
                  </a:lnTo>
                  <a:lnTo>
                    <a:pt x="2608" y="1334"/>
                  </a:lnTo>
                  <a:cubicBezTo>
                    <a:pt x="3346" y="774"/>
                    <a:pt x="4251" y="477"/>
                    <a:pt x="5180" y="477"/>
                  </a:cubicBezTo>
                  <a:close/>
                  <a:moveTo>
                    <a:pt x="6895" y="834"/>
                  </a:moveTo>
                  <a:cubicBezTo>
                    <a:pt x="8145" y="1370"/>
                    <a:pt x="9073" y="2477"/>
                    <a:pt x="9383" y="3811"/>
                  </a:cubicBezTo>
                  <a:lnTo>
                    <a:pt x="6895" y="5239"/>
                  </a:lnTo>
                  <a:lnTo>
                    <a:pt x="6895" y="834"/>
                  </a:lnTo>
                  <a:close/>
                  <a:moveTo>
                    <a:pt x="2203" y="1656"/>
                  </a:moveTo>
                  <a:lnTo>
                    <a:pt x="4692" y="3096"/>
                  </a:lnTo>
                  <a:lnTo>
                    <a:pt x="882" y="5299"/>
                  </a:lnTo>
                  <a:cubicBezTo>
                    <a:pt x="858" y="5132"/>
                    <a:pt x="858" y="4965"/>
                    <a:pt x="858" y="4799"/>
                  </a:cubicBezTo>
                  <a:cubicBezTo>
                    <a:pt x="858" y="3608"/>
                    <a:pt x="1346" y="2477"/>
                    <a:pt x="2203" y="1656"/>
                  </a:cubicBezTo>
                  <a:close/>
                  <a:moveTo>
                    <a:pt x="5180" y="3370"/>
                  </a:moveTo>
                  <a:lnTo>
                    <a:pt x="6418" y="4084"/>
                  </a:lnTo>
                  <a:lnTo>
                    <a:pt x="6418" y="5513"/>
                  </a:lnTo>
                  <a:lnTo>
                    <a:pt x="5180" y="6239"/>
                  </a:lnTo>
                  <a:lnTo>
                    <a:pt x="3930" y="5513"/>
                  </a:lnTo>
                  <a:lnTo>
                    <a:pt x="3930" y="4084"/>
                  </a:lnTo>
                  <a:lnTo>
                    <a:pt x="5180" y="3370"/>
                  </a:lnTo>
                  <a:close/>
                  <a:moveTo>
                    <a:pt x="9466" y="4299"/>
                  </a:moveTo>
                  <a:cubicBezTo>
                    <a:pt x="9490" y="4465"/>
                    <a:pt x="9502" y="4632"/>
                    <a:pt x="9502" y="4799"/>
                  </a:cubicBezTo>
                  <a:cubicBezTo>
                    <a:pt x="9502" y="5989"/>
                    <a:pt x="9002" y="7120"/>
                    <a:pt x="8145" y="7942"/>
                  </a:cubicBezTo>
                  <a:lnTo>
                    <a:pt x="5668" y="6501"/>
                  </a:lnTo>
                  <a:lnTo>
                    <a:pt x="9466" y="4299"/>
                  </a:lnTo>
                  <a:close/>
                  <a:moveTo>
                    <a:pt x="3454" y="4370"/>
                  </a:moveTo>
                  <a:lnTo>
                    <a:pt x="3454" y="8764"/>
                  </a:lnTo>
                  <a:cubicBezTo>
                    <a:pt x="2203" y="8216"/>
                    <a:pt x="1287" y="7120"/>
                    <a:pt x="965" y="5799"/>
                  </a:cubicBezTo>
                  <a:lnTo>
                    <a:pt x="3454" y="4370"/>
                  </a:lnTo>
                  <a:close/>
                  <a:moveTo>
                    <a:pt x="3930" y="6061"/>
                  </a:moveTo>
                  <a:lnTo>
                    <a:pt x="5049" y="6716"/>
                  </a:lnTo>
                  <a:lnTo>
                    <a:pt x="7740" y="8263"/>
                  </a:lnTo>
                  <a:cubicBezTo>
                    <a:pt x="7002" y="8823"/>
                    <a:pt x="6097" y="9121"/>
                    <a:pt x="5168" y="9121"/>
                  </a:cubicBezTo>
                  <a:cubicBezTo>
                    <a:pt x="4751" y="9121"/>
                    <a:pt x="4335" y="9061"/>
                    <a:pt x="3930" y="8942"/>
                  </a:cubicBezTo>
                  <a:lnTo>
                    <a:pt x="3930" y="6061"/>
                  </a:lnTo>
                  <a:close/>
                  <a:moveTo>
                    <a:pt x="5202" y="1"/>
                  </a:moveTo>
                  <a:cubicBezTo>
                    <a:pt x="5195" y="1"/>
                    <a:pt x="5187" y="1"/>
                    <a:pt x="5180" y="1"/>
                  </a:cubicBezTo>
                  <a:cubicBezTo>
                    <a:pt x="3239" y="1"/>
                    <a:pt x="1489" y="1167"/>
                    <a:pt x="751" y="2965"/>
                  </a:cubicBezTo>
                  <a:cubicBezTo>
                    <a:pt x="1" y="4763"/>
                    <a:pt x="418" y="6823"/>
                    <a:pt x="1787" y="8192"/>
                  </a:cubicBezTo>
                  <a:cubicBezTo>
                    <a:pt x="2710" y="9107"/>
                    <a:pt x="3936" y="9597"/>
                    <a:pt x="5185" y="9597"/>
                  </a:cubicBezTo>
                  <a:cubicBezTo>
                    <a:pt x="5805" y="9597"/>
                    <a:pt x="6429" y="9477"/>
                    <a:pt x="7025" y="9228"/>
                  </a:cubicBezTo>
                  <a:cubicBezTo>
                    <a:pt x="8811" y="8490"/>
                    <a:pt x="9978" y="6739"/>
                    <a:pt x="9990" y="4799"/>
                  </a:cubicBezTo>
                  <a:cubicBezTo>
                    <a:pt x="9978" y="2151"/>
                    <a:pt x="7835" y="1"/>
                    <a:pt x="5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73" name="Google Shape;1773;p47"/>
          <p:cNvGrpSpPr/>
          <p:nvPr/>
        </p:nvGrpSpPr>
        <p:grpSpPr>
          <a:xfrm>
            <a:off x="6515773" y="4098413"/>
            <a:ext cx="294100" cy="229525"/>
            <a:chOff x="4030850" y="2927875"/>
            <a:chExt cx="294100" cy="229525"/>
          </a:xfrm>
        </p:grpSpPr>
        <p:sp>
          <p:nvSpPr>
            <p:cNvPr id="1774" name="Google Shape;1774;p47"/>
            <p:cNvSpPr/>
            <p:nvPr/>
          </p:nvSpPr>
          <p:spPr>
            <a:xfrm>
              <a:off x="4075800" y="3000725"/>
              <a:ext cx="12225" cy="14750"/>
            </a:xfrm>
            <a:custGeom>
              <a:avLst/>
              <a:gdLst/>
              <a:ahLst/>
              <a:cxnLst/>
              <a:rect l="l" t="t" r="r" b="b"/>
              <a:pathLst>
                <a:path w="489" h="590" extrusionOk="0">
                  <a:moveTo>
                    <a:pt x="243" y="0"/>
                  </a:moveTo>
                  <a:cubicBezTo>
                    <a:pt x="229" y="0"/>
                    <a:pt x="216" y="1"/>
                    <a:pt x="203" y="3"/>
                  </a:cubicBezTo>
                  <a:cubicBezTo>
                    <a:pt x="84" y="27"/>
                    <a:pt x="0" y="122"/>
                    <a:pt x="0" y="241"/>
                  </a:cubicBezTo>
                  <a:lnTo>
                    <a:pt x="0" y="337"/>
                  </a:lnTo>
                  <a:cubicBezTo>
                    <a:pt x="0" y="456"/>
                    <a:pt x="84" y="563"/>
                    <a:pt x="203" y="587"/>
                  </a:cubicBezTo>
                  <a:cubicBezTo>
                    <a:pt x="215" y="589"/>
                    <a:pt x="227" y="590"/>
                    <a:pt x="240" y="590"/>
                  </a:cubicBezTo>
                  <a:cubicBezTo>
                    <a:pt x="369" y="590"/>
                    <a:pt x="488" y="479"/>
                    <a:pt x="488" y="349"/>
                  </a:cubicBezTo>
                  <a:lnTo>
                    <a:pt x="488" y="241"/>
                  </a:lnTo>
                  <a:cubicBezTo>
                    <a:pt x="488" y="101"/>
                    <a:pt x="37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4075800" y="3022750"/>
              <a:ext cx="12225" cy="62075"/>
            </a:xfrm>
            <a:custGeom>
              <a:avLst/>
              <a:gdLst/>
              <a:ahLst/>
              <a:cxnLst/>
              <a:rect l="l" t="t" r="r" b="b"/>
              <a:pathLst>
                <a:path w="489" h="2483" extrusionOk="0">
                  <a:moveTo>
                    <a:pt x="243" y="0"/>
                  </a:moveTo>
                  <a:cubicBezTo>
                    <a:pt x="229" y="0"/>
                    <a:pt x="216" y="1"/>
                    <a:pt x="203" y="3"/>
                  </a:cubicBezTo>
                  <a:cubicBezTo>
                    <a:pt x="84" y="15"/>
                    <a:pt x="0" y="122"/>
                    <a:pt x="0" y="242"/>
                  </a:cubicBezTo>
                  <a:lnTo>
                    <a:pt x="0" y="2242"/>
                  </a:lnTo>
                  <a:cubicBezTo>
                    <a:pt x="0" y="2403"/>
                    <a:pt x="122" y="2483"/>
                    <a:pt x="244" y="2483"/>
                  </a:cubicBezTo>
                  <a:cubicBezTo>
                    <a:pt x="366" y="2483"/>
                    <a:pt x="488" y="2403"/>
                    <a:pt x="488" y="2242"/>
                  </a:cubicBezTo>
                  <a:lnTo>
                    <a:pt x="488" y="242"/>
                  </a:lnTo>
                  <a:cubicBezTo>
                    <a:pt x="488" y="101"/>
                    <a:pt x="37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4120450" y="2963600"/>
              <a:ext cx="111050" cy="158375"/>
            </a:xfrm>
            <a:custGeom>
              <a:avLst/>
              <a:gdLst/>
              <a:ahLst/>
              <a:cxnLst/>
              <a:rect l="l" t="t" r="r" b="b"/>
              <a:pathLst>
                <a:path w="4442" h="6335" extrusionOk="0">
                  <a:moveTo>
                    <a:pt x="2310" y="476"/>
                  </a:moveTo>
                  <a:cubicBezTo>
                    <a:pt x="2471" y="476"/>
                    <a:pt x="2632" y="583"/>
                    <a:pt x="2632" y="798"/>
                  </a:cubicBezTo>
                  <a:cubicBezTo>
                    <a:pt x="2632" y="893"/>
                    <a:pt x="2691" y="976"/>
                    <a:pt x="2774" y="1012"/>
                  </a:cubicBezTo>
                  <a:cubicBezTo>
                    <a:pt x="2805" y="1024"/>
                    <a:pt x="2835" y="1029"/>
                    <a:pt x="2865" y="1029"/>
                  </a:cubicBezTo>
                  <a:cubicBezTo>
                    <a:pt x="2928" y="1029"/>
                    <a:pt x="2988" y="1005"/>
                    <a:pt x="3036" y="964"/>
                  </a:cubicBezTo>
                  <a:cubicBezTo>
                    <a:pt x="3098" y="920"/>
                    <a:pt x="3163" y="901"/>
                    <a:pt x="3224" y="901"/>
                  </a:cubicBezTo>
                  <a:cubicBezTo>
                    <a:pt x="3458" y="901"/>
                    <a:pt x="3649" y="1181"/>
                    <a:pt x="3489" y="1417"/>
                  </a:cubicBezTo>
                  <a:cubicBezTo>
                    <a:pt x="3417" y="1476"/>
                    <a:pt x="3394" y="1584"/>
                    <a:pt x="3441" y="1667"/>
                  </a:cubicBezTo>
                  <a:cubicBezTo>
                    <a:pt x="3477" y="1750"/>
                    <a:pt x="3560" y="1810"/>
                    <a:pt x="3655" y="1822"/>
                  </a:cubicBezTo>
                  <a:cubicBezTo>
                    <a:pt x="4048" y="1846"/>
                    <a:pt x="4048" y="2429"/>
                    <a:pt x="3655" y="2453"/>
                  </a:cubicBezTo>
                  <a:cubicBezTo>
                    <a:pt x="3441" y="2465"/>
                    <a:pt x="3346" y="2703"/>
                    <a:pt x="3477" y="2858"/>
                  </a:cubicBezTo>
                  <a:cubicBezTo>
                    <a:pt x="3608" y="2989"/>
                    <a:pt x="3608" y="3179"/>
                    <a:pt x="3477" y="3310"/>
                  </a:cubicBezTo>
                  <a:cubicBezTo>
                    <a:pt x="3429" y="3370"/>
                    <a:pt x="3346" y="3405"/>
                    <a:pt x="3263" y="3405"/>
                  </a:cubicBezTo>
                  <a:cubicBezTo>
                    <a:pt x="3179" y="3405"/>
                    <a:pt x="3096" y="3370"/>
                    <a:pt x="3036" y="3310"/>
                  </a:cubicBezTo>
                  <a:cubicBezTo>
                    <a:pt x="2988" y="3270"/>
                    <a:pt x="2928" y="3246"/>
                    <a:pt x="2865" y="3246"/>
                  </a:cubicBezTo>
                  <a:cubicBezTo>
                    <a:pt x="2835" y="3246"/>
                    <a:pt x="2805" y="3251"/>
                    <a:pt x="2774" y="3262"/>
                  </a:cubicBezTo>
                  <a:cubicBezTo>
                    <a:pt x="2691" y="3298"/>
                    <a:pt x="2632" y="3381"/>
                    <a:pt x="2632" y="3477"/>
                  </a:cubicBezTo>
                  <a:cubicBezTo>
                    <a:pt x="2632" y="3691"/>
                    <a:pt x="2471" y="3798"/>
                    <a:pt x="2310" y="3798"/>
                  </a:cubicBezTo>
                  <a:cubicBezTo>
                    <a:pt x="2149" y="3798"/>
                    <a:pt x="1989" y="3691"/>
                    <a:pt x="1989" y="3477"/>
                  </a:cubicBezTo>
                  <a:cubicBezTo>
                    <a:pt x="1989" y="3381"/>
                    <a:pt x="1929" y="3298"/>
                    <a:pt x="1846" y="3262"/>
                  </a:cubicBezTo>
                  <a:cubicBezTo>
                    <a:pt x="1810" y="3250"/>
                    <a:pt x="1786" y="3250"/>
                    <a:pt x="1750" y="3250"/>
                  </a:cubicBezTo>
                  <a:cubicBezTo>
                    <a:pt x="1691" y="3250"/>
                    <a:pt x="1631" y="3274"/>
                    <a:pt x="1584" y="3310"/>
                  </a:cubicBezTo>
                  <a:cubicBezTo>
                    <a:pt x="1524" y="3370"/>
                    <a:pt x="1441" y="3405"/>
                    <a:pt x="1369" y="3405"/>
                  </a:cubicBezTo>
                  <a:cubicBezTo>
                    <a:pt x="1274" y="3405"/>
                    <a:pt x="1203" y="3370"/>
                    <a:pt x="1143" y="3310"/>
                  </a:cubicBezTo>
                  <a:cubicBezTo>
                    <a:pt x="1012" y="3179"/>
                    <a:pt x="1012" y="2989"/>
                    <a:pt x="1143" y="2858"/>
                  </a:cubicBezTo>
                  <a:cubicBezTo>
                    <a:pt x="1286" y="2715"/>
                    <a:pt x="1179" y="2465"/>
                    <a:pt x="977" y="2453"/>
                  </a:cubicBezTo>
                  <a:cubicBezTo>
                    <a:pt x="572" y="2429"/>
                    <a:pt x="572" y="1846"/>
                    <a:pt x="977" y="1822"/>
                  </a:cubicBezTo>
                  <a:cubicBezTo>
                    <a:pt x="1179" y="1810"/>
                    <a:pt x="1286" y="1560"/>
                    <a:pt x="1143" y="1417"/>
                  </a:cubicBezTo>
                  <a:cubicBezTo>
                    <a:pt x="973" y="1181"/>
                    <a:pt x="1162" y="901"/>
                    <a:pt x="1396" y="901"/>
                  </a:cubicBezTo>
                  <a:cubicBezTo>
                    <a:pt x="1457" y="901"/>
                    <a:pt x="1522" y="920"/>
                    <a:pt x="1584" y="964"/>
                  </a:cubicBezTo>
                  <a:cubicBezTo>
                    <a:pt x="1633" y="1010"/>
                    <a:pt x="1691" y="1030"/>
                    <a:pt x="1749" y="1030"/>
                  </a:cubicBezTo>
                  <a:cubicBezTo>
                    <a:pt x="1872" y="1030"/>
                    <a:pt x="1989" y="936"/>
                    <a:pt x="1989" y="798"/>
                  </a:cubicBezTo>
                  <a:cubicBezTo>
                    <a:pt x="1989" y="583"/>
                    <a:pt x="2149" y="476"/>
                    <a:pt x="2310" y="476"/>
                  </a:cubicBezTo>
                  <a:close/>
                  <a:moveTo>
                    <a:pt x="917" y="4691"/>
                  </a:moveTo>
                  <a:lnTo>
                    <a:pt x="917" y="4691"/>
                  </a:lnTo>
                  <a:cubicBezTo>
                    <a:pt x="1489" y="4810"/>
                    <a:pt x="1929" y="5251"/>
                    <a:pt x="2036" y="5822"/>
                  </a:cubicBezTo>
                  <a:cubicBezTo>
                    <a:pt x="1477" y="5715"/>
                    <a:pt x="1024" y="5263"/>
                    <a:pt x="917" y="4691"/>
                  </a:cubicBezTo>
                  <a:close/>
                  <a:moveTo>
                    <a:pt x="3703" y="4691"/>
                  </a:moveTo>
                  <a:lnTo>
                    <a:pt x="3703" y="4691"/>
                  </a:lnTo>
                  <a:cubicBezTo>
                    <a:pt x="3584" y="5263"/>
                    <a:pt x="3143" y="5715"/>
                    <a:pt x="2572" y="5822"/>
                  </a:cubicBezTo>
                  <a:cubicBezTo>
                    <a:pt x="2679" y="5251"/>
                    <a:pt x="3132" y="4810"/>
                    <a:pt x="3703" y="4691"/>
                  </a:cubicBezTo>
                  <a:close/>
                  <a:moveTo>
                    <a:pt x="2294" y="0"/>
                  </a:moveTo>
                  <a:cubicBezTo>
                    <a:pt x="2012" y="0"/>
                    <a:pt x="1733" y="143"/>
                    <a:pt x="1584" y="429"/>
                  </a:cubicBezTo>
                  <a:cubicBezTo>
                    <a:pt x="1512" y="405"/>
                    <a:pt x="1429" y="393"/>
                    <a:pt x="1346" y="393"/>
                  </a:cubicBezTo>
                  <a:cubicBezTo>
                    <a:pt x="1340" y="393"/>
                    <a:pt x="1334" y="393"/>
                    <a:pt x="1328" y="393"/>
                  </a:cubicBezTo>
                  <a:cubicBezTo>
                    <a:pt x="790" y="393"/>
                    <a:pt x="419" y="922"/>
                    <a:pt x="572" y="1429"/>
                  </a:cubicBezTo>
                  <a:cubicBezTo>
                    <a:pt x="0" y="1726"/>
                    <a:pt x="0" y="2548"/>
                    <a:pt x="572" y="2846"/>
                  </a:cubicBezTo>
                  <a:cubicBezTo>
                    <a:pt x="417" y="3370"/>
                    <a:pt x="798" y="3893"/>
                    <a:pt x="1346" y="3893"/>
                  </a:cubicBezTo>
                  <a:cubicBezTo>
                    <a:pt x="1429" y="3893"/>
                    <a:pt x="1512" y="3870"/>
                    <a:pt x="1584" y="3858"/>
                  </a:cubicBezTo>
                  <a:cubicBezTo>
                    <a:pt x="1679" y="4036"/>
                    <a:pt x="1846" y="4179"/>
                    <a:pt x="2060" y="4239"/>
                  </a:cubicBezTo>
                  <a:lnTo>
                    <a:pt x="2060" y="4834"/>
                  </a:lnTo>
                  <a:cubicBezTo>
                    <a:pt x="1691" y="4417"/>
                    <a:pt x="1179" y="4191"/>
                    <a:pt x="631" y="4191"/>
                  </a:cubicBezTo>
                  <a:cubicBezTo>
                    <a:pt x="500" y="4191"/>
                    <a:pt x="393" y="4298"/>
                    <a:pt x="393" y="4429"/>
                  </a:cubicBezTo>
                  <a:cubicBezTo>
                    <a:pt x="393" y="5477"/>
                    <a:pt x="1250" y="6334"/>
                    <a:pt x="2298" y="6334"/>
                  </a:cubicBezTo>
                  <a:cubicBezTo>
                    <a:pt x="3346" y="6334"/>
                    <a:pt x="4191" y="5477"/>
                    <a:pt x="4203" y="4429"/>
                  </a:cubicBezTo>
                  <a:cubicBezTo>
                    <a:pt x="4203" y="4298"/>
                    <a:pt x="4096" y="4191"/>
                    <a:pt x="3965" y="4191"/>
                  </a:cubicBezTo>
                  <a:cubicBezTo>
                    <a:pt x="3417" y="4191"/>
                    <a:pt x="2893" y="4417"/>
                    <a:pt x="2536" y="4834"/>
                  </a:cubicBezTo>
                  <a:lnTo>
                    <a:pt x="2536" y="4239"/>
                  </a:lnTo>
                  <a:cubicBezTo>
                    <a:pt x="2601" y="4007"/>
                    <a:pt x="2817" y="3855"/>
                    <a:pt x="3051" y="3855"/>
                  </a:cubicBezTo>
                  <a:cubicBezTo>
                    <a:pt x="3117" y="3855"/>
                    <a:pt x="3185" y="3867"/>
                    <a:pt x="3251" y="3893"/>
                  </a:cubicBezTo>
                  <a:cubicBezTo>
                    <a:pt x="3394" y="3893"/>
                    <a:pt x="3548" y="3846"/>
                    <a:pt x="3679" y="3762"/>
                  </a:cubicBezTo>
                  <a:cubicBezTo>
                    <a:pt x="3977" y="3572"/>
                    <a:pt x="4120" y="3191"/>
                    <a:pt x="4013" y="2858"/>
                  </a:cubicBezTo>
                  <a:cubicBezTo>
                    <a:pt x="4275" y="2715"/>
                    <a:pt x="4441" y="2441"/>
                    <a:pt x="4441" y="2143"/>
                  </a:cubicBezTo>
                  <a:cubicBezTo>
                    <a:pt x="4441" y="1834"/>
                    <a:pt x="4275" y="1572"/>
                    <a:pt x="4013" y="1429"/>
                  </a:cubicBezTo>
                  <a:cubicBezTo>
                    <a:pt x="4177" y="922"/>
                    <a:pt x="3795" y="393"/>
                    <a:pt x="3268" y="393"/>
                  </a:cubicBezTo>
                  <a:cubicBezTo>
                    <a:pt x="3262" y="393"/>
                    <a:pt x="3256" y="393"/>
                    <a:pt x="3251" y="393"/>
                  </a:cubicBezTo>
                  <a:cubicBezTo>
                    <a:pt x="3167" y="393"/>
                    <a:pt x="3084" y="405"/>
                    <a:pt x="3013" y="429"/>
                  </a:cubicBezTo>
                  <a:cubicBezTo>
                    <a:pt x="2858" y="143"/>
                    <a:pt x="2575" y="0"/>
                    <a:pt x="2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4139800" y="2988600"/>
              <a:ext cx="67000" cy="57350"/>
            </a:xfrm>
            <a:custGeom>
              <a:avLst/>
              <a:gdLst/>
              <a:ahLst/>
              <a:cxnLst/>
              <a:rect l="l" t="t" r="r" b="b"/>
              <a:pathLst>
                <a:path w="2680" h="2294" extrusionOk="0">
                  <a:moveTo>
                    <a:pt x="1524" y="473"/>
                  </a:moveTo>
                  <a:cubicBezTo>
                    <a:pt x="1869" y="473"/>
                    <a:pt x="2203" y="740"/>
                    <a:pt x="2203" y="1143"/>
                  </a:cubicBezTo>
                  <a:cubicBezTo>
                    <a:pt x="2203" y="1512"/>
                    <a:pt x="1905" y="1810"/>
                    <a:pt x="1536" y="1810"/>
                  </a:cubicBezTo>
                  <a:cubicBezTo>
                    <a:pt x="941" y="1810"/>
                    <a:pt x="643" y="1096"/>
                    <a:pt x="1060" y="667"/>
                  </a:cubicBezTo>
                  <a:cubicBezTo>
                    <a:pt x="1194" y="533"/>
                    <a:pt x="1360" y="473"/>
                    <a:pt x="1524" y="473"/>
                  </a:cubicBezTo>
                  <a:close/>
                  <a:moveTo>
                    <a:pt x="1536" y="0"/>
                  </a:moveTo>
                  <a:cubicBezTo>
                    <a:pt x="512" y="0"/>
                    <a:pt x="0" y="1238"/>
                    <a:pt x="726" y="1953"/>
                  </a:cubicBezTo>
                  <a:cubicBezTo>
                    <a:pt x="958" y="2188"/>
                    <a:pt x="1244" y="2294"/>
                    <a:pt x="1526" y="2294"/>
                  </a:cubicBezTo>
                  <a:cubicBezTo>
                    <a:pt x="2113" y="2294"/>
                    <a:pt x="2679" y="1835"/>
                    <a:pt x="2679" y="1143"/>
                  </a:cubicBezTo>
                  <a:cubicBezTo>
                    <a:pt x="2679" y="512"/>
                    <a:pt x="2167" y="0"/>
                    <a:pt x="1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4049600" y="2948100"/>
              <a:ext cx="256600" cy="189650"/>
            </a:xfrm>
            <a:custGeom>
              <a:avLst/>
              <a:gdLst/>
              <a:ahLst/>
              <a:cxnLst/>
              <a:rect l="l" t="t" r="r" b="b"/>
              <a:pathLst>
                <a:path w="10264" h="7586" extrusionOk="0">
                  <a:moveTo>
                    <a:pt x="9787" y="477"/>
                  </a:moveTo>
                  <a:lnTo>
                    <a:pt x="9787" y="7097"/>
                  </a:lnTo>
                  <a:lnTo>
                    <a:pt x="477" y="7097"/>
                  </a:lnTo>
                  <a:lnTo>
                    <a:pt x="477" y="477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7347"/>
                  </a:lnTo>
                  <a:cubicBezTo>
                    <a:pt x="1" y="7478"/>
                    <a:pt x="108" y="7585"/>
                    <a:pt x="239" y="7585"/>
                  </a:cubicBezTo>
                  <a:lnTo>
                    <a:pt x="10026" y="7585"/>
                  </a:lnTo>
                  <a:cubicBezTo>
                    <a:pt x="10157" y="7585"/>
                    <a:pt x="10264" y="7478"/>
                    <a:pt x="10264" y="7347"/>
                  </a:cubicBezTo>
                  <a:lnTo>
                    <a:pt x="10264" y="239"/>
                  </a:lnTo>
                  <a:cubicBezTo>
                    <a:pt x="10264" y="108"/>
                    <a:pt x="10157" y="1"/>
                    <a:pt x="10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4030850" y="2927875"/>
              <a:ext cx="294100" cy="229525"/>
            </a:xfrm>
            <a:custGeom>
              <a:avLst/>
              <a:gdLst/>
              <a:ahLst/>
              <a:cxnLst/>
              <a:rect l="l" t="t" r="r" b="b"/>
              <a:pathLst>
                <a:path w="11764" h="9181" extrusionOk="0">
                  <a:moveTo>
                    <a:pt x="11288" y="488"/>
                  </a:moveTo>
                  <a:lnTo>
                    <a:pt x="11288" y="8692"/>
                  </a:lnTo>
                  <a:lnTo>
                    <a:pt x="489" y="8692"/>
                  </a:lnTo>
                  <a:lnTo>
                    <a:pt x="489" y="488"/>
                  </a:lnTo>
                  <a:close/>
                  <a:moveTo>
                    <a:pt x="250" y="0"/>
                  </a:moveTo>
                  <a:cubicBezTo>
                    <a:pt x="108" y="0"/>
                    <a:pt x="0" y="107"/>
                    <a:pt x="0" y="238"/>
                  </a:cubicBezTo>
                  <a:lnTo>
                    <a:pt x="0" y="8930"/>
                  </a:lnTo>
                  <a:cubicBezTo>
                    <a:pt x="0" y="9061"/>
                    <a:pt x="108" y="9180"/>
                    <a:pt x="250" y="9180"/>
                  </a:cubicBezTo>
                  <a:lnTo>
                    <a:pt x="11526" y="9180"/>
                  </a:lnTo>
                  <a:cubicBezTo>
                    <a:pt x="11657" y="9180"/>
                    <a:pt x="11764" y="9061"/>
                    <a:pt x="11764" y="8930"/>
                  </a:cubicBezTo>
                  <a:lnTo>
                    <a:pt x="11764" y="250"/>
                  </a:lnTo>
                  <a:cubicBezTo>
                    <a:pt x="11764" y="107"/>
                    <a:pt x="11669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80" name="Google Shape;1780;p47"/>
          <p:cNvGrpSpPr/>
          <p:nvPr/>
        </p:nvGrpSpPr>
        <p:grpSpPr>
          <a:xfrm>
            <a:off x="4460161" y="2072625"/>
            <a:ext cx="294125" cy="231900"/>
            <a:chOff x="1715075" y="1129425"/>
            <a:chExt cx="294125" cy="231900"/>
          </a:xfrm>
        </p:grpSpPr>
        <p:sp>
          <p:nvSpPr>
            <p:cNvPr id="1781" name="Google Shape;1781;p47"/>
            <p:cNvSpPr/>
            <p:nvPr/>
          </p:nvSpPr>
          <p:spPr>
            <a:xfrm>
              <a:off x="1715075" y="1129425"/>
              <a:ext cx="294125" cy="231900"/>
            </a:xfrm>
            <a:custGeom>
              <a:avLst/>
              <a:gdLst/>
              <a:ahLst/>
              <a:cxnLst/>
              <a:rect l="l" t="t" r="r" b="b"/>
              <a:pathLst>
                <a:path w="11765" h="9276" extrusionOk="0">
                  <a:moveTo>
                    <a:pt x="8704" y="477"/>
                  </a:moveTo>
                  <a:lnTo>
                    <a:pt x="8704" y="6252"/>
                  </a:lnTo>
                  <a:lnTo>
                    <a:pt x="477" y="6252"/>
                  </a:lnTo>
                  <a:lnTo>
                    <a:pt x="477" y="477"/>
                  </a:lnTo>
                  <a:close/>
                  <a:moveTo>
                    <a:pt x="10014" y="1751"/>
                  </a:moveTo>
                  <a:lnTo>
                    <a:pt x="10014" y="7514"/>
                  </a:lnTo>
                  <a:lnTo>
                    <a:pt x="1787" y="7514"/>
                  </a:lnTo>
                  <a:lnTo>
                    <a:pt x="1787" y="6740"/>
                  </a:lnTo>
                  <a:lnTo>
                    <a:pt x="8942" y="6740"/>
                  </a:lnTo>
                  <a:cubicBezTo>
                    <a:pt x="9073" y="6740"/>
                    <a:pt x="9192" y="6621"/>
                    <a:pt x="9192" y="6490"/>
                  </a:cubicBezTo>
                  <a:lnTo>
                    <a:pt x="9192" y="1751"/>
                  </a:lnTo>
                  <a:close/>
                  <a:moveTo>
                    <a:pt x="11276" y="3037"/>
                  </a:moveTo>
                  <a:lnTo>
                    <a:pt x="11276" y="8800"/>
                  </a:lnTo>
                  <a:lnTo>
                    <a:pt x="3049" y="8800"/>
                  </a:lnTo>
                  <a:lnTo>
                    <a:pt x="3049" y="8002"/>
                  </a:lnTo>
                  <a:lnTo>
                    <a:pt x="10228" y="8002"/>
                  </a:lnTo>
                  <a:cubicBezTo>
                    <a:pt x="10371" y="8002"/>
                    <a:pt x="10478" y="7895"/>
                    <a:pt x="10478" y="7752"/>
                  </a:cubicBezTo>
                  <a:lnTo>
                    <a:pt x="10478" y="3037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6490"/>
                  </a:lnTo>
                  <a:cubicBezTo>
                    <a:pt x="1" y="6621"/>
                    <a:pt x="108" y="6728"/>
                    <a:pt x="239" y="6728"/>
                  </a:cubicBezTo>
                  <a:lnTo>
                    <a:pt x="1311" y="6728"/>
                  </a:lnTo>
                  <a:lnTo>
                    <a:pt x="1311" y="7752"/>
                  </a:lnTo>
                  <a:cubicBezTo>
                    <a:pt x="1311" y="7895"/>
                    <a:pt x="1418" y="8002"/>
                    <a:pt x="1549" y="8002"/>
                  </a:cubicBezTo>
                  <a:lnTo>
                    <a:pt x="2573" y="8002"/>
                  </a:lnTo>
                  <a:lnTo>
                    <a:pt x="2573" y="9038"/>
                  </a:lnTo>
                  <a:cubicBezTo>
                    <a:pt x="2573" y="9169"/>
                    <a:pt x="2680" y="9276"/>
                    <a:pt x="2811" y="9276"/>
                  </a:cubicBezTo>
                  <a:lnTo>
                    <a:pt x="11526" y="9276"/>
                  </a:lnTo>
                  <a:cubicBezTo>
                    <a:pt x="11657" y="9276"/>
                    <a:pt x="11764" y="9169"/>
                    <a:pt x="11764" y="9038"/>
                  </a:cubicBezTo>
                  <a:lnTo>
                    <a:pt x="11764" y="2787"/>
                  </a:lnTo>
                  <a:cubicBezTo>
                    <a:pt x="11752" y="2656"/>
                    <a:pt x="11657" y="2549"/>
                    <a:pt x="11526" y="2549"/>
                  </a:cubicBezTo>
                  <a:lnTo>
                    <a:pt x="10502" y="2549"/>
                  </a:lnTo>
                  <a:lnTo>
                    <a:pt x="10502" y="1525"/>
                  </a:lnTo>
                  <a:cubicBezTo>
                    <a:pt x="10502" y="1394"/>
                    <a:pt x="10383" y="1287"/>
                    <a:pt x="10252" y="1287"/>
                  </a:cubicBezTo>
                  <a:lnTo>
                    <a:pt x="9192" y="1287"/>
                  </a:lnTo>
                  <a:lnTo>
                    <a:pt x="9192" y="251"/>
                  </a:lnTo>
                  <a:cubicBezTo>
                    <a:pt x="9192" y="108"/>
                    <a:pt x="9085" y="1"/>
                    <a:pt x="8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1809750" y="1254750"/>
              <a:ext cx="15800" cy="11925"/>
            </a:xfrm>
            <a:custGeom>
              <a:avLst/>
              <a:gdLst/>
              <a:ahLst/>
              <a:cxnLst/>
              <a:rect l="l" t="t" r="r" b="b"/>
              <a:pathLst>
                <a:path w="632" h="477" extrusionOk="0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0" y="346"/>
                    <a:pt x="119" y="477"/>
                    <a:pt x="262" y="477"/>
                  </a:cubicBezTo>
                  <a:lnTo>
                    <a:pt x="369" y="477"/>
                  </a:lnTo>
                  <a:cubicBezTo>
                    <a:pt x="488" y="477"/>
                    <a:pt x="595" y="393"/>
                    <a:pt x="607" y="274"/>
                  </a:cubicBezTo>
                  <a:cubicBezTo>
                    <a:pt x="631" y="131"/>
                    <a:pt x="52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1740075" y="1254750"/>
              <a:ext cx="63425" cy="11925"/>
            </a:xfrm>
            <a:custGeom>
              <a:avLst/>
              <a:gdLst/>
              <a:ahLst/>
              <a:cxnLst/>
              <a:rect l="l" t="t" r="r" b="b"/>
              <a:pathLst>
                <a:path w="2537" h="477" extrusionOk="0">
                  <a:moveTo>
                    <a:pt x="275" y="0"/>
                  </a:moveTo>
                  <a:cubicBezTo>
                    <a:pt x="156" y="0"/>
                    <a:pt x="49" y="84"/>
                    <a:pt x="25" y="203"/>
                  </a:cubicBezTo>
                  <a:cubicBezTo>
                    <a:pt x="1" y="346"/>
                    <a:pt x="120" y="477"/>
                    <a:pt x="263" y="477"/>
                  </a:cubicBezTo>
                  <a:lnTo>
                    <a:pt x="2275" y="477"/>
                  </a:lnTo>
                  <a:cubicBezTo>
                    <a:pt x="2394" y="477"/>
                    <a:pt x="2489" y="393"/>
                    <a:pt x="2513" y="274"/>
                  </a:cubicBezTo>
                  <a:cubicBezTo>
                    <a:pt x="2537" y="131"/>
                    <a:pt x="2430" y="0"/>
                    <a:pt x="2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84" name="Google Shape;1784;p47"/>
          <p:cNvGrpSpPr/>
          <p:nvPr/>
        </p:nvGrpSpPr>
        <p:grpSpPr>
          <a:xfrm>
            <a:off x="6514573" y="2046575"/>
            <a:ext cx="296500" cy="294275"/>
            <a:chOff x="429500" y="4068700"/>
            <a:chExt cx="296500" cy="294275"/>
          </a:xfrm>
        </p:grpSpPr>
        <p:sp>
          <p:nvSpPr>
            <p:cNvPr id="1785" name="Google Shape;1785;p47"/>
            <p:cNvSpPr/>
            <p:nvPr/>
          </p:nvSpPr>
          <p:spPr>
            <a:xfrm>
              <a:off x="487250" y="4125500"/>
              <a:ext cx="189325" cy="180500"/>
            </a:xfrm>
            <a:custGeom>
              <a:avLst/>
              <a:gdLst/>
              <a:ahLst/>
              <a:cxnLst/>
              <a:rect l="l" t="t" r="r" b="b"/>
              <a:pathLst>
                <a:path w="7573" h="7220" extrusionOk="0">
                  <a:moveTo>
                    <a:pt x="3621" y="484"/>
                  </a:moveTo>
                  <a:cubicBezTo>
                    <a:pt x="4390" y="484"/>
                    <a:pt x="5174" y="770"/>
                    <a:pt x="5811" y="1411"/>
                  </a:cubicBezTo>
                  <a:cubicBezTo>
                    <a:pt x="7037" y="2613"/>
                    <a:pt x="7037" y="4602"/>
                    <a:pt x="5811" y="5816"/>
                  </a:cubicBezTo>
                  <a:cubicBezTo>
                    <a:pt x="5174" y="6457"/>
                    <a:pt x="4390" y="6743"/>
                    <a:pt x="3621" y="6743"/>
                  </a:cubicBezTo>
                  <a:cubicBezTo>
                    <a:pt x="2016" y="6743"/>
                    <a:pt x="477" y="5497"/>
                    <a:pt x="477" y="3614"/>
                  </a:cubicBezTo>
                  <a:cubicBezTo>
                    <a:pt x="477" y="1730"/>
                    <a:pt x="2016" y="484"/>
                    <a:pt x="3621" y="484"/>
                  </a:cubicBezTo>
                  <a:close/>
                  <a:moveTo>
                    <a:pt x="3626" y="0"/>
                  </a:moveTo>
                  <a:cubicBezTo>
                    <a:pt x="1776" y="0"/>
                    <a:pt x="1" y="1439"/>
                    <a:pt x="1" y="3614"/>
                  </a:cubicBezTo>
                  <a:cubicBezTo>
                    <a:pt x="1" y="5782"/>
                    <a:pt x="1780" y="7219"/>
                    <a:pt x="3631" y="7219"/>
                  </a:cubicBezTo>
                  <a:cubicBezTo>
                    <a:pt x="4514" y="7219"/>
                    <a:pt x="5414" y="6892"/>
                    <a:pt x="6144" y="6161"/>
                  </a:cubicBezTo>
                  <a:cubicBezTo>
                    <a:pt x="7573" y="4757"/>
                    <a:pt x="7573" y="2471"/>
                    <a:pt x="6144" y="1066"/>
                  </a:cubicBezTo>
                  <a:cubicBezTo>
                    <a:pt x="5412" y="330"/>
                    <a:pt x="4510" y="0"/>
                    <a:pt x="3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429500" y="4210175"/>
              <a:ext cx="41400" cy="12225"/>
            </a:xfrm>
            <a:custGeom>
              <a:avLst/>
              <a:gdLst/>
              <a:ahLst/>
              <a:cxnLst/>
              <a:rect l="l" t="t" r="r" b="b"/>
              <a:pathLst>
                <a:path w="1656" h="489" extrusionOk="0">
                  <a:moveTo>
                    <a:pt x="275" y="0"/>
                  </a:moveTo>
                  <a:cubicBezTo>
                    <a:pt x="156" y="0"/>
                    <a:pt x="48" y="84"/>
                    <a:pt x="25" y="203"/>
                  </a:cubicBezTo>
                  <a:cubicBezTo>
                    <a:pt x="1" y="346"/>
                    <a:pt x="120" y="477"/>
                    <a:pt x="263" y="489"/>
                  </a:cubicBezTo>
                  <a:lnTo>
                    <a:pt x="1394" y="489"/>
                  </a:lnTo>
                  <a:cubicBezTo>
                    <a:pt x="1513" y="489"/>
                    <a:pt x="1620" y="393"/>
                    <a:pt x="1644" y="286"/>
                  </a:cubicBezTo>
                  <a:cubicBezTo>
                    <a:pt x="1656" y="131"/>
                    <a:pt x="1549" y="0"/>
                    <a:pt x="1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683400" y="4210175"/>
              <a:ext cx="42600" cy="12225"/>
            </a:xfrm>
            <a:custGeom>
              <a:avLst/>
              <a:gdLst/>
              <a:ahLst/>
              <a:cxnLst/>
              <a:rect l="l" t="t" r="r" b="b"/>
              <a:pathLst>
                <a:path w="1704" h="489" extrusionOk="0">
                  <a:moveTo>
                    <a:pt x="275" y="0"/>
                  </a:moveTo>
                  <a:cubicBezTo>
                    <a:pt x="156" y="0"/>
                    <a:pt x="48" y="84"/>
                    <a:pt x="25" y="203"/>
                  </a:cubicBezTo>
                  <a:cubicBezTo>
                    <a:pt x="1" y="346"/>
                    <a:pt x="120" y="489"/>
                    <a:pt x="263" y="489"/>
                  </a:cubicBezTo>
                  <a:lnTo>
                    <a:pt x="1394" y="489"/>
                  </a:lnTo>
                  <a:cubicBezTo>
                    <a:pt x="1703" y="489"/>
                    <a:pt x="1703" y="0"/>
                    <a:pt x="1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570900" y="4068700"/>
              <a:ext cx="12225" cy="40375"/>
            </a:xfrm>
            <a:custGeom>
              <a:avLst/>
              <a:gdLst/>
              <a:ahLst/>
              <a:cxnLst/>
              <a:rect l="l" t="t" r="r" b="b"/>
              <a:pathLst>
                <a:path w="489" h="1615" extrusionOk="0">
                  <a:moveTo>
                    <a:pt x="243" y="1"/>
                  </a:moveTo>
                  <a:cubicBezTo>
                    <a:pt x="229" y="1"/>
                    <a:pt x="216" y="2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1373"/>
                  </a:lnTo>
                  <a:cubicBezTo>
                    <a:pt x="0" y="1492"/>
                    <a:pt x="84" y="1587"/>
                    <a:pt x="203" y="1611"/>
                  </a:cubicBezTo>
                  <a:cubicBezTo>
                    <a:pt x="216" y="1613"/>
                    <a:pt x="229" y="1615"/>
                    <a:pt x="243" y="1615"/>
                  </a:cubicBezTo>
                  <a:cubicBezTo>
                    <a:pt x="371" y="1615"/>
                    <a:pt x="488" y="1513"/>
                    <a:pt x="488" y="1373"/>
                  </a:cubicBezTo>
                  <a:lnTo>
                    <a:pt x="488" y="242"/>
                  </a:lnTo>
                  <a:cubicBezTo>
                    <a:pt x="488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570900" y="4322325"/>
              <a:ext cx="12225" cy="40650"/>
            </a:xfrm>
            <a:custGeom>
              <a:avLst/>
              <a:gdLst/>
              <a:ahLst/>
              <a:cxnLst/>
              <a:rect l="l" t="t" r="r" b="b"/>
              <a:pathLst>
                <a:path w="489" h="1626" extrusionOk="0">
                  <a:moveTo>
                    <a:pt x="244" y="0"/>
                  </a:moveTo>
                  <a:cubicBezTo>
                    <a:pt x="122" y="0"/>
                    <a:pt x="0" y="80"/>
                    <a:pt x="0" y="241"/>
                  </a:cubicBezTo>
                  <a:lnTo>
                    <a:pt x="0" y="253"/>
                  </a:lnTo>
                  <a:lnTo>
                    <a:pt x="0" y="1384"/>
                  </a:lnTo>
                  <a:cubicBezTo>
                    <a:pt x="0" y="1491"/>
                    <a:pt x="84" y="1598"/>
                    <a:pt x="203" y="1622"/>
                  </a:cubicBezTo>
                  <a:cubicBezTo>
                    <a:pt x="215" y="1624"/>
                    <a:pt x="227" y="1625"/>
                    <a:pt x="240" y="1625"/>
                  </a:cubicBezTo>
                  <a:cubicBezTo>
                    <a:pt x="369" y="1625"/>
                    <a:pt x="488" y="1515"/>
                    <a:pt x="488" y="1384"/>
                  </a:cubicBezTo>
                  <a:lnTo>
                    <a:pt x="488" y="241"/>
                  </a:lnTo>
                  <a:cubicBezTo>
                    <a:pt x="488" y="80"/>
                    <a:pt x="36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468925" y="4110050"/>
              <a:ext cx="36500" cy="31975"/>
            </a:xfrm>
            <a:custGeom>
              <a:avLst/>
              <a:gdLst/>
              <a:ahLst/>
              <a:cxnLst/>
              <a:rect l="l" t="t" r="r" b="b"/>
              <a:pathLst>
                <a:path w="1460" h="1279" extrusionOk="0">
                  <a:moveTo>
                    <a:pt x="349" y="1"/>
                  </a:moveTo>
                  <a:cubicBezTo>
                    <a:pt x="162" y="1"/>
                    <a:pt x="1" y="237"/>
                    <a:pt x="174" y="410"/>
                  </a:cubicBezTo>
                  <a:lnTo>
                    <a:pt x="972" y="1207"/>
                  </a:lnTo>
                  <a:cubicBezTo>
                    <a:pt x="1019" y="1255"/>
                    <a:pt x="1079" y="1279"/>
                    <a:pt x="1138" y="1279"/>
                  </a:cubicBezTo>
                  <a:cubicBezTo>
                    <a:pt x="1353" y="1279"/>
                    <a:pt x="1460" y="1017"/>
                    <a:pt x="1317" y="874"/>
                  </a:cubicBezTo>
                  <a:lnTo>
                    <a:pt x="519" y="76"/>
                  </a:lnTo>
                  <a:cubicBezTo>
                    <a:pt x="466" y="23"/>
                    <a:pt x="406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648425" y="4289550"/>
              <a:ext cx="36500" cy="31975"/>
            </a:xfrm>
            <a:custGeom>
              <a:avLst/>
              <a:gdLst/>
              <a:ahLst/>
              <a:cxnLst/>
              <a:rect l="l" t="t" r="r" b="b"/>
              <a:pathLst>
                <a:path w="1460" h="1279" extrusionOk="0">
                  <a:moveTo>
                    <a:pt x="348" y="0"/>
                  </a:moveTo>
                  <a:cubicBezTo>
                    <a:pt x="162" y="0"/>
                    <a:pt x="0" y="236"/>
                    <a:pt x="173" y="409"/>
                  </a:cubicBezTo>
                  <a:lnTo>
                    <a:pt x="971" y="1207"/>
                  </a:lnTo>
                  <a:cubicBezTo>
                    <a:pt x="1019" y="1254"/>
                    <a:pt x="1078" y="1278"/>
                    <a:pt x="1138" y="1278"/>
                  </a:cubicBezTo>
                  <a:cubicBezTo>
                    <a:pt x="1352" y="1278"/>
                    <a:pt x="1459" y="1016"/>
                    <a:pt x="1316" y="873"/>
                  </a:cubicBezTo>
                  <a:lnTo>
                    <a:pt x="519" y="76"/>
                  </a:lnTo>
                  <a:cubicBezTo>
                    <a:pt x="466" y="23"/>
                    <a:pt x="406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650375" y="4110150"/>
              <a:ext cx="33350" cy="31875"/>
            </a:xfrm>
            <a:custGeom>
              <a:avLst/>
              <a:gdLst/>
              <a:ahLst/>
              <a:cxnLst/>
              <a:rect l="l" t="t" r="r" b="b"/>
              <a:pathLst>
                <a:path w="1334" h="1275" extrusionOk="0">
                  <a:moveTo>
                    <a:pt x="1066" y="1"/>
                  </a:moveTo>
                  <a:cubicBezTo>
                    <a:pt x="1003" y="1"/>
                    <a:pt x="941" y="25"/>
                    <a:pt x="893" y="72"/>
                  </a:cubicBezTo>
                  <a:lnTo>
                    <a:pt x="95" y="870"/>
                  </a:lnTo>
                  <a:cubicBezTo>
                    <a:pt x="0" y="953"/>
                    <a:pt x="0" y="1108"/>
                    <a:pt x="95" y="1203"/>
                  </a:cubicBezTo>
                  <a:cubicBezTo>
                    <a:pt x="143" y="1251"/>
                    <a:pt x="203" y="1275"/>
                    <a:pt x="262" y="1275"/>
                  </a:cubicBezTo>
                  <a:cubicBezTo>
                    <a:pt x="334" y="1275"/>
                    <a:pt x="393" y="1251"/>
                    <a:pt x="441" y="1203"/>
                  </a:cubicBezTo>
                  <a:lnTo>
                    <a:pt x="1238" y="406"/>
                  </a:lnTo>
                  <a:cubicBezTo>
                    <a:pt x="1334" y="310"/>
                    <a:pt x="1334" y="156"/>
                    <a:pt x="1238" y="72"/>
                  </a:cubicBezTo>
                  <a:cubicBezTo>
                    <a:pt x="1191" y="25"/>
                    <a:pt x="1128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470875" y="4289650"/>
              <a:ext cx="33075" cy="31875"/>
            </a:xfrm>
            <a:custGeom>
              <a:avLst/>
              <a:gdLst/>
              <a:ahLst/>
              <a:cxnLst/>
              <a:rect l="l" t="t" r="r" b="b"/>
              <a:pathLst>
                <a:path w="1323" h="1275" extrusionOk="0">
                  <a:moveTo>
                    <a:pt x="1066" y="0"/>
                  </a:moveTo>
                  <a:cubicBezTo>
                    <a:pt x="1004" y="0"/>
                    <a:pt x="941" y="24"/>
                    <a:pt x="894" y="72"/>
                  </a:cubicBezTo>
                  <a:lnTo>
                    <a:pt x="96" y="869"/>
                  </a:lnTo>
                  <a:cubicBezTo>
                    <a:pt x="1" y="965"/>
                    <a:pt x="1" y="1108"/>
                    <a:pt x="96" y="1203"/>
                  </a:cubicBezTo>
                  <a:cubicBezTo>
                    <a:pt x="144" y="1250"/>
                    <a:pt x="203" y="1274"/>
                    <a:pt x="263" y="1274"/>
                  </a:cubicBezTo>
                  <a:cubicBezTo>
                    <a:pt x="334" y="1274"/>
                    <a:pt x="394" y="1250"/>
                    <a:pt x="441" y="1203"/>
                  </a:cubicBezTo>
                  <a:lnTo>
                    <a:pt x="1239" y="405"/>
                  </a:lnTo>
                  <a:cubicBezTo>
                    <a:pt x="1322" y="310"/>
                    <a:pt x="1322" y="167"/>
                    <a:pt x="1239" y="72"/>
                  </a:cubicBezTo>
                  <a:cubicBezTo>
                    <a:pt x="1191" y="24"/>
                    <a:pt x="1129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545250" y="4253325"/>
              <a:ext cx="82225" cy="29975"/>
            </a:xfrm>
            <a:custGeom>
              <a:avLst/>
              <a:gdLst/>
              <a:ahLst/>
              <a:cxnLst/>
              <a:rect l="l" t="t" r="r" b="b"/>
              <a:pathLst>
                <a:path w="3289" h="1199" extrusionOk="0">
                  <a:moveTo>
                    <a:pt x="3022" y="1"/>
                  </a:moveTo>
                  <a:cubicBezTo>
                    <a:pt x="2961" y="1"/>
                    <a:pt x="2901" y="25"/>
                    <a:pt x="2860" y="72"/>
                  </a:cubicBezTo>
                  <a:cubicBezTo>
                    <a:pt x="2430" y="494"/>
                    <a:pt x="1868" y="719"/>
                    <a:pt x="1294" y="719"/>
                  </a:cubicBezTo>
                  <a:cubicBezTo>
                    <a:pt x="1008" y="719"/>
                    <a:pt x="720" y="663"/>
                    <a:pt x="443" y="548"/>
                  </a:cubicBezTo>
                  <a:cubicBezTo>
                    <a:pt x="409" y="535"/>
                    <a:pt x="376" y="529"/>
                    <a:pt x="346" y="529"/>
                  </a:cubicBezTo>
                  <a:cubicBezTo>
                    <a:pt x="110" y="529"/>
                    <a:pt x="1" y="895"/>
                    <a:pt x="264" y="1001"/>
                  </a:cubicBezTo>
                  <a:cubicBezTo>
                    <a:pt x="596" y="1134"/>
                    <a:pt x="943" y="1198"/>
                    <a:pt x="1287" y="1198"/>
                  </a:cubicBezTo>
                  <a:cubicBezTo>
                    <a:pt x="1991" y="1198"/>
                    <a:pt x="2681" y="926"/>
                    <a:pt x="3193" y="406"/>
                  </a:cubicBezTo>
                  <a:cubicBezTo>
                    <a:pt x="3288" y="310"/>
                    <a:pt x="3288" y="156"/>
                    <a:pt x="3193" y="72"/>
                  </a:cubicBezTo>
                  <a:cubicBezTo>
                    <a:pt x="3146" y="25"/>
                    <a:pt x="3083" y="1"/>
                    <a:pt x="3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528775" y="4256475"/>
              <a:ext cx="17425" cy="13725"/>
            </a:xfrm>
            <a:custGeom>
              <a:avLst/>
              <a:gdLst/>
              <a:ahLst/>
              <a:cxnLst/>
              <a:rect l="l" t="t" r="r" b="b"/>
              <a:pathLst>
                <a:path w="697" h="549" extrusionOk="0">
                  <a:moveTo>
                    <a:pt x="349" y="0"/>
                  </a:moveTo>
                  <a:cubicBezTo>
                    <a:pt x="157" y="0"/>
                    <a:pt x="0" y="263"/>
                    <a:pt x="197" y="422"/>
                  </a:cubicBezTo>
                  <a:lnTo>
                    <a:pt x="280" y="494"/>
                  </a:lnTo>
                  <a:cubicBezTo>
                    <a:pt x="327" y="530"/>
                    <a:pt x="381" y="549"/>
                    <a:pt x="433" y="549"/>
                  </a:cubicBezTo>
                  <a:cubicBezTo>
                    <a:pt x="501" y="549"/>
                    <a:pt x="567" y="518"/>
                    <a:pt x="614" y="458"/>
                  </a:cubicBezTo>
                  <a:cubicBezTo>
                    <a:pt x="697" y="351"/>
                    <a:pt x="685" y="196"/>
                    <a:pt x="578" y="125"/>
                  </a:cubicBezTo>
                  <a:lnTo>
                    <a:pt x="506" y="65"/>
                  </a:lnTo>
                  <a:cubicBezTo>
                    <a:pt x="456" y="20"/>
                    <a:pt x="401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525975" y="4148375"/>
              <a:ext cx="83375" cy="29725"/>
            </a:xfrm>
            <a:custGeom>
              <a:avLst/>
              <a:gdLst/>
              <a:ahLst/>
              <a:cxnLst/>
              <a:rect l="l" t="t" r="r" b="b"/>
              <a:pathLst>
                <a:path w="3335" h="1189" extrusionOk="0">
                  <a:moveTo>
                    <a:pt x="2049" y="1"/>
                  </a:moveTo>
                  <a:cubicBezTo>
                    <a:pt x="1344" y="1"/>
                    <a:pt x="654" y="273"/>
                    <a:pt x="142" y="794"/>
                  </a:cubicBezTo>
                  <a:cubicBezTo>
                    <a:pt x="1" y="973"/>
                    <a:pt x="158" y="1189"/>
                    <a:pt x="341" y="1189"/>
                  </a:cubicBezTo>
                  <a:cubicBezTo>
                    <a:pt x="390" y="1189"/>
                    <a:pt x="440" y="1174"/>
                    <a:pt x="488" y="1139"/>
                  </a:cubicBezTo>
                  <a:cubicBezTo>
                    <a:pt x="910" y="709"/>
                    <a:pt x="1471" y="481"/>
                    <a:pt x="2046" y="481"/>
                  </a:cubicBezTo>
                  <a:cubicBezTo>
                    <a:pt x="2330" y="481"/>
                    <a:pt x="2617" y="536"/>
                    <a:pt x="2893" y="651"/>
                  </a:cubicBezTo>
                  <a:cubicBezTo>
                    <a:pt x="2927" y="664"/>
                    <a:pt x="2959" y="670"/>
                    <a:pt x="2990" y="670"/>
                  </a:cubicBezTo>
                  <a:cubicBezTo>
                    <a:pt x="3225" y="670"/>
                    <a:pt x="3335" y="304"/>
                    <a:pt x="3071" y="198"/>
                  </a:cubicBezTo>
                  <a:cubicBezTo>
                    <a:pt x="2739" y="66"/>
                    <a:pt x="2392" y="1"/>
                    <a:pt x="2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606375" y="4161400"/>
              <a:ext cx="17525" cy="13575"/>
            </a:xfrm>
            <a:custGeom>
              <a:avLst/>
              <a:gdLst/>
              <a:ahLst/>
              <a:cxnLst/>
              <a:rect l="l" t="t" r="r" b="b"/>
              <a:pathLst>
                <a:path w="701" h="543" extrusionOk="0">
                  <a:moveTo>
                    <a:pt x="347" y="1"/>
                  </a:moveTo>
                  <a:cubicBezTo>
                    <a:pt x="151" y="1"/>
                    <a:pt x="0" y="275"/>
                    <a:pt x="200" y="427"/>
                  </a:cubicBezTo>
                  <a:lnTo>
                    <a:pt x="272" y="487"/>
                  </a:lnTo>
                  <a:cubicBezTo>
                    <a:pt x="315" y="524"/>
                    <a:pt x="370" y="543"/>
                    <a:pt x="426" y="543"/>
                  </a:cubicBezTo>
                  <a:cubicBezTo>
                    <a:pt x="494" y="543"/>
                    <a:pt x="565" y="515"/>
                    <a:pt x="617" y="463"/>
                  </a:cubicBezTo>
                  <a:cubicBezTo>
                    <a:pt x="701" y="356"/>
                    <a:pt x="689" y="213"/>
                    <a:pt x="581" y="130"/>
                  </a:cubicBezTo>
                  <a:cubicBezTo>
                    <a:pt x="558" y="94"/>
                    <a:pt x="534" y="82"/>
                    <a:pt x="498" y="58"/>
                  </a:cubicBezTo>
                  <a:cubicBezTo>
                    <a:pt x="448" y="18"/>
                    <a:pt x="39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7" y="2023327"/>
            <a:ext cx="2959911" cy="23925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48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HYPERFOCAL DISTANCE TABLE</a:t>
            </a:r>
            <a:endParaRPr/>
          </a:p>
        </p:txBody>
      </p:sp>
      <p:graphicFrame>
        <p:nvGraphicFramePr>
          <p:cNvPr id="1804" name="Google Shape;1804;p48"/>
          <p:cNvGraphicFramePr/>
          <p:nvPr/>
        </p:nvGraphicFramePr>
        <p:xfrm>
          <a:off x="882700" y="1435747"/>
          <a:ext cx="7378600" cy="2834435"/>
        </p:xfrm>
        <a:graphic>
          <a:graphicData uri="http://schemas.openxmlformats.org/drawingml/2006/table">
            <a:tbl>
              <a:tblPr>
                <a:noFill/>
                <a:tableStyleId>{CABED3CA-02D7-4EBF-B972-64E7204E3C21}</a:tableStyleId>
              </a:tblPr>
              <a:tblGrid>
                <a:gridCol w="9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2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NanumGothic ExtraBold"/>
                          <a:ea typeface="NanumGothic ExtraBold"/>
                          <a:cs typeface="NanumGothic ExtraBold"/>
                          <a:sym typeface="NanumGothic ExtraBold"/>
                        </a:rPr>
                        <a:t>F/2.8</a:t>
                      </a:r>
                      <a:endParaRPr sz="1800">
                        <a:solidFill>
                          <a:schemeClr val="lt1"/>
                        </a:solidFill>
                        <a:latin typeface="NanumGothic ExtraBold"/>
                        <a:ea typeface="NanumGothic ExtraBold"/>
                        <a:cs typeface="NanumGothic ExtraBold"/>
                        <a:sym typeface="NanumGothic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NanumGothic ExtraBold"/>
                          <a:ea typeface="NanumGothic ExtraBold"/>
                          <a:cs typeface="NanumGothic ExtraBold"/>
                          <a:sym typeface="NanumGothic ExtraBold"/>
                        </a:rPr>
                        <a:t>F/4</a:t>
                      </a:r>
                      <a:endParaRPr sz="1800">
                        <a:solidFill>
                          <a:schemeClr val="lt1"/>
                        </a:solidFill>
                        <a:latin typeface="NanumGothic ExtraBold"/>
                        <a:ea typeface="NanumGothic ExtraBold"/>
                        <a:cs typeface="NanumGothic ExtraBold"/>
                        <a:sym typeface="NanumGothic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NanumGothic ExtraBold"/>
                          <a:ea typeface="NanumGothic ExtraBold"/>
                          <a:cs typeface="NanumGothic ExtraBold"/>
                          <a:sym typeface="NanumGothic ExtraBold"/>
                        </a:rPr>
                        <a:t>F/5.6</a:t>
                      </a:r>
                      <a:endParaRPr sz="1800">
                        <a:solidFill>
                          <a:schemeClr val="lt1"/>
                        </a:solidFill>
                        <a:latin typeface="NanumGothic ExtraBold"/>
                        <a:ea typeface="NanumGothic ExtraBold"/>
                        <a:cs typeface="NanumGothic ExtraBold"/>
                        <a:sym typeface="NanumGothic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NanumGothic ExtraBold"/>
                          <a:ea typeface="NanumGothic ExtraBold"/>
                          <a:cs typeface="NanumGothic ExtraBold"/>
                          <a:sym typeface="NanumGothic ExtraBold"/>
                        </a:rPr>
                        <a:t>F/8</a:t>
                      </a:r>
                      <a:endParaRPr sz="1800">
                        <a:solidFill>
                          <a:schemeClr val="lt1"/>
                        </a:solidFill>
                        <a:latin typeface="NanumGothic ExtraBold"/>
                        <a:ea typeface="NanumGothic ExtraBold"/>
                        <a:cs typeface="NanumGothic ExtraBold"/>
                        <a:sym typeface="NanumGothic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NanumGothic ExtraBold"/>
                          <a:ea typeface="NanumGothic ExtraBold"/>
                          <a:cs typeface="NanumGothic ExtraBold"/>
                          <a:sym typeface="NanumGothic ExtraBold"/>
                        </a:rPr>
                        <a:t>F/11</a:t>
                      </a:r>
                      <a:endParaRPr sz="1800">
                        <a:solidFill>
                          <a:schemeClr val="lt1"/>
                        </a:solidFill>
                        <a:latin typeface="NanumGothic ExtraBold"/>
                        <a:ea typeface="NanumGothic ExtraBold"/>
                        <a:cs typeface="NanumGothic ExtraBold"/>
                        <a:sym typeface="NanumGothic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NanumGothic ExtraBold"/>
                          <a:ea typeface="NanumGothic ExtraBold"/>
                          <a:cs typeface="NanumGothic ExtraBold"/>
                          <a:sym typeface="NanumGothic ExtraBold"/>
                        </a:rPr>
                        <a:t>F/16</a:t>
                      </a:r>
                      <a:endParaRPr sz="1800">
                        <a:solidFill>
                          <a:schemeClr val="lt1"/>
                        </a:solidFill>
                        <a:latin typeface="NanumGothic ExtraBold"/>
                        <a:ea typeface="NanumGothic ExtraBold"/>
                        <a:cs typeface="NanumGothic ExtraBold"/>
                        <a:sym typeface="NanumGothic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NanumGothic ExtraBold"/>
                          <a:ea typeface="NanumGothic ExtraBold"/>
                          <a:cs typeface="NanumGothic ExtraBold"/>
                          <a:sym typeface="NanumGothic ExtraBold"/>
                        </a:rPr>
                        <a:t>F/22</a:t>
                      </a:r>
                      <a:endParaRPr sz="1800">
                        <a:solidFill>
                          <a:schemeClr val="lt1"/>
                        </a:solidFill>
                        <a:latin typeface="NanumGothic ExtraBold"/>
                        <a:ea typeface="NanumGothic ExtraBold"/>
                        <a:cs typeface="NanumGothic ExtraBold"/>
                        <a:sym typeface="NanumGothic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16mm</a:t>
                      </a:r>
                      <a:endParaRPr b="1">
                        <a:solidFill>
                          <a:schemeClr val="lt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7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3.6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2.5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1.8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1.3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20mm</a:t>
                      </a:r>
                      <a:endParaRPr b="1">
                        <a:solidFill>
                          <a:schemeClr val="lt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15.5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11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7.8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5.5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3.9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2.8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24mm</a:t>
                      </a:r>
                      <a:endParaRPr b="1">
                        <a:solidFill>
                          <a:schemeClr val="lt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22.3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15.8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11.2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8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5.7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2.9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28mm</a:t>
                      </a:r>
                      <a:endParaRPr b="1">
                        <a:solidFill>
                          <a:schemeClr val="lt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30.4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21.5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15.2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10.8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7.7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5.5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3.9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35mm</a:t>
                      </a:r>
                      <a:endParaRPr b="1">
                        <a:solidFill>
                          <a:schemeClr val="lt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47.5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33.6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23.8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17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8.5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6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50mm</a:t>
                      </a:r>
                      <a:endParaRPr b="1">
                        <a:solidFill>
                          <a:schemeClr val="lt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96.8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68.5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48.5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34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23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17.1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11.9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05" name="Google Shape;1805;p48"/>
          <p:cNvSpPr txBox="1"/>
          <p:nvPr/>
        </p:nvSpPr>
        <p:spPr>
          <a:xfrm>
            <a:off x="2970672" y="1051690"/>
            <a:ext cx="3202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Focal Length / Aperture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06" name="Google Shape;1806;p48"/>
          <p:cNvSpPr txBox="1"/>
          <p:nvPr/>
        </p:nvSpPr>
        <p:spPr>
          <a:xfrm>
            <a:off x="2970747" y="4268890"/>
            <a:ext cx="3202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Distance in Feet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49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GRAPH!</a:t>
            </a:r>
            <a:endParaRPr/>
          </a:p>
        </p:txBody>
      </p:sp>
      <p:pic>
        <p:nvPicPr>
          <p:cNvPr id="1812" name="Google Shape;1812;p49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7075" y="1344487"/>
            <a:ext cx="2989851" cy="276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13" name="Google Shape;1813;p49"/>
          <p:cNvSpPr txBox="1"/>
          <p:nvPr/>
        </p:nvSpPr>
        <p:spPr>
          <a:xfrm>
            <a:off x="723775" y="1741208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CONTROL DIAL</a:t>
            </a:r>
            <a:endParaRPr sz="1800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814" name="Google Shape;1814;p49"/>
          <p:cNvSpPr txBox="1"/>
          <p:nvPr/>
        </p:nvSpPr>
        <p:spPr>
          <a:xfrm>
            <a:off x="637200" y="2187626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Saturn has several rings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15" name="Google Shape;1815;p49"/>
          <p:cNvSpPr txBox="1"/>
          <p:nvPr/>
        </p:nvSpPr>
        <p:spPr>
          <a:xfrm>
            <a:off x="723775" y="3538508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SHUTTER</a:t>
            </a:r>
            <a:endParaRPr sz="1800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816" name="Google Shape;1816;p49"/>
          <p:cNvSpPr txBox="1"/>
          <p:nvPr/>
        </p:nvSpPr>
        <p:spPr>
          <a:xfrm>
            <a:off x="637200" y="3984926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The Moon is a satellite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17" name="Google Shape;1817;p49"/>
          <p:cNvSpPr txBox="1"/>
          <p:nvPr/>
        </p:nvSpPr>
        <p:spPr>
          <a:xfrm>
            <a:off x="6268813" y="1741208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VISOR</a:t>
            </a:r>
            <a:endParaRPr sz="1800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818" name="Google Shape;1818;p49"/>
          <p:cNvSpPr txBox="1"/>
          <p:nvPr/>
        </p:nvSpPr>
        <p:spPr>
          <a:xfrm>
            <a:off x="6182275" y="2187626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Mars is a cold place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19" name="Google Shape;1819;p49"/>
          <p:cNvSpPr txBox="1"/>
          <p:nvPr/>
        </p:nvSpPr>
        <p:spPr>
          <a:xfrm>
            <a:off x="6268813" y="3538508"/>
            <a:ext cx="21513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LENS MOUNT</a:t>
            </a:r>
            <a:endParaRPr sz="1800">
              <a:solidFill>
                <a:srgbClr val="FFFFFF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820" name="Google Shape;1820;p49"/>
          <p:cNvSpPr txBox="1"/>
          <p:nvPr/>
        </p:nvSpPr>
        <p:spPr>
          <a:xfrm>
            <a:off x="6182275" y="3984926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Jupiter is a gas giant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21" name="Google Shape;1821;p49"/>
          <p:cNvSpPr txBox="1"/>
          <p:nvPr/>
        </p:nvSpPr>
        <p:spPr>
          <a:xfrm>
            <a:off x="1305925" y="1156008"/>
            <a:ext cx="987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34%</a:t>
            </a:r>
            <a:endParaRPr sz="1500" b="1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22" name="Google Shape;1822;p49"/>
          <p:cNvSpPr txBox="1"/>
          <p:nvPr/>
        </p:nvSpPr>
        <p:spPr>
          <a:xfrm>
            <a:off x="1305850" y="2953308"/>
            <a:ext cx="987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11%</a:t>
            </a:r>
            <a:endParaRPr sz="1500" b="1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23" name="Google Shape;1823;p49"/>
          <p:cNvSpPr txBox="1"/>
          <p:nvPr/>
        </p:nvSpPr>
        <p:spPr>
          <a:xfrm>
            <a:off x="6850975" y="1163000"/>
            <a:ext cx="987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22%</a:t>
            </a:r>
            <a:endParaRPr sz="1500" b="1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24" name="Google Shape;1824;p49"/>
          <p:cNvSpPr txBox="1"/>
          <p:nvPr/>
        </p:nvSpPr>
        <p:spPr>
          <a:xfrm>
            <a:off x="6850975" y="2953308"/>
            <a:ext cx="987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Nanum Gothic"/>
                <a:ea typeface="Nanum Gothic"/>
                <a:cs typeface="Nanum Gothic"/>
                <a:sym typeface="Nanum Gothic"/>
              </a:rPr>
              <a:t>32%</a:t>
            </a:r>
            <a:endParaRPr sz="1500" b="1">
              <a:solidFill>
                <a:schemeClr val="dk2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pSp>
        <p:nvGrpSpPr>
          <p:cNvPr id="1825" name="Google Shape;1825;p49"/>
          <p:cNvGrpSpPr/>
          <p:nvPr/>
        </p:nvGrpSpPr>
        <p:grpSpPr>
          <a:xfrm>
            <a:off x="1536050" y="1070599"/>
            <a:ext cx="526751" cy="527489"/>
            <a:chOff x="1300150" y="626450"/>
            <a:chExt cx="739299" cy="740647"/>
          </a:xfrm>
        </p:grpSpPr>
        <p:sp>
          <p:nvSpPr>
            <p:cNvPr id="1826" name="Google Shape;1826;p49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27" name="Google Shape;1827;p49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28" name="Google Shape;1828;p49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29" name="Google Shape;1829;p49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830" name="Google Shape;1830;p49"/>
          <p:cNvGrpSpPr/>
          <p:nvPr/>
        </p:nvGrpSpPr>
        <p:grpSpPr>
          <a:xfrm>
            <a:off x="7081100" y="1070599"/>
            <a:ext cx="526751" cy="527489"/>
            <a:chOff x="1300150" y="626450"/>
            <a:chExt cx="739299" cy="740647"/>
          </a:xfrm>
        </p:grpSpPr>
        <p:sp>
          <p:nvSpPr>
            <p:cNvPr id="1831" name="Google Shape;1831;p49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32" name="Google Shape;1832;p49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33" name="Google Shape;1833;p49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34" name="Google Shape;1834;p49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835" name="Google Shape;1835;p49"/>
          <p:cNvGrpSpPr/>
          <p:nvPr/>
        </p:nvGrpSpPr>
        <p:grpSpPr>
          <a:xfrm>
            <a:off x="1536050" y="2867911"/>
            <a:ext cx="526751" cy="527489"/>
            <a:chOff x="1300150" y="626450"/>
            <a:chExt cx="739299" cy="740647"/>
          </a:xfrm>
        </p:grpSpPr>
        <p:sp>
          <p:nvSpPr>
            <p:cNvPr id="1836" name="Google Shape;1836;p49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37" name="Google Shape;1837;p49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38" name="Google Shape;1838;p49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39" name="Google Shape;1839;p49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840" name="Google Shape;1840;p49"/>
          <p:cNvGrpSpPr/>
          <p:nvPr/>
        </p:nvGrpSpPr>
        <p:grpSpPr>
          <a:xfrm>
            <a:off x="7081100" y="2867911"/>
            <a:ext cx="526751" cy="527489"/>
            <a:chOff x="1300150" y="626450"/>
            <a:chExt cx="739299" cy="740647"/>
          </a:xfrm>
        </p:grpSpPr>
        <p:sp>
          <p:nvSpPr>
            <p:cNvPr id="1841" name="Google Shape;1841;p49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2" name="Google Shape;1842;p49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3" name="Google Shape;1843;p49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4" name="Google Shape;1844;p49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845" name="Google Shape;1845;p49"/>
          <p:cNvSpPr/>
          <p:nvPr/>
        </p:nvSpPr>
        <p:spPr>
          <a:xfrm>
            <a:off x="2875075" y="1954600"/>
            <a:ext cx="526727" cy="111600"/>
          </a:xfrm>
          <a:custGeom>
            <a:avLst/>
            <a:gdLst/>
            <a:ahLst/>
            <a:cxnLst/>
            <a:rect l="l" t="t" r="r" b="b"/>
            <a:pathLst>
              <a:path w="19884" h="4464" extrusionOk="0">
                <a:moveTo>
                  <a:pt x="0" y="0"/>
                </a:moveTo>
                <a:lnTo>
                  <a:pt x="15420" y="0"/>
                </a:lnTo>
                <a:lnTo>
                  <a:pt x="19884" y="446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6" name="Google Shape;1846;p49"/>
          <p:cNvSpPr/>
          <p:nvPr/>
        </p:nvSpPr>
        <p:spPr>
          <a:xfrm rot="10800000" flipH="1">
            <a:off x="2875075" y="3646575"/>
            <a:ext cx="675658" cy="111600"/>
          </a:xfrm>
          <a:custGeom>
            <a:avLst/>
            <a:gdLst/>
            <a:ahLst/>
            <a:cxnLst/>
            <a:rect l="l" t="t" r="r" b="b"/>
            <a:pathLst>
              <a:path w="19884" h="4464" extrusionOk="0">
                <a:moveTo>
                  <a:pt x="0" y="0"/>
                </a:moveTo>
                <a:lnTo>
                  <a:pt x="15420" y="0"/>
                </a:lnTo>
                <a:lnTo>
                  <a:pt x="19884" y="446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7" name="Google Shape;1847;p49"/>
          <p:cNvSpPr/>
          <p:nvPr/>
        </p:nvSpPr>
        <p:spPr>
          <a:xfrm rot="10800000">
            <a:off x="5593175" y="3646575"/>
            <a:ext cx="675658" cy="111600"/>
          </a:xfrm>
          <a:custGeom>
            <a:avLst/>
            <a:gdLst/>
            <a:ahLst/>
            <a:cxnLst/>
            <a:rect l="l" t="t" r="r" b="b"/>
            <a:pathLst>
              <a:path w="19884" h="4464" extrusionOk="0">
                <a:moveTo>
                  <a:pt x="0" y="0"/>
                </a:moveTo>
                <a:lnTo>
                  <a:pt x="15420" y="0"/>
                </a:lnTo>
                <a:lnTo>
                  <a:pt x="19884" y="446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8" name="Google Shape;1848;p49"/>
          <p:cNvSpPr/>
          <p:nvPr/>
        </p:nvSpPr>
        <p:spPr>
          <a:xfrm flipH="1">
            <a:off x="5742100" y="1954600"/>
            <a:ext cx="526727" cy="111600"/>
          </a:xfrm>
          <a:custGeom>
            <a:avLst/>
            <a:gdLst/>
            <a:ahLst/>
            <a:cxnLst/>
            <a:rect l="l" t="t" r="r" b="b"/>
            <a:pathLst>
              <a:path w="19884" h="4464" extrusionOk="0">
                <a:moveTo>
                  <a:pt x="0" y="0"/>
                </a:moveTo>
                <a:lnTo>
                  <a:pt x="15420" y="0"/>
                </a:lnTo>
                <a:lnTo>
                  <a:pt x="19884" y="446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9" name="Google Shape;1849;p49"/>
          <p:cNvSpPr txBox="1"/>
          <p:nvPr/>
        </p:nvSpPr>
        <p:spPr>
          <a:xfrm>
            <a:off x="3266662" y="4106303"/>
            <a:ext cx="26106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Follow the link in the graph to modify its data and then paste the new one here.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info, click here</a:t>
            </a:r>
            <a:endParaRPr sz="1000"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50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PHOTOGRAPHED PLACES</a:t>
            </a:r>
            <a:endParaRPr/>
          </a:p>
        </p:txBody>
      </p:sp>
      <p:grpSp>
        <p:nvGrpSpPr>
          <p:cNvPr id="1855" name="Google Shape;1855;p50"/>
          <p:cNvGrpSpPr/>
          <p:nvPr/>
        </p:nvGrpSpPr>
        <p:grpSpPr>
          <a:xfrm>
            <a:off x="931453" y="1656675"/>
            <a:ext cx="4595707" cy="2448301"/>
            <a:chOff x="233350" y="949250"/>
            <a:chExt cx="7137300" cy="3802300"/>
          </a:xfrm>
        </p:grpSpPr>
        <p:sp>
          <p:nvSpPr>
            <p:cNvPr id="1856" name="Google Shape;1856;p50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57" name="Google Shape;1857;p50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58" name="Google Shape;1858;p50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59" name="Google Shape;1859;p50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60" name="Google Shape;1860;p50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61" name="Google Shape;1861;p50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62" name="Google Shape;1862;p50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63" name="Google Shape;1863;p50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64" name="Google Shape;1864;p50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65" name="Google Shape;1865;p50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66" name="Google Shape;1866;p50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67" name="Google Shape;1867;p50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68" name="Google Shape;1868;p50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69" name="Google Shape;1869;p50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70" name="Google Shape;1870;p50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71" name="Google Shape;1871;p50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72" name="Google Shape;1872;p50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73" name="Google Shape;1873;p50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74" name="Google Shape;1874;p50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75" name="Google Shape;1875;p50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76" name="Google Shape;1876;p50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77" name="Google Shape;1877;p50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78" name="Google Shape;1878;p50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79" name="Google Shape;1879;p50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80" name="Google Shape;1880;p50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81" name="Google Shape;1881;p50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82" name="Google Shape;1882;p50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83" name="Google Shape;1883;p50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84" name="Google Shape;1884;p50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85" name="Google Shape;1885;p50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86" name="Google Shape;1886;p50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87" name="Google Shape;1887;p50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88" name="Google Shape;1888;p50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89" name="Google Shape;1889;p50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90" name="Google Shape;1890;p50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91" name="Google Shape;1891;p50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92" name="Google Shape;1892;p50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93" name="Google Shape;1893;p50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94" name="Google Shape;1894;p50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95" name="Google Shape;1895;p50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96" name="Google Shape;1896;p50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97" name="Google Shape;1897;p50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98" name="Google Shape;1898;p50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899" name="Google Shape;1899;p50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900" name="Google Shape;1900;p50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901" name="Google Shape;1901;p50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902" name="Google Shape;1902;p50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903" name="Google Shape;1903;p50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904" name="Google Shape;1904;p50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905" name="Google Shape;1905;p50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906" name="Google Shape;1906;p50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10000"/>
                  </a:schemeClr>
                </a:solidFill>
              </a:endParaRPr>
            </a:p>
          </p:txBody>
        </p:sp>
      </p:grpSp>
      <p:sp>
        <p:nvSpPr>
          <p:cNvPr id="1907" name="Google Shape;1907;p50"/>
          <p:cNvSpPr txBox="1"/>
          <p:nvPr/>
        </p:nvSpPr>
        <p:spPr>
          <a:xfrm>
            <a:off x="5946268" y="1207738"/>
            <a:ext cx="21801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CENTRAL PARK</a:t>
            </a:r>
            <a:endParaRPr sz="1800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908" name="Google Shape;1908;p50"/>
          <p:cNvSpPr txBox="1"/>
          <p:nvPr/>
        </p:nvSpPr>
        <p:spPr>
          <a:xfrm>
            <a:off x="5946269" y="1656686"/>
            <a:ext cx="21801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It’s the smallest planet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909" name="Google Shape;1909;p50"/>
          <p:cNvSpPr txBox="1"/>
          <p:nvPr/>
        </p:nvSpPr>
        <p:spPr>
          <a:xfrm>
            <a:off x="5946222" y="2057051"/>
            <a:ext cx="21801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BIG BEN</a:t>
            </a:r>
            <a:endParaRPr sz="1800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910" name="Google Shape;1910;p50"/>
          <p:cNvSpPr txBox="1"/>
          <p:nvPr/>
        </p:nvSpPr>
        <p:spPr>
          <a:xfrm>
            <a:off x="5946222" y="2506063"/>
            <a:ext cx="21801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Mars is a cold place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911" name="Google Shape;1911;p50"/>
          <p:cNvSpPr txBox="1"/>
          <p:nvPr/>
        </p:nvSpPr>
        <p:spPr>
          <a:xfrm>
            <a:off x="5946222" y="2906375"/>
            <a:ext cx="21801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SPAIN SQUARE</a:t>
            </a:r>
            <a:endParaRPr sz="1800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912" name="Google Shape;1912;p50"/>
          <p:cNvSpPr txBox="1"/>
          <p:nvPr/>
        </p:nvSpPr>
        <p:spPr>
          <a:xfrm>
            <a:off x="5946222" y="3355388"/>
            <a:ext cx="21801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Jupiter is a gas giant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913" name="Google Shape;1913;p50"/>
          <p:cNvSpPr txBox="1"/>
          <p:nvPr/>
        </p:nvSpPr>
        <p:spPr>
          <a:xfrm>
            <a:off x="5946222" y="3755700"/>
            <a:ext cx="2180100" cy="4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anumGothic ExtraBold"/>
                <a:ea typeface="NanumGothic ExtraBold"/>
                <a:cs typeface="NanumGothic ExtraBold"/>
                <a:sym typeface="NanumGothic ExtraBold"/>
              </a:rPr>
              <a:t>ALHAMBRA</a:t>
            </a:r>
            <a:endParaRPr sz="1800">
              <a:solidFill>
                <a:schemeClr val="lt1"/>
              </a:solidFill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1914" name="Google Shape;1914;p50"/>
          <p:cNvSpPr txBox="1"/>
          <p:nvPr/>
        </p:nvSpPr>
        <p:spPr>
          <a:xfrm>
            <a:off x="5946222" y="4204713"/>
            <a:ext cx="21801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Earth is full of life</a:t>
            </a:r>
            <a:endParaRPr sz="15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915" name="Google Shape;1915;p50"/>
          <p:cNvSpPr/>
          <p:nvPr/>
        </p:nvSpPr>
        <p:spPr>
          <a:xfrm flipH="1">
            <a:off x="2818704" y="2200615"/>
            <a:ext cx="155974" cy="22952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50"/>
          <p:cNvSpPr/>
          <p:nvPr/>
        </p:nvSpPr>
        <p:spPr>
          <a:xfrm>
            <a:off x="2901450" y="2414502"/>
            <a:ext cx="3050415" cy="707620"/>
          </a:xfrm>
          <a:custGeom>
            <a:avLst/>
            <a:gdLst/>
            <a:ahLst/>
            <a:cxnLst/>
            <a:rect l="l" t="t" r="r" b="b"/>
            <a:pathLst>
              <a:path w="121470" h="62222" extrusionOk="0">
                <a:moveTo>
                  <a:pt x="121470" y="62222"/>
                </a:moveTo>
                <a:lnTo>
                  <a:pt x="31923" y="62222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7" name="Google Shape;1917;p50"/>
          <p:cNvSpPr/>
          <p:nvPr/>
        </p:nvSpPr>
        <p:spPr>
          <a:xfrm flipH="1">
            <a:off x="2054454" y="1966947"/>
            <a:ext cx="155974" cy="22952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50"/>
          <p:cNvSpPr/>
          <p:nvPr/>
        </p:nvSpPr>
        <p:spPr>
          <a:xfrm flipH="1">
            <a:off x="2852529" y="1916990"/>
            <a:ext cx="155974" cy="22952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50"/>
          <p:cNvSpPr/>
          <p:nvPr/>
        </p:nvSpPr>
        <p:spPr>
          <a:xfrm flipH="1">
            <a:off x="3089229" y="2104019"/>
            <a:ext cx="155974" cy="22952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50"/>
          <p:cNvSpPr/>
          <p:nvPr/>
        </p:nvSpPr>
        <p:spPr>
          <a:xfrm rot="10800000" flipH="1">
            <a:off x="2935275" y="1422831"/>
            <a:ext cx="3016707" cy="707620"/>
          </a:xfrm>
          <a:custGeom>
            <a:avLst/>
            <a:gdLst/>
            <a:ahLst/>
            <a:cxnLst/>
            <a:rect l="l" t="t" r="r" b="b"/>
            <a:pathLst>
              <a:path w="121470" h="62222" extrusionOk="0">
                <a:moveTo>
                  <a:pt x="121470" y="62222"/>
                </a:moveTo>
                <a:lnTo>
                  <a:pt x="31923" y="62222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1" name="Google Shape;1921;p50"/>
          <p:cNvSpPr/>
          <p:nvPr/>
        </p:nvSpPr>
        <p:spPr>
          <a:xfrm>
            <a:off x="3168050" y="2277975"/>
            <a:ext cx="2783904" cy="50275"/>
          </a:xfrm>
          <a:custGeom>
            <a:avLst/>
            <a:gdLst/>
            <a:ahLst/>
            <a:cxnLst/>
            <a:rect l="l" t="t" r="r" b="b"/>
            <a:pathLst>
              <a:path w="110659" h="2215" extrusionOk="0">
                <a:moveTo>
                  <a:pt x="110659" y="0"/>
                </a:moveTo>
                <a:lnTo>
                  <a:pt x="9739" y="321"/>
                </a:lnTo>
                <a:lnTo>
                  <a:pt x="0" y="2215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2" name="Google Shape;1922;p50"/>
          <p:cNvSpPr/>
          <p:nvPr/>
        </p:nvSpPr>
        <p:spPr>
          <a:xfrm>
            <a:off x="2133375" y="2184650"/>
            <a:ext cx="3818409" cy="1789660"/>
          </a:xfrm>
          <a:custGeom>
            <a:avLst/>
            <a:gdLst/>
            <a:ahLst/>
            <a:cxnLst/>
            <a:rect l="l" t="t" r="r" b="b"/>
            <a:pathLst>
              <a:path w="121470" h="62222" extrusionOk="0">
                <a:moveTo>
                  <a:pt x="121470" y="62222"/>
                </a:moveTo>
                <a:lnTo>
                  <a:pt x="31923" y="62222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51"/>
          <p:cNvSpPr txBox="1">
            <a:spLocks noGrp="1"/>
          </p:cNvSpPr>
          <p:nvPr>
            <p:ph type="title"/>
          </p:nvPr>
        </p:nvSpPr>
        <p:spPr>
          <a:xfrm>
            <a:off x="190125" y="3660275"/>
            <a:ext cx="3960600" cy="1013100"/>
          </a:xfrm>
          <a:prstGeom prst="rect">
            <a:avLst/>
          </a:prstGeom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THOUSANDS WORDS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5504544" y="4412343"/>
            <a:ext cx="2870200" cy="3340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9" name="Google Shape;739;p41"/>
          <p:cNvSpPr/>
          <p:nvPr/>
        </p:nvSpPr>
        <p:spPr>
          <a:xfrm>
            <a:off x="555950" y="1015750"/>
            <a:ext cx="4458900" cy="572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1"/>
          <p:cNvSpPr txBox="1">
            <a:spLocks noGrp="1"/>
          </p:cNvSpPr>
          <p:nvPr>
            <p:ph type="body" idx="1"/>
          </p:nvPr>
        </p:nvSpPr>
        <p:spPr>
          <a:xfrm>
            <a:off x="720000" y="1710050"/>
            <a:ext cx="41178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Do you know what helps you make your point crystal clear?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Lists like this one:</a:t>
            </a:r>
            <a:endParaRPr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They’re simple </a:t>
            </a:r>
            <a:endParaRPr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You can organize your ideas clearly</a:t>
            </a:r>
            <a:endParaRPr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You’ll never forget to buy milk!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 the most important thing: the audience won’t miss the point of your presentation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4" name="Google Shape;764;p41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06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Review of systems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226" y="1117601"/>
            <a:ext cx="3208835" cy="317992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52"/>
          <p:cNvSpPr txBox="1">
            <a:spLocks noGrp="1"/>
          </p:cNvSpPr>
          <p:nvPr>
            <p:ph type="title"/>
          </p:nvPr>
        </p:nvSpPr>
        <p:spPr>
          <a:xfrm>
            <a:off x="734575" y="927800"/>
            <a:ext cx="3835500" cy="9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WANT TO KEEP LEARNING?</a:t>
            </a:r>
            <a:endParaRPr/>
          </a:p>
        </p:txBody>
      </p:sp>
      <p:sp>
        <p:nvSpPr>
          <p:cNvPr id="1933" name="Google Shape;1933;p52"/>
          <p:cNvSpPr txBox="1">
            <a:spLocks noGrp="1"/>
          </p:cNvSpPr>
          <p:nvPr>
            <p:ph type="body" idx="1"/>
          </p:nvPr>
        </p:nvSpPr>
        <p:spPr>
          <a:xfrm>
            <a:off x="734575" y="1954400"/>
            <a:ext cx="5016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0700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AUTHOR (YEAR). Title of the publication. Publisher</a:t>
            </a:r>
            <a:endParaRPr>
              <a:solidFill>
                <a:schemeClr val="dk1"/>
              </a:solidFill>
            </a:endParaRPr>
          </a:p>
          <a:p>
            <a:pPr marL="274320" lvl="0" indent="-20700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AUTHOR (YEAR). Title of the publication. Publisher</a:t>
            </a:r>
            <a:endParaRPr>
              <a:solidFill>
                <a:schemeClr val="dk1"/>
              </a:solidFill>
            </a:endParaRPr>
          </a:p>
          <a:p>
            <a:pPr marL="274320" lvl="0" indent="-20700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AUTHOR (YEAR). Title of the publication. Publisher</a:t>
            </a:r>
            <a:endParaRPr>
              <a:solidFill>
                <a:schemeClr val="dk1"/>
              </a:solidFill>
            </a:endParaRPr>
          </a:p>
          <a:p>
            <a:pPr marL="274320" lvl="0" indent="-20700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AUTHOR (YEAR). Title of the publication. Publisher</a:t>
            </a:r>
            <a:endParaRPr>
              <a:solidFill>
                <a:schemeClr val="dk1"/>
              </a:solidFill>
            </a:endParaRPr>
          </a:p>
          <a:p>
            <a:pPr marL="274320" lvl="0" indent="-20700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AUTHOR (YEAR). Title of the publication. Publisher</a:t>
            </a:r>
            <a:endParaRPr>
              <a:solidFill>
                <a:schemeClr val="dk1"/>
              </a:solidFill>
            </a:endParaRPr>
          </a:p>
          <a:p>
            <a:pPr marL="274320" lvl="0" indent="-207009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</a:pPr>
            <a:r>
              <a:rPr lang="en">
                <a:solidFill>
                  <a:schemeClr val="dk1"/>
                </a:solidFill>
              </a:rPr>
              <a:t>AUTHOR (YEAR). Title of the publication. Publisher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35" name="Google Shape;1935;p52"/>
          <p:cNvGrpSpPr/>
          <p:nvPr/>
        </p:nvGrpSpPr>
        <p:grpSpPr>
          <a:xfrm>
            <a:off x="8290025" y="4343054"/>
            <a:ext cx="345325" cy="345325"/>
            <a:chOff x="3495950" y="1716700"/>
            <a:chExt cx="345325" cy="345325"/>
          </a:xfrm>
        </p:grpSpPr>
        <p:sp>
          <p:nvSpPr>
            <p:cNvPr id="1936" name="Google Shape;1936;p52"/>
            <p:cNvSpPr/>
            <p:nvPr/>
          </p:nvSpPr>
          <p:spPr>
            <a:xfrm>
              <a:off x="3495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3573" y="1"/>
                  </a:moveTo>
                  <a:lnTo>
                    <a:pt x="1" y="2061"/>
                  </a:lnTo>
                  <a:lnTo>
                    <a:pt x="3573" y="4120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2"/>
            <p:cNvSpPr/>
            <p:nvPr/>
          </p:nvSpPr>
          <p:spPr>
            <a:xfrm>
              <a:off x="3751950" y="1837850"/>
              <a:ext cx="89325" cy="103025"/>
            </a:xfrm>
            <a:custGeom>
              <a:avLst/>
              <a:gdLst/>
              <a:ahLst/>
              <a:cxnLst/>
              <a:rect l="l" t="t" r="r" b="b"/>
              <a:pathLst>
                <a:path w="3573" h="4121" extrusionOk="0">
                  <a:moveTo>
                    <a:pt x="0" y="1"/>
                  </a:moveTo>
                  <a:lnTo>
                    <a:pt x="0" y="4120"/>
                  </a:lnTo>
                  <a:lnTo>
                    <a:pt x="3572" y="20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2"/>
            <p:cNvSpPr/>
            <p:nvPr/>
          </p:nvSpPr>
          <p:spPr>
            <a:xfrm>
              <a:off x="3617100" y="1972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1" y="0"/>
                  </a:moveTo>
                  <a:lnTo>
                    <a:pt x="2061" y="3572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2"/>
            <p:cNvSpPr/>
            <p:nvPr/>
          </p:nvSpPr>
          <p:spPr>
            <a:xfrm>
              <a:off x="3617100" y="1716700"/>
              <a:ext cx="103025" cy="89325"/>
            </a:xfrm>
            <a:custGeom>
              <a:avLst/>
              <a:gdLst/>
              <a:ahLst/>
              <a:cxnLst/>
              <a:rect l="l" t="t" r="r" b="b"/>
              <a:pathLst>
                <a:path w="4121" h="3573" extrusionOk="0">
                  <a:moveTo>
                    <a:pt x="2061" y="1"/>
                  </a:moveTo>
                  <a:lnTo>
                    <a:pt x="1" y="3573"/>
                  </a:lnTo>
                  <a:lnTo>
                    <a:pt x="4120" y="3573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40" name="Google Shape;1940;p52"/>
          <p:cNvCxnSpPr/>
          <p:nvPr/>
        </p:nvCxnSpPr>
        <p:spPr>
          <a:xfrm>
            <a:off x="6771000" y="436863"/>
            <a:ext cx="237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289" y="2231950"/>
            <a:ext cx="1616211" cy="170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62"/>
          <p:cNvSpPr/>
          <p:nvPr/>
        </p:nvSpPr>
        <p:spPr>
          <a:xfrm>
            <a:off x="5194200" y="1623450"/>
            <a:ext cx="2605500" cy="511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62"/>
          <p:cNvSpPr/>
          <p:nvPr/>
        </p:nvSpPr>
        <p:spPr>
          <a:xfrm>
            <a:off x="1339025" y="1623450"/>
            <a:ext cx="2605500" cy="511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62"/>
          <p:cNvSpPr/>
          <p:nvPr/>
        </p:nvSpPr>
        <p:spPr>
          <a:xfrm>
            <a:off x="698454" y="426608"/>
            <a:ext cx="8031900" cy="572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461" name="Google Shape;1461;p62"/>
          <p:cNvSpPr txBox="1">
            <a:spLocks noGrp="1"/>
          </p:cNvSpPr>
          <p:nvPr>
            <p:ph type="title" idx="4294967295"/>
          </p:nvPr>
        </p:nvSpPr>
        <p:spPr>
          <a:xfrm>
            <a:off x="1554337" y="1679204"/>
            <a:ext cx="2174875" cy="3921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Jenna Doe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63" name="Google Shape;1463;p62"/>
          <p:cNvSpPr txBox="1">
            <a:spLocks noGrp="1"/>
          </p:cNvSpPr>
          <p:nvPr>
            <p:ph type="title" idx="4294967295"/>
          </p:nvPr>
        </p:nvSpPr>
        <p:spPr>
          <a:xfrm>
            <a:off x="5408719" y="1679203"/>
            <a:ext cx="2176462" cy="3921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Mike Bones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64" name="Google Shape;1464;p62"/>
          <p:cNvSpPr txBox="1">
            <a:spLocks noGrp="1"/>
          </p:cNvSpPr>
          <p:nvPr>
            <p:ph type="subTitle" idx="4294967295"/>
          </p:nvPr>
        </p:nvSpPr>
        <p:spPr>
          <a:xfrm>
            <a:off x="5408719" y="4093688"/>
            <a:ext cx="2176462" cy="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speak a bit about this person here</a:t>
            </a:r>
            <a:endParaRPr dirty="0"/>
          </a:p>
        </p:txBody>
      </p:sp>
      <p:sp>
        <p:nvSpPr>
          <p:cNvPr id="1462" name="Google Shape;1462;p62"/>
          <p:cNvSpPr txBox="1">
            <a:spLocks noGrp="1"/>
          </p:cNvSpPr>
          <p:nvPr>
            <p:ph type="subTitle" idx="4294967295"/>
          </p:nvPr>
        </p:nvSpPr>
        <p:spPr>
          <a:xfrm>
            <a:off x="1564882" y="4089400"/>
            <a:ext cx="2174875" cy="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speak a bit about this person here</a:t>
            </a:r>
            <a:endParaRPr dirty="0"/>
          </a:p>
        </p:txBody>
      </p:sp>
      <p:sp>
        <p:nvSpPr>
          <p:cNvPr id="1467" name="Google Shape;1467;p62"/>
          <p:cNvSpPr txBox="1">
            <a:spLocks noGrp="1"/>
          </p:cNvSpPr>
          <p:nvPr>
            <p:ph type="title" idx="4294967295"/>
          </p:nvPr>
        </p:nvSpPr>
        <p:spPr>
          <a:xfrm>
            <a:off x="698454" y="400361"/>
            <a:ext cx="7704137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Our team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05" y="2759092"/>
            <a:ext cx="1456828" cy="99677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536" y="2759091"/>
            <a:ext cx="1456828" cy="99677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53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000000"/>
                </a:solidFill>
              </a:rPr>
              <a:t>SNEAK PEEK</a:t>
            </a:r>
            <a:endParaRPr sz="4400" dirty="0">
              <a:solidFill>
                <a:srgbClr val="000000"/>
              </a:solidFill>
            </a:endParaRPr>
          </a:p>
        </p:txBody>
      </p:sp>
      <p:sp>
        <p:nvSpPr>
          <p:cNvPr id="1957" name="Google Shape;1957;p53"/>
          <p:cNvSpPr txBox="1">
            <a:spLocks noGrp="1"/>
          </p:cNvSpPr>
          <p:nvPr>
            <p:ph type="subTitle" idx="1"/>
          </p:nvPr>
        </p:nvSpPr>
        <p:spPr>
          <a:xfrm>
            <a:off x="734750" y="2298500"/>
            <a:ext cx="2706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Right click on it and choose "Replace image" so you can add yours</a:t>
            </a:r>
            <a:endParaRPr/>
          </a:p>
        </p:txBody>
      </p:sp>
      <p:grpSp>
        <p:nvGrpSpPr>
          <p:cNvPr id="3" name="Grupo 2"/>
          <p:cNvGrpSpPr/>
          <p:nvPr/>
        </p:nvGrpSpPr>
        <p:grpSpPr>
          <a:xfrm>
            <a:off x="3738283" y="1522103"/>
            <a:ext cx="4409929" cy="3433173"/>
            <a:chOff x="4660200" y="1306950"/>
            <a:chExt cx="3770400" cy="2935293"/>
          </a:xfrm>
        </p:grpSpPr>
        <p:grpSp>
          <p:nvGrpSpPr>
            <p:cNvPr id="1945" name="Google Shape;1945;p53"/>
            <p:cNvGrpSpPr/>
            <p:nvPr/>
          </p:nvGrpSpPr>
          <p:grpSpPr>
            <a:xfrm>
              <a:off x="4660200" y="1306950"/>
              <a:ext cx="3770400" cy="2935293"/>
              <a:chOff x="4685775" y="1306950"/>
              <a:chExt cx="3770400" cy="2935293"/>
            </a:xfrm>
          </p:grpSpPr>
          <p:grpSp>
            <p:nvGrpSpPr>
              <p:cNvPr id="1946" name="Google Shape;1946;p53"/>
              <p:cNvGrpSpPr/>
              <p:nvPr/>
            </p:nvGrpSpPr>
            <p:grpSpPr>
              <a:xfrm>
                <a:off x="5753378" y="3728223"/>
                <a:ext cx="1691336" cy="514019"/>
                <a:chOff x="2693375" y="3674850"/>
                <a:chExt cx="1568375" cy="476650"/>
              </a:xfrm>
            </p:grpSpPr>
            <p:sp>
              <p:nvSpPr>
                <p:cNvPr id="1947" name="Google Shape;1947;p53"/>
                <p:cNvSpPr/>
                <p:nvPr/>
              </p:nvSpPr>
              <p:spPr>
                <a:xfrm>
                  <a:off x="2972200" y="3674850"/>
                  <a:ext cx="1011375" cy="47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55" h="19066" extrusionOk="0">
                      <a:moveTo>
                        <a:pt x="4340" y="0"/>
                      </a:moveTo>
                      <a:lnTo>
                        <a:pt x="3472" y="3803"/>
                      </a:lnTo>
                      <a:lnTo>
                        <a:pt x="1" y="19066"/>
                      </a:lnTo>
                      <a:lnTo>
                        <a:pt x="40454" y="19066"/>
                      </a:lnTo>
                      <a:lnTo>
                        <a:pt x="36983" y="3803"/>
                      </a:lnTo>
                      <a:lnTo>
                        <a:pt x="3611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8" name="Google Shape;1948;p53"/>
                <p:cNvSpPr/>
                <p:nvPr/>
              </p:nvSpPr>
              <p:spPr>
                <a:xfrm>
                  <a:off x="2693375" y="4015575"/>
                  <a:ext cx="1568375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35" h="5437" extrusionOk="0">
                      <a:moveTo>
                        <a:pt x="2093" y="0"/>
                      </a:moveTo>
                      <a:cubicBezTo>
                        <a:pt x="945" y="0"/>
                        <a:pt x="1" y="945"/>
                        <a:pt x="1" y="2093"/>
                      </a:cubicBezTo>
                      <a:lnTo>
                        <a:pt x="1" y="3344"/>
                      </a:lnTo>
                      <a:cubicBezTo>
                        <a:pt x="1" y="4492"/>
                        <a:pt x="945" y="5437"/>
                        <a:pt x="2093" y="5437"/>
                      </a:cubicBezTo>
                      <a:lnTo>
                        <a:pt x="60642" y="5437"/>
                      </a:lnTo>
                      <a:cubicBezTo>
                        <a:pt x="61816" y="5437"/>
                        <a:pt x="62735" y="4492"/>
                        <a:pt x="62735" y="3344"/>
                      </a:cubicBezTo>
                      <a:lnTo>
                        <a:pt x="62735" y="2093"/>
                      </a:lnTo>
                      <a:cubicBezTo>
                        <a:pt x="62735" y="945"/>
                        <a:pt x="61816" y="0"/>
                        <a:pt x="606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9" name="Google Shape;1949;p53"/>
                <p:cNvSpPr/>
                <p:nvPr/>
              </p:nvSpPr>
              <p:spPr>
                <a:xfrm>
                  <a:off x="2693375" y="4015575"/>
                  <a:ext cx="1568375" cy="10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35" h="4263" extrusionOk="0">
                      <a:moveTo>
                        <a:pt x="2093" y="0"/>
                      </a:moveTo>
                      <a:cubicBezTo>
                        <a:pt x="945" y="0"/>
                        <a:pt x="1" y="945"/>
                        <a:pt x="1" y="2093"/>
                      </a:cubicBezTo>
                      <a:lnTo>
                        <a:pt x="1" y="2170"/>
                      </a:lnTo>
                      <a:cubicBezTo>
                        <a:pt x="1" y="3318"/>
                        <a:pt x="945" y="4262"/>
                        <a:pt x="2093" y="4262"/>
                      </a:cubicBezTo>
                      <a:lnTo>
                        <a:pt x="60642" y="4262"/>
                      </a:lnTo>
                      <a:cubicBezTo>
                        <a:pt x="61816" y="4262"/>
                        <a:pt x="62735" y="3318"/>
                        <a:pt x="62735" y="2170"/>
                      </a:cubicBezTo>
                      <a:lnTo>
                        <a:pt x="62735" y="2093"/>
                      </a:lnTo>
                      <a:cubicBezTo>
                        <a:pt x="62735" y="945"/>
                        <a:pt x="61816" y="0"/>
                        <a:pt x="606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50" name="Google Shape;1950;p53"/>
              <p:cNvSpPr/>
              <p:nvPr/>
            </p:nvSpPr>
            <p:spPr>
              <a:xfrm>
                <a:off x="4685775" y="1306950"/>
                <a:ext cx="3770400" cy="2427300"/>
              </a:xfrm>
              <a:prstGeom prst="roundRect">
                <a:avLst>
                  <a:gd name="adj" fmla="val 6264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3988" y="1490015"/>
              <a:ext cx="3668948" cy="20062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32"/>
          <p:cNvSpPr txBox="1">
            <a:spLocks noGrp="1"/>
          </p:cNvSpPr>
          <p:nvPr>
            <p:ph type="title"/>
          </p:nvPr>
        </p:nvSpPr>
        <p:spPr>
          <a:xfrm>
            <a:off x="1229136" y="2128922"/>
            <a:ext cx="3840000" cy="6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/>
              <a:t>DISCUSSION SUMMARY</a:t>
            </a:r>
            <a:endParaRPr sz="4800" dirty="0"/>
          </a:p>
        </p:txBody>
      </p:sp>
      <p:sp>
        <p:nvSpPr>
          <p:cNvPr id="1561" name="Google Shape;1561;p32"/>
          <p:cNvSpPr txBox="1">
            <a:spLocks noGrp="1"/>
          </p:cNvSpPr>
          <p:nvPr>
            <p:ph type="subTitle" idx="1"/>
          </p:nvPr>
        </p:nvSpPr>
        <p:spPr>
          <a:xfrm>
            <a:off x="1938524" y="2920347"/>
            <a:ext cx="3514800" cy="11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100" dirty="0"/>
              <a:t>Mercury is the closest planet to the Sun and the smallest one in the Solar System—it’s only a bit larger than our Moon</a:t>
            </a:r>
            <a:endParaRPr sz="1100" dirty="0"/>
          </a:p>
        </p:txBody>
      </p:sp>
      <p:sp>
        <p:nvSpPr>
          <p:cNvPr id="1560" name="Google Shape;1560;p32"/>
          <p:cNvSpPr txBox="1">
            <a:spLocks noGrp="1"/>
          </p:cNvSpPr>
          <p:nvPr>
            <p:ph type="title" idx="4294967295"/>
          </p:nvPr>
        </p:nvSpPr>
        <p:spPr>
          <a:xfrm flipH="1">
            <a:off x="403411" y="2920347"/>
            <a:ext cx="1535113" cy="5381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FC249"/>
                </a:solidFill>
              </a:rPr>
              <a:t>01</a:t>
            </a:r>
            <a:endParaRPr dirty="0">
              <a:solidFill>
                <a:srgbClr val="EFC249"/>
              </a:solidFill>
            </a:endParaRPr>
          </a:p>
        </p:txBody>
      </p:sp>
      <p:sp>
        <p:nvSpPr>
          <p:cNvPr id="1562" name="Google Shape;1562;p32"/>
          <p:cNvSpPr txBox="1">
            <a:spLocks noGrp="1"/>
          </p:cNvSpPr>
          <p:nvPr>
            <p:ph type="title" idx="4294967295"/>
          </p:nvPr>
        </p:nvSpPr>
        <p:spPr>
          <a:xfrm flipH="1">
            <a:off x="403411" y="3688697"/>
            <a:ext cx="1535113" cy="536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EFC249"/>
                </a:solidFill>
              </a:rPr>
              <a:t>02</a:t>
            </a:r>
            <a:endParaRPr dirty="0">
              <a:solidFill>
                <a:srgbClr val="EFC249"/>
              </a:solidFill>
            </a:endParaRPr>
          </a:p>
        </p:txBody>
      </p:sp>
      <p:sp>
        <p:nvSpPr>
          <p:cNvPr id="10" name="Google Shape;1561;p32"/>
          <p:cNvSpPr txBox="1">
            <a:spLocks/>
          </p:cNvSpPr>
          <p:nvPr/>
        </p:nvSpPr>
        <p:spPr>
          <a:xfrm>
            <a:off x="1938524" y="3688697"/>
            <a:ext cx="35148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anum Gothic"/>
              <a:buNone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anum Gothic"/>
              <a:buNone/>
              <a:defRPr sz="21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anum Gothic"/>
              <a:buNone/>
              <a:defRPr sz="21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anum Gothic"/>
              <a:buNone/>
              <a:defRPr sz="21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anum Gothic"/>
              <a:buNone/>
              <a:defRPr sz="21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anum Gothic"/>
              <a:buNone/>
              <a:defRPr sz="21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anum Gothic"/>
              <a:buNone/>
              <a:defRPr sz="21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anum Gothic"/>
              <a:buNone/>
              <a:defRPr sz="21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anum Gothic"/>
              <a:buNone/>
              <a:defRPr sz="21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100" dirty="0"/>
              <a:t>Mercury is the closest planet to the Sun and the smallest one in the Solar System—it’s only a bit larger than our Moon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929" y="1803811"/>
            <a:ext cx="2471016" cy="277123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maras fotográficas. Te ayudamos a elegir la que necesita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1" name="Google Shape;1101;p47"/>
          <p:cNvSpPr txBox="1">
            <a:spLocks noGrp="1"/>
          </p:cNvSpPr>
          <p:nvPr>
            <p:ph type="title"/>
          </p:nvPr>
        </p:nvSpPr>
        <p:spPr>
          <a:xfrm>
            <a:off x="261884" y="-218661"/>
            <a:ext cx="4722000" cy="423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FF"/>
                </a:solidFill>
              </a:rPr>
              <a:t>A PICTURE IS WORTH A THOUSAND WORDS</a:t>
            </a:r>
            <a:endParaRPr sz="5400" dirty="0">
              <a:solidFill>
                <a:srgbClr val="FFFFFF"/>
              </a:solidFill>
            </a:endParaRPr>
          </a:p>
        </p:txBody>
      </p:sp>
      <p:sp>
        <p:nvSpPr>
          <p:cNvPr id="5" name="Google Shape;1419;p59"/>
          <p:cNvSpPr txBox="1">
            <a:spLocks/>
          </p:cNvSpPr>
          <p:nvPr/>
        </p:nvSpPr>
        <p:spPr>
          <a:xfrm>
            <a:off x="5808643" y="3549645"/>
            <a:ext cx="2987675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0" indent="0" algn="r">
              <a:buFont typeface="Nanum Gothic"/>
              <a:buNone/>
            </a:pPr>
            <a:r>
              <a:rPr lang="en-US" b="1">
                <a:solidFill>
                  <a:schemeClr val="bg1"/>
                </a:solidFill>
                <a:latin typeface="Arial Black" panose="020B0A04020102020204" pitchFamily="34" charset="0"/>
              </a:rPr>
              <a:t>Earth is the third planet from the Sun and the only one that harbors life in the Solar System. This is where we all live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Conclusions</a:t>
            </a:r>
            <a:endParaRPr sz="4800" dirty="0"/>
          </a:p>
        </p:txBody>
      </p:sp>
      <p:sp>
        <p:nvSpPr>
          <p:cNvPr id="1419" name="Google Shape;1419;p59"/>
          <p:cNvSpPr txBox="1">
            <a:spLocks noGrp="1"/>
          </p:cNvSpPr>
          <p:nvPr>
            <p:ph type="subTitle" idx="4294967295"/>
          </p:nvPr>
        </p:nvSpPr>
        <p:spPr>
          <a:xfrm>
            <a:off x="1127448" y="2287226"/>
            <a:ext cx="2987675" cy="941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Earth is the third planet from the Sun and the only one that harbors life in the Solar System. This is where we all live</a:t>
            </a:r>
            <a:endParaRPr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600" y="1281086"/>
            <a:ext cx="2407036" cy="3249499"/>
          </a:xfrm>
          <a:prstGeom prst="rect">
            <a:avLst/>
          </a:prstGeom>
        </p:spPr>
      </p:pic>
      <p:sp>
        <p:nvSpPr>
          <p:cNvPr id="10" name="Google Shape;1419;p59"/>
          <p:cNvSpPr txBox="1">
            <a:spLocks/>
          </p:cNvSpPr>
          <p:nvPr/>
        </p:nvSpPr>
        <p:spPr>
          <a:xfrm>
            <a:off x="1127447" y="3421261"/>
            <a:ext cx="2987675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0" indent="0">
              <a:buFont typeface="Nanum Gothic"/>
              <a:buNone/>
            </a:pPr>
            <a:r>
              <a:rPr lang="en-US"/>
              <a:t>Earth is the third planet from the Sun and the only one that harbors life in the Solar System. This is where we all live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1127447" y="1694468"/>
            <a:ext cx="3531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b="1" dirty="0"/>
              <a:t>Sun and the Free Template </a:t>
            </a:r>
            <a:endParaRPr lang="es-AR" sz="2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532" y="2047812"/>
            <a:ext cx="2504402" cy="2569331"/>
          </a:xfrm>
          <a:prstGeom prst="rect">
            <a:avLst/>
          </a:prstGeom>
        </p:spPr>
      </p:pic>
      <p:sp>
        <p:nvSpPr>
          <p:cNvPr id="174" name="TextBox 535">
            <a:extLst>
              <a:ext uri="{FF2B5EF4-FFF2-40B4-BE49-F238E27FC236}">
                <a16:creationId xmlns:a16="http://schemas.microsoft.com/office/drawing/2014/main" id="{D17559D4-B591-4B32-A8CF-79631D375236}"/>
              </a:ext>
            </a:extLst>
          </p:cNvPr>
          <p:cNvSpPr txBox="1"/>
          <p:nvPr/>
        </p:nvSpPr>
        <p:spPr>
          <a:xfrm>
            <a:off x="578659" y="3306462"/>
            <a:ext cx="4841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7F7F7F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719763" y="2339975"/>
            <a:ext cx="1933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45" name="Google Shape;1845;p55"/>
          <p:cNvSpPr txBox="1">
            <a:spLocks noGrp="1"/>
          </p:cNvSpPr>
          <p:nvPr>
            <p:ph type="title"/>
          </p:nvPr>
        </p:nvSpPr>
        <p:spPr>
          <a:xfrm>
            <a:off x="371499" y="789162"/>
            <a:ext cx="7658100" cy="25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solidFill>
                  <a:schemeClr val="tx1">
                    <a:lumMod val="75000"/>
                  </a:schemeClr>
                </a:solidFill>
              </a:rPr>
              <a:t>AWESOME</a:t>
            </a:r>
            <a:br>
              <a:rPr lang="en" sz="8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" sz="8800" dirty="0">
                <a:solidFill>
                  <a:schemeClr val="tx1">
                    <a:lumMod val="75000"/>
                  </a:schemeClr>
                </a:solidFill>
              </a:rPr>
              <a:t>WORDS</a:t>
            </a:r>
            <a:endParaRPr sz="8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54"/>
          <p:cNvSpPr/>
          <p:nvPr/>
        </p:nvSpPr>
        <p:spPr>
          <a:xfrm>
            <a:off x="887800" y="1657000"/>
            <a:ext cx="3927600" cy="41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63" name="Google Shape;1963;p54"/>
          <p:cNvSpPr txBox="1">
            <a:spLocks noGrp="1"/>
          </p:cNvSpPr>
          <p:nvPr>
            <p:ph type="ctrTitle"/>
          </p:nvPr>
        </p:nvSpPr>
        <p:spPr>
          <a:xfrm>
            <a:off x="789600" y="529488"/>
            <a:ext cx="4568100" cy="11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965" name="Google Shape;1965;p54"/>
          <p:cNvSpPr txBox="1">
            <a:spLocks noGrp="1"/>
          </p:cNvSpPr>
          <p:nvPr>
            <p:ph type="subTitle" idx="1"/>
          </p:nvPr>
        </p:nvSpPr>
        <p:spPr>
          <a:xfrm>
            <a:off x="926670" y="1591049"/>
            <a:ext cx="4568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1967" name="Google Shape;1967;p54"/>
          <p:cNvSpPr/>
          <p:nvPr/>
        </p:nvSpPr>
        <p:spPr>
          <a:xfrm>
            <a:off x="4303505" y="4665119"/>
            <a:ext cx="345674" cy="363770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8" name="Google Shape;1968;p54"/>
          <p:cNvGrpSpPr/>
          <p:nvPr/>
        </p:nvGrpSpPr>
        <p:grpSpPr>
          <a:xfrm>
            <a:off x="4752976" y="4665330"/>
            <a:ext cx="346056" cy="363368"/>
            <a:chOff x="3303268" y="3817349"/>
            <a:chExt cx="346056" cy="345674"/>
          </a:xfrm>
        </p:grpSpPr>
        <p:sp>
          <p:nvSpPr>
            <p:cNvPr id="1969" name="Google Shape;1969;p54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4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4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4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3" name="Google Shape;1973;p54"/>
          <p:cNvGrpSpPr/>
          <p:nvPr/>
        </p:nvGrpSpPr>
        <p:grpSpPr>
          <a:xfrm>
            <a:off x="5202066" y="4665330"/>
            <a:ext cx="346056" cy="363368"/>
            <a:chOff x="3752358" y="3817349"/>
            <a:chExt cx="346056" cy="345674"/>
          </a:xfrm>
        </p:grpSpPr>
        <p:sp>
          <p:nvSpPr>
            <p:cNvPr id="1974" name="Google Shape;1974;p54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4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4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4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9" name="Google Shape;1979;p54"/>
          <p:cNvGrpSpPr/>
          <p:nvPr/>
        </p:nvGrpSpPr>
        <p:grpSpPr>
          <a:xfrm>
            <a:off x="7894519" y="513070"/>
            <a:ext cx="1169970" cy="555496"/>
            <a:chOff x="949800" y="1738125"/>
            <a:chExt cx="825725" cy="392050"/>
          </a:xfrm>
        </p:grpSpPr>
        <p:sp>
          <p:nvSpPr>
            <p:cNvPr id="1980" name="Google Shape;1980;p54"/>
            <p:cNvSpPr/>
            <p:nvPr/>
          </p:nvSpPr>
          <p:spPr>
            <a:xfrm>
              <a:off x="1397475" y="2101875"/>
              <a:ext cx="32775" cy="28125"/>
            </a:xfrm>
            <a:custGeom>
              <a:avLst/>
              <a:gdLst/>
              <a:ahLst/>
              <a:cxnLst/>
              <a:rect l="l" t="t" r="r" b="b"/>
              <a:pathLst>
                <a:path w="1311" h="1125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11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4"/>
            <p:cNvSpPr/>
            <p:nvPr/>
          </p:nvSpPr>
          <p:spPr>
            <a:xfrm>
              <a:off x="1397475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4"/>
            <p:cNvSpPr/>
            <p:nvPr/>
          </p:nvSpPr>
          <p:spPr>
            <a:xfrm>
              <a:off x="1397475" y="185927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4"/>
            <p:cNvSpPr/>
            <p:nvPr/>
          </p:nvSpPr>
          <p:spPr>
            <a:xfrm>
              <a:off x="1397475" y="1738125"/>
              <a:ext cx="32775" cy="28050"/>
            </a:xfrm>
            <a:custGeom>
              <a:avLst/>
              <a:gdLst/>
              <a:ahLst/>
              <a:cxnLst/>
              <a:rect l="l" t="t" r="r" b="b"/>
              <a:pathLst>
                <a:path w="1311" h="1122" extrusionOk="0">
                  <a:moveTo>
                    <a:pt x="540" y="1"/>
                  </a:moveTo>
                  <a:cubicBezTo>
                    <a:pt x="240" y="1"/>
                    <a:pt x="1" y="258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1" y="608"/>
                    <a:pt x="1061" y="1"/>
                    <a:pt x="560" y="1"/>
                  </a:cubicBezTo>
                  <a:cubicBezTo>
                    <a:pt x="554" y="1"/>
                    <a:pt x="547" y="1"/>
                    <a:pt x="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4"/>
            <p:cNvSpPr/>
            <p:nvPr/>
          </p:nvSpPr>
          <p:spPr>
            <a:xfrm>
              <a:off x="1512375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4"/>
            <p:cNvSpPr/>
            <p:nvPr/>
          </p:nvSpPr>
          <p:spPr>
            <a:xfrm>
              <a:off x="1512375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4"/>
            <p:cNvSpPr/>
            <p:nvPr/>
          </p:nvSpPr>
          <p:spPr>
            <a:xfrm>
              <a:off x="1512375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4"/>
            <p:cNvSpPr/>
            <p:nvPr/>
          </p:nvSpPr>
          <p:spPr>
            <a:xfrm>
              <a:off x="1512375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4"/>
            <p:cNvSpPr/>
            <p:nvPr/>
          </p:nvSpPr>
          <p:spPr>
            <a:xfrm>
              <a:off x="1627575" y="2101875"/>
              <a:ext cx="28000" cy="28300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4"/>
            <p:cNvSpPr/>
            <p:nvPr/>
          </p:nvSpPr>
          <p:spPr>
            <a:xfrm>
              <a:off x="1627375" y="1980425"/>
              <a:ext cx="33250" cy="28350"/>
            </a:xfrm>
            <a:custGeom>
              <a:avLst/>
              <a:gdLst/>
              <a:ahLst/>
              <a:cxnLst/>
              <a:rect l="l" t="t" r="r" b="b"/>
              <a:pathLst>
                <a:path w="1330" h="1134" extrusionOk="0">
                  <a:moveTo>
                    <a:pt x="568" y="1"/>
                  </a:moveTo>
                  <a:cubicBezTo>
                    <a:pt x="258" y="1"/>
                    <a:pt x="8" y="263"/>
                    <a:pt x="8" y="572"/>
                  </a:cubicBezTo>
                  <a:cubicBezTo>
                    <a:pt x="0" y="910"/>
                    <a:pt x="280" y="1133"/>
                    <a:pt x="572" y="1133"/>
                  </a:cubicBezTo>
                  <a:cubicBezTo>
                    <a:pt x="713" y="1133"/>
                    <a:pt x="857" y="1081"/>
                    <a:pt x="973" y="965"/>
                  </a:cubicBezTo>
                  <a:cubicBezTo>
                    <a:pt x="1330" y="608"/>
                    <a:pt x="1068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4"/>
            <p:cNvSpPr/>
            <p:nvPr/>
          </p:nvSpPr>
          <p:spPr>
            <a:xfrm>
              <a:off x="1627575" y="1859275"/>
              <a:ext cx="28000" cy="28325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4"/>
            <p:cNvSpPr/>
            <p:nvPr/>
          </p:nvSpPr>
          <p:spPr>
            <a:xfrm>
              <a:off x="1627575" y="1738150"/>
              <a:ext cx="28000" cy="2800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70" y="1119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4"/>
            <p:cNvSpPr/>
            <p:nvPr/>
          </p:nvSpPr>
          <p:spPr>
            <a:xfrm>
              <a:off x="1742475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4"/>
            <p:cNvSpPr/>
            <p:nvPr/>
          </p:nvSpPr>
          <p:spPr>
            <a:xfrm>
              <a:off x="1742475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4"/>
            <p:cNvSpPr/>
            <p:nvPr/>
          </p:nvSpPr>
          <p:spPr>
            <a:xfrm>
              <a:off x="1742475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4"/>
            <p:cNvSpPr/>
            <p:nvPr/>
          </p:nvSpPr>
          <p:spPr>
            <a:xfrm>
              <a:off x="1742475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81" y="1119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4"/>
            <p:cNvSpPr/>
            <p:nvPr/>
          </p:nvSpPr>
          <p:spPr>
            <a:xfrm>
              <a:off x="949800" y="2101875"/>
              <a:ext cx="33075" cy="28125"/>
            </a:xfrm>
            <a:custGeom>
              <a:avLst/>
              <a:gdLst/>
              <a:ahLst/>
              <a:cxnLst/>
              <a:rect l="l" t="t" r="r" b="b"/>
              <a:pathLst>
                <a:path w="1323" h="1125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22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4"/>
            <p:cNvSpPr/>
            <p:nvPr/>
          </p:nvSpPr>
          <p:spPr>
            <a:xfrm>
              <a:off x="949800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4"/>
            <p:cNvSpPr/>
            <p:nvPr/>
          </p:nvSpPr>
          <p:spPr>
            <a:xfrm>
              <a:off x="949800" y="185927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4"/>
            <p:cNvSpPr/>
            <p:nvPr/>
          </p:nvSpPr>
          <p:spPr>
            <a:xfrm>
              <a:off x="949800" y="1738125"/>
              <a:ext cx="33000" cy="28050"/>
            </a:xfrm>
            <a:custGeom>
              <a:avLst/>
              <a:gdLst/>
              <a:ahLst/>
              <a:cxnLst/>
              <a:rect l="l" t="t" r="r" b="b"/>
              <a:pathLst>
                <a:path w="1320" h="1122" extrusionOk="0">
                  <a:moveTo>
                    <a:pt x="575" y="1"/>
                  </a:moveTo>
                  <a:cubicBezTo>
                    <a:pt x="570" y="1"/>
                    <a:pt x="565" y="1"/>
                    <a:pt x="560" y="1"/>
                  </a:cubicBezTo>
                  <a:cubicBezTo>
                    <a:pt x="251" y="1"/>
                    <a:pt x="1" y="251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9" y="612"/>
                    <a:pt x="1065" y="1"/>
                    <a:pt x="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4"/>
            <p:cNvSpPr/>
            <p:nvPr/>
          </p:nvSpPr>
          <p:spPr>
            <a:xfrm>
              <a:off x="1064700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4"/>
            <p:cNvSpPr/>
            <p:nvPr/>
          </p:nvSpPr>
          <p:spPr>
            <a:xfrm>
              <a:off x="1065000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4"/>
            <p:cNvSpPr/>
            <p:nvPr/>
          </p:nvSpPr>
          <p:spPr>
            <a:xfrm>
              <a:off x="1064700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4"/>
            <p:cNvSpPr/>
            <p:nvPr/>
          </p:nvSpPr>
          <p:spPr>
            <a:xfrm>
              <a:off x="1064700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4"/>
            <p:cNvSpPr/>
            <p:nvPr/>
          </p:nvSpPr>
          <p:spPr>
            <a:xfrm>
              <a:off x="1179900" y="2101875"/>
              <a:ext cx="32775" cy="28125"/>
            </a:xfrm>
            <a:custGeom>
              <a:avLst/>
              <a:gdLst/>
              <a:ahLst/>
              <a:cxnLst/>
              <a:rect l="l" t="t" r="r" b="b"/>
              <a:pathLst>
                <a:path w="1311" h="1125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0" y="1125"/>
                  </a:cubicBezTo>
                  <a:cubicBezTo>
                    <a:pt x="705" y="1125"/>
                    <a:pt x="843" y="1075"/>
                    <a:pt x="953" y="965"/>
                  </a:cubicBezTo>
                  <a:cubicBezTo>
                    <a:pt x="1310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4"/>
            <p:cNvSpPr/>
            <p:nvPr/>
          </p:nvSpPr>
          <p:spPr>
            <a:xfrm>
              <a:off x="1179900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4"/>
            <p:cNvSpPr/>
            <p:nvPr/>
          </p:nvSpPr>
          <p:spPr>
            <a:xfrm>
              <a:off x="1179900" y="185927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4"/>
            <p:cNvSpPr/>
            <p:nvPr/>
          </p:nvSpPr>
          <p:spPr>
            <a:xfrm>
              <a:off x="1179900" y="1738125"/>
              <a:ext cx="32675" cy="28050"/>
            </a:xfrm>
            <a:custGeom>
              <a:avLst/>
              <a:gdLst/>
              <a:ahLst/>
              <a:cxnLst/>
              <a:rect l="l" t="t" r="r" b="b"/>
              <a:pathLst>
                <a:path w="1307" h="1122" extrusionOk="0">
                  <a:moveTo>
                    <a:pt x="574" y="1"/>
                  </a:moveTo>
                  <a:cubicBezTo>
                    <a:pt x="569" y="1"/>
                    <a:pt x="565" y="1"/>
                    <a:pt x="560" y="1"/>
                  </a:cubicBezTo>
                  <a:cubicBezTo>
                    <a:pt x="250" y="1"/>
                    <a:pt x="0" y="251"/>
                    <a:pt x="0" y="561"/>
                  </a:cubicBezTo>
                  <a:cubicBezTo>
                    <a:pt x="0" y="898"/>
                    <a:pt x="277" y="1122"/>
                    <a:pt x="563" y="1122"/>
                  </a:cubicBezTo>
                  <a:cubicBezTo>
                    <a:pt x="701" y="1122"/>
                    <a:pt x="841" y="1070"/>
                    <a:pt x="953" y="954"/>
                  </a:cubicBezTo>
                  <a:cubicBezTo>
                    <a:pt x="1307" y="612"/>
                    <a:pt x="1065" y="1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4"/>
            <p:cNvSpPr/>
            <p:nvPr/>
          </p:nvSpPr>
          <p:spPr>
            <a:xfrm>
              <a:off x="1294800" y="2101875"/>
              <a:ext cx="33050" cy="28125"/>
            </a:xfrm>
            <a:custGeom>
              <a:avLst/>
              <a:gdLst/>
              <a:ahLst/>
              <a:cxnLst/>
              <a:rect l="l" t="t" r="r" b="b"/>
              <a:pathLst>
                <a:path w="1322" h="1125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3" y="1125"/>
                  </a:cubicBezTo>
                  <a:cubicBezTo>
                    <a:pt x="711" y="1125"/>
                    <a:pt x="850" y="1075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4"/>
            <p:cNvSpPr/>
            <p:nvPr/>
          </p:nvSpPr>
          <p:spPr>
            <a:xfrm>
              <a:off x="1294800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4"/>
            <p:cNvSpPr/>
            <p:nvPr/>
          </p:nvSpPr>
          <p:spPr>
            <a:xfrm>
              <a:off x="1294800" y="185927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4"/>
            <p:cNvSpPr/>
            <p:nvPr/>
          </p:nvSpPr>
          <p:spPr>
            <a:xfrm>
              <a:off x="1294800" y="1738150"/>
              <a:ext cx="33050" cy="28025"/>
            </a:xfrm>
            <a:custGeom>
              <a:avLst/>
              <a:gdLst/>
              <a:ahLst/>
              <a:cxnLst/>
              <a:rect l="l" t="t" r="r" b="b"/>
              <a:pathLst>
                <a:path w="1322" h="1121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7"/>
                    <a:pt x="277" y="1121"/>
                    <a:pt x="566" y="1121"/>
                  </a:cubicBezTo>
                  <a:cubicBezTo>
                    <a:pt x="706" y="1121"/>
                    <a:pt x="848" y="1069"/>
                    <a:pt x="965" y="953"/>
                  </a:cubicBezTo>
                  <a:cubicBezTo>
                    <a:pt x="1322" y="607"/>
                    <a:pt x="107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3" y="318594"/>
            <a:ext cx="1252738" cy="4710295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00742" y="318594"/>
            <a:ext cx="1255354" cy="47201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029" y="424577"/>
            <a:ext cx="2966348" cy="4449522"/>
          </a:xfrm>
          <a:prstGeom prst="rect">
            <a:avLst/>
          </a:prstGeom>
        </p:spPr>
      </p:pic>
      <p:sp>
        <p:nvSpPr>
          <p:cNvPr id="55" name="Google Shape;1419;p59"/>
          <p:cNvSpPr txBox="1">
            <a:spLocks noGrp="1"/>
          </p:cNvSpPr>
          <p:nvPr>
            <p:ph type="subTitle" idx="4294967295"/>
          </p:nvPr>
        </p:nvSpPr>
        <p:spPr>
          <a:xfrm>
            <a:off x="1169367" y="2372806"/>
            <a:ext cx="2987675" cy="941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Earth is the third planet from the Sun and the only one that harbors life in the Solar System. This is where we all live</a:t>
            </a:r>
            <a:endParaRPr dirty="0"/>
          </a:p>
        </p:txBody>
      </p:sp>
      <p:sp>
        <p:nvSpPr>
          <p:cNvPr id="56" name="Google Shape;1419;p59"/>
          <p:cNvSpPr txBox="1">
            <a:spLocks/>
          </p:cNvSpPr>
          <p:nvPr/>
        </p:nvSpPr>
        <p:spPr>
          <a:xfrm>
            <a:off x="1169366" y="3506841"/>
            <a:ext cx="2987675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●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○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anum Gothic"/>
              <a:buChar char="■"/>
              <a:defRPr sz="15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0" indent="0">
              <a:buFont typeface="Nanum Gothic"/>
              <a:buNone/>
            </a:pPr>
            <a:r>
              <a:rPr lang="en-US"/>
              <a:t>Earth is the third planet from the Sun and the only one that harbors life in the Solar System. This is where we all live</a:t>
            </a:r>
            <a:endParaRPr lang="en-US" dirty="0"/>
          </a:p>
        </p:txBody>
      </p:sp>
      <p:sp>
        <p:nvSpPr>
          <p:cNvPr id="54" name="Google Shape;1978;p90">
            <a:extLst>
              <a:ext uri="{FF2B5EF4-FFF2-40B4-BE49-F238E27FC236}">
                <a16:creationId xmlns:a16="http://schemas.microsoft.com/office/drawing/2014/main" id="{1C8F313B-C30B-AE43-9646-49B17D5033AC}"/>
              </a:ext>
            </a:extLst>
          </p:cNvPr>
          <p:cNvSpPr txBox="1">
            <a:spLocks/>
          </p:cNvSpPr>
          <p:nvPr/>
        </p:nvSpPr>
        <p:spPr>
          <a:xfrm>
            <a:off x="1115169" y="4474283"/>
            <a:ext cx="2554554" cy="399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200" b="1">
                <a:solidFill>
                  <a:schemeClr val="accent5">
                    <a:lumMod val="10000"/>
                  </a:schemeClr>
                </a:solidFill>
              </a:rPr>
              <a:t>www.plantillaspower-point.com</a:t>
            </a:r>
            <a:endParaRPr lang="es-PE" sz="12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90"/>
          <p:cNvSpPr txBox="1">
            <a:spLocks noGrp="1"/>
          </p:cNvSpPr>
          <p:nvPr>
            <p:ph type="title"/>
          </p:nvPr>
        </p:nvSpPr>
        <p:spPr>
          <a:xfrm>
            <a:off x="786581" y="2227316"/>
            <a:ext cx="76584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>
                <a:solidFill>
                  <a:schemeClr val="accent5">
                    <a:lumMod val="10000"/>
                  </a:schemeClr>
                </a:solidFill>
              </a:rPr>
              <a:t>www.plantillaspower-point.com</a:t>
            </a:r>
            <a:endParaRPr dirty="0">
              <a:solidFill>
                <a:schemeClr val="accent5">
                  <a:lumMod val="10000"/>
                </a:schemeClr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92539" y="202789"/>
            <a:ext cx="8806344" cy="919289"/>
            <a:chOff x="158752" y="252637"/>
            <a:chExt cx="8806344" cy="919289"/>
          </a:xfrm>
        </p:grpSpPr>
        <p:sp>
          <p:nvSpPr>
            <p:cNvPr id="9" name="Rectángulo 8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13" name="Rectángulo redondeado 12"/>
              <p:cNvSpPr/>
              <p:nvPr userDrawn="1"/>
            </p:nvSpPr>
            <p:spPr>
              <a:xfrm>
                <a:off x="4620967" y="730279"/>
                <a:ext cx="1131511" cy="7668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4" name="Elipse 13"/>
              <p:cNvSpPr/>
              <p:nvPr userDrawn="1"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" name="Elipse 14"/>
              <p:cNvSpPr/>
              <p:nvPr userDrawn="1"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" name="Elipse 15"/>
              <p:cNvSpPr/>
              <p:nvPr userDrawn="1"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7" name="Rectángulo 16"/>
              <p:cNvSpPr/>
              <p:nvPr userDrawn="1"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18" name="Rectángulo 17"/>
              <p:cNvSpPr/>
              <p:nvPr userDrawn="1"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19" name="Rectángulo 18"/>
              <p:cNvSpPr/>
              <p:nvPr userDrawn="1"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20" name="Rectángulo 19"/>
              <p:cNvSpPr/>
              <p:nvPr userDrawn="1"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21" name="Rectángulo 20"/>
              <p:cNvSpPr/>
              <p:nvPr userDrawn="1"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</p:grpSp>
        <p:sp>
          <p:nvSpPr>
            <p:cNvPr id="11" name="Rectángulo 10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95"/>
          <p:cNvSpPr txBox="1">
            <a:spLocks noGrp="1"/>
          </p:cNvSpPr>
          <p:nvPr>
            <p:ph type="title"/>
          </p:nvPr>
        </p:nvSpPr>
        <p:spPr>
          <a:xfrm>
            <a:off x="674580" y="413387"/>
            <a:ext cx="76584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10000"/>
                  </a:schemeClr>
                </a:solidFill>
              </a:rPr>
              <a:t>RESOURCES</a:t>
            </a:r>
            <a:endParaRPr dirty="0">
              <a:solidFill>
                <a:schemeClr val="accent5">
                  <a:lumMod val="10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58752" y="252637"/>
            <a:ext cx="8806344" cy="919289"/>
            <a:chOff x="158752" y="252637"/>
            <a:chExt cx="8806344" cy="919289"/>
          </a:xfrm>
        </p:grpSpPr>
        <p:sp>
          <p:nvSpPr>
            <p:cNvPr id="7" name="Rectángulo 6"/>
            <p:cNvSpPr/>
            <p:nvPr/>
          </p:nvSpPr>
          <p:spPr>
            <a:xfrm>
              <a:off x="4116350" y="261154"/>
              <a:ext cx="4848746" cy="1025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8220353" y="427829"/>
              <a:ext cx="744743" cy="744097"/>
              <a:chOff x="4620967" y="579502"/>
              <a:chExt cx="1131511" cy="1130529"/>
            </a:xfrm>
          </p:grpSpPr>
          <p:sp>
            <p:nvSpPr>
              <p:cNvPr id="14" name="Rectángulo redondeado 13"/>
              <p:cNvSpPr/>
              <p:nvPr userDrawn="1"/>
            </p:nvSpPr>
            <p:spPr>
              <a:xfrm>
                <a:off x="4620967" y="730279"/>
                <a:ext cx="1131511" cy="7668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" name="Elipse 14"/>
              <p:cNvSpPr/>
              <p:nvPr userDrawn="1"/>
            </p:nvSpPr>
            <p:spPr>
              <a:xfrm>
                <a:off x="4879124" y="803104"/>
                <a:ext cx="615196" cy="62121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" name="Elipse 15"/>
              <p:cNvSpPr/>
              <p:nvPr userDrawn="1"/>
            </p:nvSpPr>
            <p:spPr>
              <a:xfrm>
                <a:off x="4948225" y="878800"/>
                <a:ext cx="476993" cy="481663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7" name="Elipse 16"/>
              <p:cNvSpPr/>
              <p:nvPr userDrawn="1"/>
            </p:nvSpPr>
            <p:spPr>
              <a:xfrm>
                <a:off x="5035264" y="960773"/>
                <a:ext cx="302914" cy="3058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8" name="Rectángulo 17"/>
              <p:cNvSpPr/>
              <p:nvPr userDrawn="1"/>
            </p:nvSpPr>
            <p:spPr>
              <a:xfrm>
                <a:off x="5529323" y="617145"/>
                <a:ext cx="172662" cy="8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19" name="Rectángulo 18"/>
              <p:cNvSpPr/>
              <p:nvPr userDrawn="1"/>
            </p:nvSpPr>
            <p:spPr>
              <a:xfrm>
                <a:off x="4738241" y="68683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20" name="Rectángulo 19"/>
              <p:cNvSpPr/>
              <p:nvPr userDrawn="1"/>
            </p:nvSpPr>
            <p:spPr>
              <a:xfrm>
                <a:off x="4738241" y="579502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21" name="Rectángulo 20"/>
              <p:cNvSpPr/>
              <p:nvPr userDrawn="1"/>
            </p:nvSpPr>
            <p:spPr>
              <a:xfrm>
                <a:off x="4910917" y="1527117"/>
                <a:ext cx="599937" cy="75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  <p:sp>
            <p:nvSpPr>
              <p:cNvPr id="22" name="Rectángulo 21"/>
              <p:cNvSpPr/>
              <p:nvPr userDrawn="1"/>
            </p:nvSpPr>
            <p:spPr>
              <a:xfrm>
                <a:off x="5035264" y="1632371"/>
                <a:ext cx="361901" cy="77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noFill/>
                  </a:ln>
                </a:endParaRPr>
              </a:p>
            </p:txBody>
          </p:sp>
        </p:grpSp>
        <p:sp>
          <p:nvSpPr>
            <p:cNvPr id="9" name="Rectángulo 8"/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23" y="1145491"/>
            <a:ext cx="4343800" cy="37750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80" y="1375357"/>
            <a:ext cx="3201012" cy="16576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032" y="3337444"/>
            <a:ext cx="1430891" cy="15831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06" y="2939707"/>
            <a:ext cx="1469195" cy="2203793"/>
          </a:xfrm>
          <a:prstGeom prst="rect">
            <a:avLst/>
          </a:prstGeom>
        </p:spPr>
      </p:pic>
      <p:sp>
        <p:nvSpPr>
          <p:cNvPr id="23" name="Google Shape;1978;p90">
            <a:extLst>
              <a:ext uri="{FF2B5EF4-FFF2-40B4-BE49-F238E27FC236}">
                <a16:creationId xmlns:a16="http://schemas.microsoft.com/office/drawing/2014/main" id="{072F4375-EDFE-65B2-1D3F-F6A9B6581A5C}"/>
              </a:ext>
            </a:extLst>
          </p:cNvPr>
          <p:cNvSpPr txBox="1">
            <a:spLocks/>
          </p:cNvSpPr>
          <p:nvPr/>
        </p:nvSpPr>
        <p:spPr>
          <a:xfrm>
            <a:off x="2573207" y="4664976"/>
            <a:ext cx="4008859" cy="399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000" b="1" dirty="0">
                <a:solidFill>
                  <a:schemeClr val="accent5">
                    <a:lumMod val="10000"/>
                  </a:schemeClr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76843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32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TABLE OF CONTENTS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338" name="Google Shape;1338;p32"/>
          <p:cNvSpPr txBox="1">
            <a:spLocks noGrp="1"/>
          </p:cNvSpPr>
          <p:nvPr>
            <p:ph type="title" idx="2"/>
          </p:nvPr>
        </p:nvSpPr>
        <p:spPr>
          <a:xfrm>
            <a:off x="989363" y="1775133"/>
            <a:ext cx="528900" cy="436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39" name="Google Shape;1339;p32"/>
          <p:cNvSpPr txBox="1">
            <a:spLocks noGrp="1"/>
          </p:cNvSpPr>
          <p:nvPr>
            <p:ph type="title" idx="3"/>
          </p:nvPr>
        </p:nvSpPr>
        <p:spPr>
          <a:xfrm>
            <a:off x="1624200" y="1772258"/>
            <a:ext cx="2886600" cy="4365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LESSON</a:t>
            </a:r>
            <a:endParaRPr/>
          </a:p>
        </p:txBody>
      </p:sp>
      <p:sp>
        <p:nvSpPr>
          <p:cNvPr id="1340" name="Google Shape;1340;p32"/>
          <p:cNvSpPr txBox="1">
            <a:spLocks noGrp="1"/>
          </p:cNvSpPr>
          <p:nvPr>
            <p:ph type="title" idx="4"/>
          </p:nvPr>
        </p:nvSpPr>
        <p:spPr>
          <a:xfrm>
            <a:off x="1540079" y="2211638"/>
            <a:ext cx="28866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341" name="Google Shape;1341;p32"/>
          <p:cNvSpPr txBox="1">
            <a:spLocks noGrp="1"/>
          </p:cNvSpPr>
          <p:nvPr>
            <p:ph type="title" idx="14"/>
          </p:nvPr>
        </p:nvSpPr>
        <p:spPr>
          <a:xfrm>
            <a:off x="989363" y="3285783"/>
            <a:ext cx="5289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42" name="Google Shape;1342;p32"/>
          <p:cNvSpPr txBox="1">
            <a:spLocks noGrp="1"/>
          </p:cNvSpPr>
          <p:nvPr>
            <p:ph type="title" idx="5"/>
          </p:nvPr>
        </p:nvSpPr>
        <p:spPr>
          <a:xfrm>
            <a:off x="5498475" y="1772258"/>
            <a:ext cx="2886600" cy="4365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THE TOPIC</a:t>
            </a:r>
            <a:endParaRPr/>
          </a:p>
        </p:txBody>
      </p:sp>
      <p:sp>
        <p:nvSpPr>
          <p:cNvPr id="1343" name="Google Shape;1343;p32"/>
          <p:cNvSpPr txBox="1">
            <a:spLocks noGrp="1"/>
          </p:cNvSpPr>
          <p:nvPr>
            <p:ph type="title" idx="6"/>
          </p:nvPr>
        </p:nvSpPr>
        <p:spPr>
          <a:xfrm>
            <a:off x="5414354" y="2211638"/>
            <a:ext cx="28866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344" name="Google Shape;1344;p32"/>
          <p:cNvSpPr txBox="1">
            <a:spLocks noGrp="1"/>
          </p:cNvSpPr>
          <p:nvPr>
            <p:ph type="title" idx="15"/>
          </p:nvPr>
        </p:nvSpPr>
        <p:spPr>
          <a:xfrm>
            <a:off x="4863638" y="1775133"/>
            <a:ext cx="5289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45" name="Google Shape;1345;p32"/>
          <p:cNvSpPr txBox="1">
            <a:spLocks noGrp="1"/>
          </p:cNvSpPr>
          <p:nvPr>
            <p:ph type="title" idx="7"/>
          </p:nvPr>
        </p:nvSpPr>
        <p:spPr>
          <a:xfrm>
            <a:off x="1624200" y="3301533"/>
            <a:ext cx="2886600" cy="4050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 CAMERA</a:t>
            </a:r>
            <a:endParaRPr/>
          </a:p>
        </p:txBody>
      </p:sp>
      <p:sp>
        <p:nvSpPr>
          <p:cNvPr id="1346" name="Google Shape;1346;p32"/>
          <p:cNvSpPr txBox="1">
            <a:spLocks noGrp="1"/>
          </p:cNvSpPr>
          <p:nvPr>
            <p:ph type="title" idx="8"/>
          </p:nvPr>
        </p:nvSpPr>
        <p:spPr>
          <a:xfrm>
            <a:off x="1540079" y="3706538"/>
            <a:ext cx="28866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347" name="Google Shape;1347;p32"/>
          <p:cNvSpPr txBox="1">
            <a:spLocks noGrp="1"/>
          </p:cNvSpPr>
          <p:nvPr>
            <p:ph type="title" idx="16"/>
          </p:nvPr>
        </p:nvSpPr>
        <p:spPr>
          <a:xfrm>
            <a:off x="4863638" y="3285783"/>
            <a:ext cx="5289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48" name="Google Shape;1348;p32"/>
          <p:cNvSpPr txBox="1">
            <a:spLocks noGrp="1"/>
          </p:cNvSpPr>
          <p:nvPr>
            <p:ph type="title" idx="9"/>
          </p:nvPr>
        </p:nvSpPr>
        <p:spPr>
          <a:xfrm>
            <a:off x="5498475" y="3301533"/>
            <a:ext cx="2886600" cy="4050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EXERCISE</a:t>
            </a:r>
            <a:endParaRPr/>
          </a:p>
        </p:txBody>
      </p:sp>
      <p:sp>
        <p:nvSpPr>
          <p:cNvPr id="1349" name="Google Shape;1349;p32"/>
          <p:cNvSpPr txBox="1">
            <a:spLocks noGrp="1"/>
          </p:cNvSpPr>
          <p:nvPr>
            <p:ph type="title" idx="13"/>
          </p:nvPr>
        </p:nvSpPr>
        <p:spPr>
          <a:xfrm>
            <a:off x="5414354" y="3706538"/>
            <a:ext cx="28866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grpSp>
        <p:nvGrpSpPr>
          <p:cNvPr id="1350" name="Google Shape;1350;p32"/>
          <p:cNvGrpSpPr/>
          <p:nvPr/>
        </p:nvGrpSpPr>
        <p:grpSpPr>
          <a:xfrm>
            <a:off x="1027871" y="1772227"/>
            <a:ext cx="435817" cy="436463"/>
            <a:chOff x="1300150" y="626450"/>
            <a:chExt cx="739299" cy="740647"/>
          </a:xfrm>
        </p:grpSpPr>
        <p:sp>
          <p:nvSpPr>
            <p:cNvPr id="1351" name="Google Shape;1351;p32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52" name="Google Shape;1352;p32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53" name="Google Shape;1353;p32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54" name="Google Shape;1354;p32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355" name="Google Shape;1355;p32"/>
          <p:cNvGrpSpPr/>
          <p:nvPr/>
        </p:nvGrpSpPr>
        <p:grpSpPr>
          <a:xfrm>
            <a:off x="1027871" y="3285802"/>
            <a:ext cx="435817" cy="436463"/>
            <a:chOff x="1300150" y="626450"/>
            <a:chExt cx="739299" cy="740647"/>
          </a:xfrm>
        </p:grpSpPr>
        <p:sp>
          <p:nvSpPr>
            <p:cNvPr id="1356" name="Google Shape;1356;p32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57" name="Google Shape;1357;p32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58" name="Google Shape;1358;p32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59" name="Google Shape;1359;p32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360" name="Google Shape;1360;p32"/>
          <p:cNvGrpSpPr/>
          <p:nvPr/>
        </p:nvGrpSpPr>
        <p:grpSpPr>
          <a:xfrm>
            <a:off x="4910184" y="3285802"/>
            <a:ext cx="435817" cy="436463"/>
            <a:chOff x="1300150" y="626450"/>
            <a:chExt cx="739299" cy="740647"/>
          </a:xfrm>
        </p:grpSpPr>
        <p:sp>
          <p:nvSpPr>
            <p:cNvPr id="1361" name="Google Shape;1361;p32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62" name="Google Shape;1362;p32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63" name="Google Shape;1363;p32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64" name="Google Shape;1364;p32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365" name="Google Shape;1365;p32"/>
          <p:cNvGrpSpPr/>
          <p:nvPr/>
        </p:nvGrpSpPr>
        <p:grpSpPr>
          <a:xfrm>
            <a:off x="4910184" y="1772227"/>
            <a:ext cx="435817" cy="436463"/>
            <a:chOff x="1300150" y="626450"/>
            <a:chExt cx="739299" cy="740647"/>
          </a:xfrm>
        </p:grpSpPr>
        <p:sp>
          <p:nvSpPr>
            <p:cNvPr id="1366" name="Google Shape;1366;p32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67" name="Google Shape;1367;p32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68" name="Google Shape;1368;p32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69" name="Google Shape;1369;p32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929" y="4077821"/>
            <a:ext cx="1100291" cy="88023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55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" y="1146613"/>
            <a:ext cx="5357660" cy="36144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201" y="1600200"/>
            <a:ext cx="2617498" cy="2939850"/>
          </a:xfrm>
          <a:prstGeom prst="rect">
            <a:avLst/>
          </a:prstGeom>
        </p:spPr>
      </p:pic>
      <p:sp>
        <p:nvSpPr>
          <p:cNvPr id="5" name="Google Shape;1978;p90">
            <a:extLst>
              <a:ext uri="{FF2B5EF4-FFF2-40B4-BE49-F238E27FC236}">
                <a16:creationId xmlns:a16="http://schemas.microsoft.com/office/drawing/2014/main" id="{F2FF99E6-95FC-15B9-6B38-D24CA0AB25DE}"/>
              </a:ext>
            </a:extLst>
          </p:cNvPr>
          <p:cNvSpPr txBox="1">
            <a:spLocks/>
          </p:cNvSpPr>
          <p:nvPr/>
        </p:nvSpPr>
        <p:spPr>
          <a:xfrm>
            <a:off x="2573207" y="4664976"/>
            <a:ext cx="4008859" cy="399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000" b="1">
                <a:solidFill>
                  <a:schemeClr val="accent5">
                    <a:lumMod val="10000"/>
                  </a:schemeClr>
                </a:solidFill>
              </a:rPr>
              <a:t>www.plantillaspower-point.com</a:t>
            </a:r>
            <a:endParaRPr lang="es-PE" sz="20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99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55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ALTERNATIVE RESOURCES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2019" name="Google Shape;2019;p55"/>
          <p:cNvGrpSpPr/>
          <p:nvPr/>
        </p:nvGrpSpPr>
        <p:grpSpPr>
          <a:xfrm>
            <a:off x="3990390" y="1461912"/>
            <a:ext cx="272675" cy="293825"/>
            <a:chOff x="5626575" y="1129725"/>
            <a:chExt cx="272675" cy="293825"/>
          </a:xfrm>
        </p:grpSpPr>
        <p:sp>
          <p:nvSpPr>
            <p:cNvPr id="2020" name="Google Shape;2020;p55"/>
            <p:cNvSpPr/>
            <p:nvPr/>
          </p:nvSpPr>
          <p:spPr>
            <a:xfrm>
              <a:off x="5648900" y="1204425"/>
              <a:ext cx="12525" cy="14250"/>
            </a:xfrm>
            <a:custGeom>
              <a:avLst/>
              <a:gdLst/>
              <a:ahLst/>
              <a:cxnLst/>
              <a:rect l="l" t="t" r="r" b="b"/>
              <a:pathLst>
                <a:path w="501" h="570" extrusionOk="0">
                  <a:moveTo>
                    <a:pt x="243" y="0"/>
                  </a:moveTo>
                  <a:cubicBezTo>
                    <a:pt x="120" y="0"/>
                    <a:pt x="12" y="103"/>
                    <a:pt x="1" y="228"/>
                  </a:cubicBezTo>
                  <a:lnTo>
                    <a:pt x="1" y="347"/>
                  </a:lnTo>
                  <a:cubicBezTo>
                    <a:pt x="13" y="495"/>
                    <a:pt x="129" y="570"/>
                    <a:pt x="245" y="570"/>
                  </a:cubicBezTo>
                  <a:cubicBezTo>
                    <a:pt x="361" y="570"/>
                    <a:pt x="477" y="495"/>
                    <a:pt x="489" y="347"/>
                  </a:cubicBezTo>
                  <a:cubicBezTo>
                    <a:pt x="489" y="323"/>
                    <a:pt x="489" y="287"/>
                    <a:pt x="489" y="263"/>
                  </a:cubicBezTo>
                  <a:cubicBezTo>
                    <a:pt x="501" y="132"/>
                    <a:pt x="394" y="13"/>
                    <a:pt x="263" y="1"/>
                  </a:cubicBezTo>
                  <a:cubicBezTo>
                    <a:pt x="256" y="1"/>
                    <a:pt x="249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5"/>
            <p:cNvSpPr/>
            <p:nvPr/>
          </p:nvSpPr>
          <p:spPr>
            <a:xfrm>
              <a:off x="5653975" y="1165675"/>
              <a:ext cx="25625" cy="31350"/>
            </a:xfrm>
            <a:custGeom>
              <a:avLst/>
              <a:gdLst/>
              <a:ahLst/>
              <a:cxnLst/>
              <a:rect l="l" t="t" r="r" b="b"/>
              <a:pathLst>
                <a:path w="1025" h="1254" extrusionOk="0">
                  <a:moveTo>
                    <a:pt x="747" y="1"/>
                  </a:moveTo>
                  <a:cubicBezTo>
                    <a:pt x="674" y="1"/>
                    <a:pt x="602" y="35"/>
                    <a:pt x="560" y="99"/>
                  </a:cubicBezTo>
                  <a:cubicBezTo>
                    <a:pt x="369" y="349"/>
                    <a:pt x="203" y="623"/>
                    <a:pt x="60" y="908"/>
                  </a:cubicBezTo>
                  <a:cubicBezTo>
                    <a:pt x="0" y="1027"/>
                    <a:pt x="60" y="1170"/>
                    <a:pt x="179" y="1230"/>
                  </a:cubicBezTo>
                  <a:cubicBezTo>
                    <a:pt x="203" y="1242"/>
                    <a:pt x="238" y="1254"/>
                    <a:pt x="274" y="1254"/>
                  </a:cubicBezTo>
                  <a:cubicBezTo>
                    <a:pt x="369" y="1254"/>
                    <a:pt x="453" y="1194"/>
                    <a:pt x="500" y="1111"/>
                  </a:cubicBezTo>
                  <a:cubicBezTo>
                    <a:pt x="619" y="861"/>
                    <a:pt x="774" y="611"/>
                    <a:pt x="941" y="384"/>
                  </a:cubicBezTo>
                  <a:cubicBezTo>
                    <a:pt x="1024" y="277"/>
                    <a:pt x="1000" y="123"/>
                    <a:pt x="893" y="51"/>
                  </a:cubicBezTo>
                  <a:cubicBezTo>
                    <a:pt x="850" y="17"/>
                    <a:pt x="798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5"/>
            <p:cNvSpPr/>
            <p:nvPr/>
          </p:nvSpPr>
          <p:spPr>
            <a:xfrm>
              <a:off x="5737400" y="1266650"/>
              <a:ext cx="84175" cy="71925"/>
            </a:xfrm>
            <a:custGeom>
              <a:avLst/>
              <a:gdLst/>
              <a:ahLst/>
              <a:cxnLst/>
              <a:rect l="l" t="t" r="r" b="b"/>
              <a:pathLst>
                <a:path w="3367" h="2877" extrusionOk="0">
                  <a:moveTo>
                    <a:pt x="1912" y="474"/>
                  </a:moveTo>
                  <a:cubicBezTo>
                    <a:pt x="2406" y="474"/>
                    <a:pt x="2878" y="859"/>
                    <a:pt x="2878" y="1441"/>
                  </a:cubicBezTo>
                  <a:cubicBezTo>
                    <a:pt x="2890" y="1965"/>
                    <a:pt x="2450" y="2394"/>
                    <a:pt x="1926" y="2406"/>
                  </a:cubicBezTo>
                  <a:lnTo>
                    <a:pt x="1926" y="2394"/>
                  </a:lnTo>
                  <a:cubicBezTo>
                    <a:pt x="1069" y="2394"/>
                    <a:pt x="640" y="1358"/>
                    <a:pt x="1247" y="751"/>
                  </a:cubicBezTo>
                  <a:cubicBezTo>
                    <a:pt x="1442" y="560"/>
                    <a:pt x="1679" y="474"/>
                    <a:pt x="1912" y="474"/>
                  </a:cubicBezTo>
                  <a:close/>
                  <a:moveTo>
                    <a:pt x="1911" y="1"/>
                  </a:moveTo>
                  <a:cubicBezTo>
                    <a:pt x="635" y="1"/>
                    <a:pt x="0" y="1552"/>
                    <a:pt x="902" y="2453"/>
                  </a:cubicBezTo>
                  <a:cubicBezTo>
                    <a:pt x="1194" y="2746"/>
                    <a:pt x="1555" y="2877"/>
                    <a:pt x="1910" y="2877"/>
                  </a:cubicBezTo>
                  <a:cubicBezTo>
                    <a:pt x="2652" y="2877"/>
                    <a:pt x="3366" y="2303"/>
                    <a:pt x="3366" y="1441"/>
                  </a:cubicBezTo>
                  <a:cubicBezTo>
                    <a:pt x="3366" y="644"/>
                    <a:pt x="2712" y="1"/>
                    <a:pt x="1926" y="1"/>
                  </a:cubicBezTo>
                  <a:cubicBezTo>
                    <a:pt x="1921" y="1"/>
                    <a:pt x="1916" y="1"/>
                    <a:pt x="1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5"/>
            <p:cNvSpPr/>
            <p:nvPr/>
          </p:nvSpPr>
          <p:spPr>
            <a:xfrm>
              <a:off x="5626575" y="1129725"/>
              <a:ext cx="272675" cy="293825"/>
            </a:xfrm>
            <a:custGeom>
              <a:avLst/>
              <a:gdLst/>
              <a:ahLst/>
              <a:cxnLst/>
              <a:rect l="l" t="t" r="r" b="b"/>
              <a:pathLst>
                <a:path w="10907" h="11753" extrusionOk="0">
                  <a:moveTo>
                    <a:pt x="2037" y="560"/>
                  </a:moveTo>
                  <a:cubicBezTo>
                    <a:pt x="2465" y="1013"/>
                    <a:pt x="3573" y="2263"/>
                    <a:pt x="3573" y="3239"/>
                  </a:cubicBezTo>
                  <a:cubicBezTo>
                    <a:pt x="3573" y="4120"/>
                    <a:pt x="2870" y="4870"/>
                    <a:pt x="2037" y="4870"/>
                  </a:cubicBezTo>
                  <a:cubicBezTo>
                    <a:pt x="1203" y="4870"/>
                    <a:pt x="501" y="4132"/>
                    <a:pt x="501" y="3239"/>
                  </a:cubicBezTo>
                  <a:cubicBezTo>
                    <a:pt x="501" y="2263"/>
                    <a:pt x="1608" y="1013"/>
                    <a:pt x="2037" y="560"/>
                  </a:cubicBezTo>
                  <a:close/>
                  <a:moveTo>
                    <a:pt x="6359" y="4647"/>
                  </a:moveTo>
                  <a:cubicBezTo>
                    <a:pt x="6600" y="4647"/>
                    <a:pt x="6841" y="4805"/>
                    <a:pt x="6859" y="5120"/>
                  </a:cubicBezTo>
                  <a:cubicBezTo>
                    <a:pt x="6859" y="5204"/>
                    <a:pt x="6895" y="5275"/>
                    <a:pt x="6966" y="5311"/>
                  </a:cubicBezTo>
                  <a:cubicBezTo>
                    <a:pt x="7010" y="5338"/>
                    <a:pt x="7058" y="5353"/>
                    <a:pt x="7106" y="5353"/>
                  </a:cubicBezTo>
                  <a:cubicBezTo>
                    <a:pt x="7163" y="5353"/>
                    <a:pt x="7218" y="5332"/>
                    <a:pt x="7264" y="5287"/>
                  </a:cubicBezTo>
                  <a:cubicBezTo>
                    <a:pt x="7372" y="5187"/>
                    <a:pt x="7491" y="5145"/>
                    <a:pt x="7604" y="5145"/>
                  </a:cubicBezTo>
                  <a:cubicBezTo>
                    <a:pt x="7990" y="5145"/>
                    <a:pt x="8316" y="5634"/>
                    <a:pt x="7966" y="6002"/>
                  </a:cubicBezTo>
                  <a:cubicBezTo>
                    <a:pt x="7823" y="6144"/>
                    <a:pt x="7930" y="6394"/>
                    <a:pt x="8145" y="6406"/>
                  </a:cubicBezTo>
                  <a:cubicBezTo>
                    <a:pt x="8800" y="6406"/>
                    <a:pt x="8800" y="7406"/>
                    <a:pt x="8145" y="7406"/>
                  </a:cubicBezTo>
                  <a:cubicBezTo>
                    <a:pt x="8061" y="7406"/>
                    <a:pt x="7990" y="7442"/>
                    <a:pt x="7942" y="7514"/>
                  </a:cubicBezTo>
                  <a:cubicBezTo>
                    <a:pt x="7883" y="7597"/>
                    <a:pt x="7895" y="7728"/>
                    <a:pt x="7966" y="7811"/>
                  </a:cubicBezTo>
                  <a:cubicBezTo>
                    <a:pt x="8276" y="8121"/>
                    <a:pt x="8049" y="8657"/>
                    <a:pt x="7609" y="8657"/>
                  </a:cubicBezTo>
                  <a:cubicBezTo>
                    <a:pt x="7478" y="8657"/>
                    <a:pt x="7359" y="8609"/>
                    <a:pt x="7264" y="8514"/>
                  </a:cubicBezTo>
                  <a:cubicBezTo>
                    <a:pt x="7228" y="8478"/>
                    <a:pt x="7180" y="8454"/>
                    <a:pt x="7133" y="8454"/>
                  </a:cubicBezTo>
                  <a:cubicBezTo>
                    <a:pt x="7119" y="8452"/>
                    <a:pt x="7106" y="8451"/>
                    <a:pt x="7093" y="8451"/>
                  </a:cubicBezTo>
                  <a:cubicBezTo>
                    <a:pt x="6966" y="8451"/>
                    <a:pt x="6859" y="8551"/>
                    <a:pt x="6859" y="8680"/>
                  </a:cubicBezTo>
                  <a:cubicBezTo>
                    <a:pt x="6841" y="8996"/>
                    <a:pt x="6600" y="9154"/>
                    <a:pt x="6359" y="9154"/>
                  </a:cubicBezTo>
                  <a:cubicBezTo>
                    <a:pt x="6118" y="9154"/>
                    <a:pt x="5877" y="8996"/>
                    <a:pt x="5859" y="8680"/>
                  </a:cubicBezTo>
                  <a:cubicBezTo>
                    <a:pt x="5859" y="8633"/>
                    <a:pt x="5835" y="8585"/>
                    <a:pt x="5811" y="8549"/>
                  </a:cubicBezTo>
                  <a:cubicBezTo>
                    <a:pt x="5763" y="8490"/>
                    <a:pt x="5692" y="8454"/>
                    <a:pt x="5621" y="8454"/>
                  </a:cubicBezTo>
                  <a:cubicBezTo>
                    <a:pt x="5561" y="8454"/>
                    <a:pt x="5502" y="8478"/>
                    <a:pt x="5454" y="8514"/>
                  </a:cubicBezTo>
                  <a:cubicBezTo>
                    <a:pt x="5359" y="8609"/>
                    <a:pt x="5240" y="8657"/>
                    <a:pt x="5109" y="8657"/>
                  </a:cubicBezTo>
                  <a:cubicBezTo>
                    <a:pt x="4668" y="8657"/>
                    <a:pt x="4442" y="8121"/>
                    <a:pt x="4751" y="7811"/>
                  </a:cubicBezTo>
                  <a:cubicBezTo>
                    <a:pt x="4823" y="7728"/>
                    <a:pt x="4835" y="7597"/>
                    <a:pt x="4775" y="7514"/>
                  </a:cubicBezTo>
                  <a:cubicBezTo>
                    <a:pt x="4728" y="7442"/>
                    <a:pt x="4656" y="7406"/>
                    <a:pt x="4573" y="7406"/>
                  </a:cubicBezTo>
                  <a:cubicBezTo>
                    <a:pt x="3910" y="7395"/>
                    <a:pt x="3906" y="6406"/>
                    <a:pt x="4561" y="6406"/>
                  </a:cubicBezTo>
                  <a:cubicBezTo>
                    <a:pt x="4565" y="6406"/>
                    <a:pt x="4569" y="6406"/>
                    <a:pt x="4573" y="6406"/>
                  </a:cubicBezTo>
                  <a:cubicBezTo>
                    <a:pt x="4787" y="6394"/>
                    <a:pt x="4894" y="6144"/>
                    <a:pt x="4751" y="6002"/>
                  </a:cubicBezTo>
                  <a:cubicBezTo>
                    <a:pt x="4402" y="5634"/>
                    <a:pt x="4728" y="5145"/>
                    <a:pt x="5113" y="5145"/>
                  </a:cubicBezTo>
                  <a:cubicBezTo>
                    <a:pt x="5227" y="5145"/>
                    <a:pt x="5346" y="5187"/>
                    <a:pt x="5454" y="5287"/>
                  </a:cubicBezTo>
                  <a:cubicBezTo>
                    <a:pt x="5503" y="5332"/>
                    <a:pt x="5560" y="5353"/>
                    <a:pt x="5616" y="5353"/>
                  </a:cubicBezTo>
                  <a:cubicBezTo>
                    <a:pt x="5737" y="5353"/>
                    <a:pt x="5851" y="5259"/>
                    <a:pt x="5859" y="5120"/>
                  </a:cubicBezTo>
                  <a:cubicBezTo>
                    <a:pt x="5877" y="4805"/>
                    <a:pt x="6118" y="4647"/>
                    <a:pt x="6359" y="4647"/>
                  </a:cubicBezTo>
                  <a:close/>
                  <a:moveTo>
                    <a:pt x="10431" y="1763"/>
                  </a:moveTo>
                  <a:lnTo>
                    <a:pt x="10431" y="11276"/>
                  </a:lnTo>
                  <a:lnTo>
                    <a:pt x="6585" y="11276"/>
                  </a:lnTo>
                  <a:lnTo>
                    <a:pt x="6585" y="9621"/>
                  </a:lnTo>
                  <a:cubicBezTo>
                    <a:pt x="6883" y="9550"/>
                    <a:pt x="7121" y="9347"/>
                    <a:pt x="7252" y="9073"/>
                  </a:cubicBezTo>
                  <a:cubicBezTo>
                    <a:pt x="7359" y="9109"/>
                    <a:pt x="7478" y="9133"/>
                    <a:pt x="7609" y="9133"/>
                  </a:cubicBezTo>
                  <a:cubicBezTo>
                    <a:pt x="8300" y="9133"/>
                    <a:pt x="8776" y="8442"/>
                    <a:pt x="8526" y="7799"/>
                  </a:cubicBezTo>
                  <a:cubicBezTo>
                    <a:pt x="9300" y="7454"/>
                    <a:pt x="9300" y="6347"/>
                    <a:pt x="8526" y="6002"/>
                  </a:cubicBezTo>
                  <a:cubicBezTo>
                    <a:pt x="8778" y="5326"/>
                    <a:pt x="8261" y="4659"/>
                    <a:pt x="7612" y="4659"/>
                  </a:cubicBezTo>
                  <a:cubicBezTo>
                    <a:pt x="7495" y="4659"/>
                    <a:pt x="7374" y="4680"/>
                    <a:pt x="7252" y="4728"/>
                  </a:cubicBezTo>
                  <a:cubicBezTo>
                    <a:pt x="7073" y="4341"/>
                    <a:pt x="6710" y="4147"/>
                    <a:pt x="6347" y="4147"/>
                  </a:cubicBezTo>
                  <a:cubicBezTo>
                    <a:pt x="5984" y="4147"/>
                    <a:pt x="5621" y="4341"/>
                    <a:pt x="5442" y="4728"/>
                  </a:cubicBezTo>
                  <a:cubicBezTo>
                    <a:pt x="5331" y="4683"/>
                    <a:pt x="5213" y="4662"/>
                    <a:pt x="5096" y="4662"/>
                  </a:cubicBezTo>
                  <a:cubicBezTo>
                    <a:pt x="4839" y="4662"/>
                    <a:pt x="4583" y="4765"/>
                    <a:pt x="4394" y="4954"/>
                  </a:cubicBezTo>
                  <a:cubicBezTo>
                    <a:pt x="4120" y="5228"/>
                    <a:pt x="4037" y="5632"/>
                    <a:pt x="4168" y="5990"/>
                  </a:cubicBezTo>
                  <a:cubicBezTo>
                    <a:pt x="3394" y="6335"/>
                    <a:pt x="3394" y="7442"/>
                    <a:pt x="4168" y="7787"/>
                  </a:cubicBezTo>
                  <a:cubicBezTo>
                    <a:pt x="3918" y="8430"/>
                    <a:pt x="4394" y="9133"/>
                    <a:pt x="5085" y="9133"/>
                  </a:cubicBezTo>
                  <a:cubicBezTo>
                    <a:pt x="5216" y="9133"/>
                    <a:pt x="5335" y="9109"/>
                    <a:pt x="5442" y="9061"/>
                  </a:cubicBezTo>
                  <a:cubicBezTo>
                    <a:pt x="5573" y="9335"/>
                    <a:pt x="5811" y="9550"/>
                    <a:pt x="6109" y="9621"/>
                  </a:cubicBezTo>
                  <a:lnTo>
                    <a:pt x="6109" y="11276"/>
                  </a:lnTo>
                  <a:lnTo>
                    <a:pt x="2275" y="11276"/>
                  </a:lnTo>
                  <a:lnTo>
                    <a:pt x="2275" y="5323"/>
                  </a:lnTo>
                  <a:cubicBezTo>
                    <a:pt x="3251" y="5204"/>
                    <a:pt x="4049" y="4287"/>
                    <a:pt x="4049" y="3227"/>
                  </a:cubicBezTo>
                  <a:cubicBezTo>
                    <a:pt x="4049" y="2799"/>
                    <a:pt x="3882" y="2311"/>
                    <a:pt x="3561" y="1763"/>
                  </a:cubicBezTo>
                  <a:close/>
                  <a:moveTo>
                    <a:pt x="2025" y="1"/>
                  </a:moveTo>
                  <a:cubicBezTo>
                    <a:pt x="1953" y="1"/>
                    <a:pt x="1894" y="25"/>
                    <a:pt x="1858" y="60"/>
                  </a:cubicBezTo>
                  <a:cubicBezTo>
                    <a:pt x="1775" y="132"/>
                    <a:pt x="1" y="1846"/>
                    <a:pt x="1" y="3239"/>
                  </a:cubicBezTo>
                  <a:cubicBezTo>
                    <a:pt x="1" y="4299"/>
                    <a:pt x="799" y="5204"/>
                    <a:pt x="1775" y="5335"/>
                  </a:cubicBezTo>
                  <a:lnTo>
                    <a:pt x="1775" y="11514"/>
                  </a:lnTo>
                  <a:cubicBezTo>
                    <a:pt x="1775" y="11645"/>
                    <a:pt x="1882" y="11752"/>
                    <a:pt x="2025" y="11752"/>
                  </a:cubicBezTo>
                  <a:lnTo>
                    <a:pt x="10657" y="11752"/>
                  </a:lnTo>
                  <a:cubicBezTo>
                    <a:pt x="10800" y="11752"/>
                    <a:pt x="10907" y="11645"/>
                    <a:pt x="10895" y="11514"/>
                  </a:cubicBezTo>
                  <a:lnTo>
                    <a:pt x="10895" y="1537"/>
                  </a:lnTo>
                  <a:cubicBezTo>
                    <a:pt x="10907" y="1406"/>
                    <a:pt x="10800" y="1299"/>
                    <a:pt x="10669" y="1299"/>
                  </a:cubicBezTo>
                  <a:lnTo>
                    <a:pt x="3251" y="1299"/>
                  </a:lnTo>
                  <a:cubicBezTo>
                    <a:pt x="3204" y="1239"/>
                    <a:pt x="3156" y="1168"/>
                    <a:pt x="3096" y="1108"/>
                  </a:cubicBezTo>
                  <a:cubicBezTo>
                    <a:pt x="2858" y="799"/>
                    <a:pt x="2632" y="525"/>
                    <a:pt x="2477" y="358"/>
                  </a:cubicBezTo>
                  <a:cubicBezTo>
                    <a:pt x="2382" y="263"/>
                    <a:pt x="2311" y="191"/>
                    <a:pt x="2263" y="144"/>
                  </a:cubicBezTo>
                  <a:cubicBezTo>
                    <a:pt x="2156" y="37"/>
                    <a:pt x="2120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55"/>
          <p:cNvGrpSpPr/>
          <p:nvPr/>
        </p:nvGrpSpPr>
        <p:grpSpPr>
          <a:xfrm>
            <a:off x="3491399" y="1490649"/>
            <a:ext cx="294100" cy="236350"/>
            <a:chOff x="4961325" y="1129150"/>
            <a:chExt cx="294100" cy="236350"/>
          </a:xfrm>
        </p:grpSpPr>
        <p:sp>
          <p:nvSpPr>
            <p:cNvPr id="2025" name="Google Shape;2025;p55"/>
            <p:cNvSpPr/>
            <p:nvPr/>
          </p:nvSpPr>
          <p:spPr>
            <a:xfrm>
              <a:off x="5029775" y="1199375"/>
              <a:ext cx="136950" cy="117375"/>
            </a:xfrm>
            <a:custGeom>
              <a:avLst/>
              <a:gdLst/>
              <a:ahLst/>
              <a:cxnLst/>
              <a:rect l="l" t="t" r="r" b="b"/>
              <a:pathLst>
                <a:path w="5478" h="4695" extrusionOk="0">
                  <a:moveTo>
                    <a:pt x="3123" y="478"/>
                  </a:moveTo>
                  <a:cubicBezTo>
                    <a:pt x="4081" y="478"/>
                    <a:pt x="5001" y="1219"/>
                    <a:pt x="5001" y="2346"/>
                  </a:cubicBezTo>
                  <a:cubicBezTo>
                    <a:pt x="5001" y="3370"/>
                    <a:pt x="4168" y="4216"/>
                    <a:pt x="3132" y="4216"/>
                  </a:cubicBezTo>
                  <a:cubicBezTo>
                    <a:pt x="1477" y="4216"/>
                    <a:pt x="644" y="2204"/>
                    <a:pt x="1822" y="1025"/>
                  </a:cubicBezTo>
                  <a:cubicBezTo>
                    <a:pt x="2200" y="647"/>
                    <a:pt x="2666" y="478"/>
                    <a:pt x="3123" y="478"/>
                  </a:cubicBezTo>
                  <a:close/>
                  <a:moveTo>
                    <a:pt x="3132" y="1"/>
                  </a:moveTo>
                  <a:cubicBezTo>
                    <a:pt x="1049" y="1"/>
                    <a:pt x="1" y="2525"/>
                    <a:pt x="1477" y="4001"/>
                  </a:cubicBezTo>
                  <a:cubicBezTo>
                    <a:pt x="1956" y="4480"/>
                    <a:pt x="2545" y="4695"/>
                    <a:pt x="3122" y="4695"/>
                  </a:cubicBezTo>
                  <a:cubicBezTo>
                    <a:pt x="4325" y="4695"/>
                    <a:pt x="5478" y="3762"/>
                    <a:pt x="5478" y="2346"/>
                  </a:cubicBezTo>
                  <a:cubicBezTo>
                    <a:pt x="5478" y="1049"/>
                    <a:pt x="4430" y="1"/>
                    <a:pt x="3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5"/>
            <p:cNvSpPr/>
            <p:nvPr/>
          </p:nvSpPr>
          <p:spPr>
            <a:xfrm>
              <a:off x="5073250" y="1252000"/>
              <a:ext cx="42875" cy="40875"/>
            </a:xfrm>
            <a:custGeom>
              <a:avLst/>
              <a:gdLst/>
              <a:ahLst/>
              <a:cxnLst/>
              <a:rect l="l" t="t" r="r" b="b"/>
              <a:pathLst>
                <a:path w="1715" h="1635" extrusionOk="0">
                  <a:moveTo>
                    <a:pt x="244" y="0"/>
                  </a:moveTo>
                  <a:cubicBezTo>
                    <a:pt x="122" y="0"/>
                    <a:pt x="0" y="81"/>
                    <a:pt x="0" y="241"/>
                  </a:cubicBezTo>
                  <a:cubicBezTo>
                    <a:pt x="0" y="1015"/>
                    <a:pt x="631" y="1634"/>
                    <a:pt x="1393" y="1634"/>
                  </a:cubicBezTo>
                  <a:cubicBezTo>
                    <a:pt x="1715" y="1634"/>
                    <a:pt x="1715" y="1158"/>
                    <a:pt x="1393" y="1158"/>
                  </a:cubicBezTo>
                  <a:cubicBezTo>
                    <a:pt x="893" y="1158"/>
                    <a:pt x="488" y="741"/>
                    <a:pt x="488" y="241"/>
                  </a:cubicBezTo>
                  <a:cubicBezTo>
                    <a:pt x="488" y="81"/>
                    <a:pt x="36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5"/>
            <p:cNvSpPr/>
            <p:nvPr/>
          </p:nvSpPr>
          <p:spPr>
            <a:xfrm>
              <a:off x="5100625" y="1223200"/>
              <a:ext cx="42600" cy="40425"/>
            </a:xfrm>
            <a:custGeom>
              <a:avLst/>
              <a:gdLst/>
              <a:ahLst/>
              <a:cxnLst/>
              <a:rect l="l" t="t" r="r" b="b"/>
              <a:pathLst>
                <a:path w="1704" h="1617" extrusionOk="0">
                  <a:moveTo>
                    <a:pt x="298" y="0"/>
                  </a:moveTo>
                  <a:cubicBezTo>
                    <a:pt x="1" y="24"/>
                    <a:pt x="1" y="453"/>
                    <a:pt x="298" y="477"/>
                  </a:cubicBezTo>
                  <a:cubicBezTo>
                    <a:pt x="810" y="477"/>
                    <a:pt x="1215" y="893"/>
                    <a:pt x="1215" y="1393"/>
                  </a:cubicBezTo>
                  <a:cubicBezTo>
                    <a:pt x="1227" y="1542"/>
                    <a:pt x="1343" y="1617"/>
                    <a:pt x="1459" y="1617"/>
                  </a:cubicBezTo>
                  <a:cubicBezTo>
                    <a:pt x="1575" y="1617"/>
                    <a:pt x="1691" y="1542"/>
                    <a:pt x="1703" y="1393"/>
                  </a:cubicBezTo>
                  <a:cubicBezTo>
                    <a:pt x="1703" y="619"/>
                    <a:pt x="107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5"/>
            <p:cNvSpPr/>
            <p:nvPr/>
          </p:nvSpPr>
          <p:spPr>
            <a:xfrm>
              <a:off x="4961325" y="1129150"/>
              <a:ext cx="294100" cy="236350"/>
            </a:xfrm>
            <a:custGeom>
              <a:avLst/>
              <a:gdLst/>
              <a:ahLst/>
              <a:cxnLst/>
              <a:rect l="l" t="t" r="r" b="b"/>
              <a:pathLst>
                <a:path w="11764" h="9454" extrusionOk="0">
                  <a:moveTo>
                    <a:pt x="2977" y="500"/>
                  </a:moveTo>
                  <a:lnTo>
                    <a:pt x="2977" y="845"/>
                  </a:lnTo>
                  <a:lnTo>
                    <a:pt x="1489" y="845"/>
                  </a:lnTo>
                  <a:lnTo>
                    <a:pt x="1489" y="500"/>
                  </a:lnTo>
                  <a:close/>
                  <a:moveTo>
                    <a:pt x="10787" y="1322"/>
                  </a:moveTo>
                  <a:cubicBezTo>
                    <a:pt x="11049" y="1322"/>
                    <a:pt x="11252" y="1524"/>
                    <a:pt x="11264" y="1786"/>
                  </a:cubicBezTo>
                  <a:lnTo>
                    <a:pt x="500" y="1786"/>
                  </a:lnTo>
                  <a:cubicBezTo>
                    <a:pt x="512" y="1524"/>
                    <a:pt x="715" y="1322"/>
                    <a:pt x="977" y="1322"/>
                  </a:cubicBezTo>
                  <a:close/>
                  <a:moveTo>
                    <a:pt x="11288" y="2262"/>
                  </a:moveTo>
                  <a:lnTo>
                    <a:pt x="11288" y="8025"/>
                  </a:lnTo>
                  <a:lnTo>
                    <a:pt x="7620" y="8025"/>
                  </a:lnTo>
                  <a:cubicBezTo>
                    <a:pt x="9799" y="6727"/>
                    <a:pt x="9799" y="3572"/>
                    <a:pt x="7620" y="2262"/>
                  </a:cubicBezTo>
                  <a:close/>
                  <a:moveTo>
                    <a:pt x="4156" y="2262"/>
                  </a:moveTo>
                  <a:cubicBezTo>
                    <a:pt x="1977" y="3572"/>
                    <a:pt x="1977" y="6727"/>
                    <a:pt x="4156" y="8037"/>
                  </a:cubicBezTo>
                  <a:lnTo>
                    <a:pt x="489" y="8037"/>
                  </a:lnTo>
                  <a:lnTo>
                    <a:pt x="489" y="2262"/>
                  </a:lnTo>
                  <a:close/>
                  <a:moveTo>
                    <a:pt x="5906" y="2262"/>
                  </a:moveTo>
                  <a:cubicBezTo>
                    <a:pt x="7501" y="2274"/>
                    <a:pt x="8775" y="3572"/>
                    <a:pt x="8775" y="5167"/>
                  </a:cubicBezTo>
                  <a:cubicBezTo>
                    <a:pt x="8763" y="6751"/>
                    <a:pt x="7478" y="8037"/>
                    <a:pt x="5882" y="8037"/>
                  </a:cubicBezTo>
                  <a:cubicBezTo>
                    <a:pt x="4299" y="8037"/>
                    <a:pt x="3001" y="6751"/>
                    <a:pt x="2989" y="5167"/>
                  </a:cubicBezTo>
                  <a:cubicBezTo>
                    <a:pt x="2989" y="3572"/>
                    <a:pt x="4263" y="2274"/>
                    <a:pt x="5858" y="2262"/>
                  </a:cubicBezTo>
                  <a:close/>
                  <a:moveTo>
                    <a:pt x="11264" y="8513"/>
                  </a:moveTo>
                  <a:cubicBezTo>
                    <a:pt x="11252" y="8775"/>
                    <a:pt x="11037" y="8977"/>
                    <a:pt x="10776" y="8977"/>
                  </a:cubicBezTo>
                  <a:lnTo>
                    <a:pt x="977" y="8977"/>
                  </a:lnTo>
                  <a:cubicBezTo>
                    <a:pt x="715" y="8977"/>
                    <a:pt x="512" y="8775"/>
                    <a:pt x="500" y="8513"/>
                  </a:cubicBezTo>
                  <a:close/>
                  <a:moveTo>
                    <a:pt x="1251" y="0"/>
                  </a:moveTo>
                  <a:cubicBezTo>
                    <a:pt x="1120" y="0"/>
                    <a:pt x="1001" y="107"/>
                    <a:pt x="1012" y="250"/>
                  </a:cubicBezTo>
                  <a:lnTo>
                    <a:pt x="1012" y="845"/>
                  </a:lnTo>
                  <a:lnTo>
                    <a:pt x="953" y="845"/>
                  </a:lnTo>
                  <a:cubicBezTo>
                    <a:pt x="946" y="845"/>
                    <a:pt x="939" y="845"/>
                    <a:pt x="932" y="845"/>
                  </a:cubicBezTo>
                  <a:cubicBezTo>
                    <a:pt x="417" y="845"/>
                    <a:pt x="0" y="1269"/>
                    <a:pt x="0" y="1798"/>
                  </a:cubicBezTo>
                  <a:lnTo>
                    <a:pt x="0" y="8489"/>
                  </a:lnTo>
                  <a:cubicBezTo>
                    <a:pt x="0" y="9025"/>
                    <a:pt x="429" y="9454"/>
                    <a:pt x="953" y="9454"/>
                  </a:cubicBezTo>
                  <a:lnTo>
                    <a:pt x="10799" y="9454"/>
                  </a:lnTo>
                  <a:cubicBezTo>
                    <a:pt x="11323" y="9454"/>
                    <a:pt x="11752" y="9025"/>
                    <a:pt x="11764" y="8489"/>
                  </a:cubicBezTo>
                  <a:lnTo>
                    <a:pt x="11764" y="1798"/>
                  </a:lnTo>
                  <a:cubicBezTo>
                    <a:pt x="11764" y="1281"/>
                    <a:pt x="11335" y="845"/>
                    <a:pt x="10820" y="845"/>
                  </a:cubicBezTo>
                  <a:cubicBezTo>
                    <a:pt x="10813" y="845"/>
                    <a:pt x="10806" y="845"/>
                    <a:pt x="10799" y="845"/>
                  </a:cubicBezTo>
                  <a:lnTo>
                    <a:pt x="3465" y="845"/>
                  </a:lnTo>
                  <a:lnTo>
                    <a:pt x="3465" y="250"/>
                  </a:lnTo>
                  <a:cubicBezTo>
                    <a:pt x="3465" y="107"/>
                    <a:pt x="3358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5"/>
            <p:cNvSpPr/>
            <p:nvPr/>
          </p:nvSpPr>
          <p:spPr>
            <a:xfrm>
              <a:off x="4986625" y="1232350"/>
              <a:ext cx="12225" cy="14850"/>
            </a:xfrm>
            <a:custGeom>
              <a:avLst/>
              <a:gdLst/>
              <a:ahLst/>
              <a:cxnLst/>
              <a:rect l="l" t="t" r="r" b="b"/>
              <a:pathLst>
                <a:path w="489" h="594" extrusionOk="0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49"/>
                  </a:lnTo>
                  <a:cubicBezTo>
                    <a:pt x="0" y="468"/>
                    <a:pt x="84" y="575"/>
                    <a:pt x="203" y="587"/>
                  </a:cubicBezTo>
                  <a:cubicBezTo>
                    <a:pt x="220" y="591"/>
                    <a:pt x="238" y="593"/>
                    <a:pt x="255" y="593"/>
                  </a:cubicBezTo>
                  <a:cubicBezTo>
                    <a:pt x="378" y="593"/>
                    <a:pt x="489" y="486"/>
                    <a:pt x="489" y="361"/>
                  </a:cubicBezTo>
                  <a:lnTo>
                    <a:pt x="489" y="242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5"/>
            <p:cNvSpPr/>
            <p:nvPr/>
          </p:nvSpPr>
          <p:spPr>
            <a:xfrm>
              <a:off x="4986625" y="1254375"/>
              <a:ext cx="12225" cy="62400"/>
            </a:xfrm>
            <a:custGeom>
              <a:avLst/>
              <a:gdLst/>
              <a:ahLst/>
              <a:cxnLst/>
              <a:rect l="l" t="t" r="r" b="b"/>
              <a:pathLst>
                <a:path w="489" h="2496" extrusionOk="0">
                  <a:moveTo>
                    <a:pt x="240" y="0"/>
                  </a:moveTo>
                  <a:cubicBezTo>
                    <a:pt x="228" y="0"/>
                    <a:pt x="215" y="1"/>
                    <a:pt x="203" y="4"/>
                  </a:cubicBezTo>
                  <a:cubicBezTo>
                    <a:pt x="84" y="27"/>
                    <a:pt x="0" y="134"/>
                    <a:pt x="0" y="254"/>
                  </a:cubicBezTo>
                  <a:lnTo>
                    <a:pt x="0" y="2254"/>
                  </a:lnTo>
                  <a:cubicBezTo>
                    <a:pt x="0" y="2373"/>
                    <a:pt x="84" y="2468"/>
                    <a:pt x="203" y="2492"/>
                  </a:cubicBezTo>
                  <a:cubicBezTo>
                    <a:pt x="216" y="2494"/>
                    <a:pt x="230" y="2495"/>
                    <a:pt x="243" y="2495"/>
                  </a:cubicBezTo>
                  <a:cubicBezTo>
                    <a:pt x="371" y="2495"/>
                    <a:pt x="489" y="2394"/>
                    <a:pt x="489" y="2254"/>
                  </a:cubicBezTo>
                  <a:lnTo>
                    <a:pt x="489" y="242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55"/>
          <p:cNvGrpSpPr/>
          <p:nvPr/>
        </p:nvGrpSpPr>
        <p:grpSpPr>
          <a:xfrm>
            <a:off x="2976607" y="1461649"/>
            <a:ext cx="309900" cy="294350"/>
            <a:chOff x="4296350" y="1129650"/>
            <a:chExt cx="309900" cy="294350"/>
          </a:xfrm>
        </p:grpSpPr>
        <p:sp>
          <p:nvSpPr>
            <p:cNvPr id="2032" name="Google Shape;2032;p55"/>
            <p:cNvSpPr/>
            <p:nvPr/>
          </p:nvSpPr>
          <p:spPr>
            <a:xfrm>
              <a:off x="4523025" y="1198100"/>
              <a:ext cx="53150" cy="123450"/>
            </a:xfrm>
            <a:custGeom>
              <a:avLst/>
              <a:gdLst/>
              <a:ahLst/>
              <a:cxnLst/>
              <a:rect l="l" t="t" r="r" b="b"/>
              <a:pathLst>
                <a:path w="2126" h="4938" extrusionOk="0">
                  <a:moveTo>
                    <a:pt x="348" y="0"/>
                  </a:moveTo>
                  <a:cubicBezTo>
                    <a:pt x="161" y="0"/>
                    <a:pt x="0" y="236"/>
                    <a:pt x="173" y="409"/>
                  </a:cubicBezTo>
                  <a:cubicBezTo>
                    <a:pt x="1280" y="1504"/>
                    <a:pt x="1614" y="3159"/>
                    <a:pt x="1018" y="4600"/>
                  </a:cubicBezTo>
                  <a:cubicBezTo>
                    <a:pt x="971" y="4731"/>
                    <a:pt x="1030" y="4874"/>
                    <a:pt x="1161" y="4922"/>
                  </a:cubicBezTo>
                  <a:cubicBezTo>
                    <a:pt x="1189" y="4933"/>
                    <a:pt x="1218" y="4938"/>
                    <a:pt x="1247" y="4938"/>
                  </a:cubicBezTo>
                  <a:cubicBezTo>
                    <a:pt x="1342" y="4938"/>
                    <a:pt x="1434" y="4882"/>
                    <a:pt x="1471" y="4791"/>
                  </a:cubicBezTo>
                  <a:cubicBezTo>
                    <a:pt x="2126" y="3171"/>
                    <a:pt x="1757" y="1302"/>
                    <a:pt x="518" y="76"/>
                  </a:cubicBezTo>
                  <a:cubicBezTo>
                    <a:pt x="465" y="23"/>
                    <a:pt x="405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5"/>
            <p:cNvSpPr/>
            <p:nvPr/>
          </p:nvSpPr>
          <p:spPr>
            <a:xfrm>
              <a:off x="4528750" y="1334050"/>
              <a:ext cx="17950" cy="15300"/>
            </a:xfrm>
            <a:custGeom>
              <a:avLst/>
              <a:gdLst/>
              <a:ahLst/>
              <a:cxnLst/>
              <a:rect l="l" t="t" r="r" b="b"/>
              <a:pathLst>
                <a:path w="718" h="612" extrusionOk="0">
                  <a:moveTo>
                    <a:pt x="441" y="0"/>
                  </a:moveTo>
                  <a:cubicBezTo>
                    <a:pt x="370" y="0"/>
                    <a:pt x="301" y="30"/>
                    <a:pt x="254" y="91"/>
                  </a:cubicBezTo>
                  <a:lnTo>
                    <a:pt x="158" y="210"/>
                  </a:lnTo>
                  <a:cubicBezTo>
                    <a:pt x="0" y="395"/>
                    <a:pt x="160" y="612"/>
                    <a:pt x="341" y="612"/>
                  </a:cubicBezTo>
                  <a:cubicBezTo>
                    <a:pt x="405" y="612"/>
                    <a:pt x="472" y="585"/>
                    <a:pt x="527" y="519"/>
                  </a:cubicBezTo>
                  <a:cubicBezTo>
                    <a:pt x="563" y="484"/>
                    <a:pt x="599" y="436"/>
                    <a:pt x="635" y="388"/>
                  </a:cubicBezTo>
                  <a:cubicBezTo>
                    <a:pt x="718" y="281"/>
                    <a:pt x="694" y="126"/>
                    <a:pt x="599" y="55"/>
                  </a:cubicBezTo>
                  <a:cubicBezTo>
                    <a:pt x="552" y="19"/>
                    <a:pt x="496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5"/>
            <p:cNvSpPr/>
            <p:nvPr/>
          </p:nvSpPr>
          <p:spPr>
            <a:xfrm>
              <a:off x="4341900" y="1231875"/>
              <a:ext cx="52700" cy="123500"/>
            </a:xfrm>
            <a:custGeom>
              <a:avLst/>
              <a:gdLst/>
              <a:ahLst/>
              <a:cxnLst/>
              <a:rect l="l" t="t" r="r" b="b"/>
              <a:pathLst>
                <a:path w="2108" h="4940" extrusionOk="0">
                  <a:moveTo>
                    <a:pt x="881" y="0"/>
                  </a:moveTo>
                  <a:cubicBezTo>
                    <a:pt x="795" y="0"/>
                    <a:pt x="710" y="46"/>
                    <a:pt x="667" y="153"/>
                  </a:cubicBezTo>
                  <a:cubicBezTo>
                    <a:pt x="0" y="1773"/>
                    <a:pt x="370" y="3630"/>
                    <a:pt x="1620" y="4868"/>
                  </a:cubicBezTo>
                  <a:cubicBezTo>
                    <a:pt x="1655" y="4904"/>
                    <a:pt x="1715" y="4940"/>
                    <a:pt x="1786" y="4940"/>
                  </a:cubicBezTo>
                  <a:cubicBezTo>
                    <a:pt x="2001" y="4940"/>
                    <a:pt x="2108" y="4678"/>
                    <a:pt x="1953" y="4523"/>
                  </a:cubicBezTo>
                  <a:cubicBezTo>
                    <a:pt x="858" y="3428"/>
                    <a:pt x="524" y="1773"/>
                    <a:pt x="1108" y="332"/>
                  </a:cubicBezTo>
                  <a:cubicBezTo>
                    <a:pt x="1184" y="142"/>
                    <a:pt x="1032" y="0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5"/>
            <p:cNvSpPr/>
            <p:nvPr/>
          </p:nvSpPr>
          <p:spPr>
            <a:xfrm>
              <a:off x="4370475" y="1204025"/>
              <a:ext cx="17300" cy="15325"/>
            </a:xfrm>
            <a:custGeom>
              <a:avLst/>
              <a:gdLst/>
              <a:ahLst/>
              <a:cxnLst/>
              <a:rect l="l" t="t" r="r" b="b"/>
              <a:pathLst>
                <a:path w="692" h="613" extrusionOk="0">
                  <a:moveTo>
                    <a:pt x="417" y="0"/>
                  </a:moveTo>
                  <a:cubicBezTo>
                    <a:pt x="350" y="0"/>
                    <a:pt x="284" y="30"/>
                    <a:pt x="239" y="89"/>
                  </a:cubicBezTo>
                  <a:cubicBezTo>
                    <a:pt x="203" y="136"/>
                    <a:pt x="167" y="172"/>
                    <a:pt x="131" y="220"/>
                  </a:cubicBezTo>
                  <a:cubicBezTo>
                    <a:pt x="0" y="386"/>
                    <a:pt x="120" y="613"/>
                    <a:pt x="310" y="613"/>
                  </a:cubicBezTo>
                  <a:cubicBezTo>
                    <a:pt x="393" y="613"/>
                    <a:pt x="453" y="577"/>
                    <a:pt x="501" y="517"/>
                  </a:cubicBezTo>
                  <a:lnTo>
                    <a:pt x="608" y="398"/>
                  </a:lnTo>
                  <a:cubicBezTo>
                    <a:pt x="691" y="303"/>
                    <a:pt x="679" y="148"/>
                    <a:pt x="572" y="65"/>
                  </a:cubicBezTo>
                  <a:cubicBezTo>
                    <a:pt x="529" y="21"/>
                    <a:pt x="473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5"/>
            <p:cNvSpPr/>
            <p:nvPr/>
          </p:nvSpPr>
          <p:spPr>
            <a:xfrm>
              <a:off x="4296350" y="1129650"/>
              <a:ext cx="309900" cy="294350"/>
            </a:xfrm>
            <a:custGeom>
              <a:avLst/>
              <a:gdLst/>
              <a:ahLst/>
              <a:cxnLst/>
              <a:rect l="l" t="t" r="r" b="b"/>
              <a:pathLst>
                <a:path w="12396" h="11774" extrusionOk="0">
                  <a:moveTo>
                    <a:pt x="6264" y="480"/>
                  </a:moveTo>
                  <a:lnTo>
                    <a:pt x="6264" y="11279"/>
                  </a:lnTo>
                  <a:cubicBezTo>
                    <a:pt x="3382" y="11148"/>
                    <a:pt x="1120" y="8767"/>
                    <a:pt x="1120" y="5885"/>
                  </a:cubicBezTo>
                  <a:cubicBezTo>
                    <a:pt x="1120" y="2992"/>
                    <a:pt x="3382" y="623"/>
                    <a:pt x="6264" y="480"/>
                  </a:cubicBezTo>
                  <a:close/>
                  <a:moveTo>
                    <a:pt x="6752" y="480"/>
                  </a:moveTo>
                  <a:cubicBezTo>
                    <a:pt x="9633" y="623"/>
                    <a:pt x="11895" y="2992"/>
                    <a:pt x="11895" y="5885"/>
                  </a:cubicBezTo>
                  <a:cubicBezTo>
                    <a:pt x="11895" y="8767"/>
                    <a:pt x="9633" y="11148"/>
                    <a:pt x="6752" y="11279"/>
                  </a:cubicBezTo>
                  <a:lnTo>
                    <a:pt x="6752" y="480"/>
                  </a:lnTo>
                  <a:close/>
                  <a:moveTo>
                    <a:pt x="6505" y="1"/>
                  </a:moveTo>
                  <a:cubicBezTo>
                    <a:pt x="5374" y="1"/>
                    <a:pt x="4236" y="326"/>
                    <a:pt x="3239" y="992"/>
                  </a:cubicBezTo>
                  <a:cubicBezTo>
                    <a:pt x="906" y="2552"/>
                    <a:pt x="1" y="5540"/>
                    <a:pt x="1072" y="8136"/>
                  </a:cubicBezTo>
                  <a:cubicBezTo>
                    <a:pt x="2005" y="10369"/>
                    <a:pt x="4171" y="11774"/>
                    <a:pt x="6509" y="11774"/>
                  </a:cubicBezTo>
                  <a:cubicBezTo>
                    <a:pt x="6888" y="11774"/>
                    <a:pt x="7272" y="11737"/>
                    <a:pt x="7657" y="11660"/>
                  </a:cubicBezTo>
                  <a:cubicBezTo>
                    <a:pt x="10419" y="11100"/>
                    <a:pt x="12395" y="8683"/>
                    <a:pt x="12395" y="5885"/>
                  </a:cubicBezTo>
                  <a:cubicBezTo>
                    <a:pt x="12395" y="4314"/>
                    <a:pt x="11776" y="2826"/>
                    <a:pt x="10669" y="1718"/>
                  </a:cubicBezTo>
                  <a:cubicBezTo>
                    <a:pt x="9530" y="586"/>
                    <a:pt x="8023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55"/>
          <p:cNvGrpSpPr/>
          <p:nvPr/>
        </p:nvGrpSpPr>
        <p:grpSpPr>
          <a:xfrm>
            <a:off x="1456682" y="1461787"/>
            <a:ext cx="311375" cy="294075"/>
            <a:chOff x="2997975" y="1129650"/>
            <a:chExt cx="311375" cy="294075"/>
          </a:xfrm>
        </p:grpSpPr>
        <p:sp>
          <p:nvSpPr>
            <p:cNvPr id="2038" name="Google Shape;2038;p55"/>
            <p:cNvSpPr/>
            <p:nvPr/>
          </p:nvSpPr>
          <p:spPr>
            <a:xfrm>
              <a:off x="2997975" y="1129650"/>
              <a:ext cx="311375" cy="294075"/>
            </a:xfrm>
            <a:custGeom>
              <a:avLst/>
              <a:gdLst/>
              <a:ahLst/>
              <a:cxnLst/>
              <a:rect l="l" t="t" r="r" b="b"/>
              <a:pathLst>
                <a:path w="12455" h="11763" extrusionOk="0">
                  <a:moveTo>
                    <a:pt x="6497" y="476"/>
                  </a:moveTo>
                  <a:cubicBezTo>
                    <a:pt x="7902" y="476"/>
                    <a:pt x="9287" y="1027"/>
                    <a:pt x="10323" y="2064"/>
                  </a:cubicBezTo>
                  <a:cubicBezTo>
                    <a:pt x="12455" y="4159"/>
                    <a:pt x="12455" y="7600"/>
                    <a:pt x="10323" y="9707"/>
                  </a:cubicBezTo>
                  <a:cubicBezTo>
                    <a:pt x="9287" y="10735"/>
                    <a:pt x="7905" y="11283"/>
                    <a:pt x="6500" y="11283"/>
                  </a:cubicBezTo>
                  <a:cubicBezTo>
                    <a:pt x="5806" y="11283"/>
                    <a:pt x="5107" y="11150"/>
                    <a:pt x="4442" y="10874"/>
                  </a:cubicBezTo>
                  <a:cubicBezTo>
                    <a:pt x="2418" y="10041"/>
                    <a:pt x="1108" y="8064"/>
                    <a:pt x="1108" y="5885"/>
                  </a:cubicBezTo>
                  <a:cubicBezTo>
                    <a:pt x="1108" y="3695"/>
                    <a:pt x="2418" y="1730"/>
                    <a:pt x="4442" y="885"/>
                  </a:cubicBezTo>
                  <a:cubicBezTo>
                    <a:pt x="5106" y="610"/>
                    <a:pt x="5804" y="476"/>
                    <a:pt x="6497" y="476"/>
                  </a:cubicBezTo>
                  <a:close/>
                  <a:moveTo>
                    <a:pt x="6505" y="1"/>
                  </a:moveTo>
                  <a:cubicBezTo>
                    <a:pt x="5374" y="1"/>
                    <a:pt x="4236" y="326"/>
                    <a:pt x="3239" y="992"/>
                  </a:cubicBezTo>
                  <a:cubicBezTo>
                    <a:pt x="906" y="2552"/>
                    <a:pt x="1" y="5540"/>
                    <a:pt x="1072" y="8136"/>
                  </a:cubicBezTo>
                  <a:cubicBezTo>
                    <a:pt x="2004" y="10367"/>
                    <a:pt x="4167" y="11762"/>
                    <a:pt x="6503" y="11762"/>
                  </a:cubicBezTo>
                  <a:cubicBezTo>
                    <a:pt x="6884" y="11762"/>
                    <a:pt x="7270" y="11725"/>
                    <a:pt x="7656" y="11648"/>
                  </a:cubicBezTo>
                  <a:cubicBezTo>
                    <a:pt x="10407" y="11100"/>
                    <a:pt x="12395" y="8683"/>
                    <a:pt x="12395" y="5885"/>
                  </a:cubicBezTo>
                  <a:cubicBezTo>
                    <a:pt x="12395" y="4314"/>
                    <a:pt x="11776" y="2826"/>
                    <a:pt x="10669" y="1718"/>
                  </a:cubicBezTo>
                  <a:cubicBezTo>
                    <a:pt x="9530" y="586"/>
                    <a:pt x="8023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5"/>
            <p:cNvSpPr/>
            <p:nvPr/>
          </p:nvSpPr>
          <p:spPr>
            <a:xfrm>
              <a:off x="3029825" y="1158425"/>
              <a:ext cx="249175" cy="236450"/>
            </a:xfrm>
            <a:custGeom>
              <a:avLst/>
              <a:gdLst/>
              <a:ahLst/>
              <a:cxnLst/>
              <a:rect l="l" t="t" r="r" b="b"/>
              <a:pathLst>
                <a:path w="9967" h="9458" extrusionOk="0">
                  <a:moveTo>
                    <a:pt x="5220" y="486"/>
                  </a:moveTo>
                  <a:cubicBezTo>
                    <a:pt x="5494" y="486"/>
                    <a:pt x="5772" y="513"/>
                    <a:pt x="6049" y="567"/>
                  </a:cubicBezTo>
                  <a:cubicBezTo>
                    <a:pt x="8037" y="960"/>
                    <a:pt x="9478" y="2699"/>
                    <a:pt x="9478" y="4734"/>
                  </a:cubicBezTo>
                  <a:cubicBezTo>
                    <a:pt x="9478" y="5854"/>
                    <a:pt x="9038" y="6937"/>
                    <a:pt x="8240" y="7735"/>
                  </a:cubicBezTo>
                  <a:cubicBezTo>
                    <a:pt x="7414" y="8560"/>
                    <a:pt x="6327" y="8983"/>
                    <a:pt x="5231" y="8983"/>
                  </a:cubicBezTo>
                  <a:cubicBezTo>
                    <a:pt x="4414" y="8983"/>
                    <a:pt x="3592" y="8749"/>
                    <a:pt x="2870" y="8271"/>
                  </a:cubicBezTo>
                  <a:cubicBezTo>
                    <a:pt x="1179" y="7140"/>
                    <a:pt x="525" y="4985"/>
                    <a:pt x="1299" y="3115"/>
                  </a:cubicBezTo>
                  <a:cubicBezTo>
                    <a:pt x="1964" y="1496"/>
                    <a:pt x="3530" y="486"/>
                    <a:pt x="5220" y="486"/>
                  </a:cubicBezTo>
                  <a:close/>
                  <a:moveTo>
                    <a:pt x="5222" y="1"/>
                  </a:moveTo>
                  <a:cubicBezTo>
                    <a:pt x="4315" y="1"/>
                    <a:pt x="3405" y="261"/>
                    <a:pt x="2608" y="794"/>
                  </a:cubicBezTo>
                  <a:cubicBezTo>
                    <a:pt x="727" y="2056"/>
                    <a:pt x="1" y="4461"/>
                    <a:pt x="870" y="6544"/>
                  </a:cubicBezTo>
                  <a:cubicBezTo>
                    <a:pt x="1607" y="8335"/>
                    <a:pt x="3347" y="9458"/>
                    <a:pt x="5227" y="9458"/>
                  </a:cubicBezTo>
                  <a:cubicBezTo>
                    <a:pt x="5535" y="9458"/>
                    <a:pt x="5845" y="9428"/>
                    <a:pt x="6156" y="9366"/>
                  </a:cubicBezTo>
                  <a:cubicBezTo>
                    <a:pt x="8371" y="8925"/>
                    <a:pt x="9966" y="6985"/>
                    <a:pt x="9966" y="4734"/>
                  </a:cubicBezTo>
                  <a:cubicBezTo>
                    <a:pt x="9966" y="3472"/>
                    <a:pt x="9466" y="2270"/>
                    <a:pt x="8573" y="1389"/>
                  </a:cubicBezTo>
                  <a:cubicBezTo>
                    <a:pt x="7657" y="473"/>
                    <a:pt x="6444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5"/>
            <p:cNvSpPr/>
            <p:nvPr/>
          </p:nvSpPr>
          <p:spPr>
            <a:xfrm>
              <a:off x="3236400" y="1289875"/>
              <a:ext cx="15200" cy="14000"/>
            </a:xfrm>
            <a:custGeom>
              <a:avLst/>
              <a:gdLst/>
              <a:ahLst/>
              <a:cxnLst/>
              <a:rect l="l" t="t" r="r" b="b"/>
              <a:pathLst>
                <a:path w="608" h="560" extrusionOk="0">
                  <a:moveTo>
                    <a:pt x="346" y="0"/>
                  </a:moveTo>
                  <a:cubicBezTo>
                    <a:pt x="275" y="0"/>
                    <a:pt x="215" y="24"/>
                    <a:pt x="167" y="72"/>
                  </a:cubicBezTo>
                  <a:lnTo>
                    <a:pt x="96" y="143"/>
                  </a:lnTo>
                  <a:cubicBezTo>
                    <a:pt x="1" y="238"/>
                    <a:pt x="1" y="393"/>
                    <a:pt x="96" y="489"/>
                  </a:cubicBezTo>
                  <a:cubicBezTo>
                    <a:pt x="144" y="536"/>
                    <a:pt x="206" y="560"/>
                    <a:pt x="267" y="560"/>
                  </a:cubicBezTo>
                  <a:cubicBezTo>
                    <a:pt x="328" y="560"/>
                    <a:pt x="388" y="536"/>
                    <a:pt x="429" y="489"/>
                  </a:cubicBezTo>
                  <a:lnTo>
                    <a:pt x="513" y="417"/>
                  </a:lnTo>
                  <a:cubicBezTo>
                    <a:pt x="608" y="322"/>
                    <a:pt x="608" y="167"/>
                    <a:pt x="513" y="72"/>
                  </a:cubicBezTo>
                  <a:cubicBezTo>
                    <a:pt x="465" y="24"/>
                    <a:pt x="405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5"/>
            <p:cNvSpPr/>
            <p:nvPr/>
          </p:nvSpPr>
          <p:spPr>
            <a:xfrm>
              <a:off x="3171350" y="1305650"/>
              <a:ext cx="64475" cy="61450"/>
            </a:xfrm>
            <a:custGeom>
              <a:avLst/>
              <a:gdLst/>
              <a:ahLst/>
              <a:cxnLst/>
              <a:rect l="l" t="t" r="r" b="b"/>
              <a:pathLst>
                <a:path w="2579" h="2458" extrusionOk="0">
                  <a:moveTo>
                    <a:pt x="2317" y="0"/>
                  </a:moveTo>
                  <a:cubicBezTo>
                    <a:pt x="2257" y="0"/>
                    <a:pt x="2198" y="24"/>
                    <a:pt x="2150" y="72"/>
                  </a:cubicBezTo>
                  <a:lnTo>
                    <a:pt x="174" y="2048"/>
                  </a:lnTo>
                  <a:cubicBezTo>
                    <a:pt x="1" y="2221"/>
                    <a:pt x="155" y="2457"/>
                    <a:pt x="339" y="2457"/>
                  </a:cubicBezTo>
                  <a:cubicBezTo>
                    <a:pt x="395" y="2457"/>
                    <a:pt x="454" y="2435"/>
                    <a:pt x="507" y="2382"/>
                  </a:cubicBezTo>
                  <a:lnTo>
                    <a:pt x="2484" y="405"/>
                  </a:lnTo>
                  <a:cubicBezTo>
                    <a:pt x="2579" y="310"/>
                    <a:pt x="2579" y="155"/>
                    <a:pt x="2484" y="72"/>
                  </a:cubicBezTo>
                  <a:cubicBezTo>
                    <a:pt x="2436" y="24"/>
                    <a:pt x="2376" y="0"/>
                    <a:pt x="2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5"/>
            <p:cNvSpPr/>
            <p:nvPr/>
          </p:nvSpPr>
          <p:spPr>
            <a:xfrm>
              <a:off x="3136200" y="1254750"/>
              <a:ext cx="117200" cy="114375"/>
            </a:xfrm>
            <a:custGeom>
              <a:avLst/>
              <a:gdLst/>
              <a:ahLst/>
              <a:cxnLst/>
              <a:rect l="l" t="t" r="r" b="b"/>
              <a:pathLst>
                <a:path w="4688" h="4575" extrusionOk="0">
                  <a:moveTo>
                    <a:pt x="4425" y="0"/>
                  </a:moveTo>
                  <a:cubicBezTo>
                    <a:pt x="4366" y="0"/>
                    <a:pt x="4306" y="24"/>
                    <a:pt x="4259" y="72"/>
                  </a:cubicBezTo>
                  <a:lnTo>
                    <a:pt x="175" y="4156"/>
                  </a:lnTo>
                  <a:cubicBezTo>
                    <a:pt x="1" y="4330"/>
                    <a:pt x="158" y="4575"/>
                    <a:pt x="343" y="4575"/>
                  </a:cubicBezTo>
                  <a:cubicBezTo>
                    <a:pt x="399" y="4575"/>
                    <a:pt x="456" y="4553"/>
                    <a:pt x="508" y="4501"/>
                  </a:cubicBezTo>
                  <a:lnTo>
                    <a:pt x="4604" y="417"/>
                  </a:lnTo>
                  <a:cubicBezTo>
                    <a:pt x="4687" y="322"/>
                    <a:pt x="4687" y="167"/>
                    <a:pt x="4604" y="72"/>
                  </a:cubicBezTo>
                  <a:cubicBezTo>
                    <a:pt x="4556" y="24"/>
                    <a:pt x="4497" y="0"/>
                    <a:pt x="4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5"/>
            <p:cNvSpPr/>
            <p:nvPr/>
          </p:nvSpPr>
          <p:spPr>
            <a:xfrm>
              <a:off x="3106475" y="1225225"/>
              <a:ext cx="143650" cy="140375"/>
            </a:xfrm>
            <a:custGeom>
              <a:avLst/>
              <a:gdLst/>
              <a:ahLst/>
              <a:cxnLst/>
              <a:rect l="l" t="t" r="r" b="b"/>
              <a:pathLst>
                <a:path w="5746" h="5615" extrusionOk="0">
                  <a:moveTo>
                    <a:pt x="5459" y="0"/>
                  </a:moveTo>
                  <a:cubicBezTo>
                    <a:pt x="5405" y="0"/>
                    <a:pt x="5348" y="31"/>
                    <a:pt x="5317" y="62"/>
                  </a:cubicBezTo>
                  <a:lnTo>
                    <a:pt x="173" y="5206"/>
                  </a:lnTo>
                  <a:cubicBezTo>
                    <a:pt x="0" y="5379"/>
                    <a:pt x="162" y="5615"/>
                    <a:pt x="348" y="5615"/>
                  </a:cubicBezTo>
                  <a:cubicBezTo>
                    <a:pt x="406" y="5615"/>
                    <a:pt x="465" y="5592"/>
                    <a:pt x="519" y="5539"/>
                  </a:cubicBezTo>
                  <a:lnTo>
                    <a:pt x="5650" y="408"/>
                  </a:lnTo>
                  <a:cubicBezTo>
                    <a:pt x="5745" y="312"/>
                    <a:pt x="5745" y="158"/>
                    <a:pt x="5650" y="62"/>
                  </a:cubicBezTo>
                  <a:cubicBezTo>
                    <a:pt x="5609" y="31"/>
                    <a:pt x="5559" y="0"/>
                    <a:pt x="5507" y="0"/>
                  </a:cubicBezTo>
                  <a:cubicBezTo>
                    <a:pt x="5499" y="0"/>
                    <a:pt x="5491" y="1"/>
                    <a:pt x="5483" y="3"/>
                  </a:cubicBezTo>
                  <a:cubicBezTo>
                    <a:pt x="5475" y="1"/>
                    <a:pt x="5467" y="0"/>
                    <a:pt x="5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4" name="Google Shape;2044;p55"/>
          <p:cNvGrpSpPr/>
          <p:nvPr/>
        </p:nvGrpSpPr>
        <p:grpSpPr>
          <a:xfrm>
            <a:off x="980890" y="1461762"/>
            <a:ext cx="270900" cy="294125"/>
            <a:chOff x="2382725" y="1129425"/>
            <a:chExt cx="270900" cy="294125"/>
          </a:xfrm>
        </p:grpSpPr>
        <p:sp>
          <p:nvSpPr>
            <p:cNvPr id="2045" name="Google Shape;2045;p55"/>
            <p:cNvSpPr/>
            <p:nvPr/>
          </p:nvSpPr>
          <p:spPr>
            <a:xfrm>
              <a:off x="2383025" y="1129425"/>
              <a:ext cx="270600" cy="106600"/>
            </a:xfrm>
            <a:custGeom>
              <a:avLst/>
              <a:gdLst/>
              <a:ahLst/>
              <a:cxnLst/>
              <a:rect l="l" t="t" r="r" b="b"/>
              <a:pathLst>
                <a:path w="10824" h="4264" extrusionOk="0">
                  <a:moveTo>
                    <a:pt x="9204" y="477"/>
                  </a:moveTo>
                  <a:lnTo>
                    <a:pt x="9204" y="2049"/>
                  </a:lnTo>
                  <a:lnTo>
                    <a:pt x="8728" y="2049"/>
                  </a:lnTo>
                  <a:cubicBezTo>
                    <a:pt x="8525" y="2049"/>
                    <a:pt x="8335" y="1977"/>
                    <a:pt x="8180" y="1846"/>
                  </a:cubicBezTo>
                  <a:cubicBezTo>
                    <a:pt x="8013" y="1692"/>
                    <a:pt x="7930" y="1477"/>
                    <a:pt x="7930" y="1251"/>
                  </a:cubicBezTo>
                  <a:cubicBezTo>
                    <a:pt x="7942" y="822"/>
                    <a:pt x="8299" y="477"/>
                    <a:pt x="8728" y="477"/>
                  </a:cubicBezTo>
                  <a:close/>
                  <a:moveTo>
                    <a:pt x="8740" y="1"/>
                  </a:moveTo>
                  <a:cubicBezTo>
                    <a:pt x="8144" y="1"/>
                    <a:pt x="7609" y="418"/>
                    <a:pt x="7478" y="1013"/>
                  </a:cubicBezTo>
                  <a:lnTo>
                    <a:pt x="1417" y="1013"/>
                  </a:lnTo>
                  <a:cubicBezTo>
                    <a:pt x="631" y="1013"/>
                    <a:pt x="0" y="1644"/>
                    <a:pt x="0" y="2430"/>
                  </a:cubicBezTo>
                  <a:cubicBezTo>
                    <a:pt x="0" y="3204"/>
                    <a:pt x="631" y="3835"/>
                    <a:pt x="1417" y="3835"/>
                  </a:cubicBezTo>
                  <a:lnTo>
                    <a:pt x="9097" y="3835"/>
                  </a:lnTo>
                  <a:cubicBezTo>
                    <a:pt x="9406" y="3835"/>
                    <a:pt x="9704" y="3966"/>
                    <a:pt x="9918" y="4192"/>
                  </a:cubicBezTo>
                  <a:cubicBezTo>
                    <a:pt x="9966" y="4240"/>
                    <a:pt x="10026" y="4263"/>
                    <a:pt x="10085" y="4263"/>
                  </a:cubicBezTo>
                  <a:cubicBezTo>
                    <a:pt x="10145" y="4263"/>
                    <a:pt x="10192" y="4240"/>
                    <a:pt x="10240" y="4204"/>
                  </a:cubicBezTo>
                  <a:cubicBezTo>
                    <a:pt x="10323" y="4109"/>
                    <a:pt x="10323" y="3954"/>
                    <a:pt x="10240" y="3870"/>
                  </a:cubicBezTo>
                  <a:cubicBezTo>
                    <a:pt x="9930" y="3561"/>
                    <a:pt x="9525" y="3382"/>
                    <a:pt x="9085" y="3382"/>
                  </a:cubicBezTo>
                  <a:lnTo>
                    <a:pt x="1417" y="3382"/>
                  </a:lnTo>
                  <a:cubicBezTo>
                    <a:pt x="893" y="3382"/>
                    <a:pt x="477" y="2954"/>
                    <a:pt x="477" y="2430"/>
                  </a:cubicBezTo>
                  <a:cubicBezTo>
                    <a:pt x="477" y="1918"/>
                    <a:pt x="893" y="1489"/>
                    <a:pt x="1417" y="1489"/>
                  </a:cubicBezTo>
                  <a:lnTo>
                    <a:pt x="7478" y="1489"/>
                  </a:lnTo>
                  <a:cubicBezTo>
                    <a:pt x="7585" y="2085"/>
                    <a:pt x="8097" y="2525"/>
                    <a:pt x="8716" y="2537"/>
                  </a:cubicBezTo>
                  <a:lnTo>
                    <a:pt x="9287" y="2537"/>
                  </a:lnTo>
                  <a:cubicBezTo>
                    <a:pt x="9478" y="2537"/>
                    <a:pt x="9645" y="2382"/>
                    <a:pt x="9668" y="2192"/>
                  </a:cubicBezTo>
                  <a:lnTo>
                    <a:pt x="10466" y="2192"/>
                  </a:lnTo>
                  <a:cubicBezTo>
                    <a:pt x="10474" y="2192"/>
                    <a:pt x="10481" y="2192"/>
                    <a:pt x="10488" y="2192"/>
                  </a:cubicBezTo>
                  <a:cubicBezTo>
                    <a:pt x="10804" y="2192"/>
                    <a:pt x="10804" y="1703"/>
                    <a:pt x="10488" y="1703"/>
                  </a:cubicBezTo>
                  <a:cubicBezTo>
                    <a:pt x="10481" y="1703"/>
                    <a:pt x="10474" y="1703"/>
                    <a:pt x="10466" y="1704"/>
                  </a:cubicBezTo>
                  <a:lnTo>
                    <a:pt x="9680" y="1704"/>
                  </a:lnTo>
                  <a:lnTo>
                    <a:pt x="9680" y="870"/>
                  </a:lnTo>
                  <a:lnTo>
                    <a:pt x="10514" y="870"/>
                  </a:lnTo>
                  <a:cubicBezTo>
                    <a:pt x="10523" y="871"/>
                    <a:pt x="10532" y="872"/>
                    <a:pt x="10541" y="872"/>
                  </a:cubicBezTo>
                  <a:cubicBezTo>
                    <a:pt x="10635" y="872"/>
                    <a:pt x="10708" y="814"/>
                    <a:pt x="10752" y="727"/>
                  </a:cubicBezTo>
                  <a:cubicBezTo>
                    <a:pt x="10823" y="561"/>
                    <a:pt x="10692" y="370"/>
                    <a:pt x="10514" y="370"/>
                  </a:cubicBezTo>
                  <a:lnTo>
                    <a:pt x="9680" y="370"/>
                  </a:lnTo>
                  <a:cubicBezTo>
                    <a:pt x="9668" y="168"/>
                    <a:pt x="9502" y="1"/>
                    <a:pt x="9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5"/>
            <p:cNvSpPr/>
            <p:nvPr/>
          </p:nvSpPr>
          <p:spPr>
            <a:xfrm>
              <a:off x="2382725" y="1236925"/>
              <a:ext cx="268800" cy="186625"/>
            </a:xfrm>
            <a:custGeom>
              <a:avLst/>
              <a:gdLst/>
              <a:ahLst/>
              <a:cxnLst/>
              <a:rect l="l" t="t" r="r" b="b"/>
              <a:pathLst>
                <a:path w="10752" h="7465" extrusionOk="0">
                  <a:moveTo>
                    <a:pt x="5073" y="1975"/>
                  </a:moveTo>
                  <a:lnTo>
                    <a:pt x="5073" y="6274"/>
                  </a:lnTo>
                  <a:lnTo>
                    <a:pt x="501" y="6274"/>
                  </a:lnTo>
                  <a:lnTo>
                    <a:pt x="501" y="1975"/>
                  </a:lnTo>
                  <a:close/>
                  <a:moveTo>
                    <a:pt x="7001" y="1273"/>
                  </a:moveTo>
                  <a:cubicBezTo>
                    <a:pt x="7263" y="1273"/>
                    <a:pt x="7466" y="1487"/>
                    <a:pt x="7466" y="1737"/>
                  </a:cubicBezTo>
                  <a:lnTo>
                    <a:pt x="7466" y="6512"/>
                  </a:lnTo>
                  <a:cubicBezTo>
                    <a:pt x="7466" y="6774"/>
                    <a:pt x="7263" y="6988"/>
                    <a:pt x="7001" y="6988"/>
                  </a:cubicBezTo>
                  <a:lnTo>
                    <a:pt x="7001" y="6976"/>
                  </a:lnTo>
                  <a:lnTo>
                    <a:pt x="1977" y="6976"/>
                  </a:lnTo>
                  <a:cubicBezTo>
                    <a:pt x="1810" y="6976"/>
                    <a:pt x="1656" y="6893"/>
                    <a:pt x="1584" y="6750"/>
                  </a:cubicBezTo>
                  <a:lnTo>
                    <a:pt x="5299" y="6750"/>
                  </a:lnTo>
                  <a:cubicBezTo>
                    <a:pt x="5430" y="6750"/>
                    <a:pt x="5537" y="6643"/>
                    <a:pt x="5537" y="6512"/>
                  </a:cubicBezTo>
                  <a:lnTo>
                    <a:pt x="5537" y="1749"/>
                  </a:lnTo>
                  <a:cubicBezTo>
                    <a:pt x="5537" y="1618"/>
                    <a:pt x="5430" y="1511"/>
                    <a:pt x="5299" y="1511"/>
                  </a:cubicBezTo>
                  <a:lnTo>
                    <a:pt x="1584" y="1511"/>
                  </a:lnTo>
                  <a:cubicBezTo>
                    <a:pt x="1656" y="1368"/>
                    <a:pt x="1810" y="1285"/>
                    <a:pt x="1977" y="1273"/>
                  </a:cubicBezTo>
                  <a:close/>
                  <a:moveTo>
                    <a:pt x="10437" y="1"/>
                  </a:moveTo>
                  <a:cubicBezTo>
                    <a:pt x="10296" y="1"/>
                    <a:pt x="10154" y="122"/>
                    <a:pt x="10192" y="297"/>
                  </a:cubicBezTo>
                  <a:cubicBezTo>
                    <a:pt x="10252" y="428"/>
                    <a:pt x="10276" y="571"/>
                    <a:pt x="10276" y="713"/>
                  </a:cubicBezTo>
                  <a:cubicBezTo>
                    <a:pt x="10276" y="1023"/>
                    <a:pt x="10145" y="1333"/>
                    <a:pt x="9930" y="1559"/>
                  </a:cubicBezTo>
                  <a:cubicBezTo>
                    <a:pt x="9704" y="1773"/>
                    <a:pt x="9406" y="1904"/>
                    <a:pt x="9085" y="1904"/>
                  </a:cubicBezTo>
                  <a:lnTo>
                    <a:pt x="7954" y="1904"/>
                  </a:lnTo>
                  <a:lnTo>
                    <a:pt x="7954" y="1749"/>
                  </a:lnTo>
                  <a:cubicBezTo>
                    <a:pt x="7954" y="1225"/>
                    <a:pt x="7525" y="797"/>
                    <a:pt x="7013" y="797"/>
                  </a:cubicBezTo>
                  <a:lnTo>
                    <a:pt x="1977" y="797"/>
                  </a:lnTo>
                  <a:cubicBezTo>
                    <a:pt x="1548" y="809"/>
                    <a:pt x="1167" y="1094"/>
                    <a:pt x="1060" y="1511"/>
                  </a:cubicBezTo>
                  <a:lnTo>
                    <a:pt x="239" y="1511"/>
                  </a:lnTo>
                  <a:cubicBezTo>
                    <a:pt x="108" y="1511"/>
                    <a:pt x="1" y="1618"/>
                    <a:pt x="1" y="1749"/>
                  </a:cubicBezTo>
                  <a:lnTo>
                    <a:pt x="1" y="6512"/>
                  </a:lnTo>
                  <a:cubicBezTo>
                    <a:pt x="1" y="6643"/>
                    <a:pt x="108" y="6762"/>
                    <a:pt x="239" y="6762"/>
                  </a:cubicBezTo>
                  <a:lnTo>
                    <a:pt x="1060" y="6762"/>
                  </a:lnTo>
                  <a:cubicBezTo>
                    <a:pt x="1167" y="7179"/>
                    <a:pt x="1548" y="7464"/>
                    <a:pt x="1977" y="7464"/>
                  </a:cubicBezTo>
                  <a:lnTo>
                    <a:pt x="7001" y="7464"/>
                  </a:lnTo>
                  <a:cubicBezTo>
                    <a:pt x="7525" y="7464"/>
                    <a:pt x="7954" y="7048"/>
                    <a:pt x="7954" y="6524"/>
                  </a:cubicBezTo>
                  <a:lnTo>
                    <a:pt x="7954" y="2392"/>
                  </a:lnTo>
                  <a:lnTo>
                    <a:pt x="9085" y="2392"/>
                  </a:lnTo>
                  <a:cubicBezTo>
                    <a:pt x="9526" y="2392"/>
                    <a:pt x="9954" y="2214"/>
                    <a:pt x="10264" y="1892"/>
                  </a:cubicBezTo>
                  <a:cubicBezTo>
                    <a:pt x="10573" y="1583"/>
                    <a:pt x="10752" y="1154"/>
                    <a:pt x="10752" y="713"/>
                  </a:cubicBezTo>
                  <a:cubicBezTo>
                    <a:pt x="10752" y="511"/>
                    <a:pt x="10716" y="321"/>
                    <a:pt x="10645" y="130"/>
                  </a:cubicBezTo>
                  <a:cubicBezTo>
                    <a:pt x="10597" y="40"/>
                    <a:pt x="10517" y="1"/>
                    <a:pt x="10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5"/>
            <p:cNvSpPr/>
            <p:nvPr/>
          </p:nvSpPr>
          <p:spPr>
            <a:xfrm>
              <a:off x="2452675" y="1317025"/>
              <a:ext cx="43175" cy="46700"/>
            </a:xfrm>
            <a:custGeom>
              <a:avLst/>
              <a:gdLst/>
              <a:ahLst/>
              <a:cxnLst/>
              <a:rect l="l" t="t" r="r" b="b"/>
              <a:pathLst>
                <a:path w="1727" h="1868" extrusionOk="0">
                  <a:moveTo>
                    <a:pt x="489" y="653"/>
                  </a:moveTo>
                  <a:lnTo>
                    <a:pt x="965" y="927"/>
                  </a:lnTo>
                  <a:lnTo>
                    <a:pt x="489" y="1212"/>
                  </a:lnTo>
                  <a:lnTo>
                    <a:pt x="489" y="653"/>
                  </a:lnTo>
                  <a:close/>
                  <a:moveTo>
                    <a:pt x="241" y="0"/>
                  </a:moveTo>
                  <a:cubicBezTo>
                    <a:pt x="117" y="0"/>
                    <a:pt x="1" y="103"/>
                    <a:pt x="1" y="248"/>
                  </a:cubicBezTo>
                  <a:lnTo>
                    <a:pt x="1" y="1617"/>
                  </a:lnTo>
                  <a:cubicBezTo>
                    <a:pt x="1" y="1677"/>
                    <a:pt x="24" y="1736"/>
                    <a:pt x="60" y="1784"/>
                  </a:cubicBezTo>
                  <a:cubicBezTo>
                    <a:pt x="108" y="1831"/>
                    <a:pt x="167" y="1867"/>
                    <a:pt x="239" y="1867"/>
                  </a:cubicBezTo>
                  <a:cubicBezTo>
                    <a:pt x="286" y="1867"/>
                    <a:pt x="322" y="1855"/>
                    <a:pt x="358" y="1831"/>
                  </a:cubicBezTo>
                  <a:lnTo>
                    <a:pt x="1560" y="1141"/>
                  </a:lnTo>
                  <a:cubicBezTo>
                    <a:pt x="1727" y="1046"/>
                    <a:pt x="1727" y="819"/>
                    <a:pt x="1560" y="724"/>
                  </a:cubicBezTo>
                  <a:lnTo>
                    <a:pt x="358" y="34"/>
                  </a:lnTo>
                  <a:cubicBezTo>
                    <a:pt x="320" y="11"/>
                    <a:pt x="280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5"/>
            <p:cNvSpPr/>
            <p:nvPr/>
          </p:nvSpPr>
          <p:spPr>
            <a:xfrm>
              <a:off x="2408325" y="1299525"/>
              <a:ext cx="12225" cy="14850"/>
            </a:xfrm>
            <a:custGeom>
              <a:avLst/>
              <a:gdLst/>
              <a:ahLst/>
              <a:cxnLst/>
              <a:rect l="l" t="t" r="r" b="b"/>
              <a:pathLst>
                <a:path w="489" h="594" extrusionOk="0">
                  <a:moveTo>
                    <a:pt x="258" y="1"/>
                  </a:moveTo>
                  <a:cubicBezTo>
                    <a:pt x="240" y="1"/>
                    <a:pt x="222" y="3"/>
                    <a:pt x="203" y="7"/>
                  </a:cubicBezTo>
                  <a:cubicBezTo>
                    <a:pt x="84" y="19"/>
                    <a:pt x="0" y="126"/>
                    <a:pt x="12" y="245"/>
                  </a:cubicBezTo>
                  <a:lnTo>
                    <a:pt x="12" y="341"/>
                  </a:lnTo>
                  <a:cubicBezTo>
                    <a:pt x="0" y="460"/>
                    <a:pt x="96" y="567"/>
                    <a:pt x="203" y="591"/>
                  </a:cubicBezTo>
                  <a:cubicBezTo>
                    <a:pt x="216" y="593"/>
                    <a:pt x="229" y="594"/>
                    <a:pt x="242" y="594"/>
                  </a:cubicBezTo>
                  <a:cubicBezTo>
                    <a:pt x="379" y="594"/>
                    <a:pt x="489" y="483"/>
                    <a:pt x="489" y="353"/>
                  </a:cubicBezTo>
                  <a:lnTo>
                    <a:pt x="489" y="245"/>
                  </a:lnTo>
                  <a:cubicBezTo>
                    <a:pt x="489" y="109"/>
                    <a:pt x="387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5"/>
            <p:cNvSpPr/>
            <p:nvPr/>
          </p:nvSpPr>
          <p:spPr>
            <a:xfrm>
              <a:off x="2408325" y="1321650"/>
              <a:ext cx="12225" cy="56725"/>
            </a:xfrm>
            <a:custGeom>
              <a:avLst/>
              <a:gdLst/>
              <a:ahLst/>
              <a:cxnLst/>
              <a:rect l="l" t="t" r="r" b="b"/>
              <a:pathLst>
                <a:path w="489" h="2269" extrusionOk="0">
                  <a:moveTo>
                    <a:pt x="246" y="0"/>
                  </a:moveTo>
                  <a:cubicBezTo>
                    <a:pt x="232" y="0"/>
                    <a:pt x="217" y="1"/>
                    <a:pt x="203" y="3"/>
                  </a:cubicBezTo>
                  <a:cubicBezTo>
                    <a:pt x="84" y="15"/>
                    <a:pt x="0" y="122"/>
                    <a:pt x="12" y="241"/>
                  </a:cubicBezTo>
                  <a:lnTo>
                    <a:pt x="12" y="2015"/>
                  </a:lnTo>
                  <a:cubicBezTo>
                    <a:pt x="0" y="2135"/>
                    <a:pt x="96" y="2242"/>
                    <a:pt x="203" y="2266"/>
                  </a:cubicBezTo>
                  <a:cubicBezTo>
                    <a:pt x="216" y="2268"/>
                    <a:pt x="229" y="2269"/>
                    <a:pt x="242" y="2269"/>
                  </a:cubicBezTo>
                  <a:cubicBezTo>
                    <a:pt x="379" y="2269"/>
                    <a:pt x="489" y="2158"/>
                    <a:pt x="489" y="2027"/>
                  </a:cubicBezTo>
                  <a:lnTo>
                    <a:pt x="489" y="241"/>
                  </a:lnTo>
                  <a:cubicBezTo>
                    <a:pt x="489" y="101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0" name="Google Shape;2050;p55"/>
          <p:cNvGrpSpPr/>
          <p:nvPr/>
        </p:nvGrpSpPr>
        <p:grpSpPr>
          <a:xfrm>
            <a:off x="2473440" y="1502412"/>
            <a:ext cx="298275" cy="212825"/>
            <a:chOff x="4015375" y="1833700"/>
            <a:chExt cx="298275" cy="212825"/>
          </a:xfrm>
        </p:grpSpPr>
        <p:sp>
          <p:nvSpPr>
            <p:cNvPr id="2051" name="Google Shape;2051;p55"/>
            <p:cNvSpPr/>
            <p:nvPr/>
          </p:nvSpPr>
          <p:spPr>
            <a:xfrm>
              <a:off x="4015375" y="1833700"/>
              <a:ext cx="298275" cy="212825"/>
            </a:xfrm>
            <a:custGeom>
              <a:avLst/>
              <a:gdLst/>
              <a:ahLst/>
              <a:cxnLst/>
              <a:rect l="l" t="t" r="r" b="b"/>
              <a:pathLst>
                <a:path w="11931" h="8513" extrusionOk="0">
                  <a:moveTo>
                    <a:pt x="7549" y="476"/>
                  </a:moveTo>
                  <a:cubicBezTo>
                    <a:pt x="7835" y="476"/>
                    <a:pt x="7978" y="595"/>
                    <a:pt x="8168" y="738"/>
                  </a:cubicBezTo>
                  <a:cubicBezTo>
                    <a:pt x="8430" y="964"/>
                    <a:pt x="8751" y="1095"/>
                    <a:pt x="9097" y="1107"/>
                  </a:cubicBezTo>
                  <a:cubicBezTo>
                    <a:pt x="9359" y="1107"/>
                    <a:pt x="9621" y="1012"/>
                    <a:pt x="9835" y="845"/>
                  </a:cubicBezTo>
                  <a:cubicBezTo>
                    <a:pt x="10073" y="679"/>
                    <a:pt x="10228" y="488"/>
                    <a:pt x="10537" y="488"/>
                  </a:cubicBezTo>
                  <a:cubicBezTo>
                    <a:pt x="11216" y="488"/>
                    <a:pt x="11561" y="1298"/>
                    <a:pt x="11109" y="1786"/>
                  </a:cubicBezTo>
                  <a:cubicBezTo>
                    <a:pt x="11109" y="1798"/>
                    <a:pt x="11109" y="1798"/>
                    <a:pt x="11097" y="1798"/>
                  </a:cubicBezTo>
                  <a:cubicBezTo>
                    <a:pt x="10871" y="2048"/>
                    <a:pt x="10740" y="2357"/>
                    <a:pt x="10728" y="2691"/>
                  </a:cubicBezTo>
                  <a:cubicBezTo>
                    <a:pt x="10728" y="3108"/>
                    <a:pt x="10930" y="3370"/>
                    <a:pt x="11121" y="3584"/>
                  </a:cubicBezTo>
                  <a:cubicBezTo>
                    <a:pt x="11299" y="3810"/>
                    <a:pt x="11418" y="3953"/>
                    <a:pt x="11418" y="4227"/>
                  </a:cubicBezTo>
                  <a:cubicBezTo>
                    <a:pt x="11418" y="4501"/>
                    <a:pt x="11287" y="4643"/>
                    <a:pt x="11133" y="4834"/>
                  </a:cubicBezTo>
                  <a:cubicBezTo>
                    <a:pt x="10883" y="5084"/>
                    <a:pt x="10740" y="5417"/>
                    <a:pt x="10728" y="5775"/>
                  </a:cubicBezTo>
                  <a:cubicBezTo>
                    <a:pt x="10728" y="6048"/>
                    <a:pt x="10823" y="6310"/>
                    <a:pt x="10990" y="6537"/>
                  </a:cubicBezTo>
                  <a:cubicBezTo>
                    <a:pt x="11156" y="6739"/>
                    <a:pt x="11311" y="6894"/>
                    <a:pt x="11311" y="7191"/>
                  </a:cubicBezTo>
                  <a:cubicBezTo>
                    <a:pt x="11311" y="7620"/>
                    <a:pt x="10966" y="7965"/>
                    <a:pt x="10537" y="7965"/>
                  </a:cubicBezTo>
                  <a:cubicBezTo>
                    <a:pt x="10311" y="7965"/>
                    <a:pt x="10109" y="7870"/>
                    <a:pt x="9954" y="7715"/>
                  </a:cubicBezTo>
                  <a:lnTo>
                    <a:pt x="9942" y="7691"/>
                  </a:lnTo>
                  <a:cubicBezTo>
                    <a:pt x="9704" y="7453"/>
                    <a:pt x="9382" y="7334"/>
                    <a:pt x="9049" y="7334"/>
                  </a:cubicBezTo>
                  <a:cubicBezTo>
                    <a:pt x="8620" y="7334"/>
                    <a:pt x="8287" y="7572"/>
                    <a:pt x="8025" y="7763"/>
                  </a:cubicBezTo>
                  <a:cubicBezTo>
                    <a:pt x="7835" y="7906"/>
                    <a:pt x="7668" y="8025"/>
                    <a:pt x="7525" y="8025"/>
                  </a:cubicBezTo>
                  <a:cubicBezTo>
                    <a:pt x="7263" y="8025"/>
                    <a:pt x="7096" y="7894"/>
                    <a:pt x="6894" y="7727"/>
                  </a:cubicBezTo>
                  <a:cubicBezTo>
                    <a:pt x="6668" y="7537"/>
                    <a:pt x="6406" y="7334"/>
                    <a:pt x="5989" y="7334"/>
                  </a:cubicBezTo>
                  <a:cubicBezTo>
                    <a:pt x="5584" y="7334"/>
                    <a:pt x="5322" y="7537"/>
                    <a:pt x="5096" y="7727"/>
                  </a:cubicBezTo>
                  <a:cubicBezTo>
                    <a:pt x="4870" y="7906"/>
                    <a:pt x="4739" y="8025"/>
                    <a:pt x="4465" y="8025"/>
                  </a:cubicBezTo>
                  <a:cubicBezTo>
                    <a:pt x="4191" y="8025"/>
                    <a:pt x="4048" y="7894"/>
                    <a:pt x="3858" y="7739"/>
                  </a:cubicBezTo>
                  <a:cubicBezTo>
                    <a:pt x="3608" y="7489"/>
                    <a:pt x="3286" y="7346"/>
                    <a:pt x="2929" y="7334"/>
                  </a:cubicBezTo>
                  <a:cubicBezTo>
                    <a:pt x="2608" y="7346"/>
                    <a:pt x="2286" y="7477"/>
                    <a:pt x="2060" y="7715"/>
                  </a:cubicBezTo>
                  <a:lnTo>
                    <a:pt x="2048" y="7727"/>
                  </a:lnTo>
                  <a:cubicBezTo>
                    <a:pt x="1905" y="7882"/>
                    <a:pt x="1703" y="7965"/>
                    <a:pt x="1489" y="7965"/>
                  </a:cubicBezTo>
                  <a:cubicBezTo>
                    <a:pt x="1060" y="7965"/>
                    <a:pt x="715" y="7620"/>
                    <a:pt x="715" y="7191"/>
                  </a:cubicBezTo>
                  <a:cubicBezTo>
                    <a:pt x="715" y="7001"/>
                    <a:pt x="786" y="6810"/>
                    <a:pt x="917" y="6668"/>
                  </a:cubicBezTo>
                  <a:lnTo>
                    <a:pt x="929" y="6656"/>
                  </a:lnTo>
                  <a:cubicBezTo>
                    <a:pt x="1155" y="6417"/>
                    <a:pt x="1286" y="6096"/>
                    <a:pt x="1298" y="5763"/>
                  </a:cubicBezTo>
                  <a:cubicBezTo>
                    <a:pt x="1298" y="5346"/>
                    <a:pt x="1096" y="5096"/>
                    <a:pt x="917" y="4870"/>
                  </a:cubicBezTo>
                  <a:cubicBezTo>
                    <a:pt x="727" y="4655"/>
                    <a:pt x="619" y="4501"/>
                    <a:pt x="619" y="4227"/>
                  </a:cubicBezTo>
                  <a:cubicBezTo>
                    <a:pt x="619" y="3953"/>
                    <a:pt x="739" y="3810"/>
                    <a:pt x="905" y="3620"/>
                  </a:cubicBezTo>
                  <a:cubicBezTo>
                    <a:pt x="1143" y="3370"/>
                    <a:pt x="1298" y="3036"/>
                    <a:pt x="1298" y="2691"/>
                  </a:cubicBezTo>
                  <a:cubicBezTo>
                    <a:pt x="1298" y="2381"/>
                    <a:pt x="1167" y="2096"/>
                    <a:pt x="929" y="1893"/>
                  </a:cubicBezTo>
                  <a:cubicBezTo>
                    <a:pt x="881" y="1857"/>
                    <a:pt x="846" y="1822"/>
                    <a:pt x="810" y="1774"/>
                  </a:cubicBezTo>
                  <a:cubicBezTo>
                    <a:pt x="381" y="1274"/>
                    <a:pt x="739" y="488"/>
                    <a:pt x="1393" y="488"/>
                  </a:cubicBezTo>
                  <a:cubicBezTo>
                    <a:pt x="1608" y="488"/>
                    <a:pt x="1810" y="583"/>
                    <a:pt x="1953" y="738"/>
                  </a:cubicBezTo>
                  <a:lnTo>
                    <a:pt x="1977" y="750"/>
                  </a:lnTo>
                  <a:cubicBezTo>
                    <a:pt x="2216" y="978"/>
                    <a:pt x="2532" y="1108"/>
                    <a:pt x="2862" y="1108"/>
                  </a:cubicBezTo>
                  <a:cubicBezTo>
                    <a:pt x="2877" y="1108"/>
                    <a:pt x="2891" y="1108"/>
                    <a:pt x="2905" y="1107"/>
                  </a:cubicBezTo>
                  <a:cubicBezTo>
                    <a:pt x="3346" y="1107"/>
                    <a:pt x="3667" y="893"/>
                    <a:pt x="3941" y="714"/>
                  </a:cubicBezTo>
                  <a:cubicBezTo>
                    <a:pt x="4132" y="583"/>
                    <a:pt x="4298" y="476"/>
                    <a:pt x="4453" y="476"/>
                  </a:cubicBezTo>
                  <a:cubicBezTo>
                    <a:pt x="4727" y="476"/>
                    <a:pt x="4894" y="595"/>
                    <a:pt x="5096" y="750"/>
                  </a:cubicBezTo>
                  <a:cubicBezTo>
                    <a:pt x="5346" y="964"/>
                    <a:pt x="5668" y="1095"/>
                    <a:pt x="6001" y="1107"/>
                  </a:cubicBezTo>
                  <a:cubicBezTo>
                    <a:pt x="6334" y="1095"/>
                    <a:pt x="6644" y="964"/>
                    <a:pt x="6894" y="750"/>
                  </a:cubicBezTo>
                  <a:cubicBezTo>
                    <a:pt x="7096" y="607"/>
                    <a:pt x="7263" y="476"/>
                    <a:pt x="7549" y="476"/>
                  </a:cubicBezTo>
                  <a:close/>
                  <a:moveTo>
                    <a:pt x="4453" y="0"/>
                  </a:moveTo>
                  <a:cubicBezTo>
                    <a:pt x="4156" y="0"/>
                    <a:pt x="3917" y="155"/>
                    <a:pt x="3679" y="322"/>
                  </a:cubicBezTo>
                  <a:cubicBezTo>
                    <a:pt x="3441" y="476"/>
                    <a:pt x="3203" y="631"/>
                    <a:pt x="2905" y="631"/>
                  </a:cubicBezTo>
                  <a:cubicBezTo>
                    <a:pt x="2891" y="632"/>
                    <a:pt x="2877" y="632"/>
                    <a:pt x="2863" y="632"/>
                  </a:cubicBezTo>
                  <a:cubicBezTo>
                    <a:pt x="2653" y="632"/>
                    <a:pt x="2454" y="549"/>
                    <a:pt x="2298" y="393"/>
                  </a:cubicBezTo>
                  <a:cubicBezTo>
                    <a:pt x="2051" y="146"/>
                    <a:pt x="1727" y="20"/>
                    <a:pt x="1402" y="20"/>
                  </a:cubicBezTo>
                  <a:cubicBezTo>
                    <a:pt x="1101" y="20"/>
                    <a:pt x="800" y="128"/>
                    <a:pt x="560" y="345"/>
                  </a:cubicBezTo>
                  <a:cubicBezTo>
                    <a:pt x="60" y="798"/>
                    <a:pt x="0" y="1560"/>
                    <a:pt x="441" y="2084"/>
                  </a:cubicBezTo>
                  <a:cubicBezTo>
                    <a:pt x="488" y="2131"/>
                    <a:pt x="536" y="2191"/>
                    <a:pt x="584" y="2238"/>
                  </a:cubicBezTo>
                  <a:cubicBezTo>
                    <a:pt x="739" y="2381"/>
                    <a:pt x="822" y="2477"/>
                    <a:pt x="822" y="2691"/>
                  </a:cubicBezTo>
                  <a:cubicBezTo>
                    <a:pt x="822" y="2965"/>
                    <a:pt x="691" y="3119"/>
                    <a:pt x="536" y="3322"/>
                  </a:cubicBezTo>
                  <a:cubicBezTo>
                    <a:pt x="286" y="3560"/>
                    <a:pt x="143" y="3893"/>
                    <a:pt x="143" y="4239"/>
                  </a:cubicBezTo>
                  <a:cubicBezTo>
                    <a:pt x="143" y="4679"/>
                    <a:pt x="358" y="4953"/>
                    <a:pt x="536" y="5179"/>
                  </a:cubicBezTo>
                  <a:cubicBezTo>
                    <a:pt x="703" y="5370"/>
                    <a:pt x="822" y="5525"/>
                    <a:pt x="822" y="5775"/>
                  </a:cubicBezTo>
                  <a:cubicBezTo>
                    <a:pt x="822" y="6025"/>
                    <a:pt x="715" y="6156"/>
                    <a:pt x="560" y="6358"/>
                  </a:cubicBezTo>
                  <a:cubicBezTo>
                    <a:pt x="96" y="6870"/>
                    <a:pt x="131" y="7644"/>
                    <a:pt x="619" y="8120"/>
                  </a:cubicBezTo>
                  <a:cubicBezTo>
                    <a:pt x="863" y="8346"/>
                    <a:pt x="1175" y="8460"/>
                    <a:pt x="1486" y="8460"/>
                  </a:cubicBezTo>
                  <a:cubicBezTo>
                    <a:pt x="1812" y="8460"/>
                    <a:pt x="2137" y="8335"/>
                    <a:pt x="2382" y="8084"/>
                  </a:cubicBezTo>
                  <a:cubicBezTo>
                    <a:pt x="2572" y="7918"/>
                    <a:pt x="2691" y="7822"/>
                    <a:pt x="2941" y="7822"/>
                  </a:cubicBezTo>
                  <a:cubicBezTo>
                    <a:pt x="3215" y="7822"/>
                    <a:pt x="3358" y="7953"/>
                    <a:pt x="3560" y="8108"/>
                  </a:cubicBezTo>
                  <a:cubicBezTo>
                    <a:pt x="3798" y="8358"/>
                    <a:pt x="4120" y="8501"/>
                    <a:pt x="4465" y="8513"/>
                  </a:cubicBezTo>
                  <a:cubicBezTo>
                    <a:pt x="4918" y="8513"/>
                    <a:pt x="5191" y="8287"/>
                    <a:pt x="5406" y="8096"/>
                  </a:cubicBezTo>
                  <a:cubicBezTo>
                    <a:pt x="5596" y="7953"/>
                    <a:pt x="5751" y="7822"/>
                    <a:pt x="6001" y="7822"/>
                  </a:cubicBezTo>
                  <a:cubicBezTo>
                    <a:pt x="6251" y="7822"/>
                    <a:pt x="6406" y="7953"/>
                    <a:pt x="6596" y="8108"/>
                  </a:cubicBezTo>
                  <a:cubicBezTo>
                    <a:pt x="6835" y="8299"/>
                    <a:pt x="7096" y="8513"/>
                    <a:pt x="7525" y="8513"/>
                  </a:cubicBezTo>
                  <a:cubicBezTo>
                    <a:pt x="7823" y="8513"/>
                    <a:pt x="8073" y="8334"/>
                    <a:pt x="8311" y="8156"/>
                  </a:cubicBezTo>
                  <a:cubicBezTo>
                    <a:pt x="8549" y="7989"/>
                    <a:pt x="8775" y="7822"/>
                    <a:pt x="9049" y="7822"/>
                  </a:cubicBezTo>
                  <a:cubicBezTo>
                    <a:pt x="9063" y="7822"/>
                    <a:pt x="9076" y="7821"/>
                    <a:pt x="9090" y="7821"/>
                  </a:cubicBezTo>
                  <a:cubicBezTo>
                    <a:pt x="9289" y="7821"/>
                    <a:pt x="9476" y="7903"/>
                    <a:pt x="9621" y="8037"/>
                  </a:cubicBezTo>
                  <a:cubicBezTo>
                    <a:pt x="9882" y="8326"/>
                    <a:pt x="10215" y="8455"/>
                    <a:pt x="10541" y="8455"/>
                  </a:cubicBezTo>
                  <a:cubicBezTo>
                    <a:pt x="11183" y="8455"/>
                    <a:pt x="11799" y="7957"/>
                    <a:pt x="11799" y="7191"/>
                  </a:cubicBezTo>
                  <a:cubicBezTo>
                    <a:pt x="11799" y="6965"/>
                    <a:pt x="11740" y="6739"/>
                    <a:pt x="11621" y="6537"/>
                  </a:cubicBezTo>
                  <a:cubicBezTo>
                    <a:pt x="11418" y="6310"/>
                    <a:pt x="11204" y="6084"/>
                    <a:pt x="11204" y="5775"/>
                  </a:cubicBezTo>
                  <a:cubicBezTo>
                    <a:pt x="11204" y="5501"/>
                    <a:pt x="11335" y="5346"/>
                    <a:pt x="11502" y="5155"/>
                  </a:cubicBezTo>
                  <a:cubicBezTo>
                    <a:pt x="11752" y="4905"/>
                    <a:pt x="11883" y="4584"/>
                    <a:pt x="11895" y="4239"/>
                  </a:cubicBezTo>
                  <a:cubicBezTo>
                    <a:pt x="11883" y="3881"/>
                    <a:pt x="11740" y="3548"/>
                    <a:pt x="11502" y="3286"/>
                  </a:cubicBezTo>
                  <a:cubicBezTo>
                    <a:pt x="11335" y="3096"/>
                    <a:pt x="11216" y="2941"/>
                    <a:pt x="11216" y="2691"/>
                  </a:cubicBezTo>
                  <a:cubicBezTo>
                    <a:pt x="11216" y="2453"/>
                    <a:pt x="11323" y="2310"/>
                    <a:pt x="11478" y="2107"/>
                  </a:cubicBezTo>
                  <a:cubicBezTo>
                    <a:pt x="11930" y="1595"/>
                    <a:pt x="11883" y="822"/>
                    <a:pt x="11383" y="357"/>
                  </a:cubicBezTo>
                  <a:cubicBezTo>
                    <a:pt x="11138" y="141"/>
                    <a:pt x="10834" y="34"/>
                    <a:pt x="10530" y="34"/>
                  </a:cubicBezTo>
                  <a:cubicBezTo>
                    <a:pt x="10199" y="34"/>
                    <a:pt x="9869" y="162"/>
                    <a:pt x="9621" y="417"/>
                  </a:cubicBezTo>
                  <a:cubicBezTo>
                    <a:pt x="9478" y="560"/>
                    <a:pt x="9287" y="631"/>
                    <a:pt x="9097" y="631"/>
                  </a:cubicBezTo>
                  <a:cubicBezTo>
                    <a:pt x="8811" y="631"/>
                    <a:pt x="8656" y="512"/>
                    <a:pt x="8466" y="357"/>
                  </a:cubicBezTo>
                  <a:cubicBezTo>
                    <a:pt x="8216" y="131"/>
                    <a:pt x="7882" y="0"/>
                    <a:pt x="7549" y="0"/>
                  </a:cubicBezTo>
                  <a:cubicBezTo>
                    <a:pt x="7204" y="12"/>
                    <a:pt x="6870" y="143"/>
                    <a:pt x="6608" y="369"/>
                  </a:cubicBezTo>
                  <a:cubicBezTo>
                    <a:pt x="6406" y="512"/>
                    <a:pt x="6251" y="631"/>
                    <a:pt x="6001" y="631"/>
                  </a:cubicBezTo>
                  <a:cubicBezTo>
                    <a:pt x="5751" y="631"/>
                    <a:pt x="5584" y="512"/>
                    <a:pt x="5382" y="357"/>
                  </a:cubicBezTo>
                  <a:cubicBezTo>
                    <a:pt x="5120" y="143"/>
                    <a:pt x="4799" y="12"/>
                    <a:pt x="4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5"/>
            <p:cNvSpPr/>
            <p:nvPr/>
          </p:nvSpPr>
          <p:spPr>
            <a:xfrm>
              <a:off x="4305575" y="199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5"/>
            <p:cNvSpPr/>
            <p:nvPr/>
          </p:nvSpPr>
          <p:spPr>
            <a:xfrm>
              <a:off x="4051975" y="1866425"/>
              <a:ext cx="226850" cy="147675"/>
            </a:xfrm>
            <a:custGeom>
              <a:avLst/>
              <a:gdLst/>
              <a:ahLst/>
              <a:cxnLst/>
              <a:rect l="l" t="t" r="r" b="b"/>
              <a:pathLst>
                <a:path w="9074" h="5907" extrusionOk="0">
                  <a:moveTo>
                    <a:pt x="8597" y="489"/>
                  </a:moveTo>
                  <a:lnTo>
                    <a:pt x="8597" y="5418"/>
                  </a:lnTo>
                  <a:lnTo>
                    <a:pt x="489" y="5418"/>
                  </a:lnTo>
                  <a:lnTo>
                    <a:pt x="489" y="489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5668"/>
                  </a:lnTo>
                  <a:cubicBezTo>
                    <a:pt x="1" y="5799"/>
                    <a:pt x="108" y="5906"/>
                    <a:pt x="239" y="5906"/>
                  </a:cubicBezTo>
                  <a:lnTo>
                    <a:pt x="8835" y="5906"/>
                  </a:lnTo>
                  <a:cubicBezTo>
                    <a:pt x="8966" y="5906"/>
                    <a:pt x="9073" y="5799"/>
                    <a:pt x="9073" y="5668"/>
                  </a:cubicBezTo>
                  <a:lnTo>
                    <a:pt x="9073" y="239"/>
                  </a:lnTo>
                  <a:cubicBezTo>
                    <a:pt x="9073" y="108"/>
                    <a:pt x="8966" y="1"/>
                    <a:pt x="8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5"/>
            <p:cNvSpPr/>
            <p:nvPr/>
          </p:nvSpPr>
          <p:spPr>
            <a:xfrm>
              <a:off x="4135325" y="1895900"/>
              <a:ext cx="15800" cy="12225"/>
            </a:xfrm>
            <a:custGeom>
              <a:avLst/>
              <a:gdLst/>
              <a:ahLst/>
              <a:cxnLst/>
              <a:rect l="l" t="t" r="r" b="b"/>
              <a:pathLst>
                <a:path w="632" h="489" extrusionOk="0">
                  <a:moveTo>
                    <a:pt x="262" y="0"/>
                  </a:moveTo>
                  <a:cubicBezTo>
                    <a:pt x="143" y="0"/>
                    <a:pt x="36" y="84"/>
                    <a:pt x="24" y="203"/>
                  </a:cubicBezTo>
                  <a:cubicBezTo>
                    <a:pt x="1" y="346"/>
                    <a:pt x="108" y="477"/>
                    <a:pt x="262" y="489"/>
                  </a:cubicBezTo>
                  <a:lnTo>
                    <a:pt x="358" y="489"/>
                  </a:lnTo>
                  <a:cubicBezTo>
                    <a:pt x="477" y="489"/>
                    <a:pt x="584" y="393"/>
                    <a:pt x="608" y="286"/>
                  </a:cubicBezTo>
                  <a:cubicBezTo>
                    <a:pt x="632" y="131"/>
                    <a:pt x="513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5"/>
            <p:cNvSpPr/>
            <p:nvPr/>
          </p:nvSpPr>
          <p:spPr>
            <a:xfrm>
              <a:off x="4157050" y="1895900"/>
              <a:ext cx="92300" cy="12225"/>
            </a:xfrm>
            <a:custGeom>
              <a:avLst/>
              <a:gdLst/>
              <a:ahLst/>
              <a:cxnLst/>
              <a:rect l="l" t="t" r="r" b="b"/>
              <a:pathLst>
                <a:path w="3692" h="489" extrusionOk="0">
                  <a:moveTo>
                    <a:pt x="275" y="0"/>
                  </a:moveTo>
                  <a:cubicBezTo>
                    <a:pt x="155" y="0"/>
                    <a:pt x="48" y="84"/>
                    <a:pt x="25" y="203"/>
                  </a:cubicBezTo>
                  <a:cubicBezTo>
                    <a:pt x="1" y="346"/>
                    <a:pt x="120" y="477"/>
                    <a:pt x="263" y="489"/>
                  </a:cubicBezTo>
                  <a:lnTo>
                    <a:pt x="3418" y="489"/>
                  </a:lnTo>
                  <a:cubicBezTo>
                    <a:pt x="3537" y="489"/>
                    <a:pt x="3644" y="393"/>
                    <a:pt x="3656" y="286"/>
                  </a:cubicBezTo>
                  <a:cubicBezTo>
                    <a:pt x="3692" y="131"/>
                    <a:pt x="3573" y="0"/>
                    <a:pt x="3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5"/>
            <p:cNvSpPr/>
            <p:nvPr/>
          </p:nvSpPr>
          <p:spPr>
            <a:xfrm>
              <a:off x="4133425" y="1972075"/>
              <a:ext cx="19600" cy="12275"/>
            </a:xfrm>
            <a:custGeom>
              <a:avLst/>
              <a:gdLst/>
              <a:ahLst/>
              <a:cxnLst/>
              <a:rect l="l" t="t" r="r" b="b"/>
              <a:pathLst>
                <a:path w="784" h="491" extrusionOk="0">
                  <a:moveTo>
                    <a:pt x="316" y="1"/>
                  </a:moveTo>
                  <a:cubicBezTo>
                    <a:pt x="1" y="1"/>
                    <a:pt x="1" y="490"/>
                    <a:pt x="316" y="490"/>
                  </a:cubicBezTo>
                  <a:cubicBezTo>
                    <a:pt x="324" y="490"/>
                    <a:pt x="331" y="490"/>
                    <a:pt x="338" y="490"/>
                  </a:cubicBezTo>
                  <a:lnTo>
                    <a:pt x="446" y="490"/>
                  </a:lnTo>
                  <a:cubicBezTo>
                    <a:pt x="453" y="490"/>
                    <a:pt x="460" y="490"/>
                    <a:pt x="468" y="490"/>
                  </a:cubicBezTo>
                  <a:cubicBezTo>
                    <a:pt x="784" y="490"/>
                    <a:pt x="784" y="1"/>
                    <a:pt x="468" y="1"/>
                  </a:cubicBezTo>
                  <a:cubicBezTo>
                    <a:pt x="460" y="1"/>
                    <a:pt x="453" y="1"/>
                    <a:pt x="446" y="1"/>
                  </a:cubicBezTo>
                  <a:lnTo>
                    <a:pt x="338" y="1"/>
                  </a:lnTo>
                  <a:cubicBezTo>
                    <a:pt x="331" y="1"/>
                    <a:pt x="324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5"/>
            <p:cNvSpPr/>
            <p:nvPr/>
          </p:nvSpPr>
          <p:spPr>
            <a:xfrm>
              <a:off x="4155150" y="1972075"/>
              <a:ext cx="94200" cy="12275"/>
            </a:xfrm>
            <a:custGeom>
              <a:avLst/>
              <a:gdLst/>
              <a:ahLst/>
              <a:cxnLst/>
              <a:rect l="l" t="t" r="r" b="b"/>
              <a:pathLst>
                <a:path w="3768" h="491" extrusionOk="0">
                  <a:moveTo>
                    <a:pt x="328" y="1"/>
                  </a:moveTo>
                  <a:cubicBezTo>
                    <a:pt x="1" y="1"/>
                    <a:pt x="1" y="490"/>
                    <a:pt x="328" y="490"/>
                  </a:cubicBezTo>
                  <a:cubicBezTo>
                    <a:pt x="335" y="490"/>
                    <a:pt x="343" y="490"/>
                    <a:pt x="351" y="490"/>
                  </a:cubicBezTo>
                  <a:lnTo>
                    <a:pt x="3506" y="490"/>
                  </a:lnTo>
                  <a:cubicBezTo>
                    <a:pt x="3625" y="490"/>
                    <a:pt x="3720" y="406"/>
                    <a:pt x="3744" y="287"/>
                  </a:cubicBezTo>
                  <a:cubicBezTo>
                    <a:pt x="3768" y="132"/>
                    <a:pt x="3649" y="1"/>
                    <a:pt x="3506" y="1"/>
                  </a:cubicBezTo>
                  <a:lnTo>
                    <a:pt x="351" y="1"/>
                  </a:lnTo>
                  <a:cubicBezTo>
                    <a:pt x="343" y="1"/>
                    <a:pt x="335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5"/>
            <p:cNvSpPr/>
            <p:nvPr/>
          </p:nvSpPr>
          <p:spPr>
            <a:xfrm>
              <a:off x="4087100" y="1911325"/>
              <a:ext cx="164075" cy="57525"/>
            </a:xfrm>
            <a:custGeom>
              <a:avLst/>
              <a:gdLst/>
              <a:ahLst/>
              <a:cxnLst/>
              <a:rect l="l" t="t" r="r" b="b"/>
              <a:pathLst>
                <a:path w="6563" h="2301" extrusionOk="0">
                  <a:moveTo>
                    <a:pt x="1167" y="0"/>
                  </a:moveTo>
                  <a:cubicBezTo>
                    <a:pt x="1111" y="0"/>
                    <a:pt x="1053" y="22"/>
                    <a:pt x="1001" y="74"/>
                  </a:cubicBezTo>
                  <a:lnTo>
                    <a:pt x="96" y="979"/>
                  </a:lnTo>
                  <a:cubicBezTo>
                    <a:pt x="1" y="1074"/>
                    <a:pt x="1" y="1229"/>
                    <a:pt x="96" y="1324"/>
                  </a:cubicBezTo>
                  <a:lnTo>
                    <a:pt x="1001" y="2229"/>
                  </a:lnTo>
                  <a:cubicBezTo>
                    <a:pt x="1048" y="2277"/>
                    <a:pt x="1108" y="2300"/>
                    <a:pt x="1179" y="2300"/>
                  </a:cubicBezTo>
                  <a:cubicBezTo>
                    <a:pt x="1394" y="2300"/>
                    <a:pt x="1501" y="2039"/>
                    <a:pt x="1346" y="1884"/>
                  </a:cubicBezTo>
                  <a:lnTo>
                    <a:pt x="858" y="1396"/>
                  </a:lnTo>
                  <a:lnTo>
                    <a:pt x="6228" y="1396"/>
                  </a:lnTo>
                  <a:cubicBezTo>
                    <a:pt x="6239" y="1397"/>
                    <a:pt x="6249" y="1397"/>
                    <a:pt x="6259" y="1397"/>
                  </a:cubicBezTo>
                  <a:cubicBezTo>
                    <a:pt x="6562" y="1397"/>
                    <a:pt x="6562" y="918"/>
                    <a:pt x="6259" y="918"/>
                  </a:cubicBezTo>
                  <a:cubicBezTo>
                    <a:pt x="6249" y="918"/>
                    <a:pt x="6239" y="918"/>
                    <a:pt x="6228" y="919"/>
                  </a:cubicBezTo>
                  <a:lnTo>
                    <a:pt x="846" y="919"/>
                  </a:lnTo>
                  <a:lnTo>
                    <a:pt x="1346" y="419"/>
                  </a:lnTo>
                  <a:cubicBezTo>
                    <a:pt x="1520" y="245"/>
                    <a:pt x="1356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9" name="Google Shape;2059;p55"/>
          <p:cNvGrpSpPr/>
          <p:nvPr/>
        </p:nvGrpSpPr>
        <p:grpSpPr>
          <a:xfrm>
            <a:off x="1972949" y="1468024"/>
            <a:ext cx="295600" cy="281600"/>
            <a:chOff x="2572025" y="1833700"/>
            <a:chExt cx="295600" cy="281600"/>
          </a:xfrm>
        </p:grpSpPr>
        <p:sp>
          <p:nvSpPr>
            <p:cNvPr id="2060" name="Google Shape;2060;p55"/>
            <p:cNvSpPr/>
            <p:nvPr/>
          </p:nvSpPr>
          <p:spPr>
            <a:xfrm>
              <a:off x="2572025" y="1833700"/>
              <a:ext cx="295600" cy="281600"/>
            </a:xfrm>
            <a:custGeom>
              <a:avLst/>
              <a:gdLst/>
              <a:ahLst/>
              <a:cxnLst/>
              <a:rect l="l" t="t" r="r" b="b"/>
              <a:pathLst>
                <a:path w="11824" h="11264" extrusionOk="0">
                  <a:moveTo>
                    <a:pt x="8323" y="988"/>
                  </a:moveTo>
                  <a:lnTo>
                    <a:pt x="8323" y="1834"/>
                  </a:lnTo>
                  <a:lnTo>
                    <a:pt x="3561" y="1834"/>
                  </a:lnTo>
                  <a:lnTo>
                    <a:pt x="3561" y="988"/>
                  </a:lnTo>
                  <a:close/>
                  <a:moveTo>
                    <a:pt x="3073" y="488"/>
                  </a:moveTo>
                  <a:lnTo>
                    <a:pt x="3073" y="2822"/>
                  </a:lnTo>
                  <a:lnTo>
                    <a:pt x="2644" y="2822"/>
                  </a:lnTo>
                  <a:lnTo>
                    <a:pt x="2644" y="488"/>
                  </a:lnTo>
                  <a:close/>
                  <a:moveTo>
                    <a:pt x="9204" y="488"/>
                  </a:moveTo>
                  <a:lnTo>
                    <a:pt x="9204" y="2822"/>
                  </a:lnTo>
                  <a:lnTo>
                    <a:pt x="8764" y="2822"/>
                  </a:lnTo>
                  <a:lnTo>
                    <a:pt x="8764" y="488"/>
                  </a:lnTo>
                  <a:close/>
                  <a:moveTo>
                    <a:pt x="10157" y="2322"/>
                  </a:moveTo>
                  <a:lnTo>
                    <a:pt x="10157" y="10775"/>
                  </a:lnTo>
                  <a:lnTo>
                    <a:pt x="1680" y="10775"/>
                  </a:lnTo>
                  <a:lnTo>
                    <a:pt x="1680" y="2322"/>
                  </a:lnTo>
                  <a:lnTo>
                    <a:pt x="2144" y="2322"/>
                  </a:lnTo>
                  <a:lnTo>
                    <a:pt x="2144" y="3060"/>
                  </a:lnTo>
                  <a:cubicBezTo>
                    <a:pt x="2144" y="3203"/>
                    <a:pt x="2251" y="3310"/>
                    <a:pt x="2382" y="3310"/>
                  </a:cubicBezTo>
                  <a:lnTo>
                    <a:pt x="3299" y="3310"/>
                  </a:lnTo>
                  <a:cubicBezTo>
                    <a:pt x="3442" y="3310"/>
                    <a:pt x="3549" y="3203"/>
                    <a:pt x="3549" y="3060"/>
                  </a:cubicBezTo>
                  <a:lnTo>
                    <a:pt x="3549" y="2322"/>
                  </a:lnTo>
                  <a:lnTo>
                    <a:pt x="8276" y="2322"/>
                  </a:lnTo>
                  <a:lnTo>
                    <a:pt x="8276" y="3060"/>
                  </a:lnTo>
                  <a:cubicBezTo>
                    <a:pt x="8276" y="3203"/>
                    <a:pt x="8383" y="3310"/>
                    <a:pt x="8514" y="3310"/>
                  </a:cubicBezTo>
                  <a:lnTo>
                    <a:pt x="9443" y="3310"/>
                  </a:lnTo>
                  <a:cubicBezTo>
                    <a:pt x="9574" y="3310"/>
                    <a:pt x="9681" y="3203"/>
                    <a:pt x="9681" y="3060"/>
                  </a:cubicBezTo>
                  <a:lnTo>
                    <a:pt x="9681" y="2322"/>
                  </a:lnTo>
                  <a:close/>
                  <a:moveTo>
                    <a:pt x="2382" y="0"/>
                  </a:moveTo>
                  <a:cubicBezTo>
                    <a:pt x="2251" y="0"/>
                    <a:pt x="2144" y="107"/>
                    <a:pt x="2144" y="238"/>
                  </a:cubicBezTo>
                  <a:lnTo>
                    <a:pt x="2144" y="524"/>
                  </a:lnTo>
                  <a:lnTo>
                    <a:pt x="263" y="524"/>
                  </a:lnTo>
                  <a:cubicBezTo>
                    <a:pt x="144" y="524"/>
                    <a:pt x="49" y="607"/>
                    <a:pt x="25" y="726"/>
                  </a:cubicBezTo>
                  <a:cubicBezTo>
                    <a:pt x="1" y="881"/>
                    <a:pt x="108" y="1012"/>
                    <a:pt x="263" y="1012"/>
                  </a:cubicBezTo>
                  <a:lnTo>
                    <a:pt x="2144" y="1012"/>
                  </a:lnTo>
                  <a:lnTo>
                    <a:pt x="2144" y="1834"/>
                  </a:lnTo>
                  <a:lnTo>
                    <a:pt x="1453" y="1834"/>
                  </a:lnTo>
                  <a:cubicBezTo>
                    <a:pt x="1311" y="1834"/>
                    <a:pt x="1203" y="1941"/>
                    <a:pt x="1203" y="2084"/>
                  </a:cubicBezTo>
                  <a:lnTo>
                    <a:pt x="1203" y="11013"/>
                  </a:lnTo>
                  <a:cubicBezTo>
                    <a:pt x="1203" y="11156"/>
                    <a:pt x="1311" y="11263"/>
                    <a:pt x="1453" y="11263"/>
                  </a:cubicBezTo>
                  <a:lnTo>
                    <a:pt x="10383" y="11263"/>
                  </a:lnTo>
                  <a:cubicBezTo>
                    <a:pt x="10514" y="11263"/>
                    <a:pt x="10621" y="11156"/>
                    <a:pt x="10621" y="11013"/>
                  </a:cubicBezTo>
                  <a:lnTo>
                    <a:pt x="10621" y="2084"/>
                  </a:lnTo>
                  <a:cubicBezTo>
                    <a:pt x="10621" y="1941"/>
                    <a:pt x="10514" y="1834"/>
                    <a:pt x="10383" y="1834"/>
                  </a:cubicBezTo>
                  <a:lnTo>
                    <a:pt x="9681" y="1834"/>
                  </a:lnTo>
                  <a:lnTo>
                    <a:pt x="9681" y="1012"/>
                  </a:lnTo>
                  <a:lnTo>
                    <a:pt x="11550" y="1012"/>
                  </a:lnTo>
                  <a:cubicBezTo>
                    <a:pt x="11669" y="1012"/>
                    <a:pt x="11776" y="929"/>
                    <a:pt x="11800" y="810"/>
                  </a:cubicBezTo>
                  <a:cubicBezTo>
                    <a:pt x="11824" y="667"/>
                    <a:pt x="11717" y="536"/>
                    <a:pt x="11574" y="524"/>
                  </a:cubicBezTo>
                  <a:lnTo>
                    <a:pt x="9681" y="524"/>
                  </a:lnTo>
                  <a:lnTo>
                    <a:pt x="9681" y="238"/>
                  </a:lnTo>
                  <a:cubicBezTo>
                    <a:pt x="9681" y="107"/>
                    <a:pt x="9574" y="0"/>
                    <a:pt x="9443" y="0"/>
                  </a:cubicBezTo>
                  <a:lnTo>
                    <a:pt x="8514" y="0"/>
                  </a:lnTo>
                  <a:cubicBezTo>
                    <a:pt x="8383" y="0"/>
                    <a:pt x="8276" y="107"/>
                    <a:pt x="8276" y="238"/>
                  </a:cubicBezTo>
                  <a:lnTo>
                    <a:pt x="8276" y="524"/>
                  </a:lnTo>
                  <a:lnTo>
                    <a:pt x="3549" y="524"/>
                  </a:lnTo>
                  <a:lnTo>
                    <a:pt x="3549" y="238"/>
                  </a:lnTo>
                  <a:cubicBezTo>
                    <a:pt x="3549" y="107"/>
                    <a:pt x="343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5"/>
            <p:cNvSpPr/>
            <p:nvPr/>
          </p:nvSpPr>
          <p:spPr>
            <a:xfrm>
              <a:off x="2662225" y="1918225"/>
              <a:ext cx="111050" cy="157775"/>
            </a:xfrm>
            <a:custGeom>
              <a:avLst/>
              <a:gdLst/>
              <a:ahLst/>
              <a:cxnLst/>
              <a:rect l="l" t="t" r="r" b="b"/>
              <a:pathLst>
                <a:path w="4442" h="6311" extrusionOk="0">
                  <a:moveTo>
                    <a:pt x="2303" y="492"/>
                  </a:moveTo>
                  <a:cubicBezTo>
                    <a:pt x="2456" y="492"/>
                    <a:pt x="2608" y="590"/>
                    <a:pt x="2620" y="786"/>
                  </a:cubicBezTo>
                  <a:cubicBezTo>
                    <a:pt x="2620" y="934"/>
                    <a:pt x="2738" y="1025"/>
                    <a:pt x="2862" y="1025"/>
                  </a:cubicBezTo>
                  <a:cubicBezTo>
                    <a:pt x="2919" y="1025"/>
                    <a:pt x="2976" y="1006"/>
                    <a:pt x="3025" y="965"/>
                  </a:cubicBezTo>
                  <a:cubicBezTo>
                    <a:pt x="3088" y="919"/>
                    <a:pt x="3154" y="900"/>
                    <a:pt x="3216" y="900"/>
                  </a:cubicBezTo>
                  <a:cubicBezTo>
                    <a:pt x="3448" y="900"/>
                    <a:pt x="3634" y="1171"/>
                    <a:pt x="3465" y="1405"/>
                  </a:cubicBezTo>
                  <a:cubicBezTo>
                    <a:pt x="3406" y="1477"/>
                    <a:pt x="3382" y="1572"/>
                    <a:pt x="3418" y="1667"/>
                  </a:cubicBezTo>
                  <a:cubicBezTo>
                    <a:pt x="3453" y="1751"/>
                    <a:pt x="3549" y="1810"/>
                    <a:pt x="3644" y="1810"/>
                  </a:cubicBezTo>
                  <a:cubicBezTo>
                    <a:pt x="4061" y="1810"/>
                    <a:pt x="4061" y="2453"/>
                    <a:pt x="3644" y="2453"/>
                  </a:cubicBezTo>
                  <a:cubicBezTo>
                    <a:pt x="3441" y="2453"/>
                    <a:pt x="3334" y="2703"/>
                    <a:pt x="3477" y="2858"/>
                  </a:cubicBezTo>
                  <a:cubicBezTo>
                    <a:pt x="3596" y="2977"/>
                    <a:pt x="3596" y="3179"/>
                    <a:pt x="3477" y="3298"/>
                  </a:cubicBezTo>
                  <a:cubicBezTo>
                    <a:pt x="3418" y="3358"/>
                    <a:pt x="3334" y="3394"/>
                    <a:pt x="3251" y="3394"/>
                  </a:cubicBezTo>
                  <a:cubicBezTo>
                    <a:pt x="3168" y="3394"/>
                    <a:pt x="3084" y="3370"/>
                    <a:pt x="3025" y="3310"/>
                  </a:cubicBezTo>
                  <a:cubicBezTo>
                    <a:pt x="2979" y="3265"/>
                    <a:pt x="2923" y="3245"/>
                    <a:pt x="2868" y="3245"/>
                  </a:cubicBezTo>
                  <a:cubicBezTo>
                    <a:pt x="2747" y="3245"/>
                    <a:pt x="2628" y="3339"/>
                    <a:pt x="2620" y="3477"/>
                  </a:cubicBezTo>
                  <a:cubicBezTo>
                    <a:pt x="2608" y="3673"/>
                    <a:pt x="2456" y="3772"/>
                    <a:pt x="2304" y="3772"/>
                  </a:cubicBezTo>
                  <a:cubicBezTo>
                    <a:pt x="2153" y="3772"/>
                    <a:pt x="2001" y="3673"/>
                    <a:pt x="1989" y="3477"/>
                  </a:cubicBezTo>
                  <a:cubicBezTo>
                    <a:pt x="1989" y="3382"/>
                    <a:pt x="1929" y="3298"/>
                    <a:pt x="1834" y="3263"/>
                  </a:cubicBezTo>
                  <a:cubicBezTo>
                    <a:pt x="1810" y="3251"/>
                    <a:pt x="1775" y="3239"/>
                    <a:pt x="1751" y="3239"/>
                  </a:cubicBezTo>
                  <a:cubicBezTo>
                    <a:pt x="1679" y="3239"/>
                    <a:pt x="1620" y="3263"/>
                    <a:pt x="1584" y="3310"/>
                  </a:cubicBezTo>
                  <a:cubicBezTo>
                    <a:pt x="1525" y="3370"/>
                    <a:pt x="1441" y="3394"/>
                    <a:pt x="1358" y="3394"/>
                  </a:cubicBezTo>
                  <a:cubicBezTo>
                    <a:pt x="1084" y="3394"/>
                    <a:pt x="941" y="3060"/>
                    <a:pt x="1132" y="2858"/>
                  </a:cubicBezTo>
                  <a:cubicBezTo>
                    <a:pt x="1274" y="2703"/>
                    <a:pt x="1167" y="2453"/>
                    <a:pt x="965" y="2453"/>
                  </a:cubicBezTo>
                  <a:cubicBezTo>
                    <a:pt x="536" y="2453"/>
                    <a:pt x="536" y="1810"/>
                    <a:pt x="965" y="1810"/>
                  </a:cubicBezTo>
                  <a:cubicBezTo>
                    <a:pt x="1060" y="1810"/>
                    <a:pt x="1144" y="1751"/>
                    <a:pt x="1179" y="1667"/>
                  </a:cubicBezTo>
                  <a:cubicBezTo>
                    <a:pt x="1215" y="1572"/>
                    <a:pt x="1191" y="1477"/>
                    <a:pt x="1132" y="1405"/>
                  </a:cubicBezTo>
                  <a:cubicBezTo>
                    <a:pt x="1013" y="1286"/>
                    <a:pt x="1013" y="1084"/>
                    <a:pt x="1132" y="965"/>
                  </a:cubicBezTo>
                  <a:cubicBezTo>
                    <a:pt x="1191" y="899"/>
                    <a:pt x="1271" y="867"/>
                    <a:pt x="1352" y="867"/>
                  </a:cubicBezTo>
                  <a:cubicBezTo>
                    <a:pt x="1432" y="867"/>
                    <a:pt x="1513" y="899"/>
                    <a:pt x="1572" y="965"/>
                  </a:cubicBezTo>
                  <a:cubicBezTo>
                    <a:pt x="1621" y="1006"/>
                    <a:pt x="1678" y="1025"/>
                    <a:pt x="1735" y="1025"/>
                  </a:cubicBezTo>
                  <a:cubicBezTo>
                    <a:pt x="1859" y="1025"/>
                    <a:pt x="1977" y="934"/>
                    <a:pt x="1977" y="786"/>
                  </a:cubicBezTo>
                  <a:cubicBezTo>
                    <a:pt x="1995" y="590"/>
                    <a:pt x="2150" y="492"/>
                    <a:pt x="2303" y="492"/>
                  </a:cubicBezTo>
                  <a:close/>
                  <a:moveTo>
                    <a:pt x="905" y="4680"/>
                  </a:moveTo>
                  <a:lnTo>
                    <a:pt x="905" y="4680"/>
                  </a:lnTo>
                  <a:cubicBezTo>
                    <a:pt x="1477" y="4787"/>
                    <a:pt x="1929" y="5227"/>
                    <a:pt x="2036" y="5811"/>
                  </a:cubicBezTo>
                  <a:cubicBezTo>
                    <a:pt x="1465" y="5692"/>
                    <a:pt x="1024" y="5251"/>
                    <a:pt x="905" y="4680"/>
                  </a:cubicBezTo>
                  <a:close/>
                  <a:moveTo>
                    <a:pt x="3691" y="4680"/>
                  </a:moveTo>
                  <a:lnTo>
                    <a:pt x="3691" y="4680"/>
                  </a:lnTo>
                  <a:cubicBezTo>
                    <a:pt x="3584" y="5251"/>
                    <a:pt x="3132" y="5692"/>
                    <a:pt x="2572" y="5811"/>
                  </a:cubicBezTo>
                  <a:cubicBezTo>
                    <a:pt x="2679" y="5239"/>
                    <a:pt x="3120" y="4787"/>
                    <a:pt x="3691" y="4680"/>
                  </a:cubicBezTo>
                  <a:close/>
                  <a:moveTo>
                    <a:pt x="2287" y="0"/>
                  </a:moveTo>
                  <a:cubicBezTo>
                    <a:pt x="2147" y="271"/>
                    <a:pt x="1876" y="432"/>
                    <a:pt x="1587" y="432"/>
                  </a:cubicBezTo>
                  <a:cubicBezTo>
                    <a:pt x="1507" y="432"/>
                    <a:pt x="1426" y="419"/>
                    <a:pt x="1346" y="393"/>
                  </a:cubicBezTo>
                  <a:cubicBezTo>
                    <a:pt x="1132" y="393"/>
                    <a:pt x="929" y="477"/>
                    <a:pt x="774" y="631"/>
                  </a:cubicBezTo>
                  <a:cubicBezTo>
                    <a:pt x="560" y="834"/>
                    <a:pt x="477" y="1143"/>
                    <a:pt x="572" y="1429"/>
                  </a:cubicBezTo>
                  <a:cubicBezTo>
                    <a:pt x="1" y="1727"/>
                    <a:pt x="1" y="2548"/>
                    <a:pt x="572" y="2846"/>
                  </a:cubicBezTo>
                  <a:cubicBezTo>
                    <a:pt x="477" y="3167"/>
                    <a:pt x="584" y="3513"/>
                    <a:pt x="858" y="3715"/>
                  </a:cubicBezTo>
                  <a:cubicBezTo>
                    <a:pt x="953" y="3787"/>
                    <a:pt x="1060" y="3846"/>
                    <a:pt x="1179" y="3870"/>
                  </a:cubicBezTo>
                  <a:cubicBezTo>
                    <a:pt x="1259" y="3840"/>
                    <a:pt x="1341" y="3825"/>
                    <a:pt x="1422" y="3825"/>
                  </a:cubicBezTo>
                  <a:cubicBezTo>
                    <a:pt x="1688" y="3825"/>
                    <a:pt x="1939" y="3983"/>
                    <a:pt x="2048" y="4239"/>
                  </a:cubicBezTo>
                  <a:lnTo>
                    <a:pt x="2048" y="4822"/>
                  </a:lnTo>
                  <a:cubicBezTo>
                    <a:pt x="1691" y="4418"/>
                    <a:pt x="1167" y="4179"/>
                    <a:pt x="620" y="4179"/>
                  </a:cubicBezTo>
                  <a:cubicBezTo>
                    <a:pt x="489" y="4179"/>
                    <a:pt x="382" y="4287"/>
                    <a:pt x="382" y="4418"/>
                  </a:cubicBezTo>
                  <a:cubicBezTo>
                    <a:pt x="393" y="5458"/>
                    <a:pt x="1227" y="6311"/>
                    <a:pt x="2265" y="6311"/>
                  </a:cubicBezTo>
                  <a:cubicBezTo>
                    <a:pt x="2272" y="6311"/>
                    <a:pt x="2279" y="6311"/>
                    <a:pt x="2287" y="6311"/>
                  </a:cubicBezTo>
                  <a:cubicBezTo>
                    <a:pt x="2294" y="6311"/>
                    <a:pt x="2301" y="6311"/>
                    <a:pt x="2308" y="6311"/>
                  </a:cubicBezTo>
                  <a:cubicBezTo>
                    <a:pt x="3346" y="6311"/>
                    <a:pt x="4192" y="5458"/>
                    <a:pt x="4192" y="4418"/>
                  </a:cubicBezTo>
                  <a:cubicBezTo>
                    <a:pt x="4192" y="4287"/>
                    <a:pt x="4084" y="4179"/>
                    <a:pt x="3953" y="4179"/>
                  </a:cubicBezTo>
                  <a:cubicBezTo>
                    <a:pt x="3418" y="4179"/>
                    <a:pt x="2894" y="4418"/>
                    <a:pt x="2537" y="4822"/>
                  </a:cubicBezTo>
                  <a:lnTo>
                    <a:pt x="2537" y="4239"/>
                  </a:lnTo>
                  <a:cubicBezTo>
                    <a:pt x="2602" y="3998"/>
                    <a:pt x="2811" y="3843"/>
                    <a:pt x="3041" y="3843"/>
                  </a:cubicBezTo>
                  <a:cubicBezTo>
                    <a:pt x="3107" y="3843"/>
                    <a:pt x="3173" y="3856"/>
                    <a:pt x="3239" y="3882"/>
                  </a:cubicBezTo>
                  <a:cubicBezTo>
                    <a:pt x="3453" y="3882"/>
                    <a:pt x="3656" y="3798"/>
                    <a:pt x="3811" y="3644"/>
                  </a:cubicBezTo>
                  <a:cubicBezTo>
                    <a:pt x="4025" y="3441"/>
                    <a:pt x="4096" y="3132"/>
                    <a:pt x="4013" y="2846"/>
                  </a:cubicBezTo>
                  <a:cubicBezTo>
                    <a:pt x="4275" y="2703"/>
                    <a:pt x="4442" y="2429"/>
                    <a:pt x="4442" y="2144"/>
                  </a:cubicBezTo>
                  <a:cubicBezTo>
                    <a:pt x="4442" y="1846"/>
                    <a:pt x="4275" y="1572"/>
                    <a:pt x="4013" y="1429"/>
                  </a:cubicBezTo>
                  <a:cubicBezTo>
                    <a:pt x="4096" y="1143"/>
                    <a:pt x="4025" y="834"/>
                    <a:pt x="3811" y="631"/>
                  </a:cubicBezTo>
                  <a:cubicBezTo>
                    <a:pt x="3251" y="572"/>
                    <a:pt x="2727" y="358"/>
                    <a:pt x="2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5"/>
            <p:cNvSpPr/>
            <p:nvPr/>
          </p:nvSpPr>
          <p:spPr>
            <a:xfrm>
              <a:off x="2681575" y="1942625"/>
              <a:ext cx="67000" cy="57475"/>
            </a:xfrm>
            <a:custGeom>
              <a:avLst/>
              <a:gdLst/>
              <a:ahLst/>
              <a:cxnLst/>
              <a:rect l="l" t="t" r="r" b="b"/>
              <a:pathLst>
                <a:path w="2680" h="2299" extrusionOk="0">
                  <a:moveTo>
                    <a:pt x="1524" y="485"/>
                  </a:moveTo>
                  <a:cubicBezTo>
                    <a:pt x="1869" y="485"/>
                    <a:pt x="2203" y="752"/>
                    <a:pt x="2203" y="1156"/>
                  </a:cubicBezTo>
                  <a:cubicBezTo>
                    <a:pt x="2203" y="1525"/>
                    <a:pt x="1894" y="1822"/>
                    <a:pt x="1536" y="1822"/>
                  </a:cubicBezTo>
                  <a:cubicBezTo>
                    <a:pt x="929" y="1822"/>
                    <a:pt x="631" y="1096"/>
                    <a:pt x="1060" y="679"/>
                  </a:cubicBezTo>
                  <a:cubicBezTo>
                    <a:pt x="1194" y="545"/>
                    <a:pt x="1360" y="485"/>
                    <a:pt x="1524" y="485"/>
                  </a:cubicBezTo>
                  <a:close/>
                  <a:moveTo>
                    <a:pt x="1536" y="1"/>
                  </a:moveTo>
                  <a:cubicBezTo>
                    <a:pt x="512" y="1"/>
                    <a:pt x="0" y="1239"/>
                    <a:pt x="727" y="1965"/>
                  </a:cubicBezTo>
                  <a:cubicBezTo>
                    <a:pt x="957" y="2195"/>
                    <a:pt x="1241" y="2298"/>
                    <a:pt x="1521" y="2298"/>
                  </a:cubicBezTo>
                  <a:cubicBezTo>
                    <a:pt x="2110" y="2298"/>
                    <a:pt x="2679" y="1842"/>
                    <a:pt x="2679" y="1156"/>
                  </a:cubicBezTo>
                  <a:cubicBezTo>
                    <a:pt x="2679" y="513"/>
                    <a:pt x="2167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5"/>
            <p:cNvSpPr/>
            <p:nvPr/>
          </p:nvSpPr>
          <p:spPr>
            <a:xfrm>
              <a:off x="2624425" y="1991675"/>
              <a:ext cx="12225" cy="14750"/>
            </a:xfrm>
            <a:custGeom>
              <a:avLst/>
              <a:gdLst/>
              <a:ahLst/>
              <a:cxnLst/>
              <a:rect l="l" t="t" r="r" b="b"/>
              <a:pathLst>
                <a:path w="489" h="590" extrusionOk="0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49"/>
                  </a:lnTo>
                  <a:cubicBezTo>
                    <a:pt x="0" y="468"/>
                    <a:pt x="84" y="563"/>
                    <a:pt x="203" y="587"/>
                  </a:cubicBezTo>
                  <a:cubicBezTo>
                    <a:pt x="216" y="589"/>
                    <a:pt x="230" y="590"/>
                    <a:pt x="243" y="590"/>
                  </a:cubicBezTo>
                  <a:cubicBezTo>
                    <a:pt x="371" y="590"/>
                    <a:pt x="489" y="489"/>
                    <a:pt x="489" y="349"/>
                  </a:cubicBezTo>
                  <a:lnTo>
                    <a:pt x="489" y="241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5"/>
            <p:cNvSpPr/>
            <p:nvPr/>
          </p:nvSpPr>
          <p:spPr>
            <a:xfrm>
              <a:off x="2624425" y="2013700"/>
              <a:ext cx="12225" cy="62375"/>
            </a:xfrm>
            <a:custGeom>
              <a:avLst/>
              <a:gdLst/>
              <a:ahLst/>
              <a:cxnLst/>
              <a:rect l="l" t="t" r="r" b="b"/>
              <a:pathLst>
                <a:path w="489" h="2495" extrusionOk="0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2254"/>
                  </a:lnTo>
                  <a:cubicBezTo>
                    <a:pt x="0" y="2414"/>
                    <a:pt x="122" y="2495"/>
                    <a:pt x="244" y="2495"/>
                  </a:cubicBezTo>
                  <a:cubicBezTo>
                    <a:pt x="367" y="2495"/>
                    <a:pt x="489" y="2414"/>
                    <a:pt x="489" y="2254"/>
                  </a:cubicBezTo>
                  <a:lnTo>
                    <a:pt x="489" y="241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55"/>
          <p:cNvGrpSpPr/>
          <p:nvPr/>
        </p:nvGrpSpPr>
        <p:grpSpPr>
          <a:xfrm>
            <a:off x="1480978" y="2021614"/>
            <a:ext cx="294100" cy="216125"/>
            <a:chOff x="6259700" y="1129425"/>
            <a:chExt cx="294100" cy="216125"/>
          </a:xfrm>
        </p:grpSpPr>
        <p:sp>
          <p:nvSpPr>
            <p:cNvPr id="2066" name="Google Shape;2066;p55"/>
            <p:cNvSpPr/>
            <p:nvPr/>
          </p:nvSpPr>
          <p:spPr>
            <a:xfrm>
              <a:off x="6285600" y="1221625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5" y="1"/>
                  </a:moveTo>
                  <a:cubicBezTo>
                    <a:pt x="231" y="1"/>
                    <a:pt x="217" y="2"/>
                    <a:pt x="203" y="4"/>
                  </a:cubicBezTo>
                  <a:cubicBezTo>
                    <a:pt x="84" y="16"/>
                    <a:pt x="0" y="123"/>
                    <a:pt x="0" y="254"/>
                  </a:cubicBezTo>
                  <a:lnTo>
                    <a:pt x="0" y="349"/>
                  </a:lnTo>
                  <a:cubicBezTo>
                    <a:pt x="0" y="510"/>
                    <a:pt x="122" y="590"/>
                    <a:pt x="244" y="590"/>
                  </a:cubicBezTo>
                  <a:cubicBezTo>
                    <a:pt x="366" y="590"/>
                    <a:pt x="488" y="510"/>
                    <a:pt x="488" y="349"/>
                  </a:cubicBezTo>
                  <a:lnTo>
                    <a:pt x="488" y="242"/>
                  </a:lnTo>
                  <a:cubicBezTo>
                    <a:pt x="488" y="102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5"/>
            <p:cNvSpPr/>
            <p:nvPr/>
          </p:nvSpPr>
          <p:spPr>
            <a:xfrm>
              <a:off x="6285600" y="1243650"/>
              <a:ext cx="12225" cy="37100"/>
            </a:xfrm>
            <a:custGeom>
              <a:avLst/>
              <a:gdLst/>
              <a:ahLst/>
              <a:cxnLst/>
              <a:rect l="l" t="t" r="r" b="b"/>
              <a:pathLst>
                <a:path w="489" h="1484" extrusionOk="0">
                  <a:moveTo>
                    <a:pt x="245" y="1"/>
                  </a:moveTo>
                  <a:cubicBezTo>
                    <a:pt x="231" y="1"/>
                    <a:pt x="217" y="2"/>
                    <a:pt x="203" y="4"/>
                  </a:cubicBezTo>
                  <a:cubicBezTo>
                    <a:pt x="84" y="16"/>
                    <a:pt x="0" y="123"/>
                    <a:pt x="0" y="254"/>
                  </a:cubicBezTo>
                  <a:lnTo>
                    <a:pt x="0" y="1242"/>
                  </a:lnTo>
                  <a:cubicBezTo>
                    <a:pt x="0" y="1361"/>
                    <a:pt x="84" y="1456"/>
                    <a:pt x="203" y="1480"/>
                  </a:cubicBezTo>
                  <a:cubicBezTo>
                    <a:pt x="217" y="1483"/>
                    <a:pt x="231" y="1484"/>
                    <a:pt x="245" y="1484"/>
                  </a:cubicBezTo>
                  <a:cubicBezTo>
                    <a:pt x="381" y="1484"/>
                    <a:pt x="488" y="1382"/>
                    <a:pt x="488" y="1242"/>
                  </a:cubicBezTo>
                  <a:lnTo>
                    <a:pt x="488" y="242"/>
                  </a:lnTo>
                  <a:cubicBezTo>
                    <a:pt x="488" y="102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5"/>
            <p:cNvSpPr/>
            <p:nvPr/>
          </p:nvSpPr>
          <p:spPr>
            <a:xfrm>
              <a:off x="6384425" y="1203850"/>
              <a:ext cx="111050" cy="95025"/>
            </a:xfrm>
            <a:custGeom>
              <a:avLst/>
              <a:gdLst/>
              <a:ahLst/>
              <a:cxnLst/>
              <a:rect l="l" t="t" r="r" b="b"/>
              <a:pathLst>
                <a:path w="4442" h="3801" extrusionOk="0">
                  <a:moveTo>
                    <a:pt x="2528" y="475"/>
                  </a:moveTo>
                  <a:cubicBezTo>
                    <a:pt x="3256" y="475"/>
                    <a:pt x="3953" y="1040"/>
                    <a:pt x="3953" y="1894"/>
                  </a:cubicBezTo>
                  <a:cubicBezTo>
                    <a:pt x="3953" y="2679"/>
                    <a:pt x="3322" y="3310"/>
                    <a:pt x="2548" y="3310"/>
                  </a:cubicBezTo>
                  <a:cubicBezTo>
                    <a:pt x="1274" y="3310"/>
                    <a:pt x="643" y="1786"/>
                    <a:pt x="1536" y="893"/>
                  </a:cubicBezTo>
                  <a:cubicBezTo>
                    <a:pt x="1825" y="604"/>
                    <a:pt x="2180" y="475"/>
                    <a:pt x="2528" y="475"/>
                  </a:cubicBezTo>
                  <a:close/>
                  <a:moveTo>
                    <a:pt x="2548" y="0"/>
                  </a:moveTo>
                  <a:cubicBezTo>
                    <a:pt x="846" y="0"/>
                    <a:pt x="0" y="2048"/>
                    <a:pt x="1203" y="3239"/>
                  </a:cubicBezTo>
                  <a:cubicBezTo>
                    <a:pt x="1587" y="3627"/>
                    <a:pt x="2061" y="3801"/>
                    <a:pt x="2527" y="3801"/>
                  </a:cubicBezTo>
                  <a:cubicBezTo>
                    <a:pt x="3502" y="3801"/>
                    <a:pt x="4441" y="3038"/>
                    <a:pt x="4441" y="1894"/>
                  </a:cubicBezTo>
                  <a:cubicBezTo>
                    <a:pt x="4441" y="846"/>
                    <a:pt x="3584" y="0"/>
                    <a:pt x="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5"/>
            <p:cNvSpPr/>
            <p:nvPr/>
          </p:nvSpPr>
          <p:spPr>
            <a:xfrm>
              <a:off x="6424900" y="1227950"/>
              <a:ext cx="54200" cy="46500"/>
            </a:xfrm>
            <a:custGeom>
              <a:avLst/>
              <a:gdLst/>
              <a:ahLst/>
              <a:cxnLst/>
              <a:rect l="l" t="t" r="r" b="b"/>
              <a:pathLst>
                <a:path w="2168" h="1860" extrusionOk="0">
                  <a:moveTo>
                    <a:pt x="906" y="0"/>
                  </a:moveTo>
                  <a:cubicBezTo>
                    <a:pt x="580" y="0"/>
                    <a:pt x="580" y="490"/>
                    <a:pt x="906" y="490"/>
                  </a:cubicBezTo>
                  <a:cubicBezTo>
                    <a:pt x="914" y="490"/>
                    <a:pt x="921" y="490"/>
                    <a:pt x="929" y="489"/>
                  </a:cubicBezTo>
                  <a:cubicBezTo>
                    <a:pt x="1322" y="489"/>
                    <a:pt x="1524" y="965"/>
                    <a:pt x="1239" y="1251"/>
                  </a:cubicBezTo>
                  <a:cubicBezTo>
                    <a:pt x="1146" y="1339"/>
                    <a:pt x="1034" y="1379"/>
                    <a:pt x="925" y="1379"/>
                  </a:cubicBezTo>
                  <a:cubicBezTo>
                    <a:pt x="695" y="1379"/>
                    <a:pt x="477" y="1204"/>
                    <a:pt x="477" y="930"/>
                  </a:cubicBezTo>
                  <a:cubicBezTo>
                    <a:pt x="477" y="769"/>
                    <a:pt x="358" y="688"/>
                    <a:pt x="239" y="688"/>
                  </a:cubicBezTo>
                  <a:cubicBezTo>
                    <a:pt x="119" y="688"/>
                    <a:pt x="0" y="769"/>
                    <a:pt x="0" y="930"/>
                  </a:cubicBezTo>
                  <a:cubicBezTo>
                    <a:pt x="0" y="1492"/>
                    <a:pt x="456" y="1859"/>
                    <a:pt x="931" y="1859"/>
                  </a:cubicBezTo>
                  <a:cubicBezTo>
                    <a:pt x="1161" y="1859"/>
                    <a:pt x="1394" y="1774"/>
                    <a:pt x="1584" y="1584"/>
                  </a:cubicBezTo>
                  <a:cubicBezTo>
                    <a:pt x="2167" y="1001"/>
                    <a:pt x="1751" y="1"/>
                    <a:pt x="929" y="1"/>
                  </a:cubicBezTo>
                  <a:cubicBezTo>
                    <a:pt x="921" y="0"/>
                    <a:pt x="914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5"/>
            <p:cNvSpPr/>
            <p:nvPr/>
          </p:nvSpPr>
          <p:spPr>
            <a:xfrm>
              <a:off x="6259700" y="1129425"/>
              <a:ext cx="294100" cy="216125"/>
            </a:xfrm>
            <a:custGeom>
              <a:avLst/>
              <a:gdLst/>
              <a:ahLst/>
              <a:cxnLst/>
              <a:rect l="l" t="t" r="r" b="b"/>
              <a:pathLst>
                <a:path w="11764" h="8645" extrusionOk="0">
                  <a:moveTo>
                    <a:pt x="2239" y="489"/>
                  </a:moveTo>
                  <a:lnTo>
                    <a:pt x="2239" y="739"/>
                  </a:lnTo>
                  <a:lnTo>
                    <a:pt x="1417" y="739"/>
                  </a:lnTo>
                  <a:lnTo>
                    <a:pt x="1417" y="489"/>
                  </a:lnTo>
                  <a:close/>
                  <a:moveTo>
                    <a:pt x="8918" y="644"/>
                  </a:moveTo>
                  <a:lnTo>
                    <a:pt x="9133" y="739"/>
                  </a:lnTo>
                  <a:lnTo>
                    <a:pt x="5930" y="739"/>
                  </a:lnTo>
                  <a:lnTo>
                    <a:pt x="6156" y="644"/>
                  </a:lnTo>
                  <a:close/>
                  <a:moveTo>
                    <a:pt x="4537" y="1215"/>
                  </a:moveTo>
                  <a:lnTo>
                    <a:pt x="4537" y="1513"/>
                  </a:lnTo>
                  <a:lnTo>
                    <a:pt x="501" y="1513"/>
                  </a:lnTo>
                  <a:lnTo>
                    <a:pt x="501" y="1465"/>
                  </a:lnTo>
                  <a:cubicBezTo>
                    <a:pt x="501" y="1323"/>
                    <a:pt x="608" y="1215"/>
                    <a:pt x="739" y="1215"/>
                  </a:cubicBezTo>
                  <a:close/>
                  <a:moveTo>
                    <a:pt x="11061" y="1215"/>
                  </a:moveTo>
                  <a:cubicBezTo>
                    <a:pt x="11192" y="1215"/>
                    <a:pt x="11299" y="1323"/>
                    <a:pt x="11299" y="1465"/>
                  </a:cubicBezTo>
                  <a:lnTo>
                    <a:pt x="11299" y="1513"/>
                  </a:lnTo>
                  <a:lnTo>
                    <a:pt x="10537" y="1513"/>
                  </a:lnTo>
                  <a:lnTo>
                    <a:pt x="10537" y="1215"/>
                  </a:lnTo>
                  <a:close/>
                  <a:moveTo>
                    <a:pt x="10049" y="1215"/>
                  </a:moveTo>
                  <a:lnTo>
                    <a:pt x="10049" y="3239"/>
                  </a:lnTo>
                  <a:cubicBezTo>
                    <a:pt x="9460" y="2323"/>
                    <a:pt x="8496" y="1864"/>
                    <a:pt x="7531" y="1864"/>
                  </a:cubicBezTo>
                  <a:cubicBezTo>
                    <a:pt x="6567" y="1864"/>
                    <a:pt x="5602" y="2323"/>
                    <a:pt x="5013" y="3239"/>
                  </a:cubicBezTo>
                  <a:lnTo>
                    <a:pt x="5013" y="1215"/>
                  </a:lnTo>
                  <a:close/>
                  <a:moveTo>
                    <a:pt x="4537" y="2001"/>
                  </a:moveTo>
                  <a:lnTo>
                    <a:pt x="4537" y="4882"/>
                  </a:lnTo>
                  <a:cubicBezTo>
                    <a:pt x="4537" y="5894"/>
                    <a:pt x="5061" y="6847"/>
                    <a:pt x="5918" y="7395"/>
                  </a:cubicBezTo>
                  <a:lnTo>
                    <a:pt x="501" y="7395"/>
                  </a:lnTo>
                  <a:lnTo>
                    <a:pt x="501" y="2001"/>
                  </a:lnTo>
                  <a:close/>
                  <a:moveTo>
                    <a:pt x="11288" y="2001"/>
                  </a:moveTo>
                  <a:lnTo>
                    <a:pt x="11299" y="7395"/>
                  </a:lnTo>
                  <a:lnTo>
                    <a:pt x="9168" y="7395"/>
                  </a:lnTo>
                  <a:cubicBezTo>
                    <a:pt x="10014" y="6847"/>
                    <a:pt x="10526" y="5894"/>
                    <a:pt x="10526" y="4882"/>
                  </a:cubicBezTo>
                  <a:lnTo>
                    <a:pt x="10526" y="2001"/>
                  </a:lnTo>
                  <a:close/>
                  <a:moveTo>
                    <a:pt x="7537" y="2346"/>
                  </a:moveTo>
                  <a:cubicBezTo>
                    <a:pt x="9775" y="2358"/>
                    <a:pt x="10895" y="5073"/>
                    <a:pt x="9299" y="6656"/>
                  </a:cubicBezTo>
                  <a:cubicBezTo>
                    <a:pt x="8787" y="7169"/>
                    <a:pt x="8157" y="7398"/>
                    <a:pt x="7538" y="7398"/>
                  </a:cubicBezTo>
                  <a:cubicBezTo>
                    <a:pt x="6244" y="7398"/>
                    <a:pt x="5001" y="6393"/>
                    <a:pt x="5001" y="4871"/>
                  </a:cubicBezTo>
                  <a:cubicBezTo>
                    <a:pt x="5001" y="3478"/>
                    <a:pt x="6132" y="2346"/>
                    <a:pt x="7537" y="2346"/>
                  </a:cubicBezTo>
                  <a:close/>
                  <a:moveTo>
                    <a:pt x="11288" y="7859"/>
                  </a:moveTo>
                  <a:lnTo>
                    <a:pt x="11288" y="7907"/>
                  </a:lnTo>
                  <a:lnTo>
                    <a:pt x="11299" y="7907"/>
                  </a:lnTo>
                  <a:cubicBezTo>
                    <a:pt x="11299" y="8050"/>
                    <a:pt x="11192" y="8157"/>
                    <a:pt x="11061" y="8157"/>
                  </a:cubicBezTo>
                  <a:lnTo>
                    <a:pt x="727" y="8157"/>
                  </a:lnTo>
                  <a:cubicBezTo>
                    <a:pt x="596" y="8157"/>
                    <a:pt x="489" y="8050"/>
                    <a:pt x="489" y="7919"/>
                  </a:cubicBezTo>
                  <a:lnTo>
                    <a:pt x="489" y="7859"/>
                  </a:lnTo>
                  <a:close/>
                  <a:moveTo>
                    <a:pt x="1179" y="1"/>
                  </a:moveTo>
                  <a:cubicBezTo>
                    <a:pt x="1048" y="1"/>
                    <a:pt x="941" y="108"/>
                    <a:pt x="941" y="239"/>
                  </a:cubicBezTo>
                  <a:lnTo>
                    <a:pt x="941" y="739"/>
                  </a:lnTo>
                  <a:lnTo>
                    <a:pt x="727" y="739"/>
                  </a:lnTo>
                  <a:cubicBezTo>
                    <a:pt x="322" y="739"/>
                    <a:pt x="0" y="1061"/>
                    <a:pt x="0" y="1453"/>
                  </a:cubicBezTo>
                  <a:lnTo>
                    <a:pt x="0" y="7919"/>
                  </a:lnTo>
                  <a:cubicBezTo>
                    <a:pt x="0" y="8323"/>
                    <a:pt x="322" y="8645"/>
                    <a:pt x="727" y="8645"/>
                  </a:cubicBezTo>
                  <a:lnTo>
                    <a:pt x="11049" y="8645"/>
                  </a:lnTo>
                  <a:cubicBezTo>
                    <a:pt x="11442" y="8645"/>
                    <a:pt x="11764" y="8323"/>
                    <a:pt x="11764" y="7919"/>
                  </a:cubicBezTo>
                  <a:lnTo>
                    <a:pt x="11764" y="1453"/>
                  </a:lnTo>
                  <a:cubicBezTo>
                    <a:pt x="11764" y="1061"/>
                    <a:pt x="11442" y="739"/>
                    <a:pt x="11049" y="739"/>
                  </a:cubicBezTo>
                  <a:lnTo>
                    <a:pt x="10335" y="739"/>
                  </a:lnTo>
                  <a:lnTo>
                    <a:pt x="9061" y="180"/>
                  </a:lnTo>
                  <a:cubicBezTo>
                    <a:pt x="9025" y="168"/>
                    <a:pt x="9002" y="168"/>
                    <a:pt x="8966" y="168"/>
                  </a:cubicBezTo>
                  <a:lnTo>
                    <a:pt x="6108" y="168"/>
                  </a:lnTo>
                  <a:cubicBezTo>
                    <a:pt x="6073" y="168"/>
                    <a:pt x="6037" y="168"/>
                    <a:pt x="6013" y="180"/>
                  </a:cubicBezTo>
                  <a:lnTo>
                    <a:pt x="4715" y="739"/>
                  </a:lnTo>
                  <a:lnTo>
                    <a:pt x="3703" y="739"/>
                  </a:lnTo>
                  <a:lnTo>
                    <a:pt x="3703" y="549"/>
                  </a:lnTo>
                  <a:lnTo>
                    <a:pt x="3858" y="549"/>
                  </a:lnTo>
                  <a:cubicBezTo>
                    <a:pt x="3894" y="549"/>
                    <a:pt x="3941" y="537"/>
                    <a:pt x="3965" y="501"/>
                  </a:cubicBezTo>
                  <a:cubicBezTo>
                    <a:pt x="4132" y="346"/>
                    <a:pt x="4025" y="72"/>
                    <a:pt x="3799" y="72"/>
                  </a:cubicBezTo>
                  <a:lnTo>
                    <a:pt x="3072" y="72"/>
                  </a:lnTo>
                  <a:cubicBezTo>
                    <a:pt x="3025" y="72"/>
                    <a:pt x="2977" y="84"/>
                    <a:pt x="2953" y="120"/>
                  </a:cubicBezTo>
                  <a:cubicBezTo>
                    <a:pt x="2787" y="275"/>
                    <a:pt x="2894" y="549"/>
                    <a:pt x="3120" y="549"/>
                  </a:cubicBezTo>
                  <a:lnTo>
                    <a:pt x="3215" y="549"/>
                  </a:lnTo>
                  <a:lnTo>
                    <a:pt x="3215" y="739"/>
                  </a:lnTo>
                  <a:lnTo>
                    <a:pt x="2715" y="739"/>
                  </a:lnTo>
                  <a:lnTo>
                    <a:pt x="2715" y="239"/>
                  </a:lnTo>
                  <a:cubicBezTo>
                    <a:pt x="2715" y="108"/>
                    <a:pt x="2608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5"/>
            <p:cNvSpPr/>
            <p:nvPr/>
          </p:nvSpPr>
          <p:spPr>
            <a:xfrm>
              <a:off x="6329350" y="1280050"/>
              <a:ext cx="29500" cy="25225"/>
            </a:xfrm>
            <a:custGeom>
              <a:avLst/>
              <a:gdLst/>
              <a:ahLst/>
              <a:cxnLst/>
              <a:rect l="l" t="t" r="r" b="b"/>
              <a:pathLst>
                <a:path w="1180" h="1009" extrusionOk="0">
                  <a:moveTo>
                    <a:pt x="679" y="0"/>
                  </a:moveTo>
                  <a:cubicBezTo>
                    <a:pt x="227" y="0"/>
                    <a:pt x="1" y="548"/>
                    <a:pt x="322" y="858"/>
                  </a:cubicBezTo>
                  <a:cubicBezTo>
                    <a:pt x="426" y="962"/>
                    <a:pt x="553" y="1009"/>
                    <a:pt x="677" y="1009"/>
                  </a:cubicBezTo>
                  <a:cubicBezTo>
                    <a:pt x="935" y="1009"/>
                    <a:pt x="1179" y="806"/>
                    <a:pt x="1179" y="501"/>
                  </a:cubicBezTo>
                  <a:cubicBezTo>
                    <a:pt x="1179" y="227"/>
                    <a:pt x="953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5"/>
            <p:cNvSpPr/>
            <p:nvPr/>
          </p:nvSpPr>
          <p:spPr>
            <a:xfrm>
              <a:off x="6329350" y="1187475"/>
              <a:ext cx="33950" cy="46125"/>
            </a:xfrm>
            <a:custGeom>
              <a:avLst/>
              <a:gdLst/>
              <a:ahLst/>
              <a:cxnLst/>
              <a:rect l="l" t="t" r="r" b="b"/>
              <a:pathLst>
                <a:path w="1358" h="1845" extrusionOk="0">
                  <a:moveTo>
                    <a:pt x="882" y="465"/>
                  </a:moveTo>
                  <a:lnTo>
                    <a:pt x="882" y="1144"/>
                  </a:lnTo>
                  <a:cubicBezTo>
                    <a:pt x="882" y="1256"/>
                    <a:pt x="786" y="1347"/>
                    <a:pt x="676" y="1347"/>
                  </a:cubicBezTo>
                  <a:cubicBezTo>
                    <a:pt x="669" y="1347"/>
                    <a:pt x="662" y="1347"/>
                    <a:pt x="655" y="1346"/>
                  </a:cubicBezTo>
                  <a:cubicBezTo>
                    <a:pt x="560" y="1322"/>
                    <a:pt x="489" y="1239"/>
                    <a:pt x="489" y="1144"/>
                  </a:cubicBezTo>
                  <a:lnTo>
                    <a:pt x="489" y="465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1156"/>
                  </a:lnTo>
                  <a:cubicBezTo>
                    <a:pt x="1" y="1489"/>
                    <a:pt x="239" y="1775"/>
                    <a:pt x="560" y="1834"/>
                  </a:cubicBezTo>
                  <a:cubicBezTo>
                    <a:pt x="599" y="1841"/>
                    <a:pt x="638" y="1844"/>
                    <a:pt x="677" y="1844"/>
                  </a:cubicBezTo>
                  <a:cubicBezTo>
                    <a:pt x="1045" y="1844"/>
                    <a:pt x="1358" y="1545"/>
                    <a:pt x="1358" y="1167"/>
                  </a:cubicBezTo>
                  <a:lnTo>
                    <a:pt x="1358" y="239"/>
                  </a:lnTo>
                  <a:cubicBezTo>
                    <a:pt x="1358" y="108"/>
                    <a:pt x="1251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55"/>
          <p:cNvGrpSpPr/>
          <p:nvPr/>
        </p:nvGrpSpPr>
        <p:grpSpPr>
          <a:xfrm>
            <a:off x="1992353" y="1982352"/>
            <a:ext cx="297200" cy="294650"/>
            <a:chOff x="6908300" y="1129650"/>
            <a:chExt cx="297200" cy="294650"/>
          </a:xfrm>
        </p:grpSpPr>
        <p:sp>
          <p:nvSpPr>
            <p:cNvPr id="2074" name="Google Shape;2074;p55"/>
            <p:cNvSpPr/>
            <p:nvPr/>
          </p:nvSpPr>
          <p:spPr>
            <a:xfrm>
              <a:off x="6908300" y="1219000"/>
              <a:ext cx="18275" cy="12275"/>
            </a:xfrm>
            <a:custGeom>
              <a:avLst/>
              <a:gdLst/>
              <a:ahLst/>
              <a:cxnLst/>
              <a:rect l="l" t="t" r="r" b="b"/>
              <a:pathLst>
                <a:path w="731" h="491" extrusionOk="0">
                  <a:moveTo>
                    <a:pt x="404" y="1"/>
                  </a:moveTo>
                  <a:cubicBezTo>
                    <a:pt x="397" y="1"/>
                    <a:pt x="389" y="1"/>
                    <a:pt x="381" y="2"/>
                  </a:cubicBezTo>
                  <a:lnTo>
                    <a:pt x="262" y="2"/>
                  </a:lnTo>
                  <a:cubicBezTo>
                    <a:pt x="143" y="2"/>
                    <a:pt x="48" y="85"/>
                    <a:pt x="24" y="204"/>
                  </a:cubicBezTo>
                  <a:cubicBezTo>
                    <a:pt x="0" y="347"/>
                    <a:pt x="107" y="490"/>
                    <a:pt x="262" y="490"/>
                  </a:cubicBezTo>
                  <a:lnTo>
                    <a:pt x="381" y="490"/>
                  </a:lnTo>
                  <a:cubicBezTo>
                    <a:pt x="389" y="490"/>
                    <a:pt x="397" y="491"/>
                    <a:pt x="404" y="491"/>
                  </a:cubicBezTo>
                  <a:cubicBezTo>
                    <a:pt x="731" y="491"/>
                    <a:pt x="731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5"/>
            <p:cNvSpPr/>
            <p:nvPr/>
          </p:nvSpPr>
          <p:spPr>
            <a:xfrm>
              <a:off x="7185900" y="1322300"/>
              <a:ext cx="17700" cy="12275"/>
            </a:xfrm>
            <a:custGeom>
              <a:avLst/>
              <a:gdLst/>
              <a:ahLst/>
              <a:cxnLst/>
              <a:rect l="l" t="t" r="r" b="b"/>
              <a:pathLst>
                <a:path w="708" h="491" extrusionOk="0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323" y="490"/>
                    <a:pt x="331" y="490"/>
                    <a:pt x="338" y="489"/>
                  </a:cubicBezTo>
                  <a:lnTo>
                    <a:pt x="445" y="489"/>
                  </a:lnTo>
                  <a:cubicBezTo>
                    <a:pt x="564" y="489"/>
                    <a:pt x="660" y="406"/>
                    <a:pt x="683" y="287"/>
                  </a:cubicBezTo>
                  <a:cubicBezTo>
                    <a:pt x="707" y="144"/>
                    <a:pt x="588" y="1"/>
                    <a:pt x="445" y="1"/>
                  </a:cubicBezTo>
                  <a:lnTo>
                    <a:pt x="338" y="1"/>
                  </a:lnTo>
                  <a:cubicBezTo>
                    <a:pt x="331" y="1"/>
                    <a:pt x="32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5"/>
            <p:cNvSpPr/>
            <p:nvPr/>
          </p:nvSpPr>
          <p:spPr>
            <a:xfrm>
              <a:off x="6908600" y="1129650"/>
              <a:ext cx="296900" cy="294650"/>
            </a:xfrm>
            <a:custGeom>
              <a:avLst/>
              <a:gdLst/>
              <a:ahLst/>
              <a:cxnLst/>
              <a:rect l="l" t="t" r="r" b="b"/>
              <a:pathLst>
                <a:path w="11876" h="11786" extrusionOk="0">
                  <a:moveTo>
                    <a:pt x="3832" y="3102"/>
                  </a:moveTo>
                  <a:cubicBezTo>
                    <a:pt x="4008" y="3102"/>
                    <a:pt x="4188" y="3168"/>
                    <a:pt x="4334" y="3314"/>
                  </a:cubicBezTo>
                  <a:cubicBezTo>
                    <a:pt x="4786" y="3766"/>
                    <a:pt x="4465" y="4540"/>
                    <a:pt x="3822" y="4540"/>
                  </a:cubicBezTo>
                  <a:cubicBezTo>
                    <a:pt x="3429" y="4540"/>
                    <a:pt x="3108" y="4219"/>
                    <a:pt x="3108" y="3826"/>
                  </a:cubicBezTo>
                  <a:cubicBezTo>
                    <a:pt x="3108" y="3390"/>
                    <a:pt x="3463" y="3102"/>
                    <a:pt x="3832" y="3102"/>
                  </a:cubicBezTo>
                  <a:close/>
                  <a:moveTo>
                    <a:pt x="7946" y="3102"/>
                  </a:moveTo>
                  <a:cubicBezTo>
                    <a:pt x="8319" y="3102"/>
                    <a:pt x="8680" y="3390"/>
                    <a:pt x="8680" y="3826"/>
                  </a:cubicBezTo>
                  <a:cubicBezTo>
                    <a:pt x="8680" y="4219"/>
                    <a:pt x="8346" y="4540"/>
                    <a:pt x="7953" y="4540"/>
                  </a:cubicBezTo>
                  <a:cubicBezTo>
                    <a:pt x="7311" y="4540"/>
                    <a:pt x="6989" y="3766"/>
                    <a:pt x="7441" y="3314"/>
                  </a:cubicBezTo>
                  <a:cubicBezTo>
                    <a:pt x="7588" y="3168"/>
                    <a:pt x="7768" y="3102"/>
                    <a:pt x="7946" y="3102"/>
                  </a:cubicBezTo>
                  <a:close/>
                  <a:moveTo>
                    <a:pt x="6775" y="4052"/>
                  </a:moveTo>
                  <a:cubicBezTo>
                    <a:pt x="6870" y="4528"/>
                    <a:pt x="7239" y="4897"/>
                    <a:pt x="7715" y="4993"/>
                  </a:cubicBezTo>
                  <a:lnTo>
                    <a:pt x="7715" y="6778"/>
                  </a:lnTo>
                  <a:cubicBezTo>
                    <a:pt x="7239" y="6874"/>
                    <a:pt x="6870" y="7243"/>
                    <a:pt x="6775" y="7707"/>
                  </a:cubicBezTo>
                  <a:lnTo>
                    <a:pt x="4989" y="7707"/>
                  </a:lnTo>
                  <a:cubicBezTo>
                    <a:pt x="4894" y="7243"/>
                    <a:pt x="4524" y="6874"/>
                    <a:pt x="4048" y="6778"/>
                  </a:cubicBezTo>
                  <a:lnTo>
                    <a:pt x="4048" y="4993"/>
                  </a:lnTo>
                  <a:cubicBezTo>
                    <a:pt x="4524" y="4897"/>
                    <a:pt x="4894" y="4528"/>
                    <a:pt x="4989" y="4052"/>
                  </a:cubicBezTo>
                  <a:close/>
                  <a:moveTo>
                    <a:pt x="7953" y="7231"/>
                  </a:moveTo>
                  <a:cubicBezTo>
                    <a:pt x="8346" y="7231"/>
                    <a:pt x="8680" y="7552"/>
                    <a:pt x="8680" y="7945"/>
                  </a:cubicBezTo>
                  <a:cubicBezTo>
                    <a:pt x="8680" y="8381"/>
                    <a:pt x="8319" y="8669"/>
                    <a:pt x="7946" y="8669"/>
                  </a:cubicBezTo>
                  <a:cubicBezTo>
                    <a:pt x="7768" y="8669"/>
                    <a:pt x="7588" y="8603"/>
                    <a:pt x="7441" y="8457"/>
                  </a:cubicBezTo>
                  <a:cubicBezTo>
                    <a:pt x="6989" y="8005"/>
                    <a:pt x="7311" y="7231"/>
                    <a:pt x="7953" y="7231"/>
                  </a:cubicBezTo>
                  <a:close/>
                  <a:moveTo>
                    <a:pt x="3820" y="7222"/>
                  </a:moveTo>
                  <a:cubicBezTo>
                    <a:pt x="4193" y="7222"/>
                    <a:pt x="4548" y="7510"/>
                    <a:pt x="4548" y="7945"/>
                  </a:cubicBezTo>
                  <a:cubicBezTo>
                    <a:pt x="4548" y="8350"/>
                    <a:pt x="4227" y="8672"/>
                    <a:pt x="3822" y="8672"/>
                  </a:cubicBezTo>
                  <a:cubicBezTo>
                    <a:pt x="3179" y="8672"/>
                    <a:pt x="2858" y="7898"/>
                    <a:pt x="3310" y="7433"/>
                  </a:cubicBezTo>
                  <a:cubicBezTo>
                    <a:pt x="3460" y="7287"/>
                    <a:pt x="3642" y="7222"/>
                    <a:pt x="3820" y="7222"/>
                  </a:cubicBezTo>
                  <a:close/>
                  <a:moveTo>
                    <a:pt x="3818" y="1"/>
                  </a:moveTo>
                  <a:cubicBezTo>
                    <a:pt x="3689" y="1"/>
                    <a:pt x="3572" y="102"/>
                    <a:pt x="3572" y="242"/>
                  </a:cubicBezTo>
                  <a:lnTo>
                    <a:pt x="3572" y="2647"/>
                  </a:lnTo>
                  <a:cubicBezTo>
                    <a:pt x="3572" y="2647"/>
                    <a:pt x="2750" y="3111"/>
                    <a:pt x="2643" y="3576"/>
                  </a:cubicBezTo>
                  <a:lnTo>
                    <a:pt x="1131" y="3576"/>
                  </a:lnTo>
                  <a:cubicBezTo>
                    <a:pt x="1000" y="3576"/>
                    <a:pt x="893" y="3683"/>
                    <a:pt x="893" y="3826"/>
                  </a:cubicBezTo>
                  <a:cubicBezTo>
                    <a:pt x="893" y="3957"/>
                    <a:pt x="1000" y="4064"/>
                    <a:pt x="1131" y="4064"/>
                  </a:cubicBezTo>
                  <a:lnTo>
                    <a:pt x="2643" y="4064"/>
                  </a:lnTo>
                  <a:cubicBezTo>
                    <a:pt x="2750" y="4528"/>
                    <a:pt x="3596" y="4993"/>
                    <a:pt x="3596" y="4993"/>
                  </a:cubicBezTo>
                  <a:lnTo>
                    <a:pt x="3596" y="6814"/>
                  </a:lnTo>
                  <a:cubicBezTo>
                    <a:pt x="3131" y="6898"/>
                    <a:pt x="2774" y="7255"/>
                    <a:pt x="2667" y="7707"/>
                  </a:cubicBezTo>
                  <a:lnTo>
                    <a:pt x="262" y="7707"/>
                  </a:lnTo>
                  <a:cubicBezTo>
                    <a:pt x="143" y="7707"/>
                    <a:pt x="48" y="7790"/>
                    <a:pt x="24" y="7898"/>
                  </a:cubicBezTo>
                  <a:cubicBezTo>
                    <a:pt x="0" y="8041"/>
                    <a:pt x="119" y="8171"/>
                    <a:pt x="262" y="8171"/>
                  </a:cubicBezTo>
                  <a:lnTo>
                    <a:pt x="2643" y="8171"/>
                  </a:lnTo>
                  <a:cubicBezTo>
                    <a:pt x="2643" y="8171"/>
                    <a:pt x="3108" y="9029"/>
                    <a:pt x="3572" y="9124"/>
                  </a:cubicBezTo>
                  <a:lnTo>
                    <a:pt x="3572" y="11529"/>
                  </a:lnTo>
                  <a:cubicBezTo>
                    <a:pt x="3584" y="11660"/>
                    <a:pt x="3691" y="11767"/>
                    <a:pt x="3822" y="11767"/>
                  </a:cubicBezTo>
                  <a:cubicBezTo>
                    <a:pt x="3953" y="11767"/>
                    <a:pt x="4060" y="11660"/>
                    <a:pt x="4060" y="11529"/>
                  </a:cubicBezTo>
                  <a:lnTo>
                    <a:pt x="4060" y="9124"/>
                  </a:lnTo>
                  <a:cubicBezTo>
                    <a:pt x="4536" y="9029"/>
                    <a:pt x="5001" y="8195"/>
                    <a:pt x="5001" y="8195"/>
                  </a:cubicBezTo>
                  <a:lnTo>
                    <a:pt x="6763" y="8195"/>
                  </a:lnTo>
                  <a:cubicBezTo>
                    <a:pt x="6870" y="8672"/>
                    <a:pt x="7239" y="9041"/>
                    <a:pt x="7703" y="9136"/>
                  </a:cubicBezTo>
                  <a:lnTo>
                    <a:pt x="7703" y="11541"/>
                  </a:lnTo>
                  <a:cubicBezTo>
                    <a:pt x="7703" y="11660"/>
                    <a:pt x="7787" y="11767"/>
                    <a:pt x="7906" y="11779"/>
                  </a:cubicBezTo>
                  <a:cubicBezTo>
                    <a:pt x="7925" y="11783"/>
                    <a:pt x="7943" y="11785"/>
                    <a:pt x="7961" y="11785"/>
                  </a:cubicBezTo>
                  <a:cubicBezTo>
                    <a:pt x="8090" y="11785"/>
                    <a:pt x="8192" y="11677"/>
                    <a:pt x="8192" y="11541"/>
                  </a:cubicBezTo>
                  <a:lnTo>
                    <a:pt x="8192" y="9136"/>
                  </a:lnTo>
                  <a:cubicBezTo>
                    <a:pt x="8668" y="9041"/>
                    <a:pt x="9037" y="8672"/>
                    <a:pt x="9132" y="8195"/>
                  </a:cubicBezTo>
                  <a:lnTo>
                    <a:pt x="10656" y="8195"/>
                  </a:lnTo>
                  <a:cubicBezTo>
                    <a:pt x="10775" y="8195"/>
                    <a:pt x="10870" y="8112"/>
                    <a:pt x="10894" y="7993"/>
                  </a:cubicBezTo>
                  <a:cubicBezTo>
                    <a:pt x="10918" y="7850"/>
                    <a:pt x="10811" y="7707"/>
                    <a:pt x="10656" y="7707"/>
                  </a:cubicBezTo>
                  <a:lnTo>
                    <a:pt x="9132" y="7707"/>
                  </a:lnTo>
                  <a:cubicBezTo>
                    <a:pt x="9037" y="7243"/>
                    <a:pt x="8668" y="6874"/>
                    <a:pt x="8192" y="6767"/>
                  </a:cubicBezTo>
                  <a:lnTo>
                    <a:pt x="8192" y="5004"/>
                  </a:lnTo>
                  <a:cubicBezTo>
                    <a:pt x="8668" y="4897"/>
                    <a:pt x="9037" y="4528"/>
                    <a:pt x="9132" y="4064"/>
                  </a:cubicBezTo>
                  <a:lnTo>
                    <a:pt x="11537" y="4064"/>
                  </a:lnTo>
                  <a:cubicBezTo>
                    <a:pt x="11545" y="4064"/>
                    <a:pt x="11552" y="4065"/>
                    <a:pt x="11559" y="4065"/>
                  </a:cubicBezTo>
                  <a:cubicBezTo>
                    <a:pt x="11875" y="4065"/>
                    <a:pt x="11875" y="3575"/>
                    <a:pt x="11559" y="3575"/>
                  </a:cubicBezTo>
                  <a:cubicBezTo>
                    <a:pt x="11552" y="3575"/>
                    <a:pt x="11545" y="3575"/>
                    <a:pt x="11537" y="3576"/>
                  </a:cubicBezTo>
                  <a:lnTo>
                    <a:pt x="9132" y="3576"/>
                  </a:lnTo>
                  <a:cubicBezTo>
                    <a:pt x="9037" y="3099"/>
                    <a:pt x="8668" y="2742"/>
                    <a:pt x="8192" y="2635"/>
                  </a:cubicBezTo>
                  <a:lnTo>
                    <a:pt x="8192" y="242"/>
                  </a:lnTo>
                  <a:cubicBezTo>
                    <a:pt x="8192" y="123"/>
                    <a:pt x="8108" y="28"/>
                    <a:pt x="7989" y="4"/>
                  </a:cubicBezTo>
                  <a:cubicBezTo>
                    <a:pt x="7976" y="2"/>
                    <a:pt x="7963" y="1"/>
                    <a:pt x="7949" y="1"/>
                  </a:cubicBezTo>
                  <a:cubicBezTo>
                    <a:pt x="7823" y="1"/>
                    <a:pt x="7715" y="102"/>
                    <a:pt x="7715" y="242"/>
                  </a:cubicBezTo>
                  <a:lnTo>
                    <a:pt x="7715" y="2647"/>
                  </a:lnTo>
                  <a:cubicBezTo>
                    <a:pt x="7239" y="2742"/>
                    <a:pt x="6870" y="3099"/>
                    <a:pt x="6775" y="3576"/>
                  </a:cubicBezTo>
                  <a:lnTo>
                    <a:pt x="5001" y="3576"/>
                  </a:lnTo>
                  <a:cubicBezTo>
                    <a:pt x="4905" y="3099"/>
                    <a:pt x="4536" y="2742"/>
                    <a:pt x="4060" y="2647"/>
                  </a:cubicBezTo>
                  <a:lnTo>
                    <a:pt x="4060" y="254"/>
                  </a:lnTo>
                  <a:cubicBezTo>
                    <a:pt x="4060" y="123"/>
                    <a:pt x="3977" y="28"/>
                    <a:pt x="3858" y="4"/>
                  </a:cubicBezTo>
                  <a:cubicBezTo>
                    <a:pt x="3844" y="2"/>
                    <a:pt x="3831" y="1"/>
                    <a:pt x="3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55"/>
          <p:cNvGrpSpPr/>
          <p:nvPr/>
        </p:nvGrpSpPr>
        <p:grpSpPr>
          <a:xfrm>
            <a:off x="968978" y="1982614"/>
            <a:ext cx="294725" cy="294125"/>
            <a:chOff x="416100" y="1129425"/>
            <a:chExt cx="294725" cy="294125"/>
          </a:xfrm>
        </p:grpSpPr>
        <p:sp>
          <p:nvSpPr>
            <p:cNvPr id="2078" name="Google Shape;2078;p55"/>
            <p:cNvSpPr/>
            <p:nvPr/>
          </p:nvSpPr>
          <p:spPr>
            <a:xfrm>
              <a:off x="416100" y="1129425"/>
              <a:ext cx="92600" cy="92225"/>
            </a:xfrm>
            <a:custGeom>
              <a:avLst/>
              <a:gdLst/>
              <a:ahLst/>
              <a:cxnLst/>
              <a:rect l="l" t="t" r="r" b="b"/>
              <a:pathLst>
                <a:path w="3704" h="3689" extrusionOk="0">
                  <a:moveTo>
                    <a:pt x="251" y="1"/>
                  </a:moveTo>
                  <a:cubicBezTo>
                    <a:pt x="120" y="1"/>
                    <a:pt x="13" y="108"/>
                    <a:pt x="13" y="239"/>
                  </a:cubicBezTo>
                  <a:lnTo>
                    <a:pt x="13" y="3430"/>
                  </a:lnTo>
                  <a:cubicBezTo>
                    <a:pt x="1" y="3603"/>
                    <a:pt x="129" y="3689"/>
                    <a:pt x="257" y="3689"/>
                  </a:cubicBezTo>
                  <a:cubicBezTo>
                    <a:pt x="385" y="3689"/>
                    <a:pt x="513" y="3603"/>
                    <a:pt x="501" y="3430"/>
                  </a:cubicBezTo>
                  <a:lnTo>
                    <a:pt x="501" y="477"/>
                  </a:lnTo>
                  <a:lnTo>
                    <a:pt x="3442" y="477"/>
                  </a:lnTo>
                  <a:cubicBezTo>
                    <a:pt x="3449" y="478"/>
                    <a:pt x="3455" y="478"/>
                    <a:pt x="3462" y="478"/>
                  </a:cubicBezTo>
                  <a:cubicBezTo>
                    <a:pt x="3572" y="478"/>
                    <a:pt x="3658" y="388"/>
                    <a:pt x="3680" y="287"/>
                  </a:cubicBezTo>
                  <a:cubicBezTo>
                    <a:pt x="3704" y="132"/>
                    <a:pt x="3597" y="1"/>
                    <a:pt x="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5"/>
            <p:cNvSpPr/>
            <p:nvPr/>
          </p:nvSpPr>
          <p:spPr>
            <a:xfrm>
              <a:off x="618225" y="1331750"/>
              <a:ext cx="92600" cy="91800"/>
            </a:xfrm>
            <a:custGeom>
              <a:avLst/>
              <a:gdLst/>
              <a:ahLst/>
              <a:cxnLst/>
              <a:rect l="l" t="t" r="r" b="b"/>
              <a:pathLst>
                <a:path w="3704" h="3672" extrusionOk="0">
                  <a:moveTo>
                    <a:pt x="3457" y="1"/>
                  </a:moveTo>
                  <a:cubicBezTo>
                    <a:pt x="3444" y="1"/>
                    <a:pt x="3431" y="2"/>
                    <a:pt x="3417" y="4"/>
                  </a:cubicBezTo>
                  <a:cubicBezTo>
                    <a:pt x="3298" y="28"/>
                    <a:pt x="3215" y="123"/>
                    <a:pt x="3215" y="242"/>
                  </a:cubicBezTo>
                  <a:lnTo>
                    <a:pt x="3215" y="3195"/>
                  </a:lnTo>
                  <a:lnTo>
                    <a:pt x="274" y="3195"/>
                  </a:lnTo>
                  <a:cubicBezTo>
                    <a:pt x="267" y="3194"/>
                    <a:pt x="261" y="3194"/>
                    <a:pt x="254" y="3194"/>
                  </a:cubicBezTo>
                  <a:cubicBezTo>
                    <a:pt x="143" y="3194"/>
                    <a:pt x="47" y="3284"/>
                    <a:pt x="36" y="3386"/>
                  </a:cubicBezTo>
                  <a:cubicBezTo>
                    <a:pt x="0" y="3540"/>
                    <a:pt x="119" y="3671"/>
                    <a:pt x="274" y="3671"/>
                  </a:cubicBezTo>
                  <a:lnTo>
                    <a:pt x="3453" y="3671"/>
                  </a:lnTo>
                  <a:cubicBezTo>
                    <a:pt x="3596" y="3671"/>
                    <a:pt x="3703" y="3564"/>
                    <a:pt x="3691" y="3433"/>
                  </a:cubicBezTo>
                  <a:lnTo>
                    <a:pt x="3691" y="242"/>
                  </a:lnTo>
                  <a:cubicBezTo>
                    <a:pt x="3702" y="102"/>
                    <a:pt x="3586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5"/>
            <p:cNvSpPr/>
            <p:nvPr/>
          </p:nvSpPr>
          <p:spPr>
            <a:xfrm>
              <a:off x="640575" y="1129425"/>
              <a:ext cx="70250" cy="91800"/>
            </a:xfrm>
            <a:custGeom>
              <a:avLst/>
              <a:gdLst/>
              <a:ahLst/>
              <a:cxnLst/>
              <a:rect l="l" t="t" r="r" b="b"/>
              <a:pathLst>
                <a:path w="2810" h="3672" extrusionOk="0">
                  <a:moveTo>
                    <a:pt x="273" y="1"/>
                  </a:moveTo>
                  <a:cubicBezTo>
                    <a:pt x="154" y="1"/>
                    <a:pt x="47" y="84"/>
                    <a:pt x="35" y="203"/>
                  </a:cubicBezTo>
                  <a:cubicBezTo>
                    <a:pt x="1" y="341"/>
                    <a:pt x="109" y="478"/>
                    <a:pt x="255" y="478"/>
                  </a:cubicBezTo>
                  <a:cubicBezTo>
                    <a:pt x="261" y="478"/>
                    <a:pt x="267" y="478"/>
                    <a:pt x="273" y="477"/>
                  </a:cubicBezTo>
                  <a:lnTo>
                    <a:pt x="2321" y="477"/>
                  </a:lnTo>
                  <a:lnTo>
                    <a:pt x="2321" y="3430"/>
                  </a:lnTo>
                  <a:cubicBezTo>
                    <a:pt x="2321" y="3549"/>
                    <a:pt x="2404" y="3644"/>
                    <a:pt x="2523" y="3668"/>
                  </a:cubicBezTo>
                  <a:cubicBezTo>
                    <a:pt x="2537" y="3670"/>
                    <a:pt x="2550" y="3671"/>
                    <a:pt x="2563" y="3671"/>
                  </a:cubicBezTo>
                  <a:cubicBezTo>
                    <a:pt x="2700" y="3671"/>
                    <a:pt x="2809" y="3560"/>
                    <a:pt x="2809" y="3430"/>
                  </a:cubicBezTo>
                  <a:lnTo>
                    <a:pt x="2809" y="239"/>
                  </a:lnTo>
                  <a:cubicBezTo>
                    <a:pt x="2809" y="108"/>
                    <a:pt x="2690" y="1"/>
                    <a:pt x="2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5"/>
            <p:cNvSpPr/>
            <p:nvPr/>
          </p:nvSpPr>
          <p:spPr>
            <a:xfrm>
              <a:off x="618850" y="1129425"/>
              <a:ext cx="15775" cy="11975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261" y="1"/>
                  </a:moveTo>
                  <a:cubicBezTo>
                    <a:pt x="142" y="1"/>
                    <a:pt x="35" y="84"/>
                    <a:pt x="23" y="203"/>
                  </a:cubicBezTo>
                  <a:cubicBezTo>
                    <a:pt x="0" y="341"/>
                    <a:pt x="98" y="478"/>
                    <a:pt x="243" y="478"/>
                  </a:cubicBezTo>
                  <a:cubicBezTo>
                    <a:pt x="249" y="478"/>
                    <a:pt x="255" y="478"/>
                    <a:pt x="261" y="477"/>
                  </a:cubicBezTo>
                  <a:lnTo>
                    <a:pt x="356" y="477"/>
                  </a:lnTo>
                  <a:cubicBezTo>
                    <a:pt x="363" y="478"/>
                    <a:pt x="370" y="478"/>
                    <a:pt x="377" y="478"/>
                  </a:cubicBezTo>
                  <a:cubicBezTo>
                    <a:pt x="487" y="478"/>
                    <a:pt x="584" y="388"/>
                    <a:pt x="606" y="287"/>
                  </a:cubicBezTo>
                  <a:cubicBezTo>
                    <a:pt x="630" y="132"/>
                    <a:pt x="511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5"/>
            <p:cNvSpPr/>
            <p:nvPr/>
          </p:nvSpPr>
          <p:spPr>
            <a:xfrm>
              <a:off x="416400" y="1331675"/>
              <a:ext cx="70275" cy="91875"/>
            </a:xfrm>
            <a:custGeom>
              <a:avLst/>
              <a:gdLst/>
              <a:ahLst/>
              <a:cxnLst/>
              <a:rect l="l" t="t" r="r" b="b"/>
              <a:pathLst>
                <a:path w="2811" h="3675" extrusionOk="0">
                  <a:moveTo>
                    <a:pt x="232" y="1"/>
                  </a:moveTo>
                  <a:cubicBezTo>
                    <a:pt x="102" y="1"/>
                    <a:pt x="1" y="109"/>
                    <a:pt x="1" y="245"/>
                  </a:cubicBezTo>
                  <a:lnTo>
                    <a:pt x="1" y="3424"/>
                  </a:lnTo>
                  <a:cubicBezTo>
                    <a:pt x="1" y="3567"/>
                    <a:pt x="108" y="3674"/>
                    <a:pt x="239" y="3674"/>
                  </a:cubicBezTo>
                  <a:lnTo>
                    <a:pt x="2549" y="3674"/>
                  </a:lnTo>
                  <a:cubicBezTo>
                    <a:pt x="2692" y="3674"/>
                    <a:pt x="2811" y="3531"/>
                    <a:pt x="2775" y="3389"/>
                  </a:cubicBezTo>
                  <a:cubicBezTo>
                    <a:pt x="2763" y="3269"/>
                    <a:pt x="2656" y="3198"/>
                    <a:pt x="2549" y="3198"/>
                  </a:cubicBezTo>
                  <a:lnTo>
                    <a:pt x="489" y="3198"/>
                  </a:lnTo>
                  <a:lnTo>
                    <a:pt x="489" y="245"/>
                  </a:lnTo>
                  <a:cubicBezTo>
                    <a:pt x="489" y="126"/>
                    <a:pt x="406" y="19"/>
                    <a:pt x="287" y="7"/>
                  </a:cubicBezTo>
                  <a:cubicBezTo>
                    <a:pt x="268" y="3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5"/>
            <p:cNvSpPr/>
            <p:nvPr/>
          </p:nvSpPr>
          <p:spPr>
            <a:xfrm>
              <a:off x="492600" y="1411600"/>
              <a:ext cx="15775" cy="11950"/>
            </a:xfrm>
            <a:custGeom>
              <a:avLst/>
              <a:gdLst/>
              <a:ahLst/>
              <a:cxnLst/>
              <a:rect l="l" t="t" r="r" b="b"/>
              <a:pathLst>
                <a:path w="631" h="478" extrusionOk="0">
                  <a:moveTo>
                    <a:pt x="243" y="0"/>
                  </a:moveTo>
                  <a:cubicBezTo>
                    <a:pt x="133" y="0"/>
                    <a:pt x="47" y="90"/>
                    <a:pt x="25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358" y="477"/>
                  </a:lnTo>
                  <a:cubicBezTo>
                    <a:pt x="477" y="477"/>
                    <a:pt x="584" y="394"/>
                    <a:pt x="608" y="275"/>
                  </a:cubicBezTo>
                  <a:cubicBezTo>
                    <a:pt x="631" y="138"/>
                    <a:pt x="522" y="0"/>
                    <a:pt x="387" y="0"/>
                  </a:cubicBezTo>
                  <a:cubicBezTo>
                    <a:pt x="381" y="0"/>
                    <a:pt x="376" y="1"/>
                    <a:pt x="370" y="1"/>
                  </a:cubicBezTo>
                  <a:lnTo>
                    <a:pt x="263" y="1"/>
                  </a:lnTo>
                  <a:cubicBezTo>
                    <a:pt x="256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5"/>
            <p:cNvSpPr/>
            <p:nvPr/>
          </p:nvSpPr>
          <p:spPr>
            <a:xfrm>
              <a:off x="499750" y="1168125"/>
              <a:ext cx="149150" cy="127425"/>
            </a:xfrm>
            <a:custGeom>
              <a:avLst/>
              <a:gdLst/>
              <a:ahLst/>
              <a:cxnLst/>
              <a:rect l="l" t="t" r="r" b="b"/>
              <a:pathLst>
                <a:path w="5966" h="5097" extrusionOk="0">
                  <a:moveTo>
                    <a:pt x="2299" y="489"/>
                  </a:moveTo>
                  <a:lnTo>
                    <a:pt x="2299" y="489"/>
                  </a:lnTo>
                  <a:cubicBezTo>
                    <a:pt x="2168" y="1418"/>
                    <a:pt x="1429" y="2168"/>
                    <a:pt x="501" y="2287"/>
                  </a:cubicBezTo>
                  <a:cubicBezTo>
                    <a:pt x="620" y="1346"/>
                    <a:pt x="1358" y="608"/>
                    <a:pt x="2299" y="489"/>
                  </a:cubicBezTo>
                  <a:close/>
                  <a:moveTo>
                    <a:pt x="2810" y="489"/>
                  </a:moveTo>
                  <a:lnTo>
                    <a:pt x="2810" y="489"/>
                  </a:lnTo>
                  <a:cubicBezTo>
                    <a:pt x="3263" y="548"/>
                    <a:pt x="3692" y="751"/>
                    <a:pt x="4013" y="1084"/>
                  </a:cubicBezTo>
                  <a:cubicBezTo>
                    <a:pt x="4346" y="1406"/>
                    <a:pt x="4561" y="1834"/>
                    <a:pt x="4608" y="2287"/>
                  </a:cubicBezTo>
                  <a:cubicBezTo>
                    <a:pt x="3668" y="2168"/>
                    <a:pt x="2930" y="1429"/>
                    <a:pt x="2810" y="489"/>
                  </a:cubicBezTo>
                  <a:close/>
                  <a:moveTo>
                    <a:pt x="2549" y="1310"/>
                  </a:moveTo>
                  <a:cubicBezTo>
                    <a:pt x="2930" y="2120"/>
                    <a:pt x="3715" y="2680"/>
                    <a:pt x="4608" y="2775"/>
                  </a:cubicBezTo>
                  <a:cubicBezTo>
                    <a:pt x="4489" y="3811"/>
                    <a:pt x="3608" y="4608"/>
                    <a:pt x="2549" y="4608"/>
                  </a:cubicBezTo>
                  <a:cubicBezTo>
                    <a:pt x="1501" y="4608"/>
                    <a:pt x="608" y="3811"/>
                    <a:pt x="489" y="2775"/>
                  </a:cubicBezTo>
                  <a:cubicBezTo>
                    <a:pt x="1382" y="2680"/>
                    <a:pt x="2168" y="2120"/>
                    <a:pt x="2549" y="1310"/>
                  </a:cubicBezTo>
                  <a:close/>
                  <a:moveTo>
                    <a:pt x="2591" y="0"/>
                  </a:moveTo>
                  <a:cubicBezTo>
                    <a:pt x="2577" y="0"/>
                    <a:pt x="2563" y="0"/>
                    <a:pt x="2549" y="1"/>
                  </a:cubicBezTo>
                  <a:cubicBezTo>
                    <a:pt x="1144" y="1"/>
                    <a:pt x="1" y="1144"/>
                    <a:pt x="1" y="2549"/>
                  </a:cubicBezTo>
                  <a:cubicBezTo>
                    <a:pt x="1" y="3954"/>
                    <a:pt x="1144" y="5097"/>
                    <a:pt x="2549" y="5097"/>
                  </a:cubicBezTo>
                  <a:cubicBezTo>
                    <a:pt x="4823" y="5097"/>
                    <a:pt x="5966" y="2346"/>
                    <a:pt x="4358" y="739"/>
                  </a:cubicBezTo>
                  <a:cubicBezTo>
                    <a:pt x="3892" y="273"/>
                    <a:pt x="3254" y="0"/>
                    <a:pt x="2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5"/>
            <p:cNvSpPr/>
            <p:nvPr/>
          </p:nvSpPr>
          <p:spPr>
            <a:xfrm>
              <a:off x="468800" y="1302975"/>
              <a:ext cx="189625" cy="80375"/>
            </a:xfrm>
            <a:custGeom>
              <a:avLst/>
              <a:gdLst/>
              <a:ahLst/>
              <a:cxnLst/>
              <a:rect l="l" t="t" r="r" b="b"/>
              <a:pathLst>
                <a:path w="7585" h="3215" extrusionOk="0">
                  <a:moveTo>
                    <a:pt x="4941" y="476"/>
                  </a:moveTo>
                  <a:cubicBezTo>
                    <a:pt x="6132" y="476"/>
                    <a:pt x="7096" y="1441"/>
                    <a:pt x="7096" y="2643"/>
                  </a:cubicBezTo>
                  <a:lnTo>
                    <a:pt x="7096" y="2739"/>
                  </a:lnTo>
                  <a:lnTo>
                    <a:pt x="477" y="2739"/>
                  </a:lnTo>
                  <a:lnTo>
                    <a:pt x="477" y="2643"/>
                  </a:lnTo>
                  <a:cubicBezTo>
                    <a:pt x="489" y="1441"/>
                    <a:pt x="1453" y="476"/>
                    <a:pt x="2644" y="476"/>
                  </a:cubicBezTo>
                  <a:close/>
                  <a:moveTo>
                    <a:pt x="2644" y="0"/>
                  </a:moveTo>
                  <a:cubicBezTo>
                    <a:pt x="1179" y="0"/>
                    <a:pt x="0" y="1179"/>
                    <a:pt x="0" y="2643"/>
                  </a:cubicBezTo>
                  <a:lnTo>
                    <a:pt x="0" y="2977"/>
                  </a:lnTo>
                  <a:cubicBezTo>
                    <a:pt x="0" y="3108"/>
                    <a:pt x="108" y="3215"/>
                    <a:pt x="238" y="3215"/>
                  </a:cubicBezTo>
                  <a:lnTo>
                    <a:pt x="7347" y="3215"/>
                  </a:lnTo>
                  <a:cubicBezTo>
                    <a:pt x="7477" y="3215"/>
                    <a:pt x="7585" y="3108"/>
                    <a:pt x="7585" y="2977"/>
                  </a:cubicBezTo>
                  <a:lnTo>
                    <a:pt x="7585" y="2643"/>
                  </a:lnTo>
                  <a:cubicBezTo>
                    <a:pt x="7585" y="1179"/>
                    <a:pt x="6394" y="0"/>
                    <a:pt x="4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5"/>
            <p:cNvSpPr/>
            <p:nvPr/>
          </p:nvSpPr>
          <p:spPr>
            <a:xfrm>
              <a:off x="557500" y="1354725"/>
              <a:ext cx="15800" cy="11975"/>
            </a:xfrm>
            <a:custGeom>
              <a:avLst/>
              <a:gdLst/>
              <a:ahLst/>
              <a:cxnLst/>
              <a:rect l="l" t="t" r="r" b="b"/>
              <a:pathLst>
                <a:path w="632" h="479" extrusionOk="0">
                  <a:moveTo>
                    <a:pt x="252" y="1"/>
                  </a:moveTo>
                  <a:cubicBezTo>
                    <a:pt x="142" y="1"/>
                    <a:pt x="47" y="81"/>
                    <a:pt x="24" y="192"/>
                  </a:cubicBezTo>
                  <a:cubicBezTo>
                    <a:pt x="0" y="347"/>
                    <a:pt x="108" y="478"/>
                    <a:pt x="262" y="478"/>
                  </a:cubicBezTo>
                  <a:lnTo>
                    <a:pt x="370" y="478"/>
                  </a:lnTo>
                  <a:cubicBezTo>
                    <a:pt x="489" y="478"/>
                    <a:pt x="584" y="395"/>
                    <a:pt x="608" y="276"/>
                  </a:cubicBezTo>
                  <a:cubicBezTo>
                    <a:pt x="631" y="133"/>
                    <a:pt x="524" y="2"/>
                    <a:pt x="370" y="2"/>
                  </a:cubicBezTo>
                  <a:lnTo>
                    <a:pt x="274" y="2"/>
                  </a:lnTo>
                  <a:cubicBezTo>
                    <a:pt x="267" y="1"/>
                    <a:pt x="259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5"/>
            <p:cNvSpPr/>
            <p:nvPr/>
          </p:nvSpPr>
          <p:spPr>
            <a:xfrm>
              <a:off x="488150" y="1354725"/>
              <a:ext cx="63125" cy="11975"/>
            </a:xfrm>
            <a:custGeom>
              <a:avLst/>
              <a:gdLst/>
              <a:ahLst/>
              <a:cxnLst/>
              <a:rect l="l" t="t" r="r" b="b"/>
              <a:pathLst>
                <a:path w="2525" h="479" extrusionOk="0">
                  <a:moveTo>
                    <a:pt x="252" y="1"/>
                  </a:moveTo>
                  <a:cubicBezTo>
                    <a:pt x="132" y="1"/>
                    <a:pt x="47" y="91"/>
                    <a:pt x="24" y="192"/>
                  </a:cubicBezTo>
                  <a:cubicBezTo>
                    <a:pt x="0" y="347"/>
                    <a:pt x="107" y="478"/>
                    <a:pt x="262" y="478"/>
                  </a:cubicBezTo>
                  <a:lnTo>
                    <a:pt x="2262" y="478"/>
                  </a:lnTo>
                  <a:cubicBezTo>
                    <a:pt x="2382" y="478"/>
                    <a:pt x="2477" y="395"/>
                    <a:pt x="2501" y="276"/>
                  </a:cubicBezTo>
                  <a:cubicBezTo>
                    <a:pt x="2524" y="133"/>
                    <a:pt x="2417" y="2"/>
                    <a:pt x="2262" y="2"/>
                  </a:cubicBezTo>
                  <a:lnTo>
                    <a:pt x="274" y="2"/>
                  </a:lnTo>
                  <a:cubicBezTo>
                    <a:pt x="267" y="1"/>
                    <a:pt x="259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8" name="Google Shape;2088;p55"/>
          <p:cNvGrpSpPr/>
          <p:nvPr/>
        </p:nvGrpSpPr>
        <p:grpSpPr>
          <a:xfrm>
            <a:off x="3468578" y="1988052"/>
            <a:ext cx="293825" cy="283250"/>
            <a:chOff x="5458700" y="1467500"/>
            <a:chExt cx="293825" cy="283250"/>
          </a:xfrm>
        </p:grpSpPr>
        <p:sp>
          <p:nvSpPr>
            <p:cNvPr id="2089" name="Google Shape;2089;p55"/>
            <p:cNvSpPr/>
            <p:nvPr/>
          </p:nvSpPr>
          <p:spPr>
            <a:xfrm>
              <a:off x="5458700" y="1467500"/>
              <a:ext cx="293825" cy="283250"/>
            </a:xfrm>
            <a:custGeom>
              <a:avLst/>
              <a:gdLst/>
              <a:ahLst/>
              <a:cxnLst/>
              <a:rect l="l" t="t" r="r" b="b"/>
              <a:pathLst>
                <a:path w="11753" h="11330" extrusionOk="0">
                  <a:moveTo>
                    <a:pt x="1072" y="1134"/>
                  </a:moveTo>
                  <a:lnTo>
                    <a:pt x="1072" y="2242"/>
                  </a:lnTo>
                  <a:lnTo>
                    <a:pt x="477" y="2242"/>
                  </a:lnTo>
                  <a:lnTo>
                    <a:pt x="477" y="1134"/>
                  </a:lnTo>
                  <a:close/>
                  <a:moveTo>
                    <a:pt x="11276" y="1134"/>
                  </a:moveTo>
                  <a:lnTo>
                    <a:pt x="11276" y="2242"/>
                  </a:lnTo>
                  <a:lnTo>
                    <a:pt x="10681" y="2242"/>
                  </a:lnTo>
                  <a:lnTo>
                    <a:pt x="10681" y="1134"/>
                  </a:lnTo>
                  <a:close/>
                  <a:moveTo>
                    <a:pt x="1072" y="2718"/>
                  </a:moveTo>
                  <a:lnTo>
                    <a:pt x="1072" y="3825"/>
                  </a:lnTo>
                  <a:lnTo>
                    <a:pt x="477" y="3825"/>
                  </a:lnTo>
                  <a:lnTo>
                    <a:pt x="477" y="2718"/>
                  </a:lnTo>
                  <a:close/>
                  <a:moveTo>
                    <a:pt x="11276" y="2718"/>
                  </a:moveTo>
                  <a:lnTo>
                    <a:pt x="11276" y="3825"/>
                  </a:lnTo>
                  <a:lnTo>
                    <a:pt x="10681" y="3825"/>
                  </a:lnTo>
                  <a:lnTo>
                    <a:pt x="10681" y="2718"/>
                  </a:lnTo>
                  <a:close/>
                  <a:moveTo>
                    <a:pt x="11276" y="4337"/>
                  </a:moveTo>
                  <a:lnTo>
                    <a:pt x="11276" y="5433"/>
                  </a:lnTo>
                  <a:lnTo>
                    <a:pt x="10681" y="5433"/>
                  </a:lnTo>
                  <a:lnTo>
                    <a:pt x="10681" y="4337"/>
                  </a:lnTo>
                  <a:close/>
                  <a:moveTo>
                    <a:pt x="1072" y="4337"/>
                  </a:moveTo>
                  <a:lnTo>
                    <a:pt x="1072" y="5445"/>
                  </a:lnTo>
                  <a:lnTo>
                    <a:pt x="477" y="5433"/>
                  </a:lnTo>
                  <a:lnTo>
                    <a:pt x="477" y="4337"/>
                  </a:lnTo>
                  <a:close/>
                  <a:moveTo>
                    <a:pt x="477" y="5909"/>
                  </a:moveTo>
                  <a:lnTo>
                    <a:pt x="1072" y="5921"/>
                  </a:lnTo>
                  <a:lnTo>
                    <a:pt x="1072" y="7016"/>
                  </a:lnTo>
                  <a:lnTo>
                    <a:pt x="477" y="7016"/>
                  </a:lnTo>
                  <a:lnTo>
                    <a:pt x="477" y="5909"/>
                  </a:lnTo>
                  <a:close/>
                  <a:moveTo>
                    <a:pt x="11276" y="5921"/>
                  </a:moveTo>
                  <a:lnTo>
                    <a:pt x="11276" y="7016"/>
                  </a:lnTo>
                  <a:lnTo>
                    <a:pt x="10681" y="7016"/>
                  </a:lnTo>
                  <a:lnTo>
                    <a:pt x="10681" y="5921"/>
                  </a:lnTo>
                  <a:close/>
                  <a:moveTo>
                    <a:pt x="1072" y="7504"/>
                  </a:moveTo>
                  <a:lnTo>
                    <a:pt x="1072" y="8600"/>
                  </a:lnTo>
                  <a:lnTo>
                    <a:pt x="477" y="8600"/>
                  </a:lnTo>
                  <a:lnTo>
                    <a:pt x="477" y="7504"/>
                  </a:lnTo>
                  <a:close/>
                  <a:moveTo>
                    <a:pt x="6680" y="7159"/>
                  </a:moveTo>
                  <a:cubicBezTo>
                    <a:pt x="7478" y="7159"/>
                    <a:pt x="8133" y="7802"/>
                    <a:pt x="8133" y="8600"/>
                  </a:cubicBezTo>
                  <a:lnTo>
                    <a:pt x="3608" y="8600"/>
                  </a:lnTo>
                  <a:cubicBezTo>
                    <a:pt x="3620" y="7802"/>
                    <a:pt x="4263" y="7159"/>
                    <a:pt x="5061" y="7159"/>
                  </a:cubicBezTo>
                  <a:close/>
                  <a:moveTo>
                    <a:pt x="10192" y="2718"/>
                  </a:moveTo>
                  <a:lnTo>
                    <a:pt x="10192" y="5659"/>
                  </a:lnTo>
                  <a:lnTo>
                    <a:pt x="10192" y="8600"/>
                  </a:lnTo>
                  <a:lnTo>
                    <a:pt x="8621" y="8600"/>
                  </a:lnTo>
                  <a:cubicBezTo>
                    <a:pt x="8621" y="8600"/>
                    <a:pt x="7752" y="6671"/>
                    <a:pt x="6692" y="6671"/>
                  </a:cubicBezTo>
                  <a:lnTo>
                    <a:pt x="5061" y="6671"/>
                  </a:lnTo>
                  <a:cubicBezTo>
                    <a:pt x="4001" y="6671"/>
                    <a:pt x="3132" y="7540"/>
                    <a:pt x="3132" y="8600"/>
                  </a:cubicBezTo>
                  <a:lnTo>
                    <a:pt x="1537" y="8600"/>
                  </a:lnTo>
                  <a:lnTo>
                    <a:pt x="1560" y="5671"/>
                  </a:lnTo>
                  <a:lnTo>
                    <a:pt x="1560" y="2718"/>
                  </a:lnTo>
                  <a:close/>
                  <a:moveTo>
                    <a:pt x="11276" y="7504"/>
                  </a:moveTo>
                  <a:lnTo>
                    <a:pt x="11276" y="8600"/>
                  </a:lnTo>
                  <a:lnTo>
                    <a:pt x="10681" y="8600"/>
                  </a:lnTo>
                  <a:lnTo>
                    <a:pt x="10681" y="7504"/>
                  </a:lnTo>
                  <a:close/>
                  <a:moveTo>
                    <a:pt x="1072" y="9088"/>
                  </a:moveTo>
                  <a:lnTo>
                    <a:pt x="1072" y="10195"/>
                  </a:lnTo>
                  <a:lnTo>
                    <a:pt x="477" y="10195"/>
                  </a:lnTo>
                  <a:lnTo>
                    <a:pt x="477" y="9088"/>
                  </a:lnTo>
                  <a:close/>
                  <a:moveTo>
                    <a:pt x="11276" y="9088"/>
                  </a:moveTo>
                  <a:lnTo>
                    <a:pt x="11276" y="10195"/>
                  </a:lnTo>
                  <a:lnTo>
                    <a:pt x="10681" y="10195"/>
                  </a:lnTo>
                  <a:lnTo>
                    <a:pt x="10681" y="9088"/>
                  </a:lnTo>
                  <a:close/>
                  <a:moveTo>
                    <a:pt x="247" y="0"/>
                  </a:moveTo>
                  <a:cubicBezTo>
                    <a:pt x="110" y="0"/>
                    <a:pt x="1" y="111"/>
                    <a:pt x="1" y="242"/>
                  </a:cubicBezTo>
                  <a:lnTo>
                    <a:pt x="1" y="11088"/>
                  </a:lnTo>
                  <a:cubicBezTo>
                    <a:pt x="1" y="11219"/>
                    <a:pt x="110" y="11329"/>
                    <a:pt x="247" y="11329"/>
                  </a:cubicBezTo>
                  <a:cubicBezTo>
                    <a:pt x="260" y="11329"/>
                    <a:pt x="273" y="11328"/>
                    <a:pt x="286" y="11326"/>
                  </a:cubicBezTo>
                  <a:cubicBezTo>
                    <a:pt x="394" y="11302"/>
                    <a:pt x="477" y="11195"/>
                    <a:pt x="477" y="11076"/>
                  </a:cubicBezTo>
                  <a:lnTo>
                    <a:pt x="477" y="10671"/>
                  </a:lnTo>
                  <a:lnTo>
                    <a:pt x="1072" y="10671"/>
                  </a:lnTo>
                  <a:lnTo>
                    <a:pt x="1072" y="11076"/>
                  </a:lnTo>
                  <a:cubicBezTo>
                    <a:pt x="1072" y="11195"/>
                    <a:pt x="1156" y="11302"/>
                    <a:pt x="1275" y="11326"/>
                  </a:cubicBezTo>
                  <a:cubicBezTo>
                    <a:pt x="1288" y="11328"/>
                    <a:pt x="1301" y="11329"/>
                    <a:pt x="1314" y="11329"/>
                  </a:cubicBezTo>
                  <a:cubicBezTo>
                    <a:pt x="1451" y="11329"/>
                    <a:pt x="1560" y="11219"/>
                    <a:pt x="1560" y="11088"/>
                  </a:cubicBezTo>
                  <a:lnTo>
                    <a:pt x="1560" y="9088"/>
                  </a:lnTo>
                  <a:lnTo>
                    <a:pt x="10192" y="9088"/>
                  </a:lnTo>
                  <a:lnTo>
                    <a:pt x="10192" y="11076"/>
                  </a:lnTo>
                  <a:cubicBezTo>
                    <a:pt x="10192" y="11195"/>
                    <a:pt x="10276" y="11302"/>
                    <a:pt x="10395" y="11314"/>
                  </a:cubicBezTo>
                  <a:cubicBezTo>
                    <a:pt x="10412" y="11319"/>
                    <a:pt x="10430" y="11321"/>
                    <a:pt x="10447" y="11321"/>
                  </a:cubicBezTo>
                  <a:cubicBezTo>
                    <a:pt x="10570" y="11321"/>
                    <a:pt x="10681" y="11214"/>
                    <a:pt x="10681" y="11088"/>
                  </a:cubicBezTo>
                  <a:lnTo>
                    <a:pt x="10681" y="10671"/>
                  </a:lnTo>
                  <a:lnTo>
                    <a:pt x="11276" y="10671"/>
                  </a:lnTo>
                  <a:lnTo>
                    <a:pt x="11276" y="11076"/>
                  </a:lnTo>
                  <a:cubicBezTo>
                    <a:pt x="11276" y="11195"/>
                    <a:pt x="11359" y="11302"/>
                    <a:pt x="11466" y="11326"/>
                  </a:cubicBezTo>
                  <a:cubicBezTo>
                    <a:pt x="11480" y="11328"/>
                    <a:pt x="11493" y="11329"/>
                    <a:pt x="11506" y="11329"/>
                  </a:cubicBezTo>
                  <a:cubicBezTo>
                    <a:pt x="11643" y="11329"/>
                    <a:pt x="11752" y="11219"/>
                    <a:pt x="11752" y="11088"/>
                  </a:cubicBezTo>
                  <a:lnTo>
                    <a:pt x="11752" y="253"/>
                  </a:lnTo>
                  <a:cubicBezTo>
                    <a:pt x="11752" y="134"/>
                    <a:pt x="11669" y="27"/>
                    <a:pt x="11550" y="3"/>
                  </a:cubicBezTo>
                  <a:cubicBezTo>
                    <a:pt x="11537" y="1"/>
                    <a:pt x="11525" y="0"/>
                    <a:pt x="11513" y="0"/>
                  </a:cubicBezTo>
                  <a:cubicBezTo>
                    <a:pt x="11385" y="0"/>
                    <a:pt x="11276" y="111"/>
                    <a:pt x="11276" y="242"/>
                  </a:cubicBezTo>
                  <a:lnTo>
                    <a:pt x="11276" y="658"/>
                  </a:lnTo>
                  <a:lnTo>
                    <a:pt x="10681" y="658"/>
                  </a:lnTo>
                  <a:lnTo>
                    <a:pt x="10681" y="253"/>
                  </a:lnTo>
                  <a:cubicBezTo>
                    <a:pt x="10681" y="134"/>
                    <a:pt x="10597" y="27"/>
                    <a:pt x="10478" y="3"/>
                  </a:cubicBezTo>
                  <a:cubicBezTo>
                    <a:pt x="10465" y="1"/>
                    <a:pt x="10452" y="0"/>
                    <a:pt x="10439" y="0"/>
                  </a:cubicBezTo>
                  <a:cubicBezTo>
                    <a:pt x="10302" y="0"/>
                    <a:pt x="10192" y="111"/>
                    <a:pt x="10192" y="242"/>
                  </a:cubicBezTo>
                  <a:lnTo>
                    <a:pt x="10192" y="2242"/>
                  </a:lnTo>
                  <a:lnTo>
                    <a:pt x="1560" y="2242"/>
                  </a:lnTo>
                  <a:lnTo>
                    <a:pt x="1560" y="253"/>
                  </a:lnTo>
                  <a:cubicBezTo>
                    <a:pt x="1560" y="134"/>
                    <a:pt x="1477" y="27"/>
                    <a:pt x="1358" y="3"/>
                  </a:cubicBezTo>
                  <a:cubicBezTo>
                    <a:pt x="1346" y="1"/>
                    <a:pt x="1333" y="0"/>
                    <a:pt x="1321" y="0"/>
                  </a:cubicBezTo>
                  <a:cubicBezTo>
                    <a:pt x="1192" y="0"/>
                    <a:pt x="1072" y="111"/>
                    <a:pt x="1072" y="242"/>
                  </a:cubicBezTo>
                  <a:lnTo>
                    <a:pt x="1072" y="658"/>
                  </a:lnTo>
                  <a:lnTo>
                    <a:pt x="477" y="658"/>
                  </a:lnTo>
                  <a:lnTo>
                    <a:pt x="477" y="253"/>
                  </a:lnTo>
                  <a:cubicBezTo>
                    <a:pt x="477" y="134"/>
                    <a:pt x="394" y="27"/>
                    <a:pt x="286" y="3"/>
                  </a:cubicBezTo>
                  <a:cubicBezTo>
                    <a:pt x="273" y="1"/>
                    <a:pt x="260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5"/>
            <p:cNvSpPr/>
            <p:nvPr/>
          </p:nvSpPr>
          <p:spPr>
            <a:xfrm>
              <a:off x="5615875" y="1722350"/>
              <a:ext cx="17850" cy="11950"/>
            </a:xfrm>
            <a:custGeom>
              <a:avLst/>
              <a:gdLst/>
              <a:ahLst/>
              <a:cxnLst/>
              <a:rect l="l" t="t" r="r" b="b"/>
              <a:pathLst>
                <a:path w="714" h="478" extrusionOk="0">
                  <a:moveTo>
                    <a:pt x="459" y="0"/>
                  </a:moveTo>
                  <a:cubicBezTo>
                    <a:pt x="453" y="0"/>
                    <a:pt x="447" y="1"/>
                    <a:pt x="441" y="1"/>
                  </a:cubicBezTo>
                  <a:lnTo>
                    <a:pt x="322" y="1"/>
                  </a:lnTo>
                  <a:cubicBezTo>
                    <a:pt x="0" y="1"/>
                    <a:pt x="0" y="477"/>
                    <a:pt x="322" y="477"/>
                  </a:cubicBezTo>
                  <a:lnTo>
                    <a:pt x="441" y="477"/>
                  </a:lnTo>
                  <a:cubicBezTo>
                    <a:pt x="560" y="477"/>
                    <a:pt x="667" y="394"/>
                    <a:pt x="679" y="275"/>
                  </a:cubicBezTo>
                  <a:cubicBezTo>
                    <a:pt x="713" y="138"/>
                    <a:pt x="605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5"/>
            <p:cNvSpPr/>
            <p:nvPr/>
          </p:nvSpPr>
          <p:spPr>
            <a:xfrm>
              <a:off x="5643250" y="1722350"/>
              <a:ext cx="59825" cy="11950"/>
            </a:xfrm>
            <a:custGeom>
              <a:avLst/>
              <a:gdLst/>
              <a:ahLst/>
              <a:cxnLst/>
              <a:rect l="l" t="t" r="r" b="b"/>
              <a:pathLst>
                <a:path w="2393" h="478" extrusionOk="0">
                  <a:moveTo>
                    <a:pt x="2149" y="0"/>
                  </a:moveTo>
                  <a:cubicBezTo>
                    <a:pt x="2143" y="0"/>
                    <a:pt x="2137" y="1"/>
                    <a:pt x="2132" y="1"/>
                  </a:cubicBezTo>
                  <a:lnTo>
                    <a:pt x="263" y="1"/>
                  </a:lnTo>
                  <a:cubicBezTo>
                    <a:pt x="143" y="1"/>
                    <a:pt x="48" y="84"/>
                    <a:pt x="24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2132" y="477"/>
                  </a:lnTo>
                  <a:cubicBezTo>
                    <a:pt x="2239" y="477"/>
                    <a:pt x="2346" y="394"/>
                    <a:pt x="2370" y="275"/>
                  </a:cubicBezTo>
                  <a:cubicBezTo>
                    <a:pt x="2393" y="138"/>
                    <a:pt x="2284" y="0"/>
                    <a:pt x="2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5"/>
            <p:cNvSpPr/>
            <p:nvPr/>
          </p:nvSpPr>
          <p:spPr>
            <a:xfrm>
              <a:off x="5559025" y="1539000"/>
              <a:ext cx="92875" cy="93200"/>
            </a:xfrm>
            <a:custGeom>
              <a:avLst/>
              <a:gdLst/>
              <a:ahLst/>
              <a:cxnLst/>
              <a:rect l="l" t="t" r="r" b="b"/>
              <a:pathLst>
                <a:path w="3715" h="3728" extrusionOk="0">
                  <a:moveTo>
                    <a:pt x="1596" y="501"/>
                  </a:moveTo>
                  <a:cubicBezTo>
                    <a:pt x="1488" y="1049"/>
                    <a:pt x="1048" y="1477"/>
                    <a:pt x="500" y="1584"/>
                  </a:cubicBezTo>
                  <a:cubicBezTo>
                    <a:pt x="607" y="1037"/>
                    <a:pt x="1036" y="608"/>
                    <a:pt x="1596" y="501"/>
                  </a:cubicBezTo>
                  <a:close/>
                  <a:moveTo>
                    <a:pt x="2131" y="489"/>
                  </a:moveTo>
                  <a:lnTo>
                    <a:pt x="2131" y="489"/>
                  </a:lnTo>
                  <a:cubicBezTo>
                    <a:pt x="2393" y="549"/>
                    <a:pt x="2643" y="680"/>
                    <a:pt x="2834" y="870"/>
                  </a:cubicBezTo>
                  <a:cubicBezTo>
                    <a:pt x="3036" y="1072"/>
                    <a:pt x="3167" y="1311"/>
                    <a:pt x="3215" y="1584"/>
                  </a:cubicBezTo>
                  <a:cubicBezTo>
                    <a:pt x="2667" y="1477"/>
                    <a:pt x="2239" y="1049"/>
                    <a:pt x="2131" y="489"/>
                  </a:cubicBezTo>
                  <a:close/>
                  <a:moveTo>
                    <a:pt x="1858" y="1144"/>
                  </a:moveTo>
                  <a:cubicBezTo>
                    <a:pt x="2143" y="1656"/>
                    <a:pt x="2643" y="2001"/>
                    <a:pt x="3227" y="2084"/>
                  </a:cubicBezTo>
                  <a:cubicBezTo>
                    <a:pt x="3120" y="2751"/>
                    <a:pt x="2536" y="3239"/>
                    <a:pt x="1858" y="3239"/>
                  </a:cubicBezTo>
                  <a:cubicBezTo>
                    <a:pt x="1179" y="3239"/>
                    <a:pt x="607" y="2751"/>
                    <a:pt x="500" y="2084"/>
                  </a:cubicBezTo>
                  <a:cubicBezTo>
                    <a:pt x="1072" y="2001"/>
                    <a:pt x="1572" y="1656"/>
                    <a:pt x="1858" y="1144"/>
                  </a:cubicBezTo>
                  <a:close/>
                  <a:moveTo>
                    <a:pt x="1858" y="1"/>
                  </a:moveTo>
                  <a:cubicBezTo>
                    <a:pt x="834" y="1"/>
                    <a:pt x="0" y="834"/>
                    <a:pt x="0" y="1858"/>
                  </a:cubicBezTo>
                  <a:lnTo>
                    <a:pt x="0" y="1977"/>
                  </a:lnTo>
                  <a:cubicBezTo>
                    <a:pt x="60" y="2954"/>
                    <a:pt x="869" y="3728"/>
                    <a:pt x="1858" y="3728"/>
                  </a:cubicBezTo>
                  <a:cubicBezTo>
                    <a:pt x="2881" y="3716"/>
                    <a:pt x="3715" y="2894"/>
                    <a:pt x="3715" y="1858"/>
                  </a:cubicBezTo>
                  <a:cubicBezTo>
                    <a:pt x="3715" y="1370"/>
                    <a:pt x="3524" y="894"/>
                    <a:pt x="3179" y="549"/>
                  </a:cubicBezTo>
                  <a:cubicBezTo>
                    <a:pt x="2822" y="191"/>
                    <a:pt x="2358" y="1"/>
                    <a:pt x="1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55"/>
          <p:cNvGrpSpPr/>
          <p:nvPr/>
        </p:nvGrpSpPr>
        <p:grpSpPr>
          <a:xfrm>
            <a:off x="3018228" y="1982777"/>
            <a:ext cx="233075" cy="293800"/>
            <a:chOff x="4779750" y="1467875"/>
            <a:chExt cx="233075" cy="293800"/>
          </a:xfrm>
        </p:grpSpPr>
        <p:sp>
          <p:nvSpPr>
            <p:cNvPr id="2094" name="Google Shape;2094;p55"/>
            <p:cNvSpPr/>
            <p:nvPr/>
          </p:nvSpPr>
          <p:spPr>
            <a:xfrm>
              <a:off x="4863700" y="1485425"/>
              <a:ext cx="56275" cy="48225"/>
            </a:xfrm>
            <a:custGeom>
              <a:avLst/>
              <a:gdLst/>
              <a:ahLst/>
              <a:cxnLst/>
              <a:rect l="l" t="t" r="r" b="b"/>
              <a:pathLst>
                <a:path w="2251" h="1929" extrusionOk="0">
                  <a:moveTo>
                    <a:pt x="1277" y="482"/>
                  </a:moveTo>
                  <a:cubicBezTo>
                    <a:pt x="1526" y="482"/>
                    <a:pt x="1762" y="674"/>
                    <a:pt x="1762" y="965"/>
                  </a:cubicBezTo>
                  <a:cubicBezTo>
                    <a:pt x="1762" y="1227"/>
                    <a:pt x="1548" y="1441"/>
                    <a:pt x="1286" y="1441"/>
                  </a:cubicBezTo>
                  <a:cubicBezTo>
                    <a:pt x="857" y="1441"/>
                    <a:pt x="643" y="929"/>
                    <a:pt x="941" y="620"/>
                  </a:cubicBezTo>
                  <a:cubicBezTo>
                    <a:pt x="1040" y="524"/>
                    <a:pt x="1160" y="482"/>
                    <a:pt x="1277" y="482"/>
                  </a:cubicBezTo>
                  <a:close/>
                  <a:moveTo>
                    <a:pt x="1286" y="1"/>
                  </a:moveTo>
                  <a:cubicBezTo>
                    <a:pt x="429" y="1"/>
                    <a:pt x="0" y="1037"/>
                    <a:pt x="607" y="1644"/>
                  </a:cubicBezTo>
                  <a:cubicBezTo>
                    <a:pt x="804" y="1840"/>
                    <a:pt x="1046" y="1928"/>
                    <a:pt x="1282" y="1928"/>
                  </a:cubicBezTo>
                  <a:cubicBezTo>
                    <a:pt x="1777" y="1928"/>
                    <a:pt x="2250" y="1545"/>
                    <a:pt x="2250" y="965"/>
                  </a:cubicBezTo>
                  <a:cubicBezTo>
                    <a:pt x="2250" y="441"/>
                    <a:pt x="1822" y="1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5"/>
            <p:cNvSpPr/>
            <p:nvPr/>
          </p:nvSpPr>
          <p:spPr>
            <a:xfrm>
              <a:off x="4779750" y="1467875"/>
              <a:ext cx="233075" cy="293800"/>
            </a:xfrm>
            <a:custGeom>
              <a:avLst/>
              <a:gdLst/>
              <a:ahLst/>
              <a:cxnLst/>
              <a:rect l="l" t="t" r="r" b="b"/>
              <a:pathLst>
                <a:path w="9323" h="11752" extrusionOk="0">
                  <a:moveTo>
                    <a:pt x="6418" y="477"/>
                  </a:moveTo>
                  <a:lnTo>
                    <a:pt x="6418" y="2858"/>
                  </a:lnTo>
                  <a:lnTo>
                    <a:pt x="2858" y="2858"/>
                  </a:lnTo>
                  <a:lnTo>
                    <a:pt x="2858" y="477"/>
                  </a:lnTo>
                  <a:close/>
                  <a:moveTo>
                    <a:pt x="6561" y="5668"/>
                  </a:moveTo>
                  <a:lnTo>
                    <a:pt x="6561" y="7061"/>
                  </a:lnTo>
                  <a:lnTo>
                    <a:pt x="5966" y="6668"/>
                  </a:lnTo>
                  <a:cubicBezTo>
                    <a:pt x="5927" y="6642"/>
                    <a:pt x="5882" y="6630"/>
                    <a:pt x="5838" y="6630"/>
                  </a:cubicBezTo>
                  <a:cubicBezTo>
                    <a:pt x="5799" y="6630"/>
                    <a:pt x="5761" y="6639"/>
                    <a:pt x="5727" y="6656"/>
                  </a:cubicBezTo>
                  <a:lnTo>
                    <a:pt x="4454" y="7251"/>
                  </a:lnTo>
                  <a:lnTo>
                    <a:pt x="3799" y="6644"/>
                  </a:lnTo>
                  <a:cubicBezTo>
                    <a:pt x="3753" y="6599"/>
                    <a:pt x="3694" y="6578"/>
                    <a:pt x="3636" y="6578"/>
                  </a:cubicBezTo>
                  <a:cubicBezTo>
                    <a:pt x="3587" y="6578"/>
                    <a:pt x="3539" y="6593"/>
                    <a:pt x="3501" y="6620"/>
                  </a:cubicBezTo>
                  <a:lnTo>
                    <a:pt x="2727" y="7180"/>
                  </a:lnTo>
                  <a:lnTo>
                    <a:pt x="2727" y="5668"/>
                  </a:lnTo>
                  <a:lnTo>
                    <a:pt x="4406" y="5668"/>
                  </a:lnTo>
                  <a:lnTo>
                    <a:pt x="4406" y="6227"/>
                  </a:lnTo>
                  <a:lnTo>
                    <a:pt x="4120" y="5941"/>
                  </a:lnTo>
                  <a:cubicBezTo>
                    <a:pt x="4073" y="5894"/>
                    <a:pt x="4010" y="5870"/>
                    <a:pt x="3949" y="5870"/>
                  </a:cubicBezTo>
                  <a:cubicBezTo>
                    <a:pt x="3888" y="5870"/>
                    <a:pt x="3828" y="5894"/>
                    <a:pt x="3787" y="5941"/>
                  </a:cubicBezTo>
                  <a:cubicBezTo>
                    <a:pt x="3680" y="6025"/>
                    <a:pt x="3680" y="6180"/>
                    <a:pt x="3787" y="6275"/>
                  </a:cubicBezTo>
                  <a:lnTo>
                    <a:pt x="4465" y="6977"/>
                  </a:lnTo>
                  <a:cubicBezTo>
                    <a:pt x="4513" y="7025"/>
                    <a:pt x="4573" y="7049"/>
                    <a:pt x="4644" y="7049"/>
                  </a:cubicBezTo>
                  <a:cubicBezTo>
                    <a:pt x="4704" y="7049"/>
                    <a:pt x="4763" y="7025"/>
                    <a:pt x="4811" y="6977"/>
                  </a:cubicBezTo>
                  <a:lnTo>
                    <a:pt x="5513" y="6275"/>
                  </a:lnTo>
                  <a:cubicBezTo>
                    <a:pt x="5608" y="6192"/>
                    <a:pt x="5608" y="6037"/>
                    <a:pt x="5513" y="5941"/>
                  </a:cubicBezTo>
                  <a:cubicBezTo>
                    <a:pt x="5466" y="5894"/>
                    <a:pt x="5403" y="5870"/>
                    <a:pt x="5341" y="5870"/>
                  </a:cubicBezTo>
                  <a:cubicBezTo>
                    <a:pt x="5278" y="5870"/>
                    <a:pt x="5216" y="5894"/>
                    <a:pt x="5168" y="5941"/>
                  </a:cubicBezTo>
                  <a:lnTo>
                    <a:pt x="4882" y="6227"/>
                  </a:lnTo>
                  <a:lnTo>
                    <a:pt x="4882" y="5668"/>
                  </a:lnTo>
                  <a:close/>
                  <a:moveTo>
                    <a:pt x="3608" y="7120"/>
                  </a:moveTo>
                  <a:lnTo>
                    <a:pt x="4239" y="7704"/>
                  </a:lnTo>
                  <a:lnTo>
                    <a:pt x="4620" y="8061"/>
                  </a:lnTo>
                  <a:lnTo>
                    <a:pt x="2715" y="8061"/>
                  </a:lnTo>
                  <a:lnTo>
                    <a:pt x="2715" y="7763"/>
                  </a:lnTo>
                  <a:lnTo>
                    <a:pt x="3608" y="7120"/>
                  </a:lnTo>
                  <a:close/>
                  <a:moveTo>
                    <a:pt x="5799" y="7132"/>
                  </a:moveTo>
                  <a:lnTo>
                    <a:pt x="6549" y="7632"/>
                  </a:lnTo>
                  <a:lnTo>
                    <a:pt x="6549" y="8061"/>
                  </a:lnTo>
                  <a:lnTo>
                    <a:pt x="5311" y="8061"/>
                  </a:lnTo>
                  <a:lnTo>
                    <a:pt x="4823" y="7596"/>
                  </a:lnTo>
                  <a:lnTo>
                    <a:pt x="5799" y="7132"/>
                  </a:lnTo>
                  <a:close/>
                  <a:moveTo>
                    <a:pt x="8811" y="4656"/>
                  </a:moveTo>
                  <a:lnTo>
                    <a:pt x="8811" y="9037"/>
                  </a:lnTo>
                  <a:lnTo>
                    <a:pt x="477" y="9037"/>
                  </a:lnTo>
                  <a:lnTo>
                    <a:pt x="477" y="4656"/>
                  </a:lnTo>
                  <a:lnTo>
                    <a:pt x="4406" y="4656"/>
                  </a:lnTo>
                  <a:lnTo>
                    <a:pt x="4406" y="5191"/>
                  </a:lnTo>
                  <a:lnTo>
                    <a:pt x="2489" y="5191"/>
                  </a:lnTo>
                  <a:cubicBezTo>
                    <a:pt x="2346" y="5191"/>
                    <a:pt x="2239" y="5299"/>
                    <a:pt x="2239" y="5430"/>
                  </a:cubicBezTo>
                  <a:lnTo>
                    <a:pt x="2239" y="8299"/>
                  </a:lnTo>
                  <a:cubicBezTo>
                    <a:pt x="2239" y="8442"/>
                    <a:pt x="2346" y="8549"/>
                    <a:pt x="2489" y="8549"/>
                  </a:cubicBezTo>
                  <a:lnTo>
                    <a:pt x="6799" y="8549"/>
                  </a:lnTo>
                  <a:cubicBezTo>
                    <a:pt x="6930" y="8549"/>
                    <a:pt x="7037" y="8430"/>
                    <a:pt x="7037" y="8299"/>
                  </a:cubicBezTo>
                  <a:lnTo>
                    <a:pt x="7037" y="5430"/>
                  </a:lnTo>
                  <a:cubicBezTo>
                    <a:pt x="7037" y="5299"/>
                    <a:pt x="6930" y="5191"/>
                    <a:pt x="6799" y="5191"/>
                  </a:cubicBezTo>
                  <a:lnTo>
                    <a:pt x="4882" y="5191"/>
                  </a:lnTo>
                  <a:lnTo>
                    <a:pt x="4882" y="4656"/>
                  </a:lnTo>
                  <a:close/>
                  <a:moveTo>
                    <a:pt x="8835" y="9537"/>
                  </a:moveTo>
                  <a:lnTo>
                    <a:pt x="8835" y="10013"/>
                  </a:lnTo>
                  <a:lnTo>
                    <a:pt x="465" y="10013"/>
                  </a:lnTo>
                  <a:lnTo>
                    <a:pt x="465" y="9537"/>
                  </a:lnTo>
                  <a:close/>
                  <a:moveTo>
                    <a:pt x="5192" y="10513"/>
                  </a:moveTo>
                  <a:lnTo>
                    <a:pt x="5299" y="11275"/>
                  </a:lnTo>
                  <a:lnTo>
                    <a:pt x="3989" y="11275"/>
                  </a:lnTo>
                  <a:lnTo>
                    <a:pt x="4096" y="10513"/>
                  </a:lnTo>
                  <a:close/>
                  <a:moveTo>
                    <a:pt x="2644" y="0"/>
                  </a:moveTo>
                  <a:cubicBezTo>
                    <a:pt x="2513" y="0"/>
                    <a:pt x="2406" y="107"/>
                    <a:pt x="2406" y="238"/>
                  </a:cubicBezTo>
                  <a:lnTo>
                    <a:pt x="2406" y="3108"/>
                  </a:lnTo>
                  <a:cubicBezTo>
                    <a:pt x="2406" y="3239"/>
                    <a:pt x="2513" y="3346"/>
                    <a:pt x="2644" y="3346"/>
                  </a:cubicBezTo>
                  <a:lnTo>
                    <a:pt x="4406" y="3346"/>
                  </a:lnTo>
                  <a:lnTo>
                    <a:pt x="4406" y="4203"/>
                  </a:lnTo>
                  <a:lnTo>
                    <a:pt x="239" y="4203"/>
                  </a:lnTo>
                  <a:cubicBezTo>
                    <a:pt x="108" y="4203"/>
                    <a:pt x="1" y="4310"/>
                    <a:pt x="1" y="4441"/>
                  </a:cubicBezTo>
                  <a:lnTo>
                    <a:pt x="1" y="10275"/>
                  </a:lnTo>
                  <a:cubicBezTo>
                    <a:pt x="1" y="10406"/>
                    <a:pt x="108" y="10513"/>
                    <a:pt x="239" y="10513"/>
                  </a:cubicBezTo>
                  <a:lnTo>
                    <a:pt x="3561" y="10513"/>
                  </a:lnTo>
                  <a:lnTo>
                    <a:pt x="3453" y="11275"/>
                  </a:lnTo>
                  <a:lnTo>
                    <a:pt x="3025" y="11275"/>
                  </a:lnTo>
                  <a:cubicBezTo>
                    <a:pt x="2906" y="11275"/>
                    <a:pt x="2799" y="11359"/>
                    <a:pt x="2775" y="11478"/>
                  </a:cubicBezTo>
                  <a:cubicBezTo>
                    <a:pt x="2751" y="11621"/>
                    <a:pt x="2870" y="11752"/>
                    <a:pt x="3013" y="11752"/>
                  </a:cubicBezTo>
                  <a:lnTo>
                    <a:pt x="6287" y="11752"/>
                  </a:lnTo>
                  <a:cubicBezTo>
                    <a:pt x="6406" y="11752"/>
                    <a:pt x="6513" y="11668"/>
                    <a:pt x="6537" y="11561"/>
                  </a:cubicBezTo>
                  <a:cubicBezTo>
                    <a:pt x="6561" y="11406"/>
                    <a:pt x="6442" y="11275"/>
                    <a:pt x="6299" y="11275"/>
                  </a:cubicBezTo>
                  <a:lnTo>
                    <a:pt x="5847" y="11275"/>
                  </a:lnTo>
                  <a:lnTo>
                    <a:pt x="5739" y="10513"/>
                  </a:lnTo>
                  <a:lnTo>
                    <a:pt x="9073" y="10513"/>
                  </a:lnTo>
                  <a:cubicBezTo>
                    <a:pt x="9204" y="10513"/>
                    <a:pt x="9311" y="10406"/>
                    <a:pt x="9311" y="10275"/>
                  </a:cubicBezTo>
                  <a:lnTo>
                    <a:pt x="9311" y="4429"/>
                  </a:lnTo>
                  <a:cubicBezTo>
                    <a:pt x="9322" y="4300"/>
                    <a:pt x="9225" y="4200"/>
                    <a:pt x="9101" y="4200"/>
                  </a:cubicBezTo>
                  <a:cubicBezTo>
                    <a:pt x="9088" y="4200"/>
                    <a:pt x="9075" y="4201"/>
                    <a:pt x="9061" y="4203"/>
                  </a:cubicBezTo>
                  <a:lnTo>
                    <a:pt x="4882" y="4203"/>
                  </a:lnTo>
                  <a:lnTo>
                    <a:pt x="4882" y="3346"/>
                  </a:lnTo>
                  <a:lnTo>
                    <a:pt x="6668" y="3346"/>
                  </a:lnTo>
                  <a:cubicBezTo>
                    <a:pt x="6799" y="3346"/>
                    <a:pt x="6906" y="3239"/>
                    <a:pt x="6906" y="3108"/>
                  </a:cubicBezTo>
                  <a:lnTo>
                    <a:pt x="6906" y="238"/>
                  </a:lnTo>
                  <a:cubicBezTo>
                    <a:pt x="6906" y="107"/>
                    <a:pt x="6799" y="0"/>
                    <a:pt x="6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5"/>
            <p:cNvSpPr/>
            <p:nvPr/>
          </p:nvSpPr>
          <p:spPr>
            <a:xfrm>
              <a:off x="4802975" y="1603825"/>
              <a:ext cx="11925" cy="14775"/>
            </a:xfrm>
            <a:custGeom>
              <a:avLst/>
              <a:gdLst/>
              <a:ahLst/>
              <a:cxnLst/>
              <a:rect l="l" t="t" r="r" b="b"/>
              <a:pathLst>
                <a:path w="477" h="591" extrusionOk="0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49"/>
                  </a:lnTo>
                  <a:cubicBezTo>
                    <a:pt x="0" y="468"/>
                    <a:pt x="84" y="563"/>
                    <a:pt x="203" y="587"/>
                  </a:cubicBezTo>
                  <a:cubicBezTo>
                    <a:pt x="216" y="589"/>
                    <a:pt x="229" y="590"/>
                    <a:pt x="242" y="590"/>
                  </a:cubicBezTo>
                  <a:cubicBezTo>
                    <a:pt x="369" y="590"/>
                    <a:pt x="477" y="489"/>
                    <a:pt x="477" y="349"/>
                  </a:cubicBezTo>
                  <a:lnTo>
                    <a:pt x="477" y="242"/>
                  </a:lnTo>
                  <a:cubicBezTo>
                    <a:pt x="477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5"/>
            <p:cNvSpPr/>
            <p:nvPr/>
          </p:nvSpPr>
          <p:spPr>
            <a:xfrm>
              <a:off x="4802975" y="1625850"/>
              <a:ext cx="11925" cy="51975"/>
            </a:xfrm>
            <a:custGeom>
              <a:avLst/>
              <a:gdLst/>
              <a:ahLst/>
              <a:cxnLst/>
              <a:rect l="l" t="t" r="r" b="b"/>
              <a:pathLst>
                <a:path w="477" h="2079" extrusionOk="0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4"/>
                  </a:cubicBezTo>
                  <a:lnTo>
                    <a:pt x="0" y="1825"/>
                  </a:lnTo>
                  <a:cubicBezTo>
                    <a:pt x="0" y="1944"/>
                    <a:pt x="84" y="2051"/>
                    <a:pt x="203" y="2075"/>
                  </a:cubicBezTo>
                  <a:cubicBezTo>
                    <a:pt x="215" y="2077"/>
                    <a:pt x="227" y="2078"/>
                    <a:pt x="239" y="2078"/>
                  </a:cubicBezTo>
                  <a:cubicBezTo>
                    <a:pt x="367" y="2078"/>
                    <a:pt x="477" y="1968"/>
                    <a:pt x="477" y="1837"/>
                  </a:cubicBezTo>
                  <a:lnTo>
                    <a:pt x="477" y="242"/>
                  </a:lnTo>
                  <a:cubicBezTo>
                    <a:pt x="477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8" name="Google Shape;2098;p55"/>
          <p:cNvGrpSpPr/>
          <p:nvPr/>
        </p:nvGrpSpPr>
        <p:grpSpPr>
          <a:xfrm>
            <a:off x="3979678" y="2045727"/>
            <a:ext cx="294100" cy="167900"/>
            <a:chOff x="6186475" y="1829825"/>
            <a:chExt cx="294100" cy="167900"/>
          </a:xfrm>
        </p:grpSpPr>
        <p:sp>
          <p:nvSpPr>
            <p:cNvPr id="2099" name="Google Shape;2099;p55"/>
            <p:cNvSpPr/>
            <p:nvPr/>
          </p:nvSpPr>
          <p:spPr>
            <a:xfrm>
              <a:off x="6186475" y="1829825"/>
              <a:ext cx="294100" cy="167900"/>
            </a:xfrm>
            <a:custGeom>
              <a:avLst/>
              <a:gdLst/>
              <a:ahLst/>
              <a:cxnLst/>
              <a:rect l="l" t="t" r="r" b="b"/>
              <a:pathLst>
                <a:path w="11764" h="6716" extrusionOk="0">
                  <a:moveTo>
                    <a:pt x="8180" y="488"/>
                  </a:moveTo>
                  <a:cubicBezTo>
                    <a:pt x="8692" y="488"/>
                    <a:pt x="9776" y="1762"/>
                    <a:pt x="10395" y="2679"/>
                  </a:cubicBezTo>
                  <a:cubicBezTo>
                    <a:pt x="10430" y="2727"/>
                    <a:pt x="10490" y="2774"/>
                    <a:pt x="10561" y="2774"/>
                  </a:cubicBezTo>
                  <a:cubicBezTo>
                    <a:pt x="10575" y="2777"/>
                    <a:pt x="10590" y="2779"/>
                    <a:pt x="10605" y="2779"/>
                  </a:cubicBezTo>
                  <a:cubicBezTo>
                    <a:pt x="10653" y="2779"/>
                    <a:pt x="10704" y="2763"/>
                    <a:pt x="10740" y="2727"/>
                  </a:cubicBezTo>
                  <a:lnTo>
                    <a:pt x="11288" y="2286"/>
                  </a:lnTo>
                  <a:lnTo>
                    <a:pt x="11288" y="4989"/>
                  </a:lnTo>
                  <a:cubicBezTo>
                    <a:pt x="10764" y="5025"/>
                    <a:pt x="9216" y="5132"/>
                    <a:pt x="5882" y="5132"/>
                  </a:cubicBezTo>
                  <a:cubicBezTo>
                    <a:pt x="2548" y="5132"/>
                    <a:pt x="1001" y="5025"/>
                    <a:pt x="489" y="4989"/>
                  </a:cubicBezTo>
                  <a:lnTo>
                    <a:pt x="489" y="2286"/>
                  </a:lnTo>
                  <a:lnTo>
                    <a:pt x="1024" y="2727"/>
                  </a:lnTo>
                  <a:cubicBezTo>
                    <a:pt x="1061" y="2763"/>
                    <a:pt x="1111" y="2779"/>
                    <a:pt x="1165" y="2779"/>
                  </a:cubicBezTo>
                  <a:cubicBezTo>
                    <a:pt x="1181" y="2779"/>
                    <a:pt x="1198" y="2777"/>
                    <a:pt x="1215" y="2774"/>
                  </a:cubicBezTo>
                  <a:cubicBezTo>
                    <a:pt x="1274" y="2774"/>
                    <a:pt x="1334" y="2727"/>
                    <a:pt x="1370" y="2679"/>
                  </a:cubicBezTo>
                  <a:cubicBezTo>
                    <a:pt x="1989" y="1762"/>
                    <a:pt x="3072" y="488"/>
                    <a:pt x="3584" y="488"/>
                  </a:cubicBezTo>
                  <a:close/>
                  <a:moveTo>
                    <a:pt x="751" y="5489"/>
                  </a:moveTo>
                  <a:lnTo>
                    <a:pt x="751" y="5489"/>
                  </a:lnTo>
                  <a:cubicBezTo>
                    <a:pt x="1477" y="5537"/>
                    <a:pt x="3013" y="5608"/>
                    <a:pt x="5882" y="5608"/>
                  </a:cubicBezTo>
                  <a:cubicBezTo>
                    <a:pt x="8752" y="5608"/>
                    <a:pt x="10288" y="5537"/>
                    <a:pt x="11014" y="5489"/>
                  </a:cubicBezTo>
                  <a:lnTo>
                    <a:pt x="11014" y="5489"/>
                  </a:lnTo>
                  <a:lnTo>
                    <a:pt x="10478" y="6215"/>
                  </a:lnTo>
                  <a:lnTo>
                    <a:pt x="1298" y="6215"/>
                  </a:lnTo>
                  <a:lnTo>
                    <a:pt x="751" y="5489"/>
                  </a:lnTo>
                  <a:close/>
                  <a:moveTo>
                    <a:pt x="3584" y="0"/>
                  </a:moveTo>
                  <a:cubicBezTo>
                    <a:pt x="3144" y="0"/>
                    <a:pt x="2584" y="393"/>
                    <a:pt x="1870" y="1227"/>
                  </a:cubicBezTo>
                  <a:cubicBezTo>
                    <a:pt x="1548" y="1596"/>
                    <a:pt x="1274" y="1965"/>
                    <a:pt x="1132" y="2191"/>
                  </a:cubicBezTo>
                  <a:lnTo>
                    <a:pt x="393" y="1596"/>
                  </a:lnTo>
                  <a:cubicBezTo>
                    <a:pt x="349" y="1558"/>
                    <a:pt x="297" y="1541"/>
                    <a:pt x="246" y="1541"/>
                  </a:cubicBezTo>
                  <a:cubicBezTo>
                    <a:pt x="121" y="1541"/>
                    <a:pt x="1" y="1642"/>
                    <a:pt x="1" y="1786"/>
                  </a:cubicBezTo>
                  <a:lnTo>
                    <a:pt x="1" y="5215"/>
                  </a:lnTo>
                  <a:cubicBezTo>
                    <a:pt x="1" y="5263"/>
                    <a:pt x="24" y="5322"/>
                    <a:pt x="48" y="5370"/>
                  </a:cubicBezTo>
                  <a:lnTo>
                    <a:pt x="977" y="6620"/>
                  </a:lnTo>
                  <a:cubicBezTo>
                    <a:pt x="1024" y="6680"/>
                    <a:pt x="1096" y="6715"/>
                    <a:pt x="1179" y="6715"/>
                  </a:cubicBezTo>
                  <a:lnTo>
                    <a:pt x="10597" y="6715"/>
                  </a:lnTo>
                  <a:cubicBezTo>
                    <a:pt x="10669" y="6715"/>
                    <a:pt x="10740" y="6680"/>
                    <a:pt x="10788" y="6620"/>
                  </a:cubicBezTo>
                  <a:lnTo>
                    <a:pt x="11716" y="5370"/>
                  </a:lnTo>
                  <a:cubicBezTo>
                    <a:pt x="11752" y="5322"/>
                    <a:pt x="11764" y="5263"/>
                    <a:pt x="11764" y="5215"/>
                  </a:cubicBezTo>
                  <a:lnTo>
                    <a:pt x="11764" y="1774"/>
                  </a:lnTo>
                  <a:cubicBezTo>
                    <a:pt x="11764" y="1655"/>
                    <a:pt x="11692" y="1560"/>
                    <a:pt x="11573" y="1536"/>
                  </a:cubicBezTo>
                  <a:cubicBezTo>
                    <a:pt x="11561" y="1534"/>
                    <a:pt x="11549" y="1533"/>
                    <a:pt x="11537" y="1533"/>
                  </a:cubicBezTo>
                  <a:cubicBezTo>
                    <a:pt x="11478" y="1533"/>
                    <a:pt x="11420" y="1556"/>
                    <a:pt x="11371" y="1596"/>
                  </a:cubicBezTo>
                  <a:lnTo>
                    <a:pt x="10645" y="2191"/>
                  </a:lnTo>
                  <a:cubicBezTo>
                    <a:pt x="10490" y="1965"/>
                    <a:pt x="10216" y="1596"/>
                    <a:pt x="9895" y="1227"/>
                  </a:cubicBezTo>
                  <a:cubicBezTo>
                    <a:pt x="9180" y="405"/>
                    <a:pt x="8621" y="0"/>
                    <a:pt x="8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5"/>
            <p:cNvSpPr/>
            <p:nvPr/>
          </p:nvSpPr>
          <p:spPr>
            <a:xfrm>
              <a:off x="6337675" y="1853325"/>
              <a:ext cx="17275" cy="11950"/>
            </a:xfrm>
            <a:custGeom>
              <a:avLst/>
              <a:gdLst/>
              <a:ahLst/>
              <a:cxnLst/>
              <a:rect l="l" t="t" r="r" b="b"/>
              <a:pathLst>
                <a:path w="691" h="478" extrusionOk="0">
                  <a:moveTo>
                    <a:pt x="436" y="0"/>
                  </a:moveTo>
                  <a:cubicBezTo>
                    <a:pt x="430" y="0"/>
                    <a:pt x="424" y="0"/>
                    <a:pt x="418" y="1"/>
                  </a:cubicBezTo>
                  <a:lnTo>
                    <a:pt x="322" y="1"/>
                  </a:lnTo>
                  <a:cubicBezTo>
                    <a:pt x="1" y="1"/>
                    <a:pt x="1" y="477"/>
                    <a:pt x="322" y="477"/>
                  </a:cubicBezTo>
                  <a:lnTo>
                    <a:pt x="418" y="477"/>
                  </a:lnTo>
                  <a:cubicBezTo>
                    <a:pt x="537" y="477"/>
                    <a:pt x="644" y="394"/>
                    <a:pt x="668" y="275"/>
                  </a:cubicBezTo>
                  <a:cubicBezTo>
                    <a:pt x="691" y="137"/>
                    <a:pt x="582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5"/>
            <p:cNvSpPr/>
            <p:nvPr/>
          </p:nvSpPr>
          <p:spPr>
            <a:xfrm>
              <a:off x="6269225" y="1853325"/>
              <a:ext cx="63425" cy="11950"/>
            </a:xfrm>
            <a:custGeom>
              <a:avLst/>
              <a:gdLst/>
              <a:ahLst/>
              <a:cxnLst/>
              <a:rect l="l" t="t" r="r" b="b"/>
              <a:pathLst>
                <a:path w="2537" h="478" extrusionOk="0">
                  <a:moveTo>
                    <a:pt x="274" y="1"/>
                  </a:moveTo>
                  <a:cubicBezTo>
                    <a:pt x="155" y="1"/>
                    <a:pt x="48" y="84"/>
                    <a:pt x="24" y="191"/>
                  </a:cubicBezTo>
                  <a:cubicBezTo>
                    <a:pt x="0" y="346"/>
                    <a:pt x="120" y="477"/>
                    <a:pt x="262" y="477"/>
                  </a:cubicBezTo>
                  <a:lnTo>
                    <a:pt x="2275" y="477"/>
                  </a:lnTo>
                  <a:cubicBezTo>
                    <a:pt x="2394" y="477"/>
                    <a:pt x="2489" y="394"/>
                    <a:pt x="2513" y="275"/>
                  </a:cubicBezTo>
                  <a:cubicBezTo>
                    <a:pt x="2536" y="132"/>
                    <a:pt x="2429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2" name="Google Shape;2102;p55"/>
          <p:cNvGrpSpPr/>
          <p:nvPr/>
        </p:nvGrpSpPr>
        <p:grpSpPr>
          <a:xfrm>
            <a:off x="2506828" y="1982627"/>
            <a:ext cx="294125" cy="294100"/>
            <a:chOff x="4741350" y="1833700"/>
            <a:chExt cx="294125" cy="294100"/>
          </a:xfrm>
        </p:grpSpPr>
        <p:sp>
          <p:nvSpPr>
            <p:cNvPr id="2103" name="Google Shape;2103;p55"/>
            <p:cNvSpPr/>
            <p:nvPr/>
          </p:nvSpPr>
          <p:spPr>
            <a:xfrm>
              <a:off x="4741350" y="1833700"/>
              <a:ext cx="294125" cy="294100"/>
            </a:xfrm>
            <a:custGeom>
              <a:avLst/>
              <a:gdLst/>
              <a:ahLst/>
              <a:cxnLst/>
              <a:rect l="l" t="t" r="r" b="b"/>
              <a:pathLst>
                <a:path w="11765" h="11764" extrusionOk="0">
                  <a:moveTo>
                    <a:pt x="11276" y="488"/>
                  </a:moveTo>
                  <a:lnTo>
                    <a:pt x="11276" y="11287"/>
                  </a:lnTo>
                  <a:lnTo>
                    <a:pt x="477" y="11287"/>
                  </a:lnTo>
                  <a:lnTo>
                    <a:pt x="477" y="488"/>
                  </a:lnTo>
                  <a:close/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11525"/>
                  </a:lnTo>
                  <a:cubicBezTo>
                    <a:pt x="1" y="11656"/>
                    <a:pt x="108" y="11763"/>
                    <a:pt x="239" y="11763"/>
                  </a:cubicBezTo>
                  <a:lnTo>
                    <a:pt x="11526" y="11763"/>
                  </a:lnTo>
                  <a:cubicBezTo>
                    <a:pt x="11657" y="11763"/>
                    <a:pt x="11764" y="11656"/>
                    <a:pt x="11764" y="11525"/>
                  </a:cubicBezTo>
                  <a:lnTo>
                    <a:pt x="11764" y="238"/>
                  </a:lnTo>
                  <a:cubicBezTo>
                    <a:pt x="11764" y="107"/>
                    <a:pt x="11657" y="0"/>
                    <a:pt x="1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5"/>
            <p:cNvSpPr/>
            <p:nvPr/>
          </p:nvSpPr>
          <p:spPr>
            <a:xfrm>
              <a:off x="4766950" y="1859575"/>
              <a:ext cx="242625" cy="212550"/>
            </a:xfrm>
            <a:custGeom>
              <a:avLst/>
              <a:gdLst/>
              <a:ahLst/>
              <a:cxnLst/>
              <a:rect l="l" t="t" r="r" b="b"/>
              <a:pathLst>
                <a:path w="9705" h="8502" extrusionOk="0">
                  <a:moveTo>
                    <a:pt x="9216" y="477"/>
                  </a:moveTo>
                  <a:lnTo>
                    <a:pt x="9216" y="8014"/>
                  </a:lnTo>
                  <a:lnTo>
                    <a:pt x="489" y="8014"/>
                  </a:lnTo>
                  <a:lnTo>
                    <a:pt x="489" y="477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8264"/>
                  </a:lnTo>
                  <a:cubicBezTo>
                    <a:pt x="1" y="8395"/>
                    <a:pt x="108" y="8502"/>
                    <a:pt x="239" y="8502"/>
                  </a:cubicBezTo>
                  <a:lnTo>
                    <a:pt x="9466" y="8502"/>
                  </a:lnTo>
                  <a:cubicBezTo>
                    <a:pt x="9597" y="8502"/>
                    <a:pt x="9704" y="8395"/>
                    <a:pt x="9704" y="8264"/>
                  </a:cubicBezTo>
                  <a:lnTo>
                    <a:pt x="9704" y="239"/>
                  </a:lnTo>
                  <a:cubicBezTo>
                    <a:pt x="9704" y="108"/>
                    <a:pt x="9597" y="1"/>
                    <a:pt x="9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5"/>
            <p:cNvSpPr/>
            <p:nvPr/>
          </p:nvSpPr>
          <p:spPr>
            <a:xfrm>
              <a:off x="4844050" y="2089975"/>
              <a:ext cx="15800" cy="11925"/>
            </a:xfrm>
            <a:custGeom>
              <a:avLst/>
              <a:gdLst/>
              <a:ahLst/>
              <a:cxnLst/>
              <a:rect l="l" t="t" r="r" b="b"/>
              <a:pathLst>
                <a:path w="632" h="477" extrusionOk="0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0" y="346"/>
                    <a:pt x="119" y="477"/>
                    <a:pt x="262" y="477"/>
                  </a:cubicBezTo>
                  <a:lnTo>
                    <a:pt x="369" y="477"/>
                  </a:lnTo>
                  <a:cubicBezTo>
                    <a:pt x="488" y="477"/>
                    <a:pt x="584" y="393"/>
                    <a:pt x="608" y="274"/>
                  </a:cubicBezTo>
                  <a:cubicBezTo>
                    <a:pt x="631" y="131"/>
                    <a:pt x="52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5"/>
            <p:cNvSpPr/>
            <p:nvPr/>
          </p:nvSpPr>
          <p:spPr>
            <a:xfrm>
              <a:off x="4766350" y="2089975"/>
              <a:ext cx="72950" cy="11925"/>
            </a:xfrm>
            <a:custGeom>
              <a:avLst/>
              <a:gdLst/>
              <a:ahLst/>
              <a:cxnLst/>
              <a:rect l="l" t="t" r="r" b="b"/>
              <a:pathLst>
                <a:path w="2918" h="477" extrusionOk="0">
                  <a:moveTo>
                    <a:pt x="263" y="0"/>
                  </a:moveTo>
                  <a:cubicBezTo>
                    <a:pt x="144" y="0"/>
                    <a:pt x="37" y="84"/>
                    <a:pt x="25" y="203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2596" y="477"/>
                  </a:lnTo>
                  <a:cubicBezTo>
                    <a:pt x="2918" y="477"/>
                    <a:pt x="2918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5"/>
            <p:cNvSpPr/>
            <p:nvPr/>
          </p:nvSpPr>
          <p:spPr>
            <a:xfrm>
              <a:off x="4792850" y="1924425"/>
              <a:ext cx="198250" cy="103050"/>
            </a:xfrm>
            <a:custGeom>
              <a:avLst/>
              <a:gdLst/>
              <a:ahLst/>
              <a:cxnLst/>
              <a:rect l="l" t="t" r="r" b="b"/>
              <a:pathLst>
                <a:path w="7930" h="4122" extrusionOk="0">
                  <a:moveTo>
                    <a:pt x="3298" y="491"/>
                  </a:moveTo>
                  <a:cubicBezTo>
                    <a:pt x="4525" y="491"/>
                    <a:pt x="5442" y="1288"/>
                    <a:pt x="5704" y="1526"/>
                  </a:cubicBezTo>
                  <a:cubicBezTo>
                    <a:pt x="5743" y="1576"/>
                    <a:pt x="5808" y="1601"/>
                    <a:pt x="5869" y="1601"/>
                  </a:cubicBezTo>
                  <a:cubicBezTo>
                    <a:pt x="5882" y="1601"/>
                    <a:pt x="5894" y="1600"/>
                    <a:pt x="5906" y="1598"/>
                  </a:cubicBezTo>
                  <a:cubicBezTo>
                    <a:pt x="5989" y="1574"/>
                    <a:pt x="6049" y="1526"/>
                    <a:pt x="6085" y="1455"/>
                  </a:cubicBezTo>
                  <a:cubicBezTo>
                    <a:pt x="6335" y="943"/>
                    <a:pt x="6692" y="622"/>
                    <a:pt x="7156" y="514"/>
                  </a:cubicBezTo>
                  <a:lnTo>
                    <a:pt x="7156" y="514"/>
                  </a:lnTo>
                  <a:cubicBezTo>
                    <a:pt x="7335" y="1169"/>
                    <a:pt x="6954" y="1622"/>
                    <a:pt x="6775" y="1824"/>
                  </a:cubicBezTo>
                  <a:cubicBezTo>
                    <a:pt x="6739" y="1860"/>
                    <a:pt x="6704" y="1907"/>
                    <a:pt x="6668" y="1955"/>
                  </a:cubicBezTo>
                  <a:cubicBezTo>
                    <a:pt x="6644" y="2027"/>
                    <a:pt x="6644" y="2098"/>
                    <a:pt x="6668" y="2169"/>
                  </a:cubicBezTo>
                  <a:cubicBezTo>
                    <a:pt x="6704" y="2217"/>
                    <a:pt x="6739" y="2265"/>
                    <a:pt x="6775" y="2312"/>
                  </a:cubicBezTo>
                  <a:cubicBezTo>
                    <a:pt x="6954" y="2515"/>
                    <a:pt x="7335" y="2967"/>
                    <a:pt x="7156" y="3622"/>
                  </a:cubicBezTo>
                  <a:cubicBezTo>
                    <a:pt x="6692" y="3515"/>
                    <a:pt x="6323" y="3193"/>
                    <a:pt x="6085" y="2681"/>
                  </a:cubicBezTo>
                  <a:cubicBezTo>
                    <a:pt x="6041" y="2587"/>
                    <a:pt x="5948" y="2536"/>
                    <a:pt x="5858" y="2536"/>
                  </a:cubicBezTo>
                  <a:cubicBezTo>
                    <a:pt x="5801" y="2536"/>
                    <a:pt x="5745" y="2556"/>
                    <a:pt x="5704" y="2598"/>
                  </a:cubicBezTo>
                  <a:cubicBezTo>
                    <a:pt x="5442" y="2848"/>
                    <a:pt x="4525" y="3646"/>
                    <a:pt x="3298" y="3646"/>
                  </a:cubicBezTo>
                  <a:cubicBezTo>
                    <a:pt x="2489" y="3646"/>
                    <a:pt x="1786" y="3265"/>
                    <a:pt x="1346" y="2931"/>
                  </a:cubicBezTo>
                  <a:cubicBezTo>
                    <a:pt x="1012" y="2705"/>
                    <a:pt x="715" y="2408"/>
                    <a:pt x="489" y="2062"/>
                  </a:cubicBezTo>
                  <a:cubicBezTo>
                    <a:pt x="715" y="1729"/>
                    <a:pt x="1012" y="1431"/>
                    <a:pt x="1346" y="1193"/>
                  </a:cubicBezTo>
                  <a:cubicBezTo>
                    <a:pt x="1798" y="872"/>
                    <a:pt x="2489" y="491"/>
                    <a:pt x="3298" y="491"/>
                  </a:cubicBezTo>
                  <a:close/>
                  <a:moveTo>
                    <a:pt x="7314" y="1"/>
                  </a:moveTo>
                  <a:cubicBezTo>
                    <a:pt x="7305" y="1"/>
                    <a:pt x="7296" y="1"/>
                    <a:pt x="7287" y="2"/>
                  </a:cubicBezTo>
                  <a:cubicBezTo>
                    <a:pt x="6668" y="74"/>
                    <a:pt x="6108" y="431"/>
                    <a:pt x="5799" y="979"/>
                  </a:cubicBezTo>
                  <a:cubicBezTo>
                    <a:pt x="5358" y="610"/>
                    <a:pt x="4441" y="2"/>
                    <a:pt x="3298" y="2"/>
                  </a:cubicBezTo>
                  <a:cubicBezTo>
                    <a:pt x="2322" y="2"/>
                    <a:pt x="1513" y="467"/>
                    <a:pt x="989" y="860"/>
                  </a:cubicBezTo>
                  <a:cubicBezTo>
                    <a:pt x="739" y="1050"/>
                    <a:pt x="512" y="1265"/>
                    <a:pt x="298" y="1515"/>
                  </a:cubicBezTo>
                  <a:cubicBezTo>
                    <a:pt x="0" y="1860"/>
                    <a:pt x="0" y="2015"/>
                    <a:pt x="0" y="2062"/>
                  </a:cubicBezTo>
                  <a:cubicBezTo>
                    <a:pt x="0" y="2122"/>
                    <a:pt x="0" y="2265"/>
                    <a:pt x="298" y="2622"/>
                  </a:cubicBezTo>
                  <a:cubicBezTo>
                    <a:pt x="512" y="2860"/>
                    <a:pt x="739" y="3074"/>
                    <a:pt x="989" y="3265"/>
                  </a:cubicBezTo>
                  <a:cubicBezTo>
                    <a:pt x="1501" y="3658"/>
                    <a:pt x="2322" y="4122"/>
                    <a:pt x="3298" y="4122"/>
                  </a:cubicBezTo>
                  <a:cubicBezTo>
                    <a:pt x="4441" y="4122"/>
                    <a:pt x="5346" y="3527"/>
                    <a:pt x="5799" y="3158"/>
                  </a:cubicBezTo>
                  <a:cubicBezTo>
                    <a:pt x="6108" y="3693"/>
                    <a:pt x="6668" y="4051"/>
                    <a:pt x="7287" y="4122"/>
                  </a:cubicBezTo>
                  <a:lnTo>
                    <a:pt x="7311" y="4122"/>
                  </a:lnTo>
                  <a:cubicBezTo>
                    <a:pt x="7406" y="4122"/>
                    <a:pt x="7501" y="4062"/>
                    <a:pt x="7537" y="3979"/>
                  </a:cubicBezTo>
                  <a:cubicBezTo>
                    <a:pt x="7930" y="3039"/>
                    <a:pt x="7442" y="2360"/>
                    <a:pt x="7204" y="2062"/>
                  </a:cubicBezTo>
                  <a:cubicBezTo>
                    <a:pt x="7442" y="1776"/>
                    <a:pt x="7930" y="1098"/>
                    <a:pt x="7537" y="157"/>
                  </a:cubicBezTo>
                  <a:cubicBezTo>
                    <a:pt x="7504" y="59"/>
                    <a:pt x="7412" y="1"/>
                    <a:pt x="7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5"/>
            <p:cNvSpPr/>
            <p:nvPr/>
          </p:nvSpPr>
          <p:spPr>
            <a:xfrm>
              <a:off x="4825900" y="1967050"/>
              <a:ext cx="21150" cy="17875"/>
            </a:xfrm>
            <a:custGeom>
              <a:avLst/>
              <a:gdLst/>
              <a:ahLst/>
              <a:cxnLst/>
              <a:rect l="l" t="t" r="r" b="b"/>
              <a:pathLst>
                <a:path w="846" h="715" extrusionOk="0">
                  <a:moveTo>
                    <a:pt x="488" y="0"/>
                  </a:moveTo>
                  <a:cubicBezTo>
                    <a:pt x="167" y="0"/>
                    <a:pt x="0" y="381"/>
                    <a:pt x="226" y="607"/>
                  </a:cubicBezTo>
                  <a:cubicBezTo>
                    <a:pt x="300" y="681"/>
                    <a:pt x="392" y="714"/>
                    <a:pt x="482" y="714"/>
                  </a:cubicBezTo>
                  <a:cubicBezTo>
                    <a:pt x="667" y="714"/>
                    <a:pt x="845" y="574"/>
                    <a:pt x="845" y="357"/>
                  </a:cubicBezTo>
                  <a:cubicBezTo>
                    <a:pt x="845" y="155"/>
                    <a:pt x="679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9" name="Google Shape;2109;p55"/>
          <p:cNvGrpSpPr/>
          <p:nvPr/>
        </p:nvGrpSpPr>
        <p:grpSpPr>
          <a:xfrm>
            <a:off x="2387559" y="2503354"/>
            <a:ext cx="294100" cy="294125"/>
            <a:chOff x="2558350" y="1469350"/>
            <a:chExt cx="294100" cy="294125"/>
          </a:xfrm>
        </p:grpSpPr>
        <p:sp>
          <p:nvSpPr>
            <p:cNvPr id="2110" name="Google Shape;2110;p55"/>
            <p:cNvSpPr/>
            <p:nvPr/>
          </p:nvSpPr>
          <p:spPr>
            <a:xfrm>
              <a:off x="2645850" y="1593175"/>
              <a:ext cx="175350" cy="150325"/>
            </a:xfrm>
            <a:custGeom>
              <a:avLst/>
              <a:gdLst/>
              <a:ahLst/>
              <a:cxnLst/>
              <a:rect l="l" t="t" r="r" b="b"/>
              <a:pathLst>
                <a:path w="7014" h="6013" extrusionOk="0">
                  <a:moveTo>
                    <a:pt x="3996" y="477"/>
                  </a:moveTo>
                  <a:cubicBezTo>
                    <a:pt x="5288" y="477"/>
                    <a:pt x="6529" y="1481"/>
                    <a:pt x="6537" y="3001"/>
                  </a:cubicBezTo>
                  <a:cubicBezTo>
                    <a:pt x="6525" y="4394"/>
                    <a:pt x="5406" y="5513"/>
                    <a:pt x="4013" y="5525"/>
                  </a:cubicBezTo>
                  <a:cubicBezTo>
                    <a:pt x="1763" y="5525"/>
                    <a:pt x="644" y="2811"/>
                    <a:pt x="2227" y="1227"/>
                  </a:cubicBezTo>
                  <a:cubicBezTo>
                    <a:pt x="2741" y="709"/>
                    <a:pt x="3374" y="477"/>
                    <a:pt x="3996" y="477"/>
                  </a:cubicBezTo>
                  <a:close/>
                  <a:moveTo>
                    <a:pt x="4013" y="1"/>
                  </a:moveTo>
                  <a:cubicBezTo>
                    <a:pt x="1346" y="1"/>
                    <a:pt x="1" y="3239"/>
                    <a:pt x="1894" y="5132"/>
                  </a:cubicBezTo>
                  <a:cubicBezTo>
                    <a:pt x="2505" y="5740"/>
                    <a:pt x="3255" y="6012"/>
                    <a:pt x="3991" y="6012"/>
                  </a:cubicBezTo>
                  <a:cubicBezTo>
                    <a:pt x="5534" y="6012"/>
                    <a:pt x="7013" y="4815"/>
                    <a:pt x="7013" y="3001"/>
                  </a:cubicBezTo>
                  <a:cubicBezTo>
                    <a:pt x="7013" y="1346"/>
                    <a:pt x="5668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5"/>
            <p:cNvSpPr/>
            <p:nvPr/>
          </p:nvSpPr>
          <p:spPr>
            <a:xfrm>
              <a:off x="2682775" y="1620875"/>
              <a:ext cx="111050" cy="95025"/>
            </a:xfrm>
            <a:custGeom>
              <a:avLst/>
              <a:gdLst/>
              <a:ahLst/>
              <a:cxnLst/>
              <a:rect l="l" t="t" r="r" b="b"/>
              <a:pathLst>
                <a:path w="4442" h="3801" extrusionOk="0">
                  <a:moveTo>
                    <a:pt x="2528" y="475"/>
                  </a:moveTo>
                  <a:cubicBezTo>
                    <a:pt x="3256" y="475"/>
                    <a:pt x="3953" y="1040"/>
                    <a:pt x="3953" y="1893"/>
                  </a:cubicBezTo>
                  <a:cubicBezTo>
                    <a:pt x="3953" y="2679"/>
                    <a:pt x="3322" y="3310"/>
                    <a:pt x="2536" y="3310"/>
                  </a:cubicBezTo>
                  <a:cubicBezTo>
                    <a:pt x="1274" y="3310"/>
                    <a:pt x="643" y="1786"/>
                    <a:pt x="1536" y="893"/>
                  </a:cubicBezTo>
                  <a:cubicBezTo>
                    <a:pt x="1825" y="604"/>
                    <a:pt x="2180" y="475"/>
                    <a:pt x="2528" y="475"/>
                  </a:cubicBezTo>
                  <a:close/>
                  <a:moveTo>
                    <a:pt x="2536" y="0"/>
                  </a:moveTo>
                  <a:cubicBezTo>
                    <a:pt x="845" y="0"/>
                    <a:pt x="0" y="2048"/>
                    <a:pt x="1191" y="3239"/>
                  </a:cubicBezTo>
                  <a:cubicBezTo>
                    <a:pt x="1579" y="3627"/>
                    <a:pt x="2056" y="3800"/>
                    <a:pt x="2523" y="3800"/>
                  </a:cubicBezTo>
                  <a:cubicBezTo>
                    <a:pt x="3502" y="3800"/>
                    <a:pt x="4441" y="3038"/>
                    <a:pt x="4441" y="1893"/>
                  </a:cubicBezTo>
                  <a:cubicBezTo>
                    <a:pt x="4429" y="845"/>
                    <a:pt x="3584" y="0"/>
                    <a:pt x="2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5"/>
            <p:cNvSpPr/>
            <p:nvPr/>
          </p:nvSpPr>
          <p:spPr>
            <a:xfrm>
              <a:off x="2738725" y="1644975"/>
              <a:ext cx="30975" cy="29725"/>
            </a:xfrm>
            <a:custGeom>
              <a:avLst/>
              <a:gdLst/>
              <a:ahLst/>
              <a:cxnLst/>
              <a:rect l="l" t="t" r="r" b="b"/>
              <a:pathLst>
                <a:path w="1239" h="1189" extrusionOk="0">
                  <a:moveTo>
                    <a:pt x="298" y="0"/>
                  </a:moveTo>
                  <a:cubicBezTo>
                    <a:pt x="0" y="24"/>
                    <a:pt x="0" y="465"/>
                    <a:pt x="298" y="489"/>
                  </a:cubicBezTo>
                  <a:cubicBezTo>
                    <a:pt x="548" y="489"/>
                    <a:pt x="751" y="691"/>
                    <a:pt x="751" y="929"/>
                  </a:cubicBezTo>
                  <a:cubicBezTo>
                    <a:pt x="733" y="1102"/>
                    <a:pt x="858" y="1188"/>
                    <a:pt x="984" y="1188"/>
                  </a:cubicBezTo>
                  <a:cubicBezTo>
                    <a:pt x="1111" y="1188"/>
                    <a:pt x="1239" y="1102"/>
                    <a:pt x="1227" y="929"/>
                  </a:cubicBezTo>
                  <a:cubicBezTo>
                    <a:pt x="1227" y="417"/>
                    <a:pt x="810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5"/>
            <p:cNvSpPr/>
            <p:nvPr/>
          </p:nvSpPr>
          <p:spPr>
            <a:xfrm>
              <a:off x="2722950" y="1662600"/>
              <a:ext cx="31275" cy="28825"/>
            </a:xfrm>
            <a:custGeom>
              <a:avLst/>
              <a:gdLst/>
              <a:ahLst/>
              <a:cxnLst/>
              <a:rect l="l" t="t" r="r" b="b"/>
              <a:pathLst>
                <a:path w="1251" h="1153" extrusionOk="0">
                  <a:moveTo>
                    <a:pt x="244" y="1"/>
                  </a:moveTo>
                  <a:cubicBezTo>
                    <a:pt x="128" y="1"/>
                    <a:pt x="12" y="75"/>
                    <a:pt x="0" y="224"/>
                  </a:cubicBezTo>
                  <a:cubicBezTo>
                    <a:pt x="0" y="736"/>
                    <a:pt x="417" y="1153"/>
                    <a:pt x="929" y="1153"/>
                  </a:cubicBezTo>
                  <a:cubicBezTo>
                    <a:pt x="1251" y="1153"/>
                    <a:pt x="1251" y="677"/>
                    <a:pt x="929" y="677"/>
                  </a:cubicBezTo>
                  <a:cubicBezTo>
                    <a:pt x="691" y="677"/>
                    <a:pt x="489" y="474"/>
                    <a:pt x="489" y="224"/>
                  </a:cubicBezTo>
                  <a:cubicBezTo>
                    <a:pt x="477" y="75"/>
                    <a:pt x="361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5"/>
            <p:cNvSpPr/>
            <p:nvPr/>
          </p:nvSpPr>
          <p:spPr>
            <a:xfrm>
              <a:off x="2713725" y="1501200"/>
              <a:ext cx="58950" cy="11950"/>
            </a:xfrm>
            <a:custGeom>
              <a:avLst/>
              <a:gdLst/>
              <a:ahLst/>
              <a:cxnLst/>
              <a:rect l="l" t="t" r="r" b="b"/>
              <a:pathLst>
                <a:path w="2358" h="478" extrusionOk="0">
                  <a:moveTo>
                    <a:pt x="274" y="1"/>
                  </a:moveTo>
                  <a:cubicBezTo>
                    <a:pt x="155" y="1"/>
                    <a:pt x="48" y="84"/>
                    <a:pt x="24" y="191"/>
                  </a:cubicBezTo>
                  <a:cubicBezTo>
                    <a:pt x="0" y="346"/>
                    <a:pt x="119" y="477"/>
                    <a:pt x="262" y="477"/>
                  </a:cubicBezTo>
                  <a:lnTo>
                    <a:pt x="2096" y="477"/>
                  </a:lnTo>
                  <a:cubicBezTo>
                    <a:pt x="2215" y="477"/>
                    <a:pt x="2310" y="394"/>
                    <a:pt x="2334" y="275"/>
                  </a:cubicBezTo>
                  <a:cubicBezTo>
                    <a:pt x="2358" y="132"/>
                    <a:pt x="2251" y="1"/>
                    <a:pt x="2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5"/>
            <p:cNvSpPr/>
            <p:nvPr/>
          </p:nvSpPr>
          <p:spPr>
            <a:xfrm>
              <a:off x="2711825" y="1486000"/>
              <a:ext cx="61150" cy="12275"/>
            </a:xfrm>
            <a:custGeom>
              <a:avLst/>
              <a:gdLst/>
              <a:ahLst/>
              <a:cxnLst/>
              <a:rect l="l" t="t" r="r" b="b"/>
              <a:pathLst>
                <a:path w="2446" h="491" extrusionOk="0">
                  <a:moveTo>
                    <a:pt x="327" y="1"/>
                  </a:moveTo>
                  <a:cubicBezTo>
                    <a:pt x="1" y="1"/>
                    <a:pt x="1" y="490"/>
                    <a:pt x="327" y="490"/>
                  </a:cubicBezTo>
                  <a:cubicBezTo>
                    <a:pt x="335" y="490"/>
                    <a:pt x="342" y="490"/>
                    <a:pt x="350" y="490"/>
                  </a:cubicBezTo>
                  <a:lnTo>
                    <a:pt x="2172" y="490"/>
                  </a:lnTo>
                  <a:cubicBezTo>
                    <a:pt x="2291" y="490"/>
                    <a:pt x="2398" y="406"/>
                    <a:pt x="2422" y="287"/>
                  </a:cubicBezTo>
                  <a:cubicBezTo>
                    <a:pt x="2446" y="144"/>
                    <a:pt x="2327" y="2"/>
                    <a:pt x="2172" y="2"/>
                  </a:cubicBezTo>
                  <a:lnTo>
                    <a:pt x="350" y="2"/>
                  </a:lnTo>
                  <a:cubicBezTo>
                    <a:pt x="342" y="1"/>
                    <a:pt x="335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5"/>
            <p:cNvSpPr/>
            <p:nvPr/>
          </p:nvSpPr>
          <p:spPr>
            <a:xfrm>
              <a:off x="2558350" y="1469350"/>
              <a:ext cx="294100" cy="294125"/>
            </a:xfrm>
            <a:custGeom>
              <a:avLst/>
              <a:gdLst/>
              <a:ahLst/>
              <a:cxnLst/>
              <a:rect l="l" t="t" r="r" b="b"/>
              <a:pathLst>
                <a:path w="11764" h="11765" extrusionOk="0">
                  <a:moveTo>
                    <a:pt x="8508" y="500"/>
                  </a:moveTo>
                  <a:cubicBezTo>
                    <a:pt x="8607" y="500"/>
                    <a:pt x="8692" y="590"/>
                    <a:pt x="8692" y="691"/>
                  </a:cubicBezTo>
                  <a:lnTo>
                    <a:pt x="8692" y="1834"/>
                  </a:lnTo>
                  <a:cubicBezTo>
                    <a:pt x="8692" y="1942"/>
                    <a:pt x="8608" y="2037"/>
                    <a:pt x="8489" y="2037"/>
                  </a:cubicBezTo>
                  <a:lnTo>
                    <a:pt x="6287" y="2037"/>
                  </a:lnTo>
                  <a:cubicBezTo>
                    <a:pt x="6180" y="2037"/>
                    <a:pt x="6084" y="1942"/>
                    <a:pt x="6084" y="1834"/>
                  </a:cubicBezTo>
                  <a:lnTo>
                    <a:pt x="6084" y="691"/>
                  </a:lnTo>
                  <a:cubicBezTo>
                    <a:pt x="6084" y="590"/>
                    <a:pt x="6169" y="500"/>
                    <a:pt x="6269" y="500"/>
                  </a:cubicBezTo>
                  <a:cubicBezTo>
                    <a:pt x="6275" y="500"/>
                    <a:pt x="6281" y="500"/>
                    <a:pt x="6287" y="501"/>
                  </a:cubicBezTo>
                  <a:lnTo>
                    <a:pt x="8489" y="501"/>
                  </a:lnTo>
                  <a:cubicBezTo>
                    <a:pt x="8495" y="500"/>
                    <a:pt x="8502" y="500"/>
                    <a:pt x="8508" y="500"/>
                  </a:cubicBezTo>
                  <a:close/>
                  <a:moveTo>
                    <a:pt x="8275" y="2513"/>
                  </a:moveTo>
                  <a:lnTo>
                    <a:pt x="8275" y="3204"/>
                  </a:lnTo>
                  <a:lnTo>
                    <a:pt x="6501" y="3204"/>
                  </a:lnTo>
                  <a:lnTo>
                    <a:pt x="6501" y="2513"/>
                  </a:lnTo>
                  <a:close/>
                  <a:moveTo>
                    <a:pt x="7858" y="3668"/>
                  </a:moveTo>
                  <a:lnTo>
                    <a:pt x="7858" y="4144"/>
                  </a:lnTo>
                  <a:lnTo>
                    <a:pt x="6942" y="4144"/>
                  </a:lnTo>
                  <a:lnTo>
                    <a:pt x="6942" y="3668"/>
                  </a:lnTo>
                  <a:close/>
                  <a:moveTo>
                    <a:pt x="2120" y="4656"/>
                  </a:moveTo>
                  <a:cubicBezTo>
                    <a:pt x="2774" y="4656"/>
                    <a:pt x="3310" y="5204"/>
                    <a:pt x="3310" y="5859"/>
                  </a:cubicBezTo>
                  <a:lnTo>
                    <a:pt x="3310" y="10097"/>
                  </a:lnTo>
                  <a:cubicBezTo>
                    <a:pt x="3310" y="10752"/>
                    <a:pt x="2774" y="11288"/>
                    <a:pt x="2108" y="11288"/>
                  </a:cubicBezTo>
                  <a:lnTo>
                    <a:pt x="1679" y="11288"/>
                  </a:lnTo>
                  <a:cubicBezTo>
                    <a:pt x="1024" y="11288"/>
                    <a:pt x="488" y="10752"/>
                    <a:pt x="488" y="10097"/>
                  </a:cubicBezTo>
                  <a:lnTo>
                    <a:pt x="488" y="6192"/>
                  </a:lnTo>
                  <a:lnTo>
                    <a:pt x="488" y="6073"/>
                  </a:lnTo>
                  <a:cubicBezTo>
                    <a:pt x="488" y="5347"/>
                    <a:pt x="1036" y="4740"/>
                    <a:pt x="1750" y="4656"/>
                  </a:cubicBezTo>
                  <a:close/>
                  <a:moveTo>
                    <a:pt x="10085" y="4656"/>
                  </a:moveTo>
                  <a:cubicBezTo>
                    <a:pt x="10740" y="4656"/>
                    <a:pt x="11275" y="5192"/>
                    <a:pt x="11275" y="5859"/>
                  </a:cubicBezTo>
                  <a:lnTo>
                    <a:pt x="11275" y="10097"/>
                  </a:lnTo>
                  <a:cubicBezTo>
                    <a:pt x="11275" y="10752"/>
                    <a:pt x="10740" y="11288"/>
                    <a:pt x="10085" y="11288"/>
                  </a:cubicBezTo>
                  <a:lnTo>
                    <a:pt x="3286" y="11288"/>
                  </a:lnTo>
                  <a:cubicBezTo>
                    <a:pt x="3608" y="10978"/>
                    <a:pt x="3786" y="10550"/>
                    <a:pt x="3786" y="10097"/>
                  </a:cubicBezTo>
                  <a:lnTo>
                    <a:pt x="3786" y="5847"/>
                  </a:lnTo>
                  <a:cubicBezTo>
                    <a:pt x="3786" y="5394"/>
                    <a:pt x="3608" y="4966"/>
                    <a:pt x="3286" y="4656"/>
                  </a:cubicBezTo>
                  <a:close/>
                  <a:moveTo>
                    <a:pt x="6311" y="1"/>
                  </a:moveTo>
                  <a:cubicBezTo>
                    <a:pt x="5930" y="1"/>
                    <a:pt x="5632" y="310"/>
                    <a:pt x="5620" y="679"/>
                  </a:cubicBezTo>
                  <a:lnTo>
                    <a:pt x="5620" y="1822"/>
                  </a:lnTo>
                  <a:cubicBezTo>
                    <a:pt x="5620" y="2096"/>
                    <a:pt x="5787" y="2346"/>
                    <a:pt x="6037" y="2454"/>
                  </a:cubicBezTo>
                  <a:lnTo>
                    <a:pt x="6037" y="3418"/>
                  </a:lnTo>
                  <a:cubicBezTo>
                    <a:pt x="6037" y="3549"/>
                    <a:pt x="6144" y="3656"/>
                    <a:pt x="6275" y="3656"/>
                  </a:cubicBezTo>
                  <a:lnTo>
                    <a:pt x="6465" y="3656"/>
                  </a:lnTo>
                  <a:lnTo>
                    <a:pt x="6465" y="4144"/>
                  </a:lnTo>
                  <a:lnTo>
                    <a:pt x="1905" y="4144"/>
                  </a:lnTo>
                  <a:cubicBezTo>
                    <a:pt x="857" y="4144"/>
                    <a:pt x="12" y="4990"/>
                    <a:pt x="0" y="6037"/>
                  </a:cubicBezTo>
                  <a:lnTo>
                    <a:pt x="0" y="6156"/>
                  </a:lnTo>
                  <a:lnTo>
                    <a:pt x="0" y="10085"/>
                  </a:lnTo>
                  <a:cubicBezTo>
                    <a:pt x="0" y="11007"/>
                    <a:pt x="751" y="11764"/>
                    <a:pt x="1658" y="11764"/>
                  </a:cubicBezTo>
                  <a:cubicBezTo>
                    <a:pt x="1665" y="11764"/>
                    <a:pt x="1672" y="11764"/>
                    <a:pt x="1679" y="11764"/>
                  </a:cubicBezTo>
                  <a:lnTo>
                    <a:pt x="10085" y="11764"/>
                  </a:lnTo>
                  <a:cubicBezTo>
                    <a:pt x="10092" y="11764"/>
                    <a:pt x="10099" y="11764"/>
                    <a:pt x="10106" y="11764"/>
                  </a:cubicBezTo>
                  <a:cubicBezTo>
                    <a:pt x="11025" y="11764"/>
                    <a:pt x="11764" y="11007"/>
                    <a:pt x="11764" y="10085"/>
                  </a:cubicBezTo>
                  <a:lnTo>
                    <a:pt x="11764" y="5823"/>
                  </a:lnTo>
                  <a:cubicBezTo>
                    <a:pt x="11764" y="4894"/>
                    <a:pt x="11014" y="4144"/>
                    <a:pt x="10085" y="4144"/>
                  </a:cubicBezTo>
                  <a:lnTo>
                    <a:pt x="8347" y="4144"/>
                  </a:lnTo>
                  <a:lnTo>
                    <a:pt x="8347" y="3656"/>
                  </a:lnTo>
                  <a:lnTo>
                    <a:pt x="8513" y="3656"/>
                  </a:lnTo>
                  <a:cubicBezTo>
                    <a:pt x="8644" y="3656"/>
                    <a:pt x="8751" y="3549"/>
                    <a:pt x="8751" y="3418"/>
                  </a:cubicBezTo>
                  <a:lnTo>
                    <a:pt x="8751" y="2430"/>
                  </a:lnTo>
                  <a:cubicBezTo>
                    <a:pt x="9001" y="2334"/>
                    <a:pt x="9168" y="2084"/>
                    <a:pt x="9168" y="1822"/>
                  </a:cubicBezTo>
                  <a:lnTo>
                    <a:pt x="9168" y="679"/>
                  </a:lnTo>
                  <a:cubicBezTo>
                    <a:pt x="9168" y="298"/>
                    <a:pt x="8858" y="1"/>
                    <a:pt x="8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5"/>
            <p:cNvSpPr/>
            <p:nvPr/>
          </p:nvSpPr>
          <p:spPr>
            <a:xfrm>
              <a:off x="2584250" y="1626150"/>
              <a:ext cx="11925" cy="14750"/>
            </a:xfrm>
            <a:custGeom>
              <a:avLst/>
              <a:gdLst/>
              <a:ahLst/>
              <a:cxnLst/>
              <a:rect l="l" t="t" r="r" b="b"/>
              <a:pathLst>
                <a:path w="477" h="590" extrusionOk="0">
                  <a:moveTo>
                    <a:pt x="238" y="0"/>
                  </a:moveTo>
                  <a:cubicBezTo>
                    <a:pt x="119" y="0"/>
                    <a:pt x="0" y="81"/>
                    <a:pt x="0" y="242"/>
                  </a:cubicBezTo>
                  <a:lnTo>
                    <a:pt x="0" y="253"/>
                  </a:lnTo>
                  <a:lnTo>
                    <a:pt x="0" y="349"/>
                  </a:lnTo>
                  <a:cubicBezTo>
                    <a:pt x="0" y="509"/>
                    <a:pt x="119" y="590"/>
                    <a:pt x="238" y="590"/>
                  </a:cubicBezTo>
                  <a:cubicBezTo>
                    <a:pt x="357" y="590"/>
                    <a:pt x="476" y="509"/>
                    <a:pt x="476" y="349"/>
                  </a:cubicBezTo>
                  <a:lnTo>
                    <a:pt x="476" y="242"/>
                  </a:lnTo>
                  <a:cubicBezTo>
                    <a:pt x="476" y="81"/>
                    <a:pt x="357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5"/>
            <p:cNvSpPr/>
            <p:nvPr/>
          </p:nvSpPr>
          <p:spPr>
            <a:xfrm>
              <a:off x="2584250" y="1648175"/>
              <a:ext cx="11925" cy="62375"/>
            </a:xfrm>
            <a:custGeom>
              <a:avLst/>
              <a:gdLst/>
              <a:ahLst/>
              <a:cxnLst/>
              <a:rect l="l" t="t" r="r" b="b"/>
              <a:pathLst>
                <a:path w="477" h="2495" extrusionOk="0">
                  <a:moveTo>
                    <a:pt x="238" y="0"/>
                  </a:moveTo>
                  <a:cubicBezTo>
                    <a:pt x="119" y="0"/>
                    <a:pt x="0" y="81"/>
                    <a:pt x="0" y="242"/>
                  </a:cubicBezTo>
                  <a:lnTo>
                    <a:pt x="0" y="2254"/>
                  </a:lnTo>
                  <a:cubicBezTo>
                    <a:pt x="0" y="2361"/>
                    <a:pt x="83" y="2468"/>
                    <a:pt x="202" y="2492"/>
                  </a:cubicBezTo>
                  <a:cubicBezTo>
                    <a:pt x="215" y="2494"/>
                    <a:pt x="227" y="2495"/>
                    <a:pt x="239" y="2495"/>
                  </a:cubicBezTo>
                  <a:cubicBezTo>
                    <a:pt x="367" y="2495"/>
                    <a:pt x="476" y="2384"/>
                    <a:pt x="476" y="2254"/>
                  </a:cubicBezTo>
                  <a:lnTo>
                    <a:pt x="476" y="242"/>
                  </a:lnTo>
                  <a:cubicBezTo>
                    <a:pt x="476" y="81"/>
                    <a:pt x="357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9" name="Google Shape;2119;p55"/>
          <p:cNvGrpSpPr/>
          <p:nvPr/>
        </p:nvGrpSpPr>
        <p:grpSpPr>
          <a:xfrm>
            <a:off x="2917357" y="2505742"/>
            <a:ext cx="295600" cy="289350"/>
            <a:chOff x="6908300" y="1469050"/>
            <a:chExt cx="295600" cy="289350"/>
          </a:xfrm>
        </p:grpSpPr>
        <p:sp>
          <p:nvSpPr>
            <p:cNvPr id="2120" name="Google Shape;2120;p55"/>
            <p:cNvSpPr/>
            <p:nvPr/>
          </p:nvSpPr>
          <p:spPr>
            <a:xfrm>
              <a:off x="6966025" y="1469050"/>
              <a:ext cx="180425" cy="289350"/>
            </a:xfrm>
            <a:custGeom>
              <a:avLst/>
              <a:gdLst/>
              <a:ahLst/>
              <a:cxnLst/>
              <a:rect l="l" t="t" r="r" b="b"/>
              <a:pathLst>
                <a:path w="7217" h="11574" extrusionOk="0">
                  <a:moveTo>
                    <a:pt x="5835" y="477"/>
                  </a:moveTo>
                  <a:cubicBezTo>
                    <a:pt x="5895" y="477"/>
                    <a:pt x="6073" y="584"/>
                    <a:pt x="6287" y="870"/>
                  </a:cubicBezTo>
                  <a:cubicBezTo>
                    <a:pt x="6204" y="858"/>
                    <a:pt x="6121" y="846"/>
                    <a:pt x="6037" y="846"/>
                  </a:cubicBezTo>
                  <a:lnTo>
                    <a:pt x="1156" y="846"/>
                  </a:lnTo>
                  <a:cubicBezTo>
                    <a:pt x="1073" y="846"/>
                    <a:pt x="989" y="858"/>
                    <a:pt x="906" y="870"/>
                  </a:cubicBezTo>
                  <a:cubicBezTo>
                    <a:pt x="1120" y="584"/>
                    <a:pt x="1287" y="477"/>
                    <a:pt x="1370" y="477"/>
                  </a:cubicBezTo>
                  <a:close/>
                  <a:moveTo>
                    <a:pt x="6026" y="1323"/>
                  </a:moveTo>
                  <a:cubicBezTo>
                    <a:pt x="6418" y="1323"/>
                    <a:pt x="6740" y="1644"/>
                    <a:pt x="6740" y="2049"/>
                  </a:cubicBezTo>
                  <a:lnTo>
                    <a:pt x="6740" y="4549"/>
                  </a:lnTo>
                  <a:cubicBezTo>
                    <a:pt x="6752" y="4954"/>
                    <a:pt x="6430" y="5275"/>
                    <a:pt x="6026" y="5275"/>
                  </a:cubicBezTo>
                  <a:lnTo>
                    <a:pt x="1192" y="5275"/>
                  </a:lnTo>
                  <a:cubicBezTo>
                    <a:pt x="787" y="5275"/>
                    <a:pt x="465" y="4954"/>
                    <a:pt x="465" y="4561"/>
                  </a:cubicBezTo>
                  <a:lnTo>
                    <a:pt x="465" y="2049"/>
                  </a:lnTo>
                  <a:cubicBezTo>
                    <a:pt x="465" y="1644"/>
                    <a:pt x="787" y="1323"/>
                    <a:pt x="1192" y="1323"/>
                  </a:cubicBezTo>
                  <a:close/>
                  <a:moveTo>
                    <a:pt x="5799" y="5764"/>
                  </a:moveTo>
                  <a:lnTo>
                    <a:pt x="5799" y="9395"/>
                  </a:lnTo>
                  <a:lnTo>
                    <a:pt x="1394" y="9395"/>
                  </a:lnTo>
                  <a:lnTo>
                    <a:pt x="1394" y="5764"/>
                  </a:lnTo>
                  <a:close/>
                  <a:moveTo>
                    <a:pt x="5133" y="9871"/>
                  </a:moveTo>
                  <a:lnTo>
                    <a:pt x="5133" y="10359"/>
                  </a:lnTo>
                  <a:lnTo>
                    <a:pt x="2061" y="10359"/>
                  </a:lnTo>
                  <a:lnTo>
                    <a:pt x="2061" y="9871"/>
                  </a:lnTo>
                  <a:close/>
                  <a:moveTo>
                    <a:pt x="4192" y="10836"/>
                  </a:moveTo>
                  <a:lnTo>
                    <a:pt x="4192" y="11098"/>
                  </a:lnTo>
                  <a:lnTo>
                    <a:pt x="3001" y="11098"/>
                  </a:lnTo>
                  <a:lnTo>
                    <a:pt x="3001" y="10836"/>
                  </a:lnTo>
                  <a:close/>
                  <a:moveTo>
                    <a:pt x="1394" y="1"/>
                  </a:moveTo>
                  <a:cubicBezTo>
                    <a:pt x="1001" y="1"/>
                    <a:pt x="656" y="418"/>
                    <a:pt x="430" y="763"/>
                  </a:cubicBezTo>
                  <a:cubicBezTo>
                    <a:pt x="227" y="1084"/>
                    <a:pt x="1" y="1573"/>
                    <a:pt x="1" y="1918"/>
                  </a:cubicBezTo>
                  <a:lnTo>
                    <a:pt x="1" y="2037"/>
                  </a:lnTo>
                  <a:lnTo>
                    <a:pt x="1" y="4561"/>
                  </a:lnTo>
                  <a:cubicBezTo>
                    <a:pt x="1" y="5121"/>
                    <a:pt x="382" y="5597"/>
                    <a:pt x="918" y="5728"/>
                  </a:cubicBezTo>
                  <a:lnTo>
                    <a:pt x="918" y="9633"/>
                  </a:lnTo>
                  <a:cubicBezTo>
                    <a:pt x="918" y="9764"/>
                    <a:pt x="1025" y="9871"/>
                    <a:pt x="1156" y="9871"/>
                  </a:cubicBezTo>
                  <a:lnTo>
                    <a:pt x="1585" y="9871"/>
                  </a:lnTo>
                  <a:lnTo>
                    <a:pt x="1585" y="10597"/>
                  </a:lnTo>
                  <a:cubicBezTo>
                    <a:pt x="1585" y="10728"/>
                    <a:pt x="1692" y="10836"/>
                    <a:pt x="1823" y="10836"/>
                  </a:cubicBezTo>
                  <a:lnTo>
                    <a:pt x="2525" y="10836"/>
                  </a:lnTo>
                  <a:lnTo>
                    <a:pt x="2525" y="11336"/>
                  </a:lnTo>
                  <a:cubicBezTo>
                    <a:pt x="2525" y="11467"/>
                    <a:pt x="2632" y="11574"/>
                    <a:pt x="2763" y="11574"/>
                  </a:cubicBezTo>
                  <a:lnTo>
                    <a:pt x="4442" y="11574"/>
                  </a:lnTo>
                  <a:cubicBezTo>
                    <a:pt x="4573" y="11574"/>
                    <a:pt x="4680" y="11467"/>
                    <a:pt x="4680" y="11336"/>
                  </a:cubicBezTo>
                  <a:lnTo>
                    <a:pt x="4680" y="10836"/>
                  </a:lnTo>
                  <a:lnTo>
                    <a:pt x="5383" y="10836"/>
                  </a:lnTo>
                  <a:cubicBezTo>
                    <a:pt x="5525" y="10836"/>
                    <a:pt x="5633" y="10728"/>
                    <a:pt x="5633" y="10597"/>
                  </a:cubicBezTo>
                  <a:lnTo>
                    <a:pt x="5633" y="9871"/>
                  </a:lnTo>
                  <a:lnTo>
                    <a:pt x="6049" y="9871"/>
                  </a:lnTo>
                  <a:cubicBezTo>
                    <a:pt x="6192" y="9871"/>
                    <a:pt x="6299" y="9764"/>
                    <a:pt x="6299" y="9633"/>
                  </a:cubicBezTo>
                  <a:lnTo>
                    <a:pt x="6299" y="5740"/>
                  </a:lnTo>
                  <a:cubicBezTo>
                    <a:pt x="6835" y="5597"/>
                    <a:pt x="7216" y="5121"/>
                    <a:pt x="7216" y="4561"/>
                  </a:cubicBezTo>
                  <a:lnTo>
                    <a:pt x="7216" y="2049"/>
                  </a:lnTo>
                  <a:cubicBezTo>
                    <a:pt x="7216" y="2001"/>
                    <a:pt x="7204" y="1930"/>
                    <a:pt x="7204" y="1918"/>
                  </a:cubicBezTo>
                  <a:cubicBezTo>
                    <a:pt x="7204" y="1346"/>
                    <a:pt x="6478" y="1"/>
                    <a:pt x="5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5"/>
            <p:cNvSpPr/>
            <p:nvPr/>
          </p:nvSpPr>
          <p:spPr>
            <a:xfrm>
              <a:off x="7108025" y="1544075"/>
              <a:ext cx="15800" cy="12225"/>
            </a:xfrm>
            <a:custGeom>
              <a:avLst/>
              <a:gdLst/>
              <a:ahLst/>
              <a:cxnLst/>
              <a:rect l="l" t="t" r="r" b="b"/>
              <a:pathLst>
                <a:path w="632" h="489" extrusionOk="0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0" y="357"/>
                    <a:pt x="119" y="488"/>
                    <a:pt x="262" y="488"/>
                  </a:cubicBezTo>
                  <a:lnTo>
                    <a:pt x="369" y="488"/>
                  </a:lnTo>
                  <a:cubicBezTo>
                    <a:pt x="488" y="488"/>
                    <a:pt x="584" y="405"/>
                    <a:pt x="607" y="286"/>
                  </a:cubicBezTo>
                  <a:cubicBezTo>
                    <a:pt x="631" y="143"/>
                    <a:pt x="52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5"/>
            <p:cNvSpPr/>
            <p:nvPr/>
          </p:nvSpPr>
          <p:spPr>
            <a:xfrm>
              <a:off x="6988075" y="1544075"/>
              <a:ext cx="114025" cy="12225"/>
            </a:xfrm>
            <a:custGeom>
              <a:avLst/>
              <a:gdLst/>
              <a:ahLst/>
              <a:cxnLst/>
              <a:rect l="l" t="t" r="r" b="b"/>
              <a:pathLst>
                <a:path w="4561" h="489" extrusionOk="0">
                  <a:moveTo>
                    <a:pt x="274" y="0"/>
                  </a:moveTo>
                  <a:cubicBezTo>
                    <a:pt x="155" y="0"/>
                    <a:pt x="48" y="84"/>
                    <a:pt x="36" y="203"/>
                  </a:cubicBezTo>
                  <a:cubicBezTo>
                    <a:pt x="0" y="357"/>
                    <a:pt x="119" y="488"/>
                    <a:pt x="262" y="488"/>
                  </a:cubicBezTo>
                  <a:lnTo>
                    <a:pt x="4298" y="488"/>
                  </a:lnTo>
                  <a:cubicBezTo>
                    <a:pt x="4417" y="488"/>
                    <a:pt x="4513" y="405"/>
                    <a:pt x="4536" y="286"/>
                  </a:cubicBezTo>
                  <a:cubicBezTo>
                    <a:pt x="4560" y="131"/>
                    <a:pt x="4441" y="0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5"/>
            <p:cNvSpPr/>
            <p:nvPr/>
          </p:nvSpPr>
          <p:spPr>
            <a:xfrm>
              <a:off x="7108050" y="1568475"/>
              <a:ext cx="15775" cy="11950"/>
            </a:xfrm>
            <a:custGeom>
              <a:avLst/>
              <a:gdLst/>
              <a:ahLst/>
              <a:cxnLst/>
              <a:rect l="l" t="t" r="r" b="b"/>
              <a:pathLst>
                <a:path w="631" h="478" extrusionOk="0">
                  <a:moveTo>
                    <a:pt x="273" y="1"/>
                  </a:moveTo>
                  <a:cubicBezTo>
                    <a:pt x="154" y="1"/>
                    <a:pt x="47" y="84"/>
                    <a:pt x="23" y="203"/>
                  </a:cubicBezTo>
                  <a:cubicBezTo>
                    <a:pt x="0" y="340"/>
                    <a:pt x="109" y="478"/>
                    <a:pt x="245" y="478"/>
                  </a:cubicBezTo>
                  <a:cubicBezTo>
                    <a:pt x="250" y="478"/>
                    <a:pt x="256" y="477"/>
                    <a:pt x="261" y="477"/>
                  </a:cubicBezTo>
                  <a:lnTo>
                    <a:pt x="368" y="477"/>
                  </a:lnTo>
                  <a:cubicBezTo>
                    <a:pt x="375" y="478"/>
                    <a:pt x="382" y="478"/>
                    <a:pt x="388" y="478"/>
                  </a:cubicBezTo>
                  <a:cubicBezTo>
                    <a:pt x="498" y="478"/>
                    <a:pt x="584" y="387"/>
                    <a:pt x="606" y="286"/>
                  </a:cubicBezTo>
                  <a:cubicBezTo>
                    <a:pt x="630" y="132"/>
                    <a:pt x="523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5"/>
            <p:cNvSpPr/>
            <p:nvPr/>
          </p:nvSpPr>
          <p:spPr>
            <a:xfrm>
              <a:off x="6988100" y="1568475"/>
              <a:ext cx="114000" cy="11950"/>
            </a:xfrm>
            <a:custGeom>
              <a:avLst/>
              <a:gdLst/>
              <a:ahLst/>
              <a:cxnLst/>
              <a:rect l="l" t="t" r="r" b="b"/>
              <a:pathLst>
                <a:path w="4560" h="478" extrusionOk="0">
                  <a:moveTo>
                    <a:pt x="273" y="1"/>
                  </a:moveTo>
                  <a:cubicBezTo>
                    <a:pt x="154" y="1"/>
                    <a:pt x="47" y="84"/>
                    <a:pt x="35" y="203"/>
                  </a:cubicBezTo>
                  <a:cubicBezTo>
                    <a:pt x="0" y="340"/>
                    <a:pt x="109" y="478"/>
                    <a:pt x="244" y="478"/>
                  </a:cubicBezTo>
                  <a:cubicBezTo>
                    <a:pt x="250" y="478"/>
                    <a:pt x="255" y="477"/>
                    <a:pt x="261" y="477"/>
                  </a:cubicBezTo>
                  <a:lnTo>
                    <a:pt x="4297" y="477"/>
                  </a:lnTo>
                  <a:cubicBezTo>
                    <a:pt x="4304" y="478"/>
                    <a:pt x="4311" y="478"/>
                    <a:pt x="4317" y="478"/>
                  </a:cubicBezTo>
                  <a:cubicBezTo>
                    <a:pt x="4427" y="478"/>
                    <a:pt x="4513" y="387"/>
                    <a:pt x="4535" y="286"/>
                  </a:cubicBezTo>
                  <a:cubicBezTo>
                    <a:pt x="4559" y="132"/>
                    <a:pt x="4440" y="1"/>
                    <a:pt x="4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5"/>
            <p:cNvSpPr/>
            <p:nvPr/>
          </p:nvSpPr>
          <p:spPr>
            <a:xfrm>
              <a:off x="7108025" y="1520550"/>
              <a:ext cx="15800" cy="12225"/>
            </a:xfrm>
            <a:custGeom>
              <a:avLst/>
              <a:gdLst/>
              <a:ahLst/>
              <a:cxnLst/>
              <a:rect l="l" t="t" r="r" b="b"/>
              <a:pathLst>
                <a:path w="632" h="489" extrusionOk="0">
                  <a:moveTo>
                    <a:pt x="274" y="1"/>
                  </a:moveTo>
                  <a:cubicBezTo>
                    <a:pt x="155" y="1"/>
                    <a:pt x="48" y="84"/>
                    <a:pt x="24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369" y="489"/>
                  </a:lnTo>
                  <a:cubicBezTo>
                    <a:pt x="488" y="489"/>
                    <a:pt x="584" y="406"/>
                    <a:pt x="607" y="286"/>
                  </a:cubicBezTo>
                  <a:cubicBezTo>
                    <a:pt x="631" y="132"/>
                    <a:pt x="524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5"/>
            <p:cNvSpPr/>
            <p:nvPr/>
          </p:nvSpPr>
          <p:spPr>
            <a:xfrm>
              <a:off x="6988075" y="1520550"/>
              <a:ext cx="114025" cy="12225"/>
            </a:xfrm>
            <a:custGeom>
              <a:avLst/>
              <a:gdLst/>
              <a:ahLst/>
              <a:cxnLst/>
              <a:rect l="l" t="t" r="r" b="b"/>
              <a:pathLst>
                <a:path w="4561" h="489" extrusionOk="0">
                  <a:moveTo>
                    <a:pt x="274" y="1"/>
                  </a:move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4298" y="489"/>
                  </a:lnTo>
                  <a:cubicBezTo>
                    <a:pt x="4417" y="489"/>
                    <a:pt x="4513" y="406"/>
                    <a:pt x="4536" y="286"/>
                  </a:cubicBezTo>
                  <a:cubicBezTo>
                    <a:pt x="4560" y="132"/>
                    <a:pt x="4441" y="1"/>
                    <a:pt x="4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5"/>
            <p:cNvSpPr/>
            <p:nvPr/>
          </p:nvSpPr>
          <p:spPr>
            <a:xfrm>
              <a:off x="6908300" y="1544075"/>
              <a:ext cx="45850" cy="12225"/>
            </a:xfrm>
            <a:custGeom>
              <a:avLst/>
              <a:gdLst/>
              <a:ahLst/>
              <a:cxnLst/>
              <a:rect l="l" t="t" r="r" b="b"/>
              <a:pathLst>
                <a:path w="1834" h="489" extrusionOk="0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0" y="357"/>
                    <a:pt x="119" y="488"/>
                    <a:pt x="262" y="488"/>
                  </a:cubicBezTo>
                  <a:lnTo>
                    <a:pt x="1560" y="488"/>
                  </a:lnTo>
                  <a:cubicBezTo>
                    <a:pt x="1679" y="488"/>
                    <a:pt x="1786" y="405"/>
                    <a:pt x="1810" y="286"/>
                  </a:cubicBezTo>
                  <a:cubicBezTo>
                    <a:pt x="1834" y="143"/>
                    <a:pt x="1715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5"/>
            <p:cNvSpPr/>
            <p:nvPr/>
          </p:nvSpPr>
          <p:spPr>
            <a:xfrm>
              <a:off x="6918250" y="1499625"/>
              <a:ext cx="38000" cy="34950"/>
            </a:xfrm>
            <a:custGeom>
              <a:avLst/>
              <a:gdLst/>
              <a:ahLst/>
              <a:cxnLst/>
              <a:rect l="l" t="t" r="r" b="b"/>
              <a:pathLst>
                <a:path w="1520" h="1398" extrusionOk="0">
                  <a:moveTo>
                    <a:pt x="349" y="0"/>
                  </a:moveTo>
                  <a:cubicBezTo>
                    <a:pt x="162" y="0"/>
                    <a:pt x="1" y="236"/>
                    <a:pt x="174" y="409"/>
                  </a:cubicBezTo>
                  <a:lnTo>
                    <a:pt x="1090" y="1326"/>
                  </a:lnTo>
                  <a:cubicBezTo>
                    <a:pt x="1138" y="1373"/>
                    <a:pt x="1198" y="1397"/>
                    <a:pt x="1257" y="1397"/>
                  </a:cubicBezTo>
                  <a:cubicBezTo>
                    <a:pt x="1329" y="1397"/>
                    <a:pt x="1388" y="1373"/>
                    <a:pt x="1436" y="1326"/>
                  </a:cubicBezTo>
                  <a:cubicBezTo>
                    <a:pt x="1519" y="1243"/>
                    <a:pt x="1519" y="1088"/>
                    <a:pt x="1436" y="992"/>
                  </a:cubicBezTo>
                  <a:lnTo>
                    <a:pt x="519" y="76"/>
                  </a:lnTo>
                  <a:cubicBezTo>
                    <a:pt x="466" y="23"/>
                    <a:pt x="406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5"/>
            <p:cNvSpPr/>
            <p:nvPr/>
          </p:nvSpPr>
          <p:spPr>
            <a:xfrm>
              <a:off x="6920200" y="1566100"/>
              <a:ext cx="36050" cy="35150"/>
            </a:xfrm>
            <a:custGeom>
              <a:avLst/>
              <a:gdLst/>
              <a:ahLst/>
              <a:cxnLst/>
              <a:rect l="l" t="t" r="r" b="b"/>
              <a:pathLst>
                <a:path w="1442" h="1406" extrusionOk="0">
                  <a:moveTo>
                    <a:pt x="1185" y="0"/>
                  </a:moveTo>
                  <a:cubicBezTo>
                    <a:pt x="1123" y="0"/>
                    <a:pt x="1060" y="24"/>
                    <a:pt x="1012" y="72"/>
                  </a:cubicBezTo>
                  <a:lnTo>
                    <a:pt x="96" y="989"/>
                  </a:lnTo>
                  <a:cubicBezTo>
                    <a:pt x="0" y="1084"/>
                    <a:pt x="0" y="1239"/>
                    <a:pt x="96" y="1334"/>
                  </a:cubicBezTo>
                  <a:cubicBezTo>
                    <a:pt x="143" y="1370"/>
                    <a:pt x="203" y="1405"/>
                    <a:pt x="262" y="1405"/>
                  </a:cubicBezTo>
                  <a:cubicBezTo>
                    <a:pt x="334" y="1405"/>
                    <a:pt x="393" y="1381"/>
                    <a:pt x="441" y="1334"/>
                  </a:cubicBezTo>
                  <a:lnTo>
                    <a:pt x="1358" y="417"/>
                  </a:lnTo>
                  <a:cubicBezTo>
                    <a:pt x="1441" y="322"/>
                    <a:pt x="1441" y="167"/>
                    <a:pt x="1358" y="72"/>
                  </a:cubicBezTo>
                  <a:cubicBezTo>
                    <a:pt x="1310" y="24"/>
                    <a:pt x="1248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5"/>
            <p:cNvSpPr/>
            <p:nvPr/>
          </p:nvSpPr>
          <p:spPr>
            <a:xfrm>
              <a:off x="7158025" y="1544075"/>
              <a:ext cx="45875" cy="12225"/>
            </a:xfrm>
            <a:custGeom>
              <a:avLst/>
              <a:gdLst/>
              <a:ahLst/>
              <a:cxnLst/>
              <a:rect l="l" t="t" r="r" b="b"/>
              <a:pathLst>
                <a:path w="1835" h="489" extrusionOk="0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1" y="357"/>
                    <a:pt x="120" y="488"/>
                    <a:pt x="262" y="488"/>
                  </a:cubicBezTo>
                  <a:lnTo>
                    <a:pt x="1560" y="488"/>
                  </a:lnTo>
                  <a:cubicBezTo>
                    <a:pt x="1679" y="488"/>
                    <a:pt x="1786" y="405"/>
                    <a:pt x="1810" y="286"/>
                  </a:cubicBezTo>
                  <a:cubicBezTo>
                    <a:pt x="1834" y="143"/>
                    <a:pt x="1715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5"/>
            <p:cNvSpPr/>
            <p:nvPr/>
          </p:nvSpPr>
          <p:spPr>
            <a:xfrm>
              <a:off x="7153975" y="1566025"/>
              <a:ext cx="39500" cy="34925"/>
            </a:xfrm>
            <a:custGeom>
              <a:avLst/>
              <a:gdLst/>
              <a:ahLst/>
              <a:cxnLst/>
              <a:rect l="l" t="t" r="r" b="b"/>
              <a:pathLst>
                <a:path w="1580" h="1397" extrusionOk="0">
                  <a:moveTo>
                    <a:pt x="343" y="1"/>
                  </a:moveTo>
                  <a:cubicBezTo>
                    <a:pt x="158" y="1"/>
                    <a:pt x="0" y="246"/>
                    <a:pt x="174" y="420"/>
                  </a:cubicBezTo>
                  <a:lnTo>
                    <a:pt x="1091" y="1337"/>
                  </a:lnTo>
                  <a:cubicBezTo>
                    <a:pt x="1139" y="1373"/>
                    <a:pt x="1198" y="1396"/>
                    <a:pt x="1258" y="1396"/>
                  </a:cubicBezTo>
                  <a:cubicBezTo>
                    <a:pt x="1472" y="1396"/>
                    <a:pt x="1579" y="1146"/>
                    <a:pt x="1425" y="992"/>
                  </a:cubicBezTo>
                  <a:lnTo>
                    <a:pt x="508" y="75"/>
                  </a:lnTo>
                  <a:cubicBezTo>
                    <a:pt x="456" y="23"/>
                    <a:pt x="398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5"/>
            <p:cNvSpPr/>
            <p:nvPr/>
          </p:nvSpPr>
          <p:spPr>
            <a:xfrm>
              <a:off x="7154450" y="1499725"/>
              <a:ext cx="37525" cy="34850"/>
            </a:xfrm>
            <a:custGeom>
              <a:avLst/>
              <a:gdLst/>
              <a:ahLst/>
              <a:cxnLst/>
              <a:rect l="l" t="t" r="r" b="b"/>
              <a:pathLst>
                <a:path w="1501" h="1394" extrusionOk="0">
                  <a:moveTo>
                    <a:pt x="1243" y="0"/>
                  </a:moveTo>
                  <a:cubicBezTo>
                    <a:pt x="1182" y="0"/>
                    <a:pt x="1120" y="24"/>
                    <a:pt x="1072" y="72"/>
                  </a:cubicBezTo>
                  <a:lnTo>
                    <a:pt x="155" y="988"/>
                  </a:lnTo>
                  <a:cubicBezTo>
                    <a:pt x="1" y="1143"/>
                    <a:pt x="108" y="1393"/>
                    <a:pt x="322" y="1393"/>
                  </a:cubicBezTo>
                  <a:cubicBezTo>
                    <a:pt x="382" y="1393"/>
                    <a:pt x="453" y="1369"/>
                    <a:pt x="489" y="1334"/>
                  </a:cubicBezTo>
                  <a:lnTo>
                    <a:pt x="1406" y="417"/>
                  </a:lnTo>
                  <a:cubicBezTo>
                    <a:pt x="1501" y="322"/>
                    <a:pt x="1501" y="167"/>
                    <a:pt x="1406" y="72"/>
                  </a:cubicBezTo>
                  <a:cubicBezTo>
                    <a:pt x="1364" y="24"/>
                    <a:pt x="1304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55"/>
          <p:cNvGrpSpPr/>
          <p:nvPr/>
        </p:nvGrpSpPr>
        <p:grpSpPr>
          <a:xfrm>
            <a:off x="1901211" y="2503467"/>
            <a:ext cx="250650" cy="293900"/>
            <a:chOff x="1867175" y="1469650"/>
            <a:chExt cx="250650" cy="293900"/>
          </a:xfrm>
        </p:grpSpPr>
        <p:sp>
          <p:nvSpPr>
            <p:cNvPr id="2134" name="Google Shape;2134;p55"/>
            <p:cNvSpPr/>
            <p:nvPr/>
          </p:nvSpPr>
          <p:spPr>
            <a:xfrm>
              <a:off x="1937425" y="1469650"/>
              <a:ext cx="180400" cy="293900"/>
            </a:xfrm>
            <a:custGeom>
              <a:avLst/>
              <a:gdLst/>
              <a:ahLst/>
              <a:cxnLst/>
              <a:rect l="l" t="t" r="r" b="b"/>
              <a:pathLst>
                <a:path w="7216" h="11756" extrusionOk="0">
                  <a:moveTo>
                    <a:pt x="5609" y="2358"/>
                  </a:moveTo>
                  <a:lnTo>
                    <a:pt x="5609" y="3715"/>
                  </a:lnTo>
                  <a:lnTo>
                    <a:pt x="3215" y="3715"/>
                  </a:lnTo>
                  <a:cubicBezTo>
                    <a:pt x="3311" y="3275"/>
                    <a:pt x="3311" y="2811"/>
                    <a:pt x="3215" y="2358"/>
                  </a:cubicBezTo>
                  <a:close/>
                  <a:moveTo>
                    <a:pt x="489" y="477"/>
                  </a:moveTo>
                  <a:cubicBezTo>
                    <a:pt x="2656" y="679"/>
                    <a:pt x="3608" y="3323"/>
                    <a:pt x="2072" y="4870"/>
                  </a:cubicBezTo>
                  <a:cubicBezTo>
                    <a:pt x="1644" y="5299"/>
                    <a:pt x="1084" y="5561"/>
                    <a:pt x="489" y="5620"/>
                  </a:cubicBezTo>
                  <a:lnTo>
                    <a:pt x="489" y="477"/>
                  </a:lnTo>
                  <a:close/>
                  <a:moveTo>
                    <a:pt x="4073" y="9526"/>
                  </a:moveTo>
                  <a:lnTo>
                    <a:pt x="4073" y="10442"/>
                  </a:lnTo>
                  <a:lnTo>
                    <a:pt x="3549" y="10050"/>
                  </a:lnTo>
                  <a:lnTo>
                    <a:pt x="4073" y="9526"/>
                  </a:lnTo>
                  <a:close/>
                  <a:moveTo>
                    <a:pt x="4549" y="9526"/>
                  </a:moveTo>
                  <a:lnTo>
                    <a:pt x="5073" y="10050"/>
                  </a:lnTo>
                  <a:lnTo>
                    <a:pt x="4549" y="10442"/>
                  </a:lnTo>
                  <a:lnTo>
                    <a:pt x="4549" y="9526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5859"/>
                  </a:lnTo>
                  <a:cubicBezTo>
                    <a:pt x="1" y="5990"/>
                    <a:pt x="108" y="6097"/>
                    <a:pt x="239" y="6097"/>
                  </a:cubicBezTo>
                  <a:cubicBezTo>
                    <a:pt x="249" y="6097"/>
                    <a:pt x="258" y="6097"/>
                    <a:pt x="268" y="6097"/>
                  </a:cubicBezTo>
                  <a:cubicBezTo>
                    <a:pt x="1506" y="6097"/>
                    <a:pt x="2612" y="5338"/>
                    <a:pt x="3085" y="4204"/>
                  </a:cubicBezTo>
                  <a:lnTo>
                    <a:pt x="4049" y="4204"/>
                  </a:lnTo>
                  <a:lnTo>
                    <a:pt x="4049" y="8847"/>
                  </a:lnTo>
                  <a:lnTo>
                    <a:pt x="1572" y="11347"/>
                  </a:lnTo>
                  <a:cubicBezTo>
                    <a:pt x="1477" y="11431"/>
                    <a:pt x="1477" y="11585"/>
                    <a:pt x="1572" y="11681"/>
                  </a:cubicBezTo>
                  <a:cubicBezTo>
                    <a:pt x="1608" y="11728"/>
                    <a:pt x="1668" y="11752"/>
                    <a:pt x="1739" y="11752"/>
                  </a:cubicBezTo>
                  <a:cubicBezTo>
                    <a:pt x="1799" y="11752"/>
                    <a:pt x="1858" y="11728"/>
                    <a:pt x="1906" y="11681"/>
                  </a:cubicBezTo>
                  <a:lnTo>
                    <a:pt x="3204" y="10383"/>
                  </a:lnTo>
                  <a:lnTo>
                    <a:pt x="4073" y="11038"/>
                  </a:lnTo>
                  <a:lnTo>
                    <a:pt x="4073" y="11514"/>
                  </a:lnTo>
                  <a:cubicBezTo>
                    <a:pt x="4073" y="11675"/>
                    <a:pt x="4192" y="11755"/>
                    <a:pt x="4311" y="11755"/>
                  </a:cubicBezTo>
                  <a:cubicBezTo>
                    <a:pt x="4430" y="11755"/>
                    <a:pt x="4549" y="11675"/>
                    <a:pt x="4549" y="11514"/>
                  </a:cubicBezTo>
                  <a:lnTo>
                    <a:pt x="4549" y="11038"/>
                  </a:lnTo>
                  <a:lnTo>
                    <a:pt x="5418" y="10383"/>
                  </a:lnTo>
                  <a:lnTo>
                    <a:pt x="6716" y="11681"/>
                  </a:lnTo>
                  <a:cubicBezTo>
                    <a:pt x="6764" y="11728"/>
                    <a:pt x="6823" y="11752"/>
                    <a:pt x="6895" y="11752"/>
                  </a:cubicBezTo>
                  <a:cubicBezTo>
                    <a:pt x="7109" y="11752"/>
                    <a:pt x="7216" y="11490"/>
                    <a:pt x="7061" y="11335"/>
                  </a:cubicBezTo>
                  <a:lnTo>
                    <a:pt x="7061" y="11335"/>
                  </a:lnTo>
                  <a:lnTo>
                    <a:pt x="7061" y="11347"/>
                  </a:lnTo>
                  <a:lnTo>
                    <a:pt x="4549" y="8835"/>
                  </a:lnTo>
                  <a:lnTo>
                    <a:pt x="4549" y="4204"/>
                  </a:lnTo>
                  <a:lnTo>
                    <a:pt x="5847" y="4204"/>
                  </a:lnTo>
                  <a:cubicBezTo>
                    <a:pt x="5978" y="4204"/>
                    <a:pt x="6085" y="4096"/>
                    <a:pt x="6085" y="3966"/>
                  </a:cubicBezTo>
                  <a:lnTo>
                    <a:pt x="6085" y="2144"/>
                  </a:lnTo>
                  <a:cubicBezTo>
                    <a:pt x="6085" y="2013"/>
                    <a:pt x="5978" y="1906"/>
                    <a:pt x="5847" y="1906"/>
                  </a:cubicBezTo>
                  <a:lnTo>
                    <a:pt x="3085" y="1906"/>
                  </a:lnTo>
                  <a:cubicBezTo>
                    <a:pt x="2608" y="751"/>
                    <a:pt x="148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5"/>
            <p:cNvSpPr/>
            <p:nvPr/>
          </p:nvSpPr>
          <p:spPr>
            <a:xfrm>
              <a:off x="1867175" y="1539600"/>
              <a:ext cx="53325" cy="11925"/>
            </a:xfrm>
            <a:custGeom>
              <a:avLst/>
              <a:gdLst/>
              <a:ahLst/>
              <a:cxnLst/>
              <a:rect l="l" t="t" r="r" b="b"/>
              <a:pathLst>
                <a:path w="2133" h="477" extrusionOk="0">
                  <a:moveTo>
                    <a:pt x="275" y="1"/>
                  </a:moveTo>
                  <a:cubicBezTo>
                    <a:pt x="156" y="1"/>
                    <a:pt x="49" y="84"/>
                    <a:pt x="37" y="203"/>
                  </a:cubicBezTo>
                  <a:cubicBezTo>
                    <a:pt x="1" y="346"/>
                    <a:pt x="120" y="477"/>
                    <a:pt x="275" y="477"/>
                  </a:cubicBezTo>
                  <a:lnTo>
                    <a:pt x="1811" y="477"/>
                  </a:lnTo>
                  <a:cubicBezTo>
                    <a:pt x="2132" y="477"/>
                    <a:pt x="2132" y="1"/>
                    <a:pt x="1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5"/>
            <p:cNvSpPr/>
            <p:nvPr/>
          </p:nvSpPr>
          <p:spPr>
            <a:xfrm>
              <a:off x="1878000" y="1478825"/>
              <a:ext cx="41300" cy="38175"/>
            </a:xfrm>
            <a:custGeom>
              <a:avLst/>
              <a:gdLst/>
              <a:ahLst/>
              <a:cxnLst/>
              <a:rect l="l" t="t" r="r" b="b"/>
              <a:pathLst>
                <a:path w="1652" h="1527" extrusionOk="0">
                  <a:moveTo>
                    <a:pt x="344" y="0"/>
                  </a:moveTo>
                  <a:cubicBezTo>
                    <a:pt x="159" y="0"/>
                    <a:pt x="1" y="245"/>
                    <a:pt x="175" y="420"/>
                  </a:cubicBezTo>
                  <a:lnTo>
                    <a:pt x="1211" y="1455"/>
                  </a:lnTo>
                  <a:cubicBezTo>
                    <a:pt x="1259" y="1503"/>
                    <a:pt x="1318" y="1527"/>
                    <a:pt x="1390" y="1527"/>
                  </a:cubicBezTo>
                  <a:cubicBezTo>
                    <a:pt x="1449" y="1527"/>
                    <a:pt x="1509" y="1503"/>
                    <a:pt x="1556" y="1455"/>
                  </a:cubicBezTo>
                  <a:cubicBezTo>
                    <a:pt x="1652" y="1360"/>
                    <a:pt x="1652" y="1205"/>
                    <a:pt x="1556" y="1122"/>
                  </a:cubicBezTo>
                  <a:lnTo>
                    <a:pt x="509" y="74"/>
                  </a:lnTo>
                  <a:cubicBezTo>
                    <a:pt x="457" y="22"/>
                    <a:pt x="39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5"/>
            <p:cNvSpPr/>
            <p:nvPr/>
          </p:nvSpPr>
          <p:spPr>
            <a:xfrm>
              <a:off x="1879975" y="1574725"/>
              <a:ext cx="39325" cy="38125"/>
            </a:xfrm>
            <a:custGeom>
              <a:avLst/>
              <a:gdLst/>
              <a:ahLst/>
              <a:cxnLst/>
              <a:rect l="l" t="t" r="r" b="b"/>
              <a:pathLst>
                <a:path w="1573" h="1525" extrusionOk="0">
                  <a:moveTo>
                    <a:pt x="1305" y="1"/>
                  </a:moveTo>
                  <a:cubicBezTo>
                    <a:pt x="1242" y="1"/>
                    <a:pt x="1180" y="24"/>
                    <a:pt x="1132" y="72"/>
                  </a:cubicBezTo>
                  <a:lnTo>
                    <a:pt x="96" y="1108"/>
                  </a:lnTo>
                  <a:cubicBezTo>
                    <a:pt x="1" y="1203"/>
                    <a:pt x="1" y="1358"/>
                    <a:pt x="96" y="1453"/>
                  </a:cubicBezTo>
                  <a:cubicBezTo>
                    <a:pt x="144" y="1489"/>
                    <a:pt x="203" y="1525"/>
                    <a:pt x="263" y="1525"/>
                  </a:cubicBezTo>
                  <a:cubicBezTo>
                    <a:pt x="322" y="1525"/>
                    <a:pt x="382" y="1501"/>
                    <a:pt x="430" y="1453"/>
                  </a:cubicBezTo>
                  <a:lnTo>
                    <a:pt x="1477" y="405"/>
                  </a:lnTo>
                  <a:cubicBezTo>
                    <a:pt x="1573" y="310"/>
                    <a:pt x="1573" y="167"/>
                    <a:pt x="1477" y="72"/>
                  </a:cubicBezTo>
                  <a:cubicBezTo>
                    <a:pt x="1430" y="24"/>
                    <a:pt x="1367" y="1"/>
                    <a:pt x="1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5"/>
            <p:cNvSpPr/>
            <p:nvPr/>
          </p:nvSpPr>
          <p:spPr>
            <a:xfrm>
              <a:off x="1962150" y="1508875"/>
              <a:ext cx="12225" cy="14750"/>
            </a:xfrm>
            <a:custGeom>
              <a:avLst/>
              <a:gdLst/>
              <a:ahLst/>
              <a:cxnLst/>
              <a:rect l="l" t="t" r="r" b="b"/>
              <a:pathLst>
                <a:path w="489" h="590" extrusionOk="0">
                  <a:moveTo>
                    <a:pt x="242" y="0"/>
                  </a:moveTo>
                  <a:cubicBezTo>
                    <a:pt x="229" y="0"/>
                    <a:pt x="216" y="1"/>
                    <a:pt x="202" y="3"/>
                  </a:cubicBezTo>
                  <a:cubicBezTo>
                    <a:pt x="83" y="27"/>
                    <a:pt x="0" y="122"/>
                    <a:pt x="0" y="241"/>
                  </a:cubicBezTo>
                  <a:lnTo>
                    <a:pt x="0" y="337"/>
                  </a:lnTo>
                  <a:cubicBezTo>
                    <a:pt x="0" y="456"/>
                    <a:pt x="83" y="563"/>
                    <a:pt x="202" y="587"/>
                  </a:cubicBezTo>
                  <a:cubicBezTo>
                    <a:pt x="215" y="589"/>
                    <a:pt x="227" y="590"/>
                    <a:pt x="239" y="590"/>
                  </a:cubicBezTo>
                  <a:cubicBezTo>
                    <a:pt x="369" y="590"/>
                    <a:pt x="488" y="479"/>
                    <a:pt x="488" y="349"/>
                  </a:cubicBezTo>
                  <a:lnTo>
                    <a:pt x="488" y="241"/>
                  </a:lnTo>
                  <a:cubicBezTo>
                    <a:pt x="488" y="101"/>
                    <a:pt x="371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5"/>
            <p:cNvSpPr/>
            <p:nvPr/>
          </p:nvSpPr>
          <p:spPr>
            <a:xfrm>
              <a:off x="1962150" y="1530900"/>
              <a:ext cx="12225" cy="62375"/>
            </a:xfrm>
            <a:custGeom>
              <a:avLst/>
              <a:gdLst/>
              <a:ahLst/>
              <a:cxnLst/>
              <a:rect l="l" t="t" r="r" b="b"/>
              <a:pathLst>
                <a:path w="489" h="2495" extrusionOk="0">
                  <a:moveTo>
                    <a:pt x="242" y="0"/>
                  </a:moveTo>
                  <a:cubicBezTo>
                    <a:pt x="229" y="0"/>
                    <a:pt x="216" y="1"/>
                    <a:pt x="202" y="3"/>
                  </a:cubicBezTo>
                  <a:cubicBezTo>
                    <a:pt x="83" y="27"/>
                    <a:pt x="0" y="122"/>
                    <a:pt x="0" y="242"/>
                  </a:cubicBezTo>
                  <a:lnTo>
                    <a:pt x="0" y="2254"/>
                  </a:lnTo>
                  <a:cubicBezTo>
                    <a:pt x="0" y="2373"/>
                    <a:pt x="83" y="2468"/>
                    <a:pt x="202" y="2492"/>
                  </a:cubicBezTo>
                  <a:cubicBezTo>
                    <a:pt x="215" y="2494"/>
                    <a:pt x="227" y="2495"/>
                    <a:pt x="239" y="2495"/>
                  </a:cubicBezTo>
                  <a:cubicBezTo>
                    <a:pt x="369" y="2495"/>
                    <a:pt x="488" y="2384"/>
                    <a:pt x="488" y="2254"/>
                  </a:cubicBezTo>
                  <a:lnTo>
                    <a:pt x="488" y="242"/>
                  </a:lnTo>
                  <a:cubicBezTo>
                    <a:pt x="488" y="101"/>
                    <a:pt x="371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0" name="Google Shape;2140;p55"/>
          <p:cNvGrpSpPr/>
          <p:nvPr/>
        </p:nvGrpSpPr>
        <p:grpSpPr>
          <a:xfrm>
            <a:off x="1423188" y="2503354"/>
            <a:ext cx="242325" cy="294125"/>
            <a:chOff x="1146850" y="1469650"/>
            <a:chExt cx="242325" cy="294125"/>
          </a:xfrm>
        </p:grpSpPr>
        <p:sp>
          <p:nvSpPr>
            <p:cNvPr id="2141" name="Google Shape;2141;p55"/>
            <p:cNvSpPr/>
            <p:nvPr/>
          </p:nvSpPr>
          <p:spPr>
            <a:xfrm>
              <a:off x="1146850" y="1469650"/>
              <a:ext cx="242325" cy="294125"/>
            </a:xfrm>
            <a:custGeom>
              <a:avLst/>
              <a:gdLst/>
              <a:ahLst/>
              <a:cxnLst/>
              <a:rect l="l" t="t" r="r" b="b"/>
              <a:pathLst>
                <a:path w="9693" h="11765" extrusionOk="0">
                  <a:moveTo>
                    <a:pt x="8871" y="477"/>
                  </a:moveTo>
                  <a:lnTo>
                    <a:pt x="7466" y="1882"/>
                  </a:lnTo>
                  <a:lnTo>
                    <a:pt x="2239" y="1882"/>
                  </a:lnTo>
                  <a:lnTo>
                    <a:pt x="846" y="477"/>
                  </a:lnTo>
                  <a:close/>
                  <a:moveTo>
                    <a:pt x="7335" y="2358"/>
                  </a:moveTo>
                  <a:lnTo>
                    <a:pt x="7335" y="9395"/>
                  </a:lnTo>
                  <a:lnTo>
                    <a:pt x="2370" y="9395"/>
                  </a:lnTo>
                  <a:lnTo>
                    <a:pt x="2370" y="2358"/>
                  </a:lnTo>
                  <a:close/>
                  <a:moveTo>
                    <a:pt x="9216" y="822"/>
                  </a:moveTo>
                  <a:lnTo>
                    <a:pt x="9216" y="10919"/>
                  </a:lnTo>
                  <a:lnTo>
                    <a:pt x="7811" y="9526"/>
                  </a:lnTo>
                  <a:lnTo>
                    <a:pt x="7811" y="2215"/>
                  </a:lnTo>
                  <a:lnTo>
                    <a:pt x="9216" y="822"/>
                  </a:lnTo>
                  <a:close/>
                  <a:moveTo>
                    <a:pt x="489" y="810"/>
                  </a:moveTo>
                  <a:lnTo>
                    <a:pt x="1882" y="2215"/>
                  </a:lnTo>
                  <a:lnTo>
                    <a:pt x="1882" y="9526"/>
                  </a:lnTo>
                  <a:lnTo>
                    <a:pt x="489" y="10931"/>
                  </a:lnTo>
                  <a:lnTo>
                    <a:pt x="489" y="810"/>
                  </a:lnTo>
                  <a:close/>
                  <a:moveTo>
                    <a:pt x="7478" y="9871"/>
                  </a:moveTo>
                  <a:lnTo>
                    <a:pt x="8871" y="11276"/>
                  </a:lnTo>
                  <a:lnTo>
                    <a:pt x="846" y="11276"/>
                  </a:lnTo>
                  <a:lnTo>
                    <a:pt x="2239" y="9871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11514"/>
                  </a:lnTo>
                  <a:cubicBezTo>
                    <a:pt x="1" y="11645"/>
                    <a:pt x="108" y="11764"/>
                    <a:pt x="239" y="11764"/>
                  </a:cubicBezTo>
                  <a:lnTo>
                    <a:pt x="9502" y="11764"/>
                  </a:lnTo>
                  <a:cubicBezTo>
                    <a:pt x="9621" y="11740"/>
                    <a:pt x="9692" y="11633"/>
                    <a:pt x="9692" y="11526"/>
                  </a:cubicBezTo>
                  <a:lnTo>
                    <a:pt x="9692" y="239"/>
                  </a:lnTo>
                  <a:cubicBezTo>
                    <a:pt x="9692" y="96"/>
                    <a:pt x="9585" y="1"/>
                    <a:pt x="9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5"/>
            <p:cNvSpPr/>
            <p:nvPr/>
          </p:nvSpPr>
          <p:spPr>
            <a:xfrm>
              <a:off x="1170375" y="1611250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337"/>
                  </a:lnTo>
                  <a:cubicBezTo>
                    <a:pt x="0" y="457"/>
                    <a:pt x="84" y="564"/>
                    <a:pt x="203" y="587"/>
                  </a:cubicBezTo>
                  <a:cubicBezTo>
                    <a:pt x="215" y="590"/>
                    <a:pt x="227" y="591"/>
                    <a:pt x="240" y="591"/>
                  </a:cubicBezTo>
                  <a:cubicBezTo>
                    <a:pt x="369" y="591"/>
                    <a:pt x="489" y="480"/>
                    <a:pt x="489" y="349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5"/>
            <p:cNvSpPr/>
            <p:nvPr/>
          </p:nvSpPr>
          <p:spPr>
            <a:xfrm>
              <a:off x="1170375" y="1633275"/>
              <a:ext cx="12225" cy="62100"/>
            </a:xfrm>
            <a:custGeom>
              <a:avLst/>
              <a:gdLst/>
              <a:ahLst/>
              <a:cxnLst/>
              <a:rect l="l" t="t" r="r" b="b"/>
              <a:pathLst>
                <a:path w="489" h="2484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0" y="123"/>
                    <a:pt x="0" y="242"/>
                  </a:cubicBezTo>
                  <a:lnTo>
                    <a:pt x="0" y="2243"/>
                  </a:lnTo>
                  <a:cubicBezTo>
                    <a:pt x="0" y="2362"/>
                    <a:pt x="84" y="2457"/>
                    <a:pt x="203" y="2481"/>
                  </a:cubicBezTo>
                  <a:cubicBezTo>
                    <a:pt x="216" y="2483"/>
                    <a:pt x="230" y="2484"/>
                    <a:pt x="243" y="2484"/>
                  </a:cubicBezTo>
                  <a:cubicBezTo>
                    <a:pt x="371" y="2484"/>
                    <a:pt x="489" y="2383"/>
                    <a:pt x="489" y="2243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4" name="Google Shape;2144;p55"/>
          <p:cNvGrpSpPr/>
          <p:nvPr/>
        </p:nvGrpSpPr>
        <p:grpSpPr>
          <a:xfrm>
            <a:off x="1045190" y="2503354"/>
            <a:ext cx="142300" cy="294125"/>
            <a:chOff x="497075" y="1469350"/>
            <a:chExt cx="142300" cy="294125"/>
          </a:xfrm>
        </p:grpSpPr>
        <p:sp>
          <p:nvSpPr>
            <p:cNvPr id="2145" name="Google Shape;2145;p55"/>
            <p:cNvSpPr/>
            <p:nvPr/>
          </p:nvSpPr>
          <p:spPr>
            <a:xfrm>
              <a:off x="521325" y="1484325"/>
              <a:ext cx="12825" cy="15200"/>
            </a:xfrm>
            <a:custGeom>
              <a:avLst/>
              <a:gdLst/>
              <a:ahLst/>
              <a:cxnLst/>
              <a:rect l="l" t="t" r="r" b="b"/>
              <a:pathLst>
                <a:path w="513" h="608" extrusionOk="0">
                  <a:moveTo>
                    <a:pt x="257" y="0"/>
                  </a:moveTo>
                  <a:cubicBezTo>
                    <a:pt x="129" y="0"/>
                    <a:pt x="1" y="86"/>
                    <a:pt x="19" y="259"/>
                  </a:cubicBezTo>
                  <a:lnTo>
                    <a:pt x="19" y="271"/>
                  </a:lnTo>
                  <a:lnTo>
                    <a:pt x="19" y="366"/>
                  </a:lnTo>
                  <a:cubicBezTo>
                    <a:pt x="19" y="485"/>
                    <a:pt x="102" y="581"/>
                    <a:pt x="209" y="604"/>
                  </a:cubicBezTo>
                  <a:cubicBezTo>
                    <a:pt x="224" y="607"/>
                    <a:pt x="238" y="608"/>
                    <a:pt x="252" y="608"/>
                  </a:cubicBezTo>
                  <a:cubicBezTo>
                    <a:pt x="387" y="608"/>
                    <a:pt x="495" y="507"/>
                    <a:pt x="495" y="366"/>
                  </a:cubicBezTo>
                  <a:lnTo>
                    <a:pt x="495" y="259"/>
                  </a:lnTo>
                  <a:cubicBezTo>
                    <a:pt x="513" y="86"/>
                    <a:pt x="385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5"/>
            <p:cNvSpPr/>
            <p:nvPr/>
          </p:nvSpPr>
          <p:spPr>
            <a:xfrm>
              <a:off x="521775" y="1506775"/>
              <a:ext cx="11925" cy="37400"/>
            </a:xfrm>
            <a:custGeom>
              <a:avLst/>
              <a:gdLst/>
              <a:ahLst/>
              <a:cxnLst/>
              <a:rect l="l" t="t" r="r" b="b"/>
              <a:pathLst>
                <a:path w="477" h="1496" extrusionOk="0">
                  <a:moveTo>
                    <a:pt x="231" y="1"/>
                  </a:moveTo>
                  <a:cubicBezTo>
                    <a:pt x="218" y="1"/>
                    <a:pt x="205" y="2"/>
                    <a:pt x="191" y="4"/>
                  </a:cubicBezTo>
                  <a:cubicBezTo>
                    <a:pt x="84" y="28"/>
                    <a:pt x="1" y="135"/>
                    <a:pt x="1" y="254"/>
                  </a:cubicBezTo>
                  <a:lnTo>
                    <a:pt x="1" y="1242"/>
                  </a:lnTo>
                  <a:cubicBezTo>
                    <a:pt x="1" y="1361"/>
                    <a:pt x="84" y="1468"/>
                    <a:pt x="191" y="1492"/>
                  </a:cubicBezTo>
                  <a:cubicBezTo>
                    <a:pt x="205" y="1494"/>
                    <a:pt x="218" y="1495"/>
                    <a:pt x="231" y="1495"/>
                  </a:cubicBezTo>
                  <a:cubicBezTo>
                    <a:pt x="368" y="1495"/>
                    <a:pt x="477" y="1385"/>
                    <a:pt x="477" y="1254"/>
                  </a:cubicBezTo>
                  <a:lnTo>
                    <a:pt x="477" y="242"/>
                  </a:lnTo>
                  <a:cubicBezTo>
                    <a:pt x="477" y="112"/>
                    <a:pt x="368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5"/>
            <p:cNvSpPr/>
            <p:nvPr/>
          </p:nvSpPr>
          <p:spPr>
            <a:xfrm>
              <a:off x="497075" y="1469350"/>
              <a:ext cx="142300" cy="294125"/>
            </a:xfrm>
            <a:custGeom>
              <a:avLst/>
              <a:gdLst/>
              <a:ahLst/>
              <a:cxnLst/>
              <a:rect l="l" t="t" r="r" b="b"/>
              <a:pathLst>
                <a:path w="5692" h="11765" extrusionOk="0">
                  <a:moveTo>
                    <a:pt x="4918" y="489"/>
                  </a:moveTo>
                  <a:cubicBezTo>
                    <a:pt x="4965" y="489"/>
                    <a:pt x="5001" y="525"/>
                    <a:pt x="5001" y="572"/>
                  </a:cubicBezTo>
                  <a:lnTo>
                    <a:pt x="5001" y="3049"/>
                  </a:lnTo>
                  <a:cubicBezTo>
                    <a:pt x="5001" y="3096"/>
                    <a:pt x="4965" y="3132"/>
                    <a:pt x="4918" y="3132"/>
                  </a:cubicBezTo>
                  <a:lnTo>
                    <a:pt x="774" y="3132"/>
                  </a:lnTo>
                  <a:cubicBezTo>
                    <a:pt x="727" y="3132"/>
                    <a:pt x="691" y="3096"/>
                    <a:pt x="691" y="3049"/>
                  </a:cubicBezTo>
                  <a:lnTo>
                    <a:pt x="691" y="572"/>
                  </a:lnTo>
                  <a:cubicBezTo>
                    <a:pt x="691" y="525"/>
                    <a:pt x="727" y="489"/>
                    <a:pt x="774" y="489"/>
                  </a:cubicBezTo>
                  <a:close/>
                  <a:moveTo>
                    <a:pt x="2620" y="6990"/>
                  </a:moveTo>
                  <a:lnTo>
                    <a:pt x="2620" y="9109"/>
                  </a:lnTo>
                  <a:lnTo>
                    <a:pt x="1858" y="8657"/>
                  </a:lnTo>
                  <a:lnTo>
                    <a:pt x="2620" y="6990"/>
                  </a:lnTo>
                  <a:close/>
                  <a:moveTo>
                    <a:pt x="3096" y="6990"/>
                  </a:moveTo>
                  <a:lnTo>
                    <a:pt x="3858" y="8657"/>
                  </a:lnTo>
                  <a:lnTo>
                    <a:pt x="3096" y="9109"/>
                  </a:lnTo>
                  <a:lnTo>
                    <a:pt x="3096" y="6990"/>
                  </a:lnTo>
                  <a:close/>
                  <a:moveTo>
                    <a:pt x="762" y="1"/>
                  </a:moveTo>
                  <a:cubicBezTo>
                    <a:pt x="453" y="13"/>
                    <a:pt x="203" y="263"/>
                    <a:pt x="215" y="572"/>
                  </a:cubicBezTo>
                  <a:lnTo>
                    <a:pt x="215" y="3049"/>
                  </a:lnTo>
                  <a:cubicBezTo>
                    <a:pt x="215" y="3358"/>
                    <a:pt x="465" y="3608"/>
                    <a:pt x="774" y="3608"/>
                  </a:cubicBezTo>
                  <a:lnTo>
                    <a:pt x="2620" y="3608"/>
                  </a:lnTo>
                  <a:lnTo>
                    <a:pt x="2620" y="5835"/>
                  </a:lnTo>
                  <a:lnTo>
                    <a:pt x="60" y="11419"/>
                  </a:lnTo>
                  <a:cubicBezTo>
                    <a:pt x="0" y="11550"/>
                    <a:pt x="60" y="11681"/>
                    <a:pt x="179" y="11740"/>
                  </a:cubicBezTo>
                  <a:cubicBezTo>
                    <a:pt x="215" y="11752"/>
                    <a:pt x="239" y="11764"/>
                    <a:pt x="274" y="11764"/>
                  </a:cubicBezTo>
                  <a:cubicBezTo>
                    <a:pt x="370" y="11764"/>
                    <a:pt x="453" y="11705"/>
                    <a:pt x="501" y="11621"/>
                  </a:cubicBezTo>
                  <a:lnTo>
                    <a:pt x="1644" y="9097"/>
                  </a:lnTo>
                  <a:lnTo>
                    <a:pt x="2608" y="9681"/>
                  </a:lnTo>
                  <a:lnTo>
                    <a:pt x="2608" y="11526"/>
                  </a:lnTo>
                  <a:cubicBezTo>
                    <a:pt x="2608" y="11657"/>
                    <a:pt x="2715" y="11764"/>
                    <a:pt x="2846" y="11764"/>
                  </a:cubicBezTo>
                  <a:cubicBezTo>
                    <a:pt x="2977" y="11764"/>
                    <a:pt x="3072" y="11526"/>
                    <a:pt x="3072" y="11526"/>
                  </a:cubicBezTo>
                  <a:lnTo>
                    <a:pt x="3072" y="9681"/>
                  </a:lnTo>
                  <a:lnTo>
                    <a:pt x="4049" y="9097"/>
                  </a:lnTo>
                  <a:lnTo>
                    <a:pt x="5203" y="11621"/>
                  </a:lnTo>
                  <a:cubicBezTo>
                    <a:pt x="5239" y="11705"/>
                    <a:pt x="5323" y="11764"/>
                    <a:pt x="5418" y="11764"/>
                  </a:cubicBezTo>
                  <a:cubicBezTo>
                    <a:pt x="5454" y="11764"/>
                    <a:pt x="5489" y="11752"/>
                    <a:pt x="5513" y="11740"/>
                  </a:cubicBezTo>
                  <a:cubicBezTo>
                    <a:pt x="5644" y="11693"/>
                    <a:pt x="5692" y="11550"/>
                    <a:pt x="5644" y="11419"/>
                  </a:cubicBezTo>
                  <a:lnTo>
                    <a:pt x="3096" y="5835"/>
                  </a:lnTo>
                  <a:lnTo>
                    <a:pt x="3096" y="4990"/>
                  </a:lnTo>
                  <a:lnTo>
                    <a:pt x="4060" y="4990"/>
                  </a:lnTo>
                  <a:lnTo>
                    <a:pt x="4060" y="5144"/>
                  </a:lnTo>
                  <a:cubicBezTo>
                    <a:pt x="4060" y="5180"/>
                    <a:pt x="4084" y="5228"/>
                    <a:pt x="4120" y="5251"/>
                  </a:cubicBezTo>
                  <a:cubicBezTo>
                    <a:pt x="4172" y="5308"/>
                    <a:pt x="4236" y="5333"/>
                    <a:pt x="4299" y="5333"/>
                  </a:cubicBezTo>
                  <a:cubicBezTo>
                    <a:pt x="4423" y="5333"/>
                    <a:pt x="4541" y="5235"/>
                    <a:pt x="4549" y="5085"/>
                  </a:cubicBezTo>
                  <a:lnTo>
                    <a:pt x="4549" y="4359"/>
                  </a:lnTo>
                  <a:cubicBezTo>
                    <a:pt x="4549" y="4311"/>
                    <a:pt x="4525" y="4275"/>
                    <a:pt x="4501" y="4251"/>
                  </a:cubicBezTo>
                  <a:cubicBezTo>
                    <a:pt x="4449" y="4195"/>
                    <a:pt x="4383" y="4170"/>
                    <a:pt x="4319" y="4170"/>
                  </a:cubicBezTo>
                  <a:cubicBezTo>
                    <a:pt x="4192" y="4170"/>
                    <a:pt x="4068" y="4268"/>
                    <a:pt x="4060" y="4418"/>
                  </a:cubicBezTo>
                  <a:lnTo>
                    <a:pt x="4060" y="4513"/>
                  </a:lnTo>
                  <a:lnTo>
                    <a:pt x="3096" y="4513"/>
                  </a:lnTo>
                  <a:lnTo>
                    <a:pt x="3096" y="3585"/>
                  </a:lnTo>
                  <a:lnTo>
                    <a:pt x="4930" y="3585"/>
                  </a:lnTo>
                  <a:cubicBezTo>
                    <a:pt x="5239" y="3585"/>
                    <a:pt x="5489" y="3335"/>
                    <a:pt x="5489" y="3025"/>
                  </a:cubicBezTo>
                  <a:lnTo>
                    <a:pt x="5489" y="572"/>
                  </a:lnTo>
                  <a:cubicBezTo>
                    <a:pt x="5489" y="263"/>
                    <a:pt x="5239" y="1"/>
                    <a:pt x="4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5"/>
            <p:cNvSpPr/>
            <p:nvPr/>
          </p:nvSpPr>
          <p:spPr>
            <a:xfrm>
              <a:off x="536375" y="1490475"/>
              <a:ext cx="55975" cy="47925"/>
            </a:xfrm>
            <a:custGeom>
              <a:avLst/>
              <a:gdLst/>
              <a:ahLst/>
              <a:cxnLst/>
              <a:rect l="l" t="t" r="r" b="b"/>
              <a:pathLst>
                <a:path w="2239" h="1917" extrusionOk="0">
                  <a:moveTo>
                    <a:pt x="1279" y="474"/>
                  </a:moveTo>
                  <a:cubicBezTo>
                    <a:pt x="1525" y="474"/>
                    <a:pt x="1762" y="665"/>
                    <a:pt x="1762" y="954"/>
                  </a:cubicBezTo>
                  <a:cubicBezTo>
                    <a:pt x="1762" y="1216"/>
                    <a:pt x="1548" y="1430"/>
                    <a:pt x="1286" y="1430"/>
                  </a:cubicBezTo>
                  <a:lnTo>
                    <a:pt x="1286" y="1442"/>
                  </a:lnTo>
                  <a:cubicBezTo>
                    <a:pt x="857" y="1430"/>
                    <a:pt x="643" y="918"/>
                    <a:pt x="941" y="620"/>
                  </a:cubicBezTo>
                  <a:cubicBezTo>
                    <a:pt x="1038" y="519"/>
                    <a:pt x="1160" y="474"/>
                    <a:pt x="1279" y="474"/>
                  </a:cubicBezTo>
                  <a:close/>
                  <a:moveTo>
                    <a:pt x="1307" y="1"/>
                  </a:moveTo>
                  <a:cubicBezTo>
                    <a:pt x="1300" y="1"/>
                    <a:pt x="1293" y="1"/>
                    <a:pt x="1286" y="1"/>
                  </a:cubicBezTo>
                  <a:cubicBezTo>
                    <a:pt x="429" y="1"/>
                    <a:pt x="0" y="1025"/>
                    <a:pt x="607" y="1632"/>
                  </a:cubicBezTo>
                  <a:cubicBezTo>
                    <a:pt x="804" y="1829"/>
                    <a:pt x="1044" y="1917"/>
                    <a:pt x="1279" y="1917"/>
                  </a:cubicBezTo>
                  <a:cubicBezTo>
                    <a:pt x="1770" y="1917"/>
                    <a:pt x="2238" y="1533"/>
                    <a:pt x="2238" y="954"/>
                  </a:cubicBezTo>
                  <a:cubicBezTo>
                    <a:pt x="2238" y="437"/>
                    <a:pt x="182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9" name="Google Shape;2149;p55"/>
          <p:cNvGrpSpPr/>
          <p:nvPr/>
        </p:nvGrpSpPr>
        <p:grpSpPr>
          <a:xfrm>
            <a:off x="3448655" y="2555304"/>
            <a:ext cx="294125" cy="190225"/>
            <a:chOff x="3295925" y="1833700"/>
            <a:chExt cx="294125" cy="190225"/>
          </a:xfrm>
        </p:grpSpPr>
        <p:sp>
          <p:nvSpPr>
            <p:cNvPr id="2150" name="Google Shape;2150;p55"/>
            <p:cNvSpPr/>
            <p:nvPr/>
          </p:nvSpPr>
          <p:spPr>
            <a:xfrm>
              <a:off x="3383450" y="1853925"/>
              <a:ext cx="175350" cy="150150"/>
            </a:xfrm>
            <a:custGeom>
              <a:avLst/>
              <a:gdLst/>
              <a:ahLst/>
              <a:cxnLst/>
              <a:rect l="l" t="t" r="r" b="b"/>
              <a:pathLst>
                <a:path w="7014" h="6006" extrusionOk="0">
                  <a:moveTo>
                    <a:pt x="3996" y="468"/>
                  </a:moveTo>
                  <a:cubicBezTo>
                    <a:pt x="5294" y="468"/>
                    <a:pt x="6537" y="1479"/>
                    <a:pt x="6537" y="3001"/>
                  </a:cubicBezTo>
                  <a:cubicBezTo>
                    <a:pt x="6525" y="4382"/>
                    <a:pt x="5406" y="5513"/>
                    <a:pt x="4013" y="5513"/>
                  </a:cubicBezTo>
                  <a:cubicBezTo>
                    <a:pt x="1762" y="5513"/>
                    <a:pt x="643" y="2799"/>
                    <a:pt x="2227" y="1215"/>
                  </a:cubicBezTo>
                  <a:cubicBezTo>
                    <a:pt x="2743" y="699"/>
                    <a:pt x="3376" y="468"/>
                    <a:pt x="3996" y="468"/>
                  </a:cubicBezTo>
                  <a:close/>
                  <a:moveTo>
                    <a:pt x="4013" y="1"/>
                  </a:moveTo>
                  <a:cubicBezTo>
                    <a:pt x="1334" y="1"/>
                    <a:pt x="0" y="3227"/>
                    <a:pt x="1893" y="5120"/>
                  </a:cubicBezTo>
                  <a:cubicBezTo>
                    <a:pt x="2501" y="5732"/>
                    <a:pt x="3251" y="6006"/>
                    <a:pt x="3988" y="6006"/>
                  </a:cubicBezTo>
                  <a:cubicBezTo>
                    <a:pt x="5530" y="6006"/>
                    <a:pt x="7013" y="4806"/>
                    <a:pt x="7013" y="3001"/>
                  </a:cubicBezTo>
                  <a:cubicBezTo>
                    <a:pt x="7013" y="1334"/>
                    <a:pt x="5668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5"/>
            <p:cNvSpPr/>
            <p:nvPr/>
          </p:nvSpPr>
          <p:spPr>
            <a:xfrm>
              <a:off x="3420350" y="1881325"/>
              <a:ext cx="110750" cy="95100"/>
            </a:xfrm>
            <a:custGeom>
              <a:avLst/>
              <a:gdLst/>
              <a:ahLst/>
              <a:cxnLst/>
              <a:rect l="l" t="t" r="r" b="b"/>
              <a:pathLst>
                <a:path w="4430" h="3804" extrusionOk="0">
                  <a:moveTo>
                    <a:pt x="2522" y="478"/>
                  </a:moveTo>
                  <a:cubicBezTo>
                    <a:pt x="3252" y="478"/>
                    <a:pt x="3954" y="1049"/>
                    <a:pt x="3954" y="1905"/>
                  </a:cubicBezTo>
                  <a:cubicBezTo>
                    <a:pt x="3954" y="2679"/>
                    <a:pt x="3323" y="3310"/>
                    <a:pt x="2537" y="3322"/>
                  </a:cubicBezTo>
                  <a:cubicBezTo>
                    <a:pt x="1275" y="3310"/>
                    <a:pt x="644" y="1786"/>
                    <a:pt x="1537" y="893"/>
                  </a:cubicBezTo>
                  <a:cubicBezTo>
                    <a:pt x="1824" y="606"/>
                    <a:pt x="2176" y="478"/>
                    <a:pt x="2522" y="478"/>
                  </a:cubicBezTo>
                  <a:close/>
                  <a:moveTo>
                    <a:pt x="2537" y="0"/>
                  </a:moveTo>
                  <a:cubicBezTo>
                    <a:pt x="846" y="0"/>
                    <a:pt x="1" y="2048"/>
                    <a:pt x="1191" y="3239"/>
                  </a:cubicBezTo>
                  <a:cubicBezTo>
                    <a:pt x="1582" y="3629"/>
                    <a:pt x="2060" y="3803"/>
                    <a:pt x="2527" y="3803"/>
                  </a:cubicBezTo>
                  <a:cubicBezTo>
                    <a:pt x="3501" y="3803"/>
                    <a:pt x="4430" y="3047"/>
                    <a:pt x="4430" y="1905"/>
                  </a:cubicBezTo>
                  <a:cubicBezTo>
                    <a:pt x="4430" y="857"/>
                    <a:pt x="3585" y="0"/>
                    <a:pt x="2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5"/>
            <p:cNvSpPr/>
            <p:nvPr/>
          </p:nvSpPr>
          <p:spPr>
            <a:xfrm>
              <a:off x="3475725" y="1905725"/>
              <a:ext cx="31275" cy="29050"/>
            </a:xfrm>
            <a:custGeom>
              <a:avLst/>
              <a:gdLst/>
              <a:ahLst/>
              <a:cxnLst/>
              <a:rect l="l" t="t" r="r" b="b"/>
              <a:pathLst>
                <a:path w="1251" h="1162" extrusionOk="0">
                  <a:moveTo>
                    <a:pt x="322" y="0"/>
                  </a:moveTo>
                  <a:cubicBezTo>
                    <a:pt x="0" y="0"/>
                    <a:pt x="0" y="477"/>
                    <a:pt x="322" y="477"/>
                  </a:cubicBezTo>
                  <a:cubicBezTo>
                    <a:pt x="572" y="477"/>
                    <a:pt x="762" y="679"/>
                    <a:pt x="762" y="929"/>
                  </a:cubicBezTo>
                  <a:cubicBezTo>
                    <a:pt x="762" y="1084"/>
                    <a:pt x="884" y="1161"/>
                    <a:pt x="1006" y="1161"/>
                  </a:cubicBezTo>
                  <a:cubicBezTo>
                    <a:pt x="1128" y="1161"/>
                    <a:pt x="1250" y="1084"/>
                    <a:pt x="1250" y="929"/>
                  </a:cubicBezTo>
                  <a:cubicBezTo>
                    <a:pt x="1250" y="417"/>
                    <a:pt x="834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5"/>
            <p:cNvSpPr/>
            <p:nvPr/>
          </p:nvSpPr>
          <p:spPr>
            <a:xfrm>
              <a:off x="3460250" y="1922475"/>
              <a:ext cx="31575" cy="29400"/>
            </a:xfrm>
            <a:custGeom>
              <a:avLst/>
              <a:gdLst/>
              <a:ahLst/>
              <a:cxnLst/>
              <a:rect l="l" t="t" r="r" b="b"/>
              <a:pathLst>
                <a:path w="1263" h="1176" extrusionOk="0">
                  <a:moveTo>
                    <a:pt x="255" y="0"/>
                  </a:moveTo>
                  <a:cubicBezTo>
                    <a:pt x="128" y="0"/>
                    <a:pt x="0" y="86"/>
                    <a:pt x="12" y="259"/>
                  </a:cubicBezTo>
                  <a:cubicBezTo>
                    <a:pt x="12" y="771"/>
                    <a:pt x="429" y="1176"/>
                    <a:pt x="941" y="1176"/>
                  </a:cubicBezTo>
                  <a:cubicBezTo>
                    <a:pt x="1262" y="1176"/>
                    <a:pt x="1262" y="700"/>
                    <a:pt x="941" y="700"/>
                  </a:cubicBezTo>
                  <a:cubicBezTo>
                    <a:pt x="691" y="700"/>
                    <a:pt x="488" y="497"/>
                    <a:pt x="488" y="259"/>
                  </a:cubicBezTo>
                  <a:cubicBezTo>
                    <a:pt x="506" y="86"/>
                    <a:pt x="38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5"/>
            <p:cNvSpPr/>
            <p:nvPr/>
          </p:nvSpPr>
          <p:spPr>
            <a:xfrm>
              <a:off x="3295925" y="1833700"/>
              <a:ext cx="294125" cy="190225"/>
            </a:xfrm>
            <a:custGeom>
              <a:avLst/>
              <a:gdLst/>
              <a:ahLst/>
              <a:cxnLst/>
              <a:rect l="l" t="t" r="r" b="b"/>
              <a:pathLst>
                <a:path w="11765" h="7609" extrusionOk="0">
                  <a:moveTo>
                    <a:pt x="2108" y="476"/>
                  </a:moveTo>
                  <a:cubicBezTo>
                    <a:pt x="2775" y="476"/>
                    <a:pt x="3311" y="1012"/>
                    <a:pt x="3311" y="1679"/>
                  </a:cubicBezTo>
                  <a:lnTo>
                    <a:pt x="3311" y="5929"/>
                  </a:lnTo>
                  <a:cubicBezTo>
                    <a:pt x="3311" y="6584"/>
                    <a:pt x="2775" y="7120"/>
                    <a:pt x="2108" y="7120"/>
                  </a:cubicBezTo>
                  <a:lnTo>
                    <a:pt x="1680" y="7120"/>
                  </a:lnTo>
                  <a:cubicBezTo>
                    <a:pt x="1025" y="7120"/>
                    <a:pt x="489" y="6584"/>
                    <a:pt x="489" y="5929"/>
                  </a:cubicBezTo>
                  <a:lnTo>
                    <a:pt x="489" y="2024"/>
                  </a:lnTo>
                  <a:lnTo>
                    <a:pt x="489" y="1905"/>
                  </a:lnTo>
                  <a:lnTo>
                    <a:pt x="489" y="1893"/>
                  </a:lnTo>
                  <a:cubicBezTo>
                    <a:pt x="489" y="1167"/>
                    <a:pt x="1037" y="560"/>
                    <a:pt x="1763" y="488"/>
                  </a:cubicBezTo>
                  <a:cubicBezTo>
                    <a:pt x="1799" y="488"/>
                    <a:pt x="1858" y="476"/>
                    <a:pt x="1906" y="476"/>
                  </a:cubicBezTo>
                  <a:close/>
                  <a:moveTo>
                    <a:pt x="10086" y="488"/>
                  </a:moveTo>
                  <a:cubicBezTo>
                    <a:pt x="10752" y="488"/>
                    <a:pt x="11288" y="1024"/>
                    <a:pt x="11288" y="1679"/>
                  </a:cubicBezTo>
                  <a:lnTo>
                    <a:pt x="11288" y="5929"/>
                  </a:lnTo>
                  <a:cubicBezTo>
                    <a:pt x="11276" y="6584"/>
                    <a:pt x="10740" y="7120"/>
                    <a:pt x="10086" y="7120"/>
                  </a:cubicBezTo>
                  <a:lnTo>
                    <a:pt x="3287" y="7120"/>
                  </a:lnTo>
                  <a:cubicBezTo>
                    <a:pt x="3609" y="6810"/>
                    <a:pt x="3787" y="6382"/>
                    <a:pt x="3799" y="5929"/>
                  </a:cubicBezTo>
                  <a:lnTo>
                    <a:pt x="3799" y="1679"/>
                  </a:lnTo>
                  <a:cubicBezTo>
                    <a:pt x="3787" y="1226"/>
                    <a:pt x="3609" y="798"/>
                    <a:pt x="3287" y="488"/>
                  </a:cubicBezTo>
                  <a:close/>
                  <a:moveTo>
                    <a:pt x="1906" y="0"/>
                  </a:moveTo>
                  <a:cubicBezTo>
                    <a:pt x="858" y="0"/>
                    <a:pt x="13" y="845"/>
                    <a:pt x="1" y="1893"/>
                  </a:cubicBezTo>
                  <a:lnTo>
                    <a:pt x="1" y="2012"/>
                  </a:lnTo>
                  <a:lnTo>
                    <a:pt x="1" y="5929"/>
                  </a:lnTo>
                  <a:cubicBezTo>
                    <a:pt x="1" y="6858"/>
                    <a:pt x="763" y="7608"/>
                    <a:pt x="1692" y="7608"/>
                  </a:cubicBezTo>
                  <a:lnTo>
                    <a:pt x="10086" y="7608"/>
                  </a:lnTo>
                  <a:cubicBezTo>
                    <a:pt x="11014" y="7608"/>
                    <a:pt x="11764" y="6858"/>
                    <a:pt x="11764" y="5929"/>
                  </a:cubicBezTo>
                  <a:lnTo>
                    <a:pt x="11764" y="1679"/>
                  </a:lnTo>
                  <a:cubicBezTo>
                    <a:pt x="11764" y="750"/>
                    <a:pt x="11014" y="0"/>
                    <a:pt x="10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5"/>
            <p:cNvSpPr/>
            <p:nvPr/>
          </p:nvSpPr>
          <p:spPr>
            <a:xfrm>
              <a:off x="3321825" y="1886600"/>
              <a:ext cx="11925" cy="14775"/>
            </a:xfrm>
            <a:custGeom>
              <a:avLst/>
              <a:gdLst/>
              <a:ahLst/>
              <a:cxnLst/>
              <a:rect l="l" t="t" r="r" b="b"/>
              <a:pathLst>
                <a:path w="477" h="591" extrusionOk="0">
                  <a:moveTo>
                    <a:pt x="240" y="0"/>
                  </a:moveTo>
                  <a:cubicBezTo>
                    <a:pt x="228" y="0"/>
                    <a:pt x="216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349"/>
                  </a:lnTo>
                  <a:cubicBezTo>
                    <a:pt x="1" y="468"/>
                    <a:pt x="84" y="575"/>
                    <a:pt x="203" y="587"/>
                  </a:cubicBezTo>
                  <a:cubicBezTo>
                    <a:pt x="217" y="589"/>
                    <a:pt x="230" y="590"/>
                    <a:pt x="243" y="590"/>
                  </a:cubicBezTo>
                  <a:cubicBezTo>
                    <a:pt x="369" y="590"/>
                    <a:pt x="477" y="489"/>
                    <a:pt x="477" y="349"/>
                  </a:cubicBezTo>
                  <a:lnTo>
                    <a:pt x="477" y="241"/>
                  </a:lnTo>
                  <a:cubicBezTo>
                    <a:pt x="477" y="111"/>
                    <a:pt x="368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5"/>
            <p:cNvSpPr/>
            <p:nvPr/>
          </p:nvSpPr>
          <p:spPr>
            <a:xfrm>
              <a:off x="3321825" y="1908625"/>
              <a:ext cx="11925" cy="62400"/>
            </a:xfrm>
            <a:custGeom>
              <a:avLst/>
              <a:gdLst/>
              <a:ahLst/>
              <a:cxnLst/>
              <a:rect l="l" t="t" r="r" b="b"/>
              <a:pathLst>
                <a:path w="477" h="2496" extrusionOk="0">
                  <a:moveTo>
                    <a:pt x="240" y="0"/>
                  </a:moveTo>
                  <a:cubicBezTo>
                    <a:pt x="228" y="0"/>
                    <a:pt x="216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2254"/>
                  </a:lnTo>
                  <a:cubicBezTo>
                    <a:pt x="1" y="2373"/>
                    <a:pt x="84" y="2468"/>
                    <a:pt x="203" y="2492"/>
                  </a:cubicBezTo>
                  <a:cubicBezTo>
                    <a:pt x="217" y="2494"/>
                    <a:pt x="230" y="2495"/>
                    <a:pt x="243" y="2495"/>
                  </a:cubicBezTo>
                  <a:cubicBezTo>
                    <a:pt x="369" y="2495"/>
                    <a:pt x="477" y="2394"/>
                    <a:pt x="477" y="2254"/>
                  </a:cubicBezTo>
                  <a:lnTo>
                    <a:pt x="477" y="242"/>
                  </a:lnTo>
                  <a:cubicBezTo>
                    <a:pt x="477" y="111"/>
                    <a:pt x="368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55"/>
          <p:cNvGrpSpPr/>
          <p:nvPr/>
        </p:nvGrpSpPr>
        <p:grpSpPr>
          <a:xfrm>
            <a:off x="3978478" y="2535217"/>
            <a:ext cx="296500" cy="230400"/>
            <a:chOff x="1131975" y="2186125"/>
            <a:chExt cx="296500" cy="230400"/>
          </a:xfrm>
        </p:grpSpPr>
        <p:sp>
          <p:nvSpPr>
            <p:cNvPr id="2158" name="Google Shape;2158;p55"/>
            <p:cNvSpPr/>
            <p:nvPr/>
          </p:nvSpPr>
          <p:spPr>
            <a:xfrm>
              <a:off x="1307550" y="2299950"/>
              <a:ext cx="103350" cy="100500"/>
            </a:xfrm>
            <a:custGeom>
              <a:avLst/>
              <a:gdLst/>
              <a:ahLst/>
              <a:cxnLst/>
              <a:rect l="l" t="t" r="r" b="b"/>
              <a:pathLst>
                <a:path w="4134" h="4020" extrusionOk="0">
                  <a:moveTo>
                    <a:pt x="335" y="1"/>
                  </a:moveTo>
                  <a:cubicBezTo>
                    <a:pt x="150" y="1"/>
                    <a:pt x="1" y="225"/>
                    <a:pt x="157" y="400"/>
                  </a:cubicBezTo>
                  <a:lnTo>
                    <a:pt x="3705" y="3948"/>
                  </a:lnTo>
                  <a:cubicBezTo>
                    <a:pt x="3741" y="3996"/>
                    <a:pt x="3812" y="4019"/>
                    <a:pt x="3872" y="4019"/>
                  </a:cubicBezTo>
                  <a:cubicBezTo>
                    <a:pt x="3931" y="4019"/>
                    <a:pt x="3991" y="3996"/>
                    <a:pt x="4038" y="3948"/>
                  </a:cubicBezTo>
                  <a:cubicBezTo>
                    <a:pt x="4134" y="3853"/>
                    <a:pt x="4134" y="3698"/>
                    <a:pt x="4038" y="3603"/>
                  </a:cubicBezTo>
                  <a:lnTo>
                    <a:pt x="502" y="67"/>
                  </a:lnTo>
                  <a:cubicBezTo>
                    <a:pt x="448" y="21"/>
                    <a:pt x="390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5"/>
            <p:cNvSpPr/>
            <p:nvPr/>
          </p:nvSpPr>
          <p:spPr>
            <a:xfrm>
              <a:off x="1410250" y="2402350"/>
              <a:ext cx="18225" cy="14175"/>
            </a:xfrm>
            <a:custGeom>
              <a:avLst/>
              <a:gdLst/>
              <a:ahLst/>
              <a:cxnLst/>
              <a:rect l="l" t="t" r="r" b="b"/>
              <a:pathLst>
                <a:path w="729" h="567" extrusionOk="0">
                  <a:moveTo>
                    <a:pt x="330" y="1"/>
                  </a:moveTo>
                  <a:cubicBezTo>
                    <a:pt x="150" y="1"/>
                    <a:pt x="0" y="228"/>
                    <a:pt x="157" y="412"/>
                  </a:cubicBezTo>
                  <a:lnTo>
                    <a:pt x="240" y="495"/>
                  </a:lnTo>
                  <a:cubicBezTo>
                    <a:pt x="288" y="543"/>
                    <a:pt x="347" y="566"/>
                    <a:pt x="407" y="566"/>
                  </a:cubicBezTo>
                  <a:cubicBezTo>
                    <a:pt x="621" y="566"/>
                    <a:pt x="728" y="304"/>
                    <a:pt x="573" y="150"/>
                  </a:cubicBezTo>
                  <a:lnTo>
                    <a:pt x="490" y="66"/>
                  </a:lnTo>
                  <a:cubicBezTo>
                    <a:pt x="439" y="20"/>
                    <a:pt x="383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5"/>
            <p:cNvSpPr/>
            <p:nvPr/>
          </p:nvSpPr>
          <p:spPr>
            <a:xfrm>
              <a:off x="1307100" y="2336075"/>
              <a:ext cx="67200" cy="64375"/>
            </a:xfrm>
            <a:custGeom>
              <a:avLst/>
              <a:gdLst/>
              <a:ahLst/>
              <a:cxnLst/>
              <a:rect l="l" t="t" r="r" b="b"/>
              <a:pathLst>
                <a:path w="2688" h="2575" extrusionOk="0">
                  <a:moveTo>
                    <a:pt x="349" y="0"/>
                  </a:moveTo>
                  <a:cubicBezTo>
                    <a:pt x="158" y="0"/>
                    <a:pt x="1" y="245"/>
                    <a:pt x="175" y="419"/>
                  </a:cubicBezTo>
                  <a:lnTo>
                    <a:pt x="2259" y="2503"/>
                  </a:lnTo>
                  <a:cubicBezTo>
                    <a:pt x="2306" y="2551"/>
                    <a:pt x="2369" y="2574"/>
                    <a:pt x="2431" y="2574"/>
                  </a:cubicBezTo>
                  <a:cubicBezTo>
                    <a:pt x="2494" y="2574"/>
                    <a:pt x="2556" y="2551"/>
                    <a:pt x="2604" y="2503"/>
                  </a:cubicBezTo>
                  <a:cubicBezTo>
                    <a:pt x="2687" y="2408"/>
                    <a:pt x="2687" y="2253"/>
                    <a:pt x="2604" y="2158"/>
                  </a:cubicBezTo>
                  <a:lnTo>
                    <a:pt x="520" y="74"/>
                  </a:lnTo>
                  <a:cubicBezTo>
                    <a:pt x="465" y="22"/>
                    <a:pt x="406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5"/>
            <p:cNvSpPr/>
            <p:nvPr/>
          </p:nvSpPr>
          <p:spPr>
            <a:xfrm>
              <a:off x="1373175" y="2402150"/>
              <a:ext cx="18675" cy="14375"/>
            </a:xfrm>
            <a:custGeom>
              <a:avLst/>
              <a:gdLst/>
              <a:ahLst/>
              <a:cxnLst/>
              <a:rect l="l" t="t" r="r" b="b"/>
              <a:pathLst>
                <a:path w="747" h="575" extrusionOk="0">
                  <a:moveTo>
                    <a:pt x="344" y="1"/>
                  </a:moveTo>
                  <a:cubicBezTo>
                    <a:pt x="159" y="1"/>
                    <a:pt x="1" y="245"/>
                    <a:pt x="175" y="420"/>
                  </a:cubicBezTo>
                  <a:lnTo>
                    <a:pt x="258" y="503"/>
                  </a:lnTo>
                  <a:cubicBezTo>
                    <a:pt x="306" y="551"/>
                    <a:pt x="366" y="574"/>
                    <a:pt x="425" y="574"/>
                  </a:cubicBezTo>
                  <a:cubicBezTo>
                    <a:pt x="639" y="574"/>
                    <a:pt x="747" y="312"/>
                    <a:pt x="604" y="158"/>
                  </a:cubicBezTo>
                  <a:lnTo>
                    <a:pt x="509" y="74"/>
                  </a:lnTo>
                  <a:cubicBezTo>
                    <a:pt x="457" y="22"/>
                    <a:pt x="399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5"/>
            <p:cNvSpPr/>
            <p:nvPr/>
          </p:nvSpPr>
          <p:spPr>
            <a:xfrm>
              <a:off x="1131975" y="2186125"/>
              <a:ext cx="190525" cy="230100"/>
            </a:xfrm>
            <a:custGeom>
              <a:avLst/>
              <a:gdLst/>
              <a:ahLst/>
              <a:cxnLst/>
              <a:rect l="l" t="t" r="r" b="b"/>
              <a:pathLst>
                <a:path w="7621" h="9204" extrusionOk="0">
                  <a:moveTo>
                    <a:pt x="3810" y="583"/>
                  </a:moveTo>
                  <a:lnTo>
                    <a:pt x="6775" y="3548"/>
                  </a:lnTo>
                  <a:lnTo>
                    <a:pt x="846" y="3548"/>
                  </a:lnTo>
                  <a:lnTo>
                    <a:pt x="3810" y="583"/>
                  </a:lnTo>
                  <a:close/>
                  <a:moveTo>
                    <a:pt x="4811" y="5346"/>
                  </a:moveTo>
                  <a:lnTo>
                    <a:pt x="4823" y="8715"/>
                  </a:lnTo>
                  <a:lnTo>
                    <a:pt x="2798" y="8715"/>
                  </a:lnTo>
                  <a:lnTo>
                    <a:pt x="2798" y="5346"/>
                  </a:lnTo>
                  <a:close/>
                  <a:moveTo>
                    <a:pt x="6156" y="4036"/>
                  </a:moveTo>
                  <a:lnTo>
                    <a:pt x="6156" y="8715"/>
                  </a:lnTo>
                  <a:lnTo>
                    <a:pt x="5299" y="8715"/>
                  </a:lnTo>
                  <a:lnTo>
                    <a:pt x="5299" y="5096"/>
                  </a:lnTo>
                  <a:cubicBezTo>
                    <a:pt x="5299" y="4965"/>
                    <a:pt x="5192" y="4858"/>
                    <a:pt x="5061" y="4858"/>
                  </a:cubicBezTo>
                  <a:lnTo>
                    <a:pt x="2560" y="4858"/>
                  </a:lnTo>
                  <a:cubicBezTo>
                    <a:pt x="2417" y="4858"/>
                    <a:pt x="2310" y="4965"/>
                    <a:pt x="2310" y="5096"/>
                  </a:cubicBezTo>
                  <a:lnTo>
                    <a:pt x="2310" y="8715"/>
                  </a:lnTo>
                  <a:lnTo>
                    <a:pt x="1465" y="8715"/>
                  </a:lnTo>
                  <a:lnTo>
                    <a:pt x="1465" y="4036"/>
                  </a:lnTo>
                  <a:close/>
                  <a:moveTo>
                    <a:pt x="3810" y="0"/>
                  </a:moveTo>
                  <a:cubicBezTo>
                    <a:pt x="3751" y="0"/>
                    <a:pt x="3691" y="24"/>
                    <a:pt x="3644" y="71"/>
                  </a:cubicBezTo>
                  <a:lnTo>
                    <a:pt x="96" y="3620"/>
                  </a:lnTo>
                  <a:cubicBezTo>
                    <a:pt x="12" y="3703"/>
                    <a:pt x="0" y="3834"/>
                    <a:pt x="72" y="3929"/>
                  </a:cubicBezTo>
                  <a:cubicBezTo>
                    <a:pt x="120" y="4001"/>
                    <a:pt x="191" y="4036"/>
                    <a:pt x="274" y="4036"/>
                  </a:cubicBezTo>
                  <a:lnTo>
                    <a:pt x="989" y="4036"/>
                  </a:lnTo>
                  <a:lnTo>
                    <a:pt x="989" y="8965"/>
                  </a:lnTo>
                  <a:cubicBezTo>
                    <a:pt x="989" y="9096"/>
                    <a:pt x="1096" y="9204"/>
                    <a:pt x="1227" y="9204"/>
                  </a:cubicBezTo>
                  <a:lnTo>
                    <a:pt x="6394" y="9204"/>
                  </a:lnTo>
                  <a:cubicBezTo>
                    <a:pt x="6525" y="9204"/>
                    <a:pt x="6644" y="9096"/>
                    <a:pt x="6644" y="8965"/>
                  </a:cubicBezTo>
                  <a:lnTo>
                    <a:pt x="6644" y="4036"/>
                  </a:lnTo>
                  <a:lnTo>
                    <a:pt x="7359" y="4036"/>
                  </a:lnTo>
                  <a:cubicBezTo>
                    <a:pt x="7454" y="4036"/>
                    <a:pt x="7549" y="3977"/>
                    <a:pt x="7585" y="3881"/>
                  </a:cubicBezTo>
                  <a:cubicBezTo>
                    <a:pt x="7620" y="3786"/>
                    <a:pt x="7597" y="3679"/>
                    <a:pt x="7513" y="3608"/>
                  </a:cubicBezTo>
                  <a:lnTo>
                    <a:pt x="3989" y="71"/>
                  </a:lnTo>
                  <a:cubicBezTo>
                    <a:pt x="3941" y="24"/>
                    <a:pt x="3870" y="0"/>
                    <a:pt x="3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5"/>
            <p:cNvSpPr/>
            <p:nvPr/>
          </p:nvSpPr>
          <p:spPr>
            <a:xfrm>
              <a:off x="1307125" y="2372950"/>
              <a:ext cx="32050" cy="27500"/>
            </a:xfrm>
            <a:custGeom>
              <a:avLst/>
              <a:gdLst/>
              <a:ahLst/>
              <a:cxnLst/>
              <a:rect l="l" t="t" r="r" b="b"/>
              <a:pathLst>
                <a:path w="1282" h="1100" extrusionOk="0">
                  <a:moveTo>
                    <a:pt x="344" y="0"/>
                  </a:moveTo>
                  <a:cubicBezTo>
                    <a:pt x="155" y="0"/>
                    <a:pt x="1" y="236"/>
                    <a:pt x="174" y="409"/>
                  </a:cubicBezTo>
                  <a:lnTo>
                    <a:pt x="781" y="1028"/>
                  </a:lnTo>
                  <a:cubicBezTo>
                    <a:pt x="829" y="1076"/>
                    <a:pt x="888" y="1099"/>
                    <a:pt x="960" y="1099"/>
                  </a:cubicBezTo>
                  <a:cubicBezTo>
                    <a:pt x="1174" y="1099"/>
                    <a:pt x="1281" y="838"/>
                    <a:pt x="1126" y="683"/>
                  </a:cubicBezTo>
                  <a:lnTo>
                    <a:pt x="519" y="76"/>
                  </a:lnTo>
                  <a:cubicBezTo>
                    <a:pt x="463" y="22"/>
                    <a:pt x="402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5"/>
            <p:cNvSpPr/>
            <p:nvPr/>
          </p:nvSpPr>
          <p:spPr>
            <a:xfrm>
              <a:off x="1336300" y="2402125"/>
              <a:ext cx="18950" cy="14400"/>
            </a:xfrm>
            <a:custGeom>
              <a:avLst/>
              <a:gdLst/>
              <a:ahLst/>
              <a:cxnLst/>
              <a:rect l="l" t="t" r="r" b="b"/>
              <a:pathLst>
                <a:path w="758" h="576" extrusionOk="0">
                  <a:moveTo>
                    <a:pt x="349" y="0"/>
                  </a:moveTo>
                  <a:cubicBezTo>
                    <a:pt x="162" y="0"/>
                    <a:pt x="1" y="238"/>
                    <a:pt x="174" y="421"/>
                  </a:cubicBezTo>
                  <a:lnTo>
                    <a:pt x="269" y="504"/>
                  </a:lnTo>
                  <a:cubicBezTo>
                    <a:pt x="305" y="552"/>
                    <a:pt x="376" y="575"/>
                    <a:pt x="436" y="575"/>
                  </a:cubicBezTo>
                  <a:cubicBezTo>
                    <a:pt x="650" y="575"/>
                    <a:pt x="757" y="313"/>
                    <a:pt x="602" y="159"/>
                  </a:cubicBezTo>
                  <a:lnTo>
                    <a:pt x="519" y="75"/>
                  </a:lnTo>
                  <a:cubicBezTo>
                    <a:pt x="466" y="22"/>
                    <a:pt x="407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55"/>
          <p:cNvGrpSpPr/>
          <p:nvPr/>
        </p:nvGrpSpPr>
        <p:grpSpPr>
          <a:xfrm>
            <a:off x="1985469" y="3024094"/>
            <a:ext cx="238150" cy="294100"/>
            <a:chOff x="452725" y="2192075"/>
            <a:chExt cx="238150" cy="294100"/>
          </a:xfrm>
        </p:grpSpPr>
        <p:sp>
          <p:nvSpPr>
            <p:cNvPr id="2166" name="Google Shape;2166;p55"/>
            <p:cNvSpPr/>
            <p:nvPr/>
          </p:nvSpPr>
          <p:spPr>
            <a:xfrm>
              <a:off x="673875" y="2209925"/>
              <a:ext cx="15800" cy="12225"/>
            </a:xfrm>
            <a:custGeom>
              <a:avLst/>
              <a:gdLst/>
              <a:ahLst/>
              <a:cxnLst/>
              <a:rect l="l" t="t" r="r" b="b"/>
              <a:pathLst>
                <a:path w="632" h="489" extrusionOk="0">
                  <a:moveTo>
                    <a:pt x="275" y="1"/>
                  </a:moveTo>
                  <a:cubicBezTo>
                    <a:pt x="156" y="1"/>
                    <a:pt x="48" y="84"/>
                    <a:pt x="25" y="203"/>
                  </a:cubicBezTo>
                  <a:cubicBezTo>
                    <a:pt x="1" y="346"/>
                    <a:pt x="120" y="477"/>
                    <a:pt x="263" y="489"/>
                  </a:cubicBezTo>
                  <a:lnTo>
                    <a:pt x="370" y="489"/>
                  </a:lnTo>
                  <a:cubicBezTo>
                    <a:pt x="489" y="489"/>
                    <a:pt x="596" y="393"/>
                    <a:pt x="608" y="286"/>
                  </a:cubicBezTo>
                  <a:cubicBezTo>
                    <a:pt x="632" y="131"/>
                    <a:pt x="525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5"/>
            <p:cNvSpPr/>
            <p:nvPr/>
          </p:nvSpPr>
          <p:spPr>
            <a:xfrm>
              <a:off x="479500" y="2209925"/>
              <a:ext cx="189950" cy="12225"/>
            </a:xfrm>
            <a:custGeom>
              <a:avLst/>
              <a:gdLst/>
              <a:ahLst/>
              <a:cxnLst/>
              <a:rect l="l" t="t" r="r" b="b"/>
              <a:pathLst>
                <a:path w="7598" h="489" extrusionOk="0">
                  <a:moveTo>
                    <a:pt x="275" y="1"/>
                  </a:moveTo>
                  <a:cubicBezTo>
                    <a:pt x="156" y="1"/>
                    <a:pt x="49" y="84"/>
                    <a:pt x="25" y="203"/>
                  </a:cubicBezTo>
                  <a:cubicBezTo>
                    <a:pt x="1" y="346"/>
                    <a:pt x="120" y="477"/>
                    <a:pt x="263" y="489"/>
                  </a:cubicBezTo>
                  <a:lnTo>
                    <a:pt x="7276" y="489"/>
                  </a:lnTo>
                  <a:cubicBezTo>
                    <a:pt x="7597" y="489"/>
                    <a:pt x="7597" y="1"/>
                    <a:pt x="7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5"/>
            <p:cNvSpPr/>
            <p:nvPr/>
          </p:nvSpPr>
          <p:spPr>
            <a:xfrm>
              <a:off x="673875" y="2227175"/>
              <a:ext cx="15800" cy="11950"/>
            </a:xfrm>
            <a:custGeom>
              <a:avLst/>
              <a:gdLst/>
              <a:ahLst/>
              <a:cxnLst/>
              <a:rect l="l" t="t" r="r" b="b"/>
              <a:pathLst>
                <a:path w="632" h="478" extrusionOk="0">
                  <a:moveTo>
                    <a:pt x="254" y="0"/>
                  </a:moveTo>
                  <a:cubicBezTo>
                    <a:pt x="144" y="0"/>
                    <a:pt x="47" y="91"/>
                    <a:pt x="25" y="192"/>
                  </a:cubicBezTo>
                  <a:cubicBezTo>
                    <a:pt x="1" y="346"/>
                    <a:pt x="120" y="477"/>
                    <a:pt x="263" y="477"/>
                  </a:cubicBezTo>
                  <a:lnTo>
                    <a:pt x="370" y="477"/>
                  </a:lnTo>
                  <a:cubicBezTo>
                    <a:pt x="489" y="477"/>
                    <a:pt x="596" y="394"/>
                    <a:pt x="608" y="275"/>
                  </a:cubicBezTo>
                  <a:cubicBezTo>
                    <a:pt x="632" y="132"/>
                    <a:pt x="525" y="1"/>
                    <a:pt x="370" y="1"/>
                  </a:cubicBezTo>
                  <a:lnTo>
                    <a:pt x="275" y="1"/>
                  </a:lnTo>
                  <a:cubicBezTo>
                    <a:pt x="268" y="0"/>
                    <a:pt x="26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5"/>
            <p:cNvSpPr/>
            <p:nvPr/>
          </p:nvSpPr>
          <p:spPr>
            <a:xfrm>
              <a:off x="479500" y="2227175"/>
              <a:ext cx="189950" cy="11950"/>
            </a:xfrm>
            <a:custGeom>
              <a:avLst/>
              <a:gdLst/>
              <a:ahLst/>
              <a:cxnLst/>
              <a:rect l="l" t="t" r="r" b="b"/>
              <a:pathLst>
                <a:path w="7598" h="478" extrusionOk="0">
                  <a:moveTo>
                    <a:pt x="255" y="0"/>
                  </a:moveTo>
                  <a:cubicBezTo>
                    <a:pt x="144" y="0"/>
                    <a:pt x="47" y="91"/>
                    <a:pt x="25" y="192"/>
                  </a:cubicBezTo>
                  <a:cubicBezTo>
                    <a:pt x="1" y="346"/>
                    <a:pt x="120" y="477"/>
                    <a:pt x="263" y="477"/>
                  </a:cubicBezTo>
                  <a:lnTo>
                    <a:pt x="7276" y="477"/>
                  </a:lnTo>
                  <a:cubicBezTo>
                    <a:pt x="7597" y="477"/>
                    <a:pt x="7597" y="1"/>
                    <a:pt x="7276" y="1"/>
                  </a:cubicBezTo>
                  <a:lnTo>
                    <a:pt x="275" y="1"/>
                  </a:lnTo>
                  <a:cubicBezTo>
                    <a:pt x="268" y="0"/>
                    <a:pt x="26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5"/>
            <p:cNvSpPr/>
            <p:nvPr/>
          </p:nvSpPr>
          <p:spPr>
            <a:xfrm>
              <a:off x="452725" y="2192075"/>
              <a:ext cx="238150" cy="294100"/>
            </a:xfrm>
            <a:custGeom>
              <a:avLst/>
              <a:gdLst/>
              <a:ahLst/>
              <a:cxnLst/>
              <a:rect l="l" t="t" r="r" b="b"/>
              <a:pathLst>
                <a:path w="9526" h="11764" extrusionOk="0">
                  <a:moveTo>
                    <a:pt x="489" y="2298"/>
                  </a:moveTo>
                  <a:cubicBezTo>
                    <a:pt x="655" y="2429"/>
                    <a:pt x="846" y="2512"/>
                    <a:pt x="1060" y="2560"/>
                  </a:cubicBezTo>
                  <a:lnTo>
                    <a:pt x="1060" y="11263"/>
                  </a:lnTo>
                  <a:cubicBezTo>
                    <a:pt x="715" y="11156"/>
                    <a:pt x="489" y="10847"/>
                    <a:pt x="489" y="10490"/>
                  </a:cubicBezTo>
                  <a:lnTo>
                    <a:pt x="489" y="2298"/>
                  </a:lnTo>
                  <a:close/>
                  <a:moveTo>
                    <a:pt x="8978" y="2572"/>
                  </a:moveTo>
                  <a:lnTo>
                    <a:pt x="8990" y="11287"/>
                  </a:lnTo>
                  <a:lnTo>
                    <a:pt x="1536" y="11287"/>
                  </a:lnTo>
                  <a:lnTo>
                    <a:pt x="1536" y="2572"/>
                  </a:lnTo>
                  <a:close/>
                  <a:moveTo>
                    <a:pt x="1298" y="0"/>
                  </a:moveTo>
                  <a:cubicBezTo>
                    <a:pt x="596" y="0"/>
                    <a:pt x="24" y="560"/>
                    <a:pt x="0" y="1262"/>
                  </a:cubicBezTo>
                  <a:cubicBezTo>
                    <a:pt x="0" y="1274"/>
                    <a:pt x="0" y="1274"/>
                    <a:pt x="0" y="1286"/>
                  </a:cubicBezTo>
                  <a:lnTo>
                    <a:pt x="0" y="10478"/>
                  </a:lnTo>
                  <a:cubicBezTo>
                    <a:pt x="0" y="11192"/>
                    <a:pt x="584" y="11763"/>
                    <a:pt x="1286" y="11763"/>
                  </a:cubicBezTo>
                  <a:lnTo>
                    <a:pt x="9228" y="11763"/>
                  </a:lnTo>
                  <a:cubicBezTo>
                    <a:pt x="9359" y="11763"/>
                    <a:pt x="9466" y="11656"/>
                    <a:pt x="9466" y="11525"/>
                  </a:cubicBezTo>
                  <a:lnTo>
                    <a:pt x="9466" y="2334"/>
                  </a:lnTo>
                  <a:cubicBezTo>
                    <a:pt x="9466" y="2203"/>
                    <a:pt x="9359" y="2096"/>
                    <a:pt x="9228" y="2096"/>
                  </a:cubicBezTo>
                  <a:lnTo>
                    <a:pt x="1286" y="2096"/>
                  </a:lnTo>
                  <a:cubicBezTo>
                    <a:pt x="846" y="2096"/>
                    <a:pt x="477" y="1738"/>
                    <a:pt x="477" y="1286"/>
                  </a:cubicBezTo>
                  <a:cubicBezTo>
                    <a:pt x="489" y="834"/>
                    <a:pt x="846" y="488"/>
                    <a:pt x="1286" y="488"/>
                  </a:cubicBezTo>
                  <a:lnTo>
                    <a:pt x="9263" y="488"/>
                  </a:lnTo>
                  <a:cubicBezTo>
                    <a:pt x="9383" y="488"/>
                    <a:pt x="9478" y="405"/>
                    <a:pt x="9502" y="286"/>
                  </a:cubicBezTo>
                  <a:cubicBezTo>
                    <a:pt x="9525" y="131"/>
                    <a:pt x="9418" y="0"/>
                    <a:pt x="9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5"/>
            <p:cNvSpPr/>
            <p:nvPr/>
          </p:nvSpPr>
          <p:spPr>
            <a:xfrm>
              <a:off x="522075" y="2292650"/>
              <a:ext cx="123850" cy="109300"/>
            </a:xfrm>
            <a:custGeom>
              <a:avLst/>
              <a:gdLst/>
              <a:ahLst/>
              <a:cxnLst/>
              <a:rect l="l" t="t" r="r" b="b"/>
              <a:pathLst>
                <a:path w="4954" h="4372" extrusionOk="0">
                  <a:moveTo>
                    <a:pt x="4465" y="478"/>
                  </a:moveTo>
                  <a:lnTo>
                    <a:pt x="4465" y="2466"/>
                  </a:lnTo>
                  <a:lnTo>
                    <a:pt x="3870" y="1918"/>
                  </a:lnTo>
                  <a:cubicBezTo>
                    <a:pt x="3825" y="1873"/>
                    <a:pt x="3769" y="1852"/>
                    <a:pt x="3713" y="1852"/>
                  </a:cubicBezTo>
                  <a:cubicBezTo>
                    <a:pt x="3665" y="1852"/>
                    <a:pt x="3616" y="1867"/>
                    <a:pt x="3572" y="1895"/>
                  </a:cubicBezTo>
                  <a:lnTo>
                    <a:pt x="2287" y="2716"/>
                  </a:lnTo>
                  <a:lnTo>
                    <a:pt x="1620" y="1883"/>
                  </a:lnTo>
                  <a:cubicBezTo>
                    <a:pt x="1584" y="1823"/>
                    <a:pt x="1513" y="1787"/>
                    <a:pt x="1453" y="1787"/>
                  </a:cubicBezTo>
                  <a:cubicBezTo>
                    <a:pt x="1382" y="1787"/>
                    <a:pt x="1310" y="1811"/>
                    <a:pt x="1263" y="1859"/>
                  </a:cubicBezTo>
                  <a:lnTo>
                    <a:pt x="489" y="2633"/>
                  </a:lnTo>
                  <a:lnTo>
                    <a:pt x="489" y="478"/>
                  </a:lnTo>
                  <a:close/>
                  <a:moveTo>
                    <a:pt x="1417" y="2383"/>
                  </a:moveTo>
                  <a:lnTo>
                    <a:pt x="2048" y="3180"/>
                  </a:lnTo>
                  <a:lnTo>
                    <a:pt x="2596" y="3883"/>
                  </a:lnTo>
                  <a:lnTo>
                    <a:pt x="489" y="3883"/>
                  </a:lnTo>
                  <a:lnTo>
                    <a:pt x="489" y="3299"/>
                  </a:lnTo>
                  <a:lnTo>
                    <a:pt x="1417" y="2383"/>
                  </a:lnTo>
                  <a:close/>
                  <a:moveTo>
                    <a:pt x="3692" y="2395"/>
                  </a:moveTo>
                  <a:lnTo>
                    <a:pt x="4489" y="3109"/>
                  </a:lnTo>
                  <a:lnTo>
                    <a:pt x="4489" y="3883"/>
                  </a:lnTo>
                  <a:lnTo>
                    <a:pt x="3215" y="3883"/>
                  </a:lnTo>
                  <a:lnTo>
                    <a:pt x="2596" y="3097"/>
                  </a:lnTo>
                  <a:lnTo>
                    <a:pt x="3692" y="2395"/>
                  </a:lnTo>
                  <a:close/>
                  <a:moveTo>
                    <a:pt x="4723" y="1"/>
                  </a:moveTo>
                  <a:cubicBezTo>
                    <a:pt x="4717" y="1"/>
                    <a:pt x="4710" y="1"/>
                    <a:pt x="4704" y="1"/>
                  </a:cubicBezTo>
                  <a:lnTo>
                    <a:pt x="251" y="1"/>
                  </a:lnTo>
                  <a:cubicBezTo>
                    <a:pt x="120" y="1"/>
                    <a:pt x="12" y="109"/>
                    <a:pt x="12" y="240"/>
                  </a:cubicBezTo>
                  <a:lnTo>
                    <a:pt x="12" y="4121"/>
                  </a:lnTo>
                  <a:cubicBezTo>
                    <a:pt x="1" y="4264"/>
                    <a:pt x="120" y="4371"/>
                    <a:pt x="251" y="4371"/>
                  </a:cubicBezTo>
                  <a:lnTo>
                    <a:pt x="4715" y="4371"/>
                  </a:lnTo>
                  <a:cubicBezTo>
                    <a:pt x="4846" y="4371"/>
                    <a:pt x="4954" y="4264"/>
                    <a:pt x="4954" y="4133"/>
                  </a:cubicBezTo>
                  <a:lnTo>
                    <a:pt x="4954" y="240"/>
                  </a:lnTo>
                  <a:cubicBezTo>
                    <a:pt x="4954" y="115"/>
                    <a:pt x="4856" y="1"/>
                    <a:pt x="4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5"/>
            <p:cNvSpPr/>
            <p:nvPr/>
          </p:nvSpPr>
          <p:spPr>
            <a:xfrm>
              <a:off x="570300" y="2314700"/>
              <a:ext cx="34850" cy="29925"/>
            </a:xfrm>
            <a:custGeom>
              <a:avLst/>
              <a:gdLst/>
              <a:ahLst/>
              <a:cxnLst/>
              <a:rect l="l" t="t" r="r" b="b"/>
              <a:pathLst>
                <a:path w="1394" h="1197" extrusionOk="0">
                  <a:moveTo>
                    <a:pt x="797" y="485"/>
                  </a:moveTo>
                  <a:cubicBezTo>
                    <a:pt x="858" y="485"/>
                    <a:pt x="917" y="536"/>
                    <a:pt x="917" y="608"/>
                  </a:cubicBezTo>
                  <a:cubicBezTo>
                    <a:pt x="917" y="667"/>
                    <a:pt x="858" y="727"/>
                    <a:pt x="798" y="727"/>
                  </a:cubicBezTo>
                  <a:cubicBezTo>
                    <a:pt x="691" y="727"/>
                    <a:pt x="631" y="596"/>
                    <a:pt x="715" y="524"/>
                  </a:cubicBezTo>
                  <a:cubicBezTo>
                    <a:pt x="738" y="497"/>
                    <a:pt x="768" y="485"/>
                    <a:pt x="797" y="485"/>
                  </a:cubicBezTo>
                  <a:close/>
                  <a:moveTo>
                    <a:pt x="798" y="1"/>
                  </a:moveTo>
                  <a:cubicBezTo>
                    <a:pt x="262" y="1"/>
                    <a:pt x="0" y="643"/>
                    <a:pt x="369" y="1024"/>
                  </a:cubicBezTo>
                  <a:cubicBezTo>
                    <a:pt x="492" y="1143"/>
                    <a:pt x="642" y="1197"/>
                    <a:pt x="788" y="1197"/>
                  </a:cubicBezTo>
                  <a:cubicBezTo>
                    <a:pt x="1098" y="1197"/>
                    <a:pt x="1393" y="959"/>
                    <a:pt x="1393" y="596"/>
                  </a:cubicBezTo>
                  <a:cubicBezTo>
                    <a:pt x="1393" y="274"/>
                    <a:pt x="1120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5"/>
            <p:cNvSpPr/>
            <p:nvPr/>
          </p:nvSpPr>
          <p:spPr>
            <a:xfrm>
              <a:off x="615250" y="2410525"/>
              <a:ext cx="15775" cy="11950"/>
            </a:xfrm>
            <a:custGeom>
              <a:avLst/>
              <a:gdLst/>
              <a:ahLst/>
              <a:cxnLst/>
              <a:rect l="l" t="t" r="r" b="b"/>
              <a:pathLst>
                <a:path w="631" h="478" extrusionOk="0">
                  <a:moveTo>
                    <a:pt x="242" y="0"/>
                  </a:moveTo>
                  <a:cubicBezTo>
                    <a:pt x="132" y="0"/>
                    <a:pt x="46" y="91"/>
                    <a:pt x="24" y="192"/>
                  </a:cubicBezTo>
                  <a:cubicBezTo>
                    <a:pt x="0" y="347"/>
                    <a:pt x="107" y="478"/>
                    <a:pt x="262" y="478"/>
                  </a:cubicBezTo>
                  <a:lnTo>
                    <a:pt x="357" y="478"/>
                  </a:lnTo>
                  <a:cubicBezTo>
                    <a:pt x="476" y="478"/>
                    <a:pt x="584" y="394"/>
                    <a:pt x="607" y="275"/>
                  </a:cubicBezTo>
                  <a:cubicBezTo>
                    <a:pt x="630" y="138"/>
                    <a:pt x="521" y="1"/>
                    <a:pt x="386" y="1"/>
                  </a:cubicBezTo>
                  <a:cubicBezTo>
                    <a:pt x="380" y="1"/>
                    <a:pt x="375" y="1"/>
                    <a:pt x="369" y="1"/>
                  </a:cubicBezTo>
                  <a:lnTo>
                    <a:pt x="262" y="1"/>
                  </a:lnTo>
                  <a:cubicBezTo>
                    <a:pt x="255" y="1"/>
                    <a:pt x="249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5"/>
            <p:cNvSpPr/>
            <p:nvPr/>
          </p:nvSpPr>
          <p:spPr>
            <a:xfrm>
              <a:off x="537250" y="2410525"/>
              <a:ext cx="71775" cy="11950"/>
            </a:xfrm>
            <a:custGeom>
              <a:avLst/>
              <a:gdLst/>
              <a:ahLst/>
              <a:cxnLst/>
              <a:rect l="l" t="t" r="r" b="b"/>
              <a:pathLst>
                <a:path w="2871" h="478" extrusionOk="0">
                  <a:moveTo>
                    <a:pt x="254" y="0"/>
                  </a:moveTo>
                  <a:cubicBezTo>
                    <a:pt x="144" y="0"/>
                    <a:pt x="47" y="91"/>
                    <a:pt x="25" y="192"/>
                  </a:cubicBezTo>
                  <a:cubicBezTo>
                    <a:pt x="1" y="347"/>
                    <a:pt x="120" y="478"/>
                    <a:pt x="263" y="478"/>
                  </a:cubicBezTo>
                  <a:lnTo>
                    <a:pt x="2608" y="478"/>
                  </a:lnTo>
                  <a:cubicBezTo>
                    <a:pt x="2727" y="478"/>
                    <a:pt x="2823" y="394"/>
                    <a:pt x="2846" y="275"/>
                  </a:cubicBezTo>
                  <a:cubicBezTo>
                    <a:pt x="2870" y="132"/>
                    <a:pt x="2763" y="1"/>
                    <a:pt x="2608" y="1"/>
                  </a:cubicBezTo>
                  <a:lnTo>
                    <a:pt x="275" y="1"/>
                  </a:lnTo>
                  <a:cubicBezTo>
                    <a:pt x="268" y="1"/>
                    <a:pt x="26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5" name="Google Shape;2175;p55"/>
          <p:cNvGrpSpPr/>
          <p:nvPr/>
        </p:nvGrpSpPr>
        <p:grpSpPr>
          <a:xfrm>
            <a:off x="3979678" y="3024094"/>
            <a:ext cx="294100" cy="294100"/>
            <a:chOff x="5459600" y="2553425"/>
            <a:chExt cx="294100" cy="294100"/>
          </a:xfrm>
        </p:grpSpPr>
        <p:sp>
          <p:nvSpPr>
            <p:cNvPr id="2176" name="Google Shape;2176;p55"/>
            <p:cNvSpPr/>
            <p:nvPr/>
          </p:nvSpPr>
          <p:spPr>
            <a:xfrm>
              <a:off x="5459600" y="2693500"/>
              <a:ext cx="190525" cy="154025"/>
            </a:xfrm>
            <a:custGeom>
              <a:avLst/>
              <a:gdLst/>
              <a:ahLst/>
              <a:cxnLst/>
              <a:rect l="l" t="t" r="r" b="b"/>
              <a:pathLst>
                <a:path w="7621" h="6161" extrusionOk="0">
                  <a:moveTo>
                    <a:pt x="4181" y="3386"/>
                  </a:moveTo>
                  <a:cubicBezTo>
                    <a:pt x="4188" y="3386"/>
                    <a:pt x="4196" y="3386"/>
                    <a:pt x="4203" y="3386"/>
                  </a:cubicBezTo>
                  <a:lnTo>
                    <a:pt x="5275" y="3386"/>
                  </a:lnTo>
                  <a:cubicBezTo>
                    <a:pt x="5281" y="3386"/>
                    <a:pt x="5286" y="3386"/>
                    <a:pt x="5292" y="3386"/>
                  </a:cubicBezTo>
                  <a:cubicBezTo>
                    <a:pt x="5425" y="3386"/>
                    <a:pt x="5511" y="3522"/>
                    <a:pt x="5454" y="3637"/>
                  </a:cubicBezTo>
                  <a:cubicBezTo>
                    <a:pt x="5418" y="3708"/>
                    <a:pt x="5358" y="3756"/>
                    <a:pt x="5287" y="3756"/>
                  </a:cubicBezTo>
                  <a:lnTo>
                    <a:pt x="4203" y="3756"/>
                  </a:lnTo>
                  <a:cubicBezTo>
                    <a:pt x="4196" y="3756"/>
                    <a:pt x="4188" y="3757"/>
                    <a:pt x="4181" y="3757"/>
                  </a:cubicBezTo>
                  <a:cubicBezTo>
                    <a:pt x="3937" y="3757"/>
                    <a:pt x="3937" y="3386"/>
                    <a:pt x="4181" y="3386"/>
                  </a:cubicBezTo>
                  <a:close/>
                  <a:moveTo>
                    <a:pt x="5287" y="4232"/>
                  </a:moveTo>
                  <a:cubicBezTo>
                    <a:pt x="5358" y="4232"/>
                    <a:pt x="5418" y="4279"/>
                    <a:pt x="5454" y="4339"/>
                  </a:cubicBezTo>
                  <a:cubicBezTo>
                    <a:pt x="5501" y="4458"/>
                    <a:pt x="5418" y="4601"/>
                    <a:pt x="5287" y="4601"/>
                  </a:cubicBezTo>
                  <a:lnTo>
                    <a:pt x="4203" y="4601"/>
                  </a:lnTo>
                  <a:cubicBezTo>
                    <a:pt x="4084" y="4601"/>
                    <a:pt x="4001" y="4482"/>
                    <a:pt x="4025" y="4375"/>
                  </a:cubicBezTo>
                  <a:cubicBezTo>
                    <a:pt x="4049" y="4291"/>
                    <a:pt x="4120" y="4232"/>
                    <a:pt x="4203" y="4232"/>
                  </a:cubicBezTo>
                  <a:close/>
                  <a:moveTo>
                    <a:pt x="3711" y="484"/>
                  </a:moveTo>
                  <a:cubicBezTo>
                    <a:pt x="3837" y="484"/>
                    <a:pt x="3965" y="571"/>
                    <a:pt x="3953" y="743"/>
                  </a:cubicBezTo>
                  <a:cubicBezTo>
                    <a:pt x="3953" y="1231"/>
                    <a:pt x="3775" y="1708"/>
                    <a:pt x="3453" y="2077"/>
                  </a:cubicBezTo>
                  <a:cubicBezTo>
                    <a:pt x="3325" y="2228"/>
                    <a:pt x="3425" y="2470"/>
                    <a:pt x="3629" y="2470"/>
                  </a:cubicBezTo>
                  <a:cubicBezTo>
                    <a:pt x="3634" y="2470"/>
                    <a:pt x="3639" y="2470"/>
                    <a:pt x="3644" y="2470"/>
                  </a:cubicBezTo>
                  <a:lnTo>
                    <a:pt x="6858" y="2470"/>
                  </a:lnTo>
                  <a:cubicBezTo>
                    <a:pt x="7132" y="2494"/>
                    <a:pt x="7132" y="2886"/>
                    <a:pt x="6858" y="2910"/>
                  </a:cubicBezTo>
                  <a:lnTo>
                    <a:pt x="6858" y="2898"/>
                  </a:lnTo>
                  <a:lnTo>
                    <a:pt x="5275" y="2898"/>
                  </a:lnTo>
                  <a:lnTo>
                    <a:pt x="5275" y="2922"/>
                  </a:lnTo>
                  <a:lnTo>
                    <a:pt x="4203" y="2922"/>
                  </a:lnTo>
                  <a:cubicBezTo>
                    <a:pt x="3834" y="2922"/>
                    <a:pt x="3537" y="3196"/>
                    <a:pt x="3525" y="3565"/>
                  </a:cubicBezTo>
                  <a:cubicBezTo>
                    <a:pt x="3525" y="3720"/>
                    <a:pt x="3572" y="3875"/>
                    <a:pt x="3679" y="3994"/>
                  </a:cubicBezTo>
                  <a:cubicBezTo>
                    <a:pt x="3477" y="4232"/>
                    <a:pt x="3477" y="4589"/>
                    <a:pt x="3679" y="4827"/>
                  </a:cubicBezTo>
                  <a:cubicBezTo>
                    <a:pt x="3584" y="4946"/>
                    <a:pt x="3525" y="5089"/>
                    <a:pt x="3525" y="5244"/>
                  </a:cubicBezTo>
                  <a:cubicBezTo>
                    <a:pt x="3525" y="5303"/>
                    <a:pt x="3537" y="5363"/>
                    <a:pt x="3549" y="5422"/>
                  </a:cubicBezTo>
                  <a:lnTo>
                    <a:pt x="2132" y="5422"/>
                  </a:lnTo>
                  <a:lnTo>
                    <a:pt x="2132" y="2291"/>
                  </a:lnTo>
                  <a:cubicBezTo>
                    <a:pt x="2906" y="2172"/>
                    <a:pt x="3465" y="1517"/>
                    <a:pt x="3477" y="743"/>
                  </a:cubicBezTo>
                  <a:cubicBezTo>
                    <a:pt x="3459" y="571"/>
                    <a:pt x="3584" y="484"/>
                    <a:pt x="3711" y="484"/>
                  </a:cubicBezTo>
                  <a:close/>
                  <a:moveTo>
                    <a:pt x="4182" y="5076"/>
                  </a:moveTo>
                  <a:cubicBezTo>
                    <a:pt x="4189" y="5076"/>
                    <a:pt x="4196" y="5077"/>
                    <a:pt x="4203" y="5077"/>
                  </a:cubicBezTo>
                  <a:lnTo>
                    <a:pt x="5287" y="5077"/>
                  </a:lnTo>
                  <a:cubicBezTo>
                    <a:pt x="5418" y="5089"/>
                    <a:pt x="5501" y="5220"/>
                    <a:pt x="5454" y="5339"/>
                  </a:cubicBezTo>
                  <a:cubicBezTo>
                    <a:pt x="5418" y="5411"/>
                    <a:pt x="5358" y="5446"/>
                    <a:pt x="5287" y="5446"/>
                  </a:cubicBezTo>
                  <a:lnTo>
                    <a:pt x="4203" y="5446"/>
                  </a:lnTo>
                  <a:cubicBezTo>
                    <a:pt x="4196" y="5447"/>
                    <a:pt x="4189" y="5447"/>
                    <a:pt x="4182" y="5447"/>
                  </a:cubicBezTo>
                  <a:cubicBezTo>
                    <a:pt x="3948" y="5447"/>
                    <a:pt x="3948" y="5076"/>
                    <a:pt x="4182" y="5076"/>
                  </a:cubicBezTo>
                  <a:close/>
                  <a:moveTo>
                    <a:pt x="1655" y="1934"/>
                  </a:moveTo>
                  <a:lnTo>
                    <a:pt x="1655" y="5684"/>
                  </a:lnTo>
                  <a:lnTo>
                    <a:pt x="477" y="5684"/>
                  </a:lnTo>
                  <a:lnTo>
                    <a:pt x="477" y="1934"/>
                  </a:lnTo>
                  <a:close/>
                  <a:moveTo>
                    <a:pt x="3719" y="1"/>
                  </a:moveTo>
                  <a:cubicBezTo>
                    <a:pt x="3336" y="1"/>
                    <a:pt x="3013" y="318"/>
                    <a:pt x="3013" y="720"/>
                  </a:cubicBezTo>
                  <a:cubicBezTo>
                    <a:pt x="3013" y="1231"/>
                    <a:pt x="2644" y="1684"/>
                    <a:pt x="2132" y="1803"/>
                  </a:cubicBezTo>
                  <a:lnTo>
                    <a:pt x="2132" y="1696"/>
                  </a:lnTo>
                  <a:cubicBezTo>
                    <a:pt x="2132" y="1565"/>
                    <a:pt x="2025" y="1458"/>
                    <a:pt x="1894" y="1458"/>
                  </a:cubicBezTo>
                  <a:lnTo>
                    <a:pt x="250" y="1458"/>
                  </a:lnTo>
                  <a:cubicBezTo>
                    <a:pt x="108" y="1458"/>
                    <a:pt x="0" y="1565"/>
                    <a:pt x="0" y="1696"/>
                  </a:cubicBezTo>
                  <a:lnTo>
                    <a:pt x="0" y="5923"/>
                  </a:lnTo>
                  <a:cubicBezTo>
                    <a:pt x="0" y="6053"/>
                    <a:pt x="108" y="6161"/>
                    <a:pt x="250" y="6161"/>
                  </a:cubicBezTo>
                  <a:lnTo>
                    <a:pt x="1905" y="6161"/>
                  </a:lnTo>
                  <a:cubicBezTo>
                    <a:pt x="2036" y="6161"/>
                    <a:pt x="2144" y="6053"/>
                    <a:pt x="2144" y="5923"/>
                  </a:cubicBezTo>
                  <a:lnTo>
                    <a:pt x="2144" y="5911"/>
                  </a:lnTo>
                  <a:lnTo>
                    <a:pt x="5275" y="5911"/>
                  </a:lnTo>
                  <a:cubicBezTo>
                    <a:pt x="5835" y="5911"/>
                    <a:pt x="6144" y="5256"/>
                    <a:pt x="5787" y="4827"/>
                  </a:cubicBezTo>
                  <a:cubicBezTo>
                    <a:pt x="5989" y="4577"/>
                    <a:pt x="5989" y="4232"/>
                    <a:pt x="5787" y="3982"/>
                  </a:cubicBezTo>
                  <a:cubicBezTo>
                    <a:pt x="5918" y="3815"/>
                    <a:pt x="5965" y="3601"/>
                    <a:pt x="5906" y="3386"/>
                  </a:cubicBezTo>
                  <a:lnTo>
                    <a:pt x="6918" y="3386"/>
                  </a:lnTo>
                  <a:cubicBezTo>
                    <a:pt x="7311" y="3386"/>
                    <a:pt x="7620" y="3077"/>
                    <a:pt x="7620" y="2684"/>
                  </a:cubicBezTo>
                  <a:cubicBezTo>
                    <a:pt x="7620" y="2303"/>
                    <a:pt x="7311" y="1993"/>
                    <a:pt x="6918" y="1993"/>
                  </a:cubicBezTo>
                  <a:lnTo>
                    <a:pt x="6918" y="1982"/>
                  </a:lnTo>
                  <a:lnTo>
                    <a:pt x="4120" y="1982"/>
                  </a:lnTo>
                  <a:cubicBezTo>
                    <a:pt x="4334" y="1601"/>
                    <a:pt x="4441" y="1172"/>
                    <a:pt x="4453" y="731"/>
                  </a:cubicBezTo>
                  <a:cubicBezTo>
                    <a:pt x="4453" y="362"/>
                    <a:pt x="4168" y="53"/>
                    <a:pt x="3799" y="5"/>
                  </a:cubicBezTo>
                  <a:cubicBezTo>
                    <a:pt x="3772" y="2"/>
                    <a:pt x="3745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5"/>
            <p:cNvSpPr/>
            <p:nvPr/>
          </p:nvSpPr>
          <p:spPr>
            <a:xfrm>
              <a:off x="5473675" y="2748075"/>
              <a:ext cx="18700" cy="16025"/>
            </a:xfrm>
            <a:custGeom>
              <a:avLst/>
              <a:gdLst/>
              <a:ahLst/>
              <a:cxnLst/>
              <a:rect l="l" t="t" r="r" b="b"/>
              <a:pathLst>
                <a:path w="748" h="641" extrusionOk="0">
                  <a:moveTo>
                    <a:pt x="412" y="1"/>
                  </a:moveTo>
                  <a:cubicBezTo>
                    <a:pt x="135" y="1"/>
                    <a:pt x="0" y="350"/>
                    <a:pt x="199" y="549"/>
                  </a:cubicBezTo>
                  <a:cubicBezTo>
                    <a:pt x="263" y="612"/>
                    <a:pt x="341" y="641"/>
                    <a:pt x="418" y="641"/>
                  </a:cubicBezTo>
                  <a:cubicBezTo>
                    <a:pt x="585" y="641"/>
                    <a:pt x="747" y="506"/>
                    <a:pt x="747" y="311"/>
                  </a:cubicBezTo>
                  <a:cubicBezTo>
                    <a:pt x="747" y="144"/>
                    <a:pt x="604" y="1"/>
                    <a:pt x="426" y="1"/>
                  </a:cubicBezTo>
                  <a:cubicBezTo>
                    <a:pt x="421" y="1"/>
                    <a:pt x="41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5"/>
            <p:cNvSpPr/>
            <p:nvPr/>
          </p:nvSpPr>
          <p:spPr>
            <a:xfrm>
              <a:off x="5562000" y="2553425"/>
              <a:ext cx="191700" cy="154325"/>
            </a:xfrm>
            <a:custGeom>
              <a:avLst/>
              <a:gdLst/>
              <a:ahLst/>
              <a:cxnLst/>
              <a:rect l="l" t="t" r="r" b="b"/>
              <a:pathLst>
                <a:path w="7668" h="6173" extrusionOk="0">
                  <a:moveTo>
                    <a:pt x="7180" y="488"/>
                  </a:moveTo>
                  <a:lnTo>
                    <a:pt x="7180" y="4227"/>
                  </a:lnTo>
                  <a:lnTo>
                    <a:pt x="6013" y="4227"/>
                  </a:lnTo>
                  <a:lnTo>
                    <a:pt x="6013" y="488"/>
                  </a:lnTo>
                  <a:close/>
                  <a:moveTo>
                    <a:pt x="5513" y="715"/>
                  </a:moveTo>
                  <a:lnTo>
                    <a:pt x="5513" y="3870"/>
                  </a:lnTo>
                  <a:lnTo>
                    <a:pt x="5525" y="3870"/>
                  </a:lnTo>
                  <a:cubicBezTo>
                    <a:pt x="4751" y="3989"/>
                    <a:pt x="4179" y="4656"/>
                    <a:pt x="4179" y="5441"/>
                  </a:cubicBezTo>
                  <a:cubicBezTo>
                    <a:pt x="4167" y="5590"/>
                    <a:pt x="4051" y="5665"/>
                    <a:pt x="3935" y="5665"/>
                  </a:cubicBezTo>
                  <a:cubicBezTo>
                    <a:pt x="3819" y="5665"/>
                    <a:pt x="3703" y="5590"/>
                    <a:pt x="3691" y="5441"/>
                  </a:cubicBezTo>
                  <a:cubicBezTo>
                    <a:pt x="3691" y="4953"/>
                    <a:pt x="3870" y="4477"/>
                    <a:pt x="4191" y="4096"/>
                  </a:cubicBezTo>
                  <a:cubicBezTo>
                    <a:pt x="4263" y="4025"/>
                    <a:pt x="4275" y="3929"/>
                    <a:pt x="4227" y="3846"/>
                  </a:cubicBezTo>
                  <a:cubicBezTo>
                    <a:pt x="4191" y="3751"/>
                    <a:pt x="4108" y="3703"/>
                    <a:pt x="4013" y="3703"/>
                  </a:cubicBezTo>
                  <a:lnTo>
                    <a:pt x="750" y="3703"/>
                  </a:lnTo>
                  <a:cubicBezTo>
                    <a:pt x="631" y="3703"/>
                    <a:pt x="536" y="3596"/>
                    <a:pt x="536" y="3477"/>
                  </a:cubicBezTo>
                  <a:cubicBezTo>
                    <a:pt x="536" y="3358"/>
                    <a:pt x="750" y="3239"/>
                    <a:pt x="750" y="3239"/>
                  </a:cubicBezTo>
                  <a:lnTo>
                    <a:pt x="2393" y="3239"/>
                  </a:lnTo>
                  <a:cubicBezTo>
                    <a:pt x="2679" y="3215"/>
                    <a:pt x="2679" y="2786"/>
                    <a:pt x="2393" y="2763"/>
                  </a:cubicBezTo>
                  <a:cubicBezTo>
                    <a:pt x="2386" y="2763"/>
                    <a:pt x="2378" y="2764"/>
                    <a:pt x="2371" y="2764"/>
                  </a:cubicBezTo>
                  <a:cubicBezTo>
                    <a:pt x="2127" y="2764"/>
                    <a:pt x="2127" y="2404"/>
                    <a:pt x="2371" y="2404"/>
                  </a:cubicBezTo>
                  <a:cubicBezTo>
                    <a:pt x="2378" y="2404"/>
                    <a:pt x="2386" y="2405"/>
                    <a:pt x="2393" y="2405"/>
                  </a:cubicBezTo>
                  <a:cubicBezTo>
                    <a:pt x="2703" y="2405"/>
                    <a:pt x="2703" y="1917"/>
                    <a:pt x="2393" y="1917"/>
                  </a:cubicBezTo>
                  <a:cubicBezTo>
                    <a:pt x="2143" y="1917"/>
                    <a:pt x="2143" y="1560"/>
                    <a:pt x="2393" y="1560"/>
                  </a:cubicBezTo>
                  <a:cubicBezTo>
                    <a:pt x="2703" y="1560"/>
                    <a:pt x="2703" y="1084"/>
                    <a:pt x="2393" y="1084"/>
                  </a:cubicBezTo>
                  <a:cubicBezTo>
                    <a:pt x="2143" y="1084"/>
                    <a:pt x="2143" y="715"/>
                    <a:pt x="2393" y="715"/>
                  </a:cubicBezTo>
                  <a:close/>
                  <a:moveTo>
                    <a:pt x="5775" y="0"/>
                  </a:moveTo>
                  <a:cubicBezTo>
                    <a:pt x="5632" y="0"/>
                    <a:pt x="5525" y="107"/>
                    <a:pt x="5525" y="238"/>
                  </a:cubicBezTo>
                  <a:lnTo>
                    <a:pt x="5525" y="250"/>
                  </a:lnTo>
                  <a:lnTo>
                    <a:pt x="2405" y="250"/>
                  </a:lnTo>
                  <a:cubicBezTo>
                    <a:pt x="2036" y="250"/>
                    <a:pt x="1739" y="536"/>
                    <a:pt x="1727" y="893"/>
                  </a:cubicBezTo>
                  <a:cubicBezTo>
                    <a:pt x="1727" y="1060"/>
                    <a:pt x="1774" y="1215"/>
                    <a:pt x="1881" y="1334"/>
                  </a:cubicBezTo>
                  <a:cubicBezTo>
                    <a:pt x="1679" y="1584"/>
                    <a:pt x="1679" y="1929"/>
                    <a:pt x="1881" y="2179"/>
                  </a:cubicBezTo>
                  <a:cubicBezTo>
                    <a:pt x="1774" y="2298"/>
                    <a:pt x="1727" y="2441"/>
                    <a:pt x="1727" y="2596"/>
                  </a:cubicBezTo>
                  <a:cubicBezTo>
                    <a:pt x="1727" y="2655"/>
                    <a:pt x="1739" y="2727"/>
                    <a:pt x="1750" y="2786"/>
                  </a:cubicBezTo>
                  <a:lnTo>
                    <a:pt x="762" y="2786"/>
                  </a:lnTo>
                  <a:cubicBezTo>
                    <a:pt x="754" y="2786"/>
                    <a:pt x="747" y="2786"/>
                    <a:pt x="739" y="2786"/>
                  </a:cubicBezTo>
                  <a:cubicBezTo>
                    <a:pt x="392" y="2786"/>
                    <a:pt x="106" y="3044"/>
                    <a:pt x="60" y="3394"/>
                  </a:cubicBezTo>
                  <a:cubicBezTo>
                    <a:pt x="0" y="3810"/>
                    <a:pt x="334" y="4179"/>
                    <a:pt x="750" y="4179"/>
                  </a:cubicBezTo>
                  <a:lnTo>
                    <a:pt x="3548" y="4179"/>
                  </a:lnTo>
                  <a:cubicBezTo>
                    <a:pt x="3334" y="4560"/>
                    <a:pt x="3215" y="4989"/>
                    <a:pt x="3215" y="5430"/>
                  </a:cubicBezTo>
                  <a:cubicBezTo>
                    <a:pt x="3215" y="5799"/>
                    <a:pt x="3489" y="6120"/>
                    <a:pt x="3870" y="6168"/>
                  </a:cubicBezTo>
                  <a:cubicBezTo>
                    <a:pt x="3896" y="6171"/>
                    <a:pt x="3923" y="6172"/>
                    <a:pt x="3949" y="6172"/>
                  </a:cubicBezTo>
                  <a:cubicBezTo>
                    <a:pt x="4332" y="6172"/>
                    <a:pt x="4656" y="5855"/>
                    <a:pt x="4656" y="5453"/>
                  </a:cubicBezTo>
                  <a:cubicBezTo>
                    <a:pt x="4656" y="4929"/>
                    <a:pt x="5013" y="4477"/>
                    <a:pt x="5525" y="4358"/>
                  </a:cubicBezTo>
                  <a:lnTo>
                    <a:pt x="5525" y="4465"/>
                  </a:lnTo>
                  <a:cubicBezTo>
                    <a:pt x="5525" y="4596"/>
                    <a:pt x="5632" y="4703"/>
                    <a:pt x="5763" y="4703"/>
                  </a:cubicBezTo>
                  <a:lnTo>
                    <a:pt x="7418" y="4703"/>
                  </a:lnTo>
                  <a:cubicBezTo>
                    <a:pt x="7549" y="4703"/>
                    <a:pt x="7668" y="4596"/>
                    <a:pt x="7668" y="4465"/>
                  </a:cubicBezTo>
                  <a:lnTo>
                    <a:pt x="7668" y="238"/>
                  </a:lnTo>
                  <a:cubicBezTo>
                    <a:pt x="7668" y="107"/>
                    <a:pt x="7561" y="0"/>
                    <a:pt x="7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5"/>
            <p:cNvSpPr/>
            <p:nvPr/>
          </p:nvSpPr>
          <p:spPr>
            <a:xfrm>
              <a:off x="5717975" y="2637050"/>
              <a:ext cx="18775" cy="16100"/>
            </a:xfrm>
            <a:custGeom>
              <a:avLst/>
              <a:gdLst/>
              <a:ahLst/>
              <a:cxnLst/>
              <a:rect l="l" t="t" r="r" b="b"/>
              <a:pathLst>
                <a:path w="751" h="644" extrusionOk="0">
                  <a:moveTo>
                    <a:pt x="429" y="1"/>
                  </a:moveTo>
                  <a:cubicBezTo>
                    <a:pt x="143" y="1"/>
                    <a:pt x="0" y="346"/>
                    <a:pt x="202" y="549"/>
                  </a:cubicBezTo>
                  <a:cubicBezTo>
                    <a:pt x="268" y="614"/>
                    <a:pt x="349" y="644"/>
                    <a:pt x="427" y="644"/>
                  </a:cubicBezTo>
                  <a:cubicBezTo>
                    <a:pt x="592" y="644"/>
                    <a:pt x="750" y="516"/>
                    <a:pt x="750" y="322"/>
                  </a:cubicBezTo>
                  <a:cubicBezTo>
                    <a:pt x="750" y="144"/>
                    <a:pt x="60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5"/>
            <p:cNvSpPr/>
            <p:nvPr/>
          </p:nvSpPr>
          <p:spPr>
            <a:xfrm>
              <a:off x="5633425" y="2579325"/>
              <a:ext cx="15800" cy="11925"/>
            </a:xfrm>
            <a:custGeom>
              <a:avLst/>
              <a:gdLst/>
              <a:ahLst/>
              <a:cxnLst/>
              <a:rect l="l" t="t" r="r" b="b"/>
              <a:pathLst>
                <a:path w="632" h="477" extrusionOk="0">
                  <a:moveTo>
                    <a:pt x="275" y="0"/>
                  </a:moveTo>
                  <a:cubicBezTo>
                    <a:pt x="155" y="0"/>
                    <a:pt x="48" y="83"/>
                    <a:pt x="25" y="203"/>
                  </a:cubicBezTo>
                  <a:cubicBezTo>
                    <a:pt x="1" y="345"/>
                    <a:pt x="120" y="476"/>
                    <a:pt x="263" y="476"/>
                  </a:cubicBezTo>
                  <a:lnTo>
                    <a:pt x="370" y="476"/>
                  </a:lnTo>
                  <a:cubicBezTo>
                    <a:pt x="489" y="476"/>
                    <a:pt x="584" y="393"/>
                    <a:pt x="608" y="286"/>
                  </a:cubicBezTo>
                  <a:cubicBezTo>
                    <a:pt x="632" y="131"/>
                    <a:pt x="525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5"/>
            <p:cNvSpPr/>
            <p:nvPr/>
          </p:nvSpPr>
          <p:spPr>
            <a:xfrm>
              <a:off x="5655450" y="2579325"/>
              <a:ext cx="38425" cy="11925"/>
            </a:xfrm>
            <a:custGeom>
              <a:avLst/>
              <a:gdLst/>
              <a:ahLst/>
              <a:cxnLst/>
              <a:rect l="l" t="t" r="r" b="b"/>
              <a:pathLst>
                <a:path w="1537" h="477" extrusionOk="0">
                  <a:moveTo>
                    <a:pt x="275" y="0"/>
                  </a:moveTo>
                  <a:cubicBezTo>
                    <a:pt x="156" y="0"/>
                    <a:pt x="48" y="83"/>
                    <a:pt x="25" y="203"/>
                  </a:cubicBezTo>
                  <a:cubicBezTo>
                    <a:pt x="1" y="345"/>
                    <a:pt x="120" y="476"/>
                    <a:pt x="263" y="476"/>
                  </a:cubicBezTo>
                  <a:lnTo>
                    <a:pt x="1263" y="476"/>
                  </a:lnTo>
                  <a:cubicBezTo>
                    <a:pt x="1382" y="476"/>
                    <a:pt x="1489" y="393"/>
                    <a:pt x="1513" y="286"/>
                  </a:cubicBezTo>
                  <a:cubicBezTo>
                    <a:pt x="1537" y="131"/>
                    <a:pt x="1418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55"/>
          <p:cNvGrpSpPr/>
          <p:nvPr/>
        </p:nvGrpSpPr>
        <p:grpSpPr>
          <a:xfrm>
            <a:off x="2437147" y="3024032"/>
            <a:ext cx="311375" cy="294225"/>
            <a:chOff x="2575900" y="2922150"/>
            <a:chExt cx="311375" cy="294225"/>
          </a:xfrm>
        </p:grpSpPr>
        <p:sp>
          <p:nvSpPr>
            <p:cNvPr id="2183" name="Google Shape;2183;p55"/>
            <p:cNvSpPr/>
            <p:nvPr/>
          </p:nvSpPr>
          <p:spPr>
            <a:xfrm>
              <a:off x="2575900" y="2922150"/>
              <a:ext cx="311375" cy="294225"/>
            </a:xfrm>
            <a:custGeom>
              <a:avLst/>
              <a:gdLst/>
              <a:ahLst/>
              <a:cxnLst/>
              <a:rect l="l" t="t" r="r" b="b"/>
              <a:pathLst>
                <a:path w="12455" h="11769" extrusionOk="0">
                  <a:moveTo>
                    <a:pt x="6505" y="475"/>
                  </a:moveTo>
                  <a:cubicBezTo>
                    <a:pt x="7914" y="475"/>
                    <a:pt x="9298" y="1026"/>
                    <a:pt x="10335" y="2063"/>
                  </a:cubicBezTo>
                  <a:cubicBezTo>
                    <a:pt x="12455" y="4158"/>
                    <a:pt x="12455" y="7599"/>
                    <a:pt x="10335" y="9707"/>
                  </a:cubicBezTo>
                  <a:cubicBezTo>
                    <a:pt x="9299" y="10735"/>
                    <a:pt x="7916" y="11283"/>
                    <a:pt x="6508" y="11283"/>
                  </a:cubicBezTo>
                  <a:cubicBezTo>
                    <a:pt x="5813" y="11283"/>
                    <a:pt x="5111" y="11149"/>
                    <a:pt x="4442" y="10873"/>
                  </a:cubicBezTo>
                  <a:cubicBezTo>
                    <a:pt x="2418" y="10040"/>
                    <a:pt x="1108" y="8064"/>
                    <a:pt x="1108" y="5885"/>
                  </a:cubicBezTo>
                  <a:cubicBezTo>
                    <a:pt x="1108" y="3694"/>
                    <a:pt x="2418" y="1730"/>
                    <a:pt x="4442" y="884"/>
                  </a:cubicBezTo>
                  <a:cubicBezTo>
                    <a:pt x="5110" y="609"/>
                    <a:pt x="5810" y="475"/>
                    <a:pt x="6505" y="475"/>
                  </a:cubicBezTo>
                  <a:close/>
                  <a:moveTo>
                    <a:pt x="6500" y="1"/>
                  </a:moveTo>
                  <a:cubicBezTo>
                    <a:pt x="5370" y="1"/>
                    <a:pt x="4234" y="326"/>
                    <a:pt x="3239" y="991"/>
                  </a:cubicBezTo>
                  <a:cubicBezTo>
                    <a:pt x="917" y="2551"/>
                    <a:pt x="1" y="5540"/>
                    <a:pt x="1072" y="8135"/>
                  </a:cubicBezTo>
                  <a:cubicBezTo>
                    <a:pt x="1997" y="10364"/>
                    <a:pt x="4179" y="11769"/>
                    <a:pt x="6527" y="11769"/>
                  </a:cubicBezTo>
                  <a:cubicBezTo>
                    <a:pt x="6901" y="11769"/>
                    <a:pt x="7279" y="11733"/>
                    <a:pt x="7656" y="11659"/>
                  </a:cubicBezTo>
                  <a:cubicBezTo>
                    <a:pt x="10407" y="11112"/>
                    <a:pt x="12383" y="8695"/>
                    <a:pt x="12395" y="5897"/>
                  </a:cubicBezTo>
                  <a:cubicBezTo>
                    <a:pt x="12395" y="4325"/>
                    <a:pt x="11776" y="2825"/>
                    <a:pt x="10669" y="1730"/>
                  </a:cubicBezTo>
                  <a:cubicBezTo>
                    <a:pt x="9528" y="589"/>
                    <a:pt x="8020" y="1"/>
                    <a:pt x="6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5"/>
            <p:cNvSpPr/>
            <p:nvPr/>
          </p:nvSpPr>
          <p:spPr>
            <a:xfrm>
              <a:off x="2607750" y="2950900"/>
              <a:ext cx="249175" cy="236750"/>
            </a:xfrm>
            <a:custGeom>
              <a:avLst/>
              <a:gdLst/>
              <a:ahLst/>
              <a:cxnLst/>
              <a:rect l="l" t="t" r="r" b="b"/>
              <a:pathLst>
                <a:path w="9967" h="9470" extrusionOk="0">
                  <a:moveTo>
                    <a:pt x="5244" y="486"/>
                  </a:moveTo>
                  <a:cubicBezTo>
                    <a:pt x="5518" y="486"/>
                    <a:pt x="5795" y="513"/>
                    <a:pt x="6073" y="568"/>
                  </a:cubicBezTo>
                  <a:cubicBezTo>
                    <a:pt x="8049" y="961"/>
                    <a:pt x="9490" y="2711"/>
                    <a:pt x="9490" y="4735"/>
                  </a:cubicBezTo>
                  <a:cubicBezTo>
                    <a:pt x="9490" y="5866"/>
                    <a:pt x="9038" y="6949"/>
                    <a:pt x="8240" y="7735"/>
                  </a:cubicBezTo>
                  <a:cubicBezTo>
                    <a:pt x="7421" y="8561"/>
                    <a:pt x="6333" y="8984"/>
                    <a:pt x="5236" y="8984"/>
                  </a:cubicBezTo>
                  <a:cubicBezTo>
                    <a:pt x="4420" y="8984"/>
                    <a:pt x="3599" y="8749"/>
                    <a:pt x="2882" y="8271"/>
                  </a:cubicBezTo>
                  <a:cubicBezTo>
                    <a:pt x="1191" y="7140"/>
                    <a:pt x="536" y="4985"/>
                    <a:pt x="1310" y="3104"/>
                  </a:cubicBezTo>
                  <a:cubicBezTo>
                    <a:pt x="1986" y="1495"/>
                    <a:pt x="3553" y="486"/>
                    <a:pt x="5244" y="486"/>
                  </a:cubicBezTo>
                  <a:close/>
                  <a:moveTo>
                    <a:pt x="5227" y="1"/>
                  </a:moveTo>
                  <a:cubicBezTo>
                    <a:pt x="4318" y="1"/>
                    <a:pt x="3404" y="261"/>
                    <a:pt x="2608" y="794"/>
                  </a:cubicBezTo>
                  <a:cubicBezTo>
                    <a:pt x="727" y="2056"/>
                    <a:pt x="1" y="4461"/>
                    <a:pt x="858" y="6545"/>
                  </a:cubicBezTo>
                  <a:cubicBezTo>
                    <a:pt x="1606" y="8338"/>
                    <a:pt x="3350" y="9469"/>
                    <a:pt x="5233" y="9469"/>
                  </a:cubicBezTo>
                  <a:cubicBezTo>
                    <a:pt x="5539" y="9469"/>
                    <a:pt x="5847" y="9440"/>
                    <a:pt x="6156" y="9378"/>
                  </a:cubicBezTo>
                  <a:cubicBezTo>
                    <a:pt x="8371" y="8938"/>
                    <a:pt x="9966" y="6997"/>
                    <a:pt x="9966" y="4735"/>
                  </a:cubicBezTo>
                  <a:cubicBezTo>
                    <a:pt x="9966" y="3485"/>
                    <a:pt x="9466" y="2282"/>
                    <a:pt x="8585" y="1389"/>
                  </a:cubicBezTo>
                  <a:cubicBezTo>
                    <a:pt x="7669" y="473"/>
                    <a:pt x="6452" y="1"/>
                    <a:pt x="5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5"/>
            <p:cNvSpPr/>
            <p:nvPr/>
          </p:nvSpPr>
          <p:spPr>
            <a:xfrm>
              <a:off x="2812375" y="3082350"/>
              <a:ext cx="17150" cy="14125"/>
            </a:xfrm>
            <a:custGeom>
              <a:avLst/>
              <a:gdLst/>
              <a:ahLst/>
              <a:cxnLst/>
              <a:rect l="l" t="t" r="r" b="b"/>
              <a:pathLst>
                <a:path w="686" h="565" extrusionOk="0">
                  <a:moveTo>
                    <a:pt x="424" y="1"/>
                  </a:moveTo>
                  <a:cubicBezTo>
                    <a:pt x="364" y="13"/>
                    <a:pt x="293" y="36"/>
                    <a:pt x="257" y="72"/>
                  </a:cubicBezTo>
                  <a:lnTo>
                    <a:pt x="174" y="155"/>
                  </a:lnTo>
                  <a:cubicBezTo>
                    <a:pt x="1" y="328"/>
                    <a:pt x="162" y="564"/>
                    <a:pt x="349" y="564"/>
                  </a:cubicBezTo>
                  <a:cubicBezTo>
                    <a:pt x="406" y="564"/>
                    <a:pt x="466" y="542"/>
                    <a:pt x="519" y="489"/>
                  </a:cubicBezTo>
                  <a:lnTo>
                    <a:pt x="591" y="417"/>
                  </a:lnTo>
                  <a:cubicBezTo>
                    <a:pt x="686" y="322"/>
                    <a:pt x="686" y="167"/>
                    <a:pt x="591" y="72"/>
                  </a:cubicBezTo>
                  <a:cubicBezTo>
                    <a:pt x="543" y="36"/>
                    <a:pt x="483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5"/>
            <p:cNvSpPr/>
            <p:nvPr/>
          </p:nvSpPr>
          <p:spPr>
            <a:xfrm>
              <a:off x="2749225" y="3098125"/>
              <a:ext cx="64825" cy="61575"/>
            </a:xfrm>
            <a:custGeom>
              <a:avLst/>
              <a:gdLst/>
              <a:ahLst/>
              <a:cxnLst/>
              <a:rect l="l" t="t" r="r" b="b"/>
              <a:pathLst>
                <a:path w="2593" h="2463" extrusionOk="0">
                  <a:moveTo>
                    <a:pt x="2319" y="1"/>
                  </a:moveTo>
                  <a:cubicBezTo>
                    <a:pt x="2259" y="1"/>
                    <a:pt x="2200" y="24"/>
                    <a:pt x="2152" y="72"/>
                  </a:cubicBezTo>
                  <a:lnTo>
                    <a:pt x="176" y="2049"/>
                  </a:lnTo>
                  <a:cubicBezTo>
                    <a:pt x="1" y="2224"/>
                    <a:pt x="168" y="2463"/>
                    <a:pt x="357" y="2463"/>
                  </a:cubicBezTo>
                  <a:cubicBezTo>
                    <a:pt x="413" y="2463"/>
                    <a:pt x="470" y="2442"/>
                    <a:pt x="521" y="2394"/>
                  </a:cubicBezTo>
                  <a:lnTo>
                    <a:pt x="2497" y="405"/>
                  </a:lnTo>
                  <a:cubicBezTo>
                    <a:pt x="2593" y="322"/>
                    <a:pt x="2593" y="167"/>
                    <a:pt x="2497" y="72"/>
                  </a:cubicBezTo>
                  <a:cubicBezTo>
                    <a:pt x="2450" y="24"/>
                    <a:pt x="2390" y="1"/>
                    <a:pt x="2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5"/>
            <p:cNvSpPr/>
            <p:nvPr/>
          </p:nvSpPr>
          <p:spPr>
            <a:xfrm>
              <a:off x="2714750" y="3047525"/>
              <a:ext cx="116875" cy="114025"/>
            </a:xfrm>
            <a:custGeom>
              <a:avLst/>
              <a:gdLst/>
              <a:ahLst/>
              <a:cxnLst/>
              <a:rect l="l" t="t" r="r" b="b"/>
              <a:pathLst>
                <a:path w="4675" h="4561" extrusionOk="0">
                  <a:moveTo>
                    <a:pt x="4412" y="1"/>
                  </a:moveTo>
                  <a:cubicBezTo>
                    <a:pt x="4341" y="1"/>
                    <a:pt x="4281" y="24"/>
                    <a:pt x="4234" y="72"/>
                  </a:cubicBezTo>
                  <a:lnTo>
                    <a:pt x="150" y="4156"/>
                  </a:lnTo>
                  <a:cubicBezTo>
                    <a:pt x="1" y="4333"/>
                    <a:pt x="158" y="4561"/>
                    <a:pt x="341" y="4561"/>
                  </a:cubicBezTo>
                  <a:cubicBezTo>
                    <a:pt x="392" y="4561"/>
                    <a:pt x="446" y="4543"/>
                    <a:pt x="495" y="4501"/>
                  </a:cubicBezTo>
                  <a:lnTo>
                    <a:pt x="4579" y="417"/>
                  </a:lnTo>
                  <a:cubicBezTo>
                    <a:pt x="4674" y="322"/>
                    <a:pt x="4674" y="167"/>
                    <a:pt x="4579" y="72"/>
                  </a:cubicBezTo>
                  <a:cubicBezTo>
                    <a:pt x="4531" y="24"/>
                    <a:pt x="4472" y="1"/>
                    <a:pt x="4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5"/>
            <p:cNvSpPr/>
            <p:nvPr/>
          </p:nvSpPr>
          <p:spPr>
            <a:xfrm>
              <a:off x="2684350" y="3017775"/>
              <a:ext cx="143700" cy="140575"/>
            </a:xfrm>
            <a:custGeom>
              <a:avLst/>
              <a:gdLst/>
              <a:ahLst/>
              <a:cxnLst/>
              <a:rect l="l" t="t" r="r" b="b"/>
              <a:pathLst>
                <a:path w="5748" h="5623" extrusionOk="0">
                  <a:moveTo>
                    <a:pt x="5485" y="0"/>
                  </a:moveTo>
                  <a:cubicBezTo>
                    <a:pt x="5426" y="0"/>
                    <a:pt x="5366" y="24"/>
                    <a:pt x="5319" y="71"/>
                  </a:cubicBezTo>
                  <a:lnTo>
                    <a:pt x="175" y="5203"/>
                  </a:lnTo>
                  <a:cubicBezTo>
                    <a:pt x="1" y="5377"/>
                    <a:pt x="166" y="5622"/>
                    <a:pt x="354" y="5622"/>
                  </a:cubicBezTo>
                  <a:cubicBezTo>
                    <a:pt x="410" y="5622"/>
                    <a:pt x="468" y="5600"/>
                    <a:pt x="520" y="5548"/>
                  </a:cubicBezTo>
                  <a:lnTo>
                    <a:pt x="5652" y="405"/>
                  </a:lnTo>
                  <a:cubicBezTo>
                    <a:pt x="5747" y="310"/>
                    <a:pt x="5747" y="167"/>
                    <a:pt x="5652" y="71"/>
                  </a:cubicBezTo>
                  <a:cubicBezTo>
                    <a:pt x="5616" y="24"/>
                    <a:pt x="5545" y="0"/>
                    <a:pt x="5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5"/>
            <p:cNvSpPr/>
            <p:nvPr/>
          </p:nvSpPr>
          <p:spPr>
            <a:xfrm>
              <a:off x="2664600" y="2993925"/>
              <a:ext cx="53600" cy="75350"/>
            </a:xfrm>
            <a:custGeom>
              <a:avLst/>
              <a:gdLst/>
              <a:ahLst/>
              <a:cxnLst/>
              <a:rect l="l" t="t" r="r" b="b"/>
              <a:pathLst>
                <a:path w="2144" h="3014" extrusionOk="0">
                  <a:moveTo>
                    <a:pt x="204" y="0"/>
                  </a:moveTo>
                  <a:cubicBezTo>
                    <a:pt x="95" y="0"/>
                    <a:pt x="1" y="81"/>
                    <a:pt x="1" y="192"/>
                  </a:cubicBezTo>
                  <a:lnTo>
                    <a:pt x="1" y="1942"/>
                  </a:lnTo>
                  <a:cubicBezTo>
                    <a:pt x="1" y="2538"/>
                    <a:pt x="477" y="3014"/>
                    <a:pt x="1072" y="3014"/>
                  </a:cubicBezTo>
                  <a:cubicBezTo>
                    <a:pt x="1656" y="3014"/>
                    <a:pt x="2144" y="2538"/>
                    <a:pt x="2144" y="1942"/>
                  </a:cubicBezTo>
                  <a:lnTo>
                    <a:pt x="2144" y="204"/>
                  </a:lnTo>
                  <a:cubicBezTo>
                    <a:pt x="2133" y="81"/>
                    <a:pt x="2038" y="0"/>
                    <a:pt x="1938" y="0"/>
                  </a:cubicBezTo>
                  <a:cubicBezTo>
                    <a:pt x="1931" y="0"/>
                    <a:pt x="1924" y="1"/>
                    <a:pt x="1918" y="2"/>
                  </a:cubicBezTo>
                  <a:cubicBezTo>
                    <a:pt x="1811" y="25"/>
                    <a:pt x="1739" y="109"/>
                    <a:pt x="1751" y="204"/>
                  </a:cubicBezTo>
                  <a:lnTo>
                    <a:pt x="1751" y="1942"/>
                  </a:lnTo>
                  <a:cubicBezTo>
                    <a:pt x="1763" y="2323"/>
                    <a:pt x="1453" y="2645"/>
                    <a:pt x="1072" y="2645"/>
                  </a:cubicBezTo>
                  <a:cubicBezTo>
                    <a:pt x="679" y="2645"/>
                    <a:pt x="370" y="2323"/>
                    <a:pt x="394" y="1942"/>
                  </a:cubicBezTo>
                  <a:lnTo>
                    <a:pt x="394" y="204"/>
                  </a:lnTo>
                  <a:cubicBezTo>
                    <a:pt x="394" y="109"/>
                    <a:pt x="322" y="25"/>
                    <a:pt x="227" y="2"/>
                  </a:cubicBezTo>
                  <a:cubicBezTo>
                    <a:pt x="219" y="1"/>
                    <a:pt x="21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5"/>
            <p:cNvSpPr/>
            <p:nvPr/>
          </p:nvSpPr>
          <p:spPr>
            <a:xfrm>
              <a:off x="2725025" y="2993950"/>
              <a:ext cx="61950" cy="75325"/>
            </a:xfrm>
            <a:custGeom>
              <a:avLst/>
              <a:gdLst/>
              <a:ahLst/>
              <a:cxnLst/>
              <a:rect l="l" t="t" r="r" b="b"/>
              <a:pathLst>
                <a:path w="2478" h="3013" extrusionOk="0">
                  <a:moveTo>
                    <a:pt x="203" y="1"/>
                  </a:moveTo>
                  <a:cubicBezTo>
                    <a:pt x="180" y="1"/>
                    <a:pt x="156" y="4"/>
                    <a:pt x="132" y="12"/>
                  </a:cubicBezTo>
                  <a:cubicBezTo>
                    <a:pt x="84" y="24"/>
                    <a:pt x="36" y="72"/>
                    <a:pt x="13" y="131"/>
                  </a:cubicBezTo>
                  <a:cubicBezTo>
                    <a:pt x="1" y="191"/>
                    <a:pt x="1" y="251"/>
                    <a:pt x="25" y="298"/>
                  </a:cubicBezTo>
                  <a:lnTo>
                    <a:pt x="1037" y="2882"/>
                  </a:lnTo>
                  <a:cubicBezTo>
                    <a:pt x="1060" y="2965"/>
                    <a:pt x="1132" y="3013"/>
                    <a:pt x="1215" y="3013"/>
                  </a:cubicBezTo>
                  <a:cubicBezTo>
                    <a:pt x="1299" y="3013"/>
                    <a:pt x="1382" y="2965"/>
                    <a:pt x="1406" y="2882"/>
                  </a:cubicBezTo>
                  <a:lnTo>
                    <a:pt x="2418" y="298"/>
                  </a:lnTo>
                  <a:cubicBezTo>
                    <a:pt x="2477" y="179"/>
                    <a:pt x="2406" y="36"/>
                    <a:pt x="2287" y="12"/>
                  </a:cubicBezTo>
                  <a:cubicBezTo>
                    <a:pt x="2263" y="4"/>
                    <a:pt x="2239" y="1"/>
                    <a:pt x="2217" y="1"/>
                  </a:cubicBezTo>
                  <a:cubicBezTo>
                    <a:pt x="2140" y="1"/>
                    <a:pt x="2076" y="46"/>
                    <a:pt x="2049" y="120"/>
                  </a:cubicBezTo>
                  <a:lnTo>
                    <a:pt x="1215" y="2263"/>
                  </a:lnTo>
                  <a:lnTo>
                    <a:pt x="394" y="120"/>
                  </a:lnTo>
                  <a:cubicBezTo>
                    <a:pt x="357" y="46"/>
                    <a:pt x="28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55"/>
          <p:cNvGrpSpPr/>
          <p:nvPr/>
        </p:nvGrpSpPr>
        <p:grpSpPr>
          <a:xfrm>
            <a:off x="1477517" y="3082582"/>
            <a:ext cx="294425" cy="177125"/>
            <a:chOff x="1152800" y="2928475"/>
            <a:chExt cx="294425" cy="177125"/>
          </a:xfrm>
        </p:grpSpPr>
        <p:sp>
          <p:nvSpPr>
            <p:cNvPr id="2192" name="Google Shape;2192;p55"/>
            <p:cNvSpPr/>
            <p:nvPr/>
          </p:nvSpPr>
          <p:spPr>
            <a:xfrm>
              <a:off x="1337950" y="3064775"/>
              <a:ext cx="15800" cy="11950"/>
            </a:xfrm>
            <a:custGeom>
              <a:avLst/>
              <a:gdLst/>
              <a:ahLst/>
              <a:cxnLst/>
              <a:rect l="l" t="t" r="r" b="b"/>
              <a:pathLst>
                <a:path w="632" h="478" extrusionOk="0">
                  <a:moveTo>
                    <a:pt x="242" y="0"/>
                  </a:moveTo>
                  <a:cubicBezTo>
                    <a:pt x="133" y="0"/>
                    <a:pt x="47" y="91"/>
                    <a:pt x="24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358" y="477"/>
                  </a:lnTo>
                  <a:cubicBezTo>
                    <a:pt x="477" y="477"/>
                    <a:pt x="584" y="394"/>
                    <a:pt x="608" y="275"/>
                  </a:cubicBezTo>
                  <a:cubicBezTo>
                    <a:pt x="632" y="132"/>
                    <a:pt x="513" y="1"/>
                    <a:pt x="370" y="1"/>
                  </a:cubicBezTo>
                  <a:lnTo>
                    <a:pt x="263" y="1"/>
                  </a:lnTo>
                  <a:cubicBezTo>
                    <a:pt x="256" y="1"/>
                    <a:pt x="249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5"/>
            <p:cNvSpPr/>
            <p:nvPr/>
          </p:nvSpPr>
          <p:spPr>
            <a:xfrm>
              <a:off x="1258775" y="3064750"/>
              <a:ext cx="74550" cy="12000"/>
            </a:xfrm>
            <a:custGeom>
              <a:avLst/>
              <a:gdLst/>
              <a:ahLst/>
              <a:cxnLst/>
              <a:rect l="l" t="t" r="r" b="b"/>
              <a:pathLst>
                <a:path w="2982" h="480" extrusionOk="0">
                  <a:moveTo>
                    <a:pt x="2676" y="0"/>
                  </a:moveTo>
                  <a:cubicBezTo>
                    <a:pt x="2666" y="0"/>
                    <a:pt x="2655" y="1"/>
                    <a:pt x="2644" y="2"/>
                  </a:cubicBezTo>
                  <a:lnTo>
                    <a:pt x="274" y="2"/>
                  </a:lnTo>
                  <a:cubicBezTo>
                    <a:pt x="268" y="2"/>
                    <a:pt x="261" y="1"/>
                    <a:pt x="254" y="1"/>
                  </a:cubicBezTo>
                  <a:cubicBezTo>
                    <a:pt x="143" y="1"/>
                    <a:pt x="47" y="92"/>
                    <a:pt x="36" y="193"/>
                  </a:cubicBezTo>
                  <a:cubicBezTo>
                    <a:pt x="1" y="347"/>
                    <a:pt x="120" y="478"/>
                    <a:pt x="274" y="478"/>
                  </a:cubicBezTo>
                  <a:lnTo>
                    <a:pt x="2644" y="478"/>
                  </a:lnTo>
                  <a:cubicBezTo>
                    <a:pt x="2651" y="479"/>
                    <a:pt x="2659" y="479"/>
                    <a:pt x="2666" y="479"/>
                  </a:cubicBezTo>
                  <a:cubicBezTo>
                    <a:pt x="2978" y="479"/>
                    <a:pt x="2982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5"/>
            <p:cNvSpPr/>
            <p:nvPr/>
          </p:nvSpPr>
          <p:spPr>
            <a:xfrm>
              <a:off x="1152800" y="2928475"/>
              <a:ext cx="294425" cy="177125"/>
            </a:xfrm>
            <a:custGeom>
              <a:avLst/>
              <a:gdLst/>
              <a:ahLst/>
              <a:cxnLst/>
              <a:rect l="l" t="t" r="r" b="b"/>
              <a:pathLst>
                <a:path w="11777" h="7085" extrusionOk="0">
                  <a:moveTo>
                    <a:pt x="2311" y="464"/>
                  </a:moveTo>
                  <a:lnTo>
                    <a:pt x="2311" y="738"/>
                  </a:lnTo>
                  <a:lnTo>
                    <a:pt x="1299" y="738"/>
                  </a:lnTo>
                  <a:lnTo>
                    <a:pt x="1299" y="464"/>
                  </a:lnTo>
                  <a:close/>
                  <a:moveTo>
                    <a:pt x="7323" y="643"/>
                  </a:moveTo>
                  <a:lnTo>
                    <a:pt x="7323" y="738"/>
                  </a:lnTo>
                  <a:lnTo>
                    <a:pt x="4442" y="738"/>
                  </a:lnTo>
                  <a:lnTo>
                    <a:pt x="4442" y="643"/>
                  </a:lnTo>
                  <a:close/>
                  <a:moveTo>
                    <a:pt x="10490" y="464"/>
                  </a:moveTo>
                  <a:lnTo>
                    <a:pt x="10490" y="738"/>
                  </a:lnTo>
                  <a:lnTo>
                    <a:pt x="9478" y="738"/>
                  </a:lnTo>
                  <a:lnTo>
                    <a:pt x="9478" y="464"/>
                  </a:lnTo>
                  <a:close/>
                  <a:moveTo>
                    <a:pt x="11050" y="1226"/>
                  </a:moveTo>
                  <a:cubicBezTo>
                    <a:pt x="11181" y="1226"/>
                    <a:pt x="11288" y="1334"/>
                    <a:pt x="11288" y="1465"/>
                  </a:cubicBezTo>
                  <a:lnTo>
                    <a:pt x="11288" y="6358"/>
                  </a:lnTo>
                  <a:cubicBezTo>
                    <a:pt x="11288" y="6489"/>
                    <a:pt x="11181" y="6596"/>
                    <a:pt x="11050" y="6596"/>
                  </a:cubicBezTo>
                  <a:lnTo>
                    <a:pt x="727" y="6596"/>
                  </a:lnTo>
                  <a:cubicBezTo>
                    <a:pt x="596" y="6596"/>
                    <a:pt x="489" y="6489"/>
                    <a:pt x="489" y="6358"/>
                  </a:cubicBezTo>
                  <a:lnTo>
                    <a:pt x="489" y="1465"/>
                  </a:lnTo>
                  <a:cubicBezTo>
                    <a:pt x="489" y="1334"/>
                    <a:pt x="596" y="1226"/>
                    <a:pt x="727" y="1226"/>
                  </a:cubicBezTo>
                  <a:close/>
                  <a:moveTo>
                    <a:pt x="1049" y="0"/>
                  </a:moveTo>
                  <a:cubicBezTo>
                    <a:pt x="918" y="0"/>
                    <a:pt x="811" y="107"/>
                    <a:pt x="811" y="238"/>
                  </a:cubicBezTo>
                  <a:lnTo>
                    <a:pt x="811" y="738"/>
                  </a:lnTo>
                  <a:lnTo>
                    <a:pt x="727" y="738"/>
                  </a:lnTo>
                  <a:cubicBezTo>
                    <a:pt x="334" y="738"/>
                    <a:pt x="13" y="1060"/>
                    <a:pt x="1" y="1453"/>
                  </a:cubicBezTo>
                  <a:lnTo>
                    <a:pt x="1" y="6358"/>
                  </a:lnTo>
                  <a:cubicBezTo>
                    <a:pt x="1" y="6763"/>
                    <a:pt x="334" y="7084"/>
                    <a:pt x="727" y="7084"/>
                  </a:cubicBezTo>
                  <a:lnTo>
                    <a:pt x="11050" y="7084"/>
                  </a:lnTo>
                  <a:cubicBezTo>
                    <a:pt x="11443" y="7084"/>
                    <a:pt x="11776" y="6763"/>
                    <a:pt x="11764" y="6358"/>
                  </a:cubicBezTo>
                  <a:lnTo>
                    <a:pt x="11764" y="1453"/>
                  </a:lnTo>
                  <a:cubicBezTo>
                    <a:pt x="11764" y="1060"/>
                    <a:pt x="11443" y="738"/>
                    <a:pt x="11050" y="738"/>
                  </a:cubicBezTo>
                  <a:lnTo>
                    <a:pt x="10967" y="738"/>
                  </a:lnTo>
                  <a:lnTo>
                    <a:pt x="10967" y="238"/>
                  </a:lnTo>
                  <a:cubicBezTo>
                    <a:pt x="10967" y="107"/>
                    <a:pt x="10859" y="0"/>
                    <a:pt x="10728" y="0"/>
                  </a:cubicBezTo>
                  <a:lnTo>
                    <a:pt x="9228" y="0"/>
                  </a:lnTo>
                  <a:cubicBezTo>
                    <a:pt x="9097" y="0"/>
                    <a:pt x="8990" y="107"/>
                    <a:pt x="8990" y="238"/>
                  </a:cubicBezTo>
                  <a:lnTo>
                    <a:pt x="8990" y="738"/>
                  </a:lnTo>
                  <a:lnTo>
                    <a:pt x="7800" y="738"/>
                  </a:lnTo>
                  <a:lnTo>
                    <a:pt x="7800" y="405"/>
                  </a:lnTo>
                  <a:cubicBezTo>
                    <a:pt x="7800" y="274"/>
                    <a:pt x="7692" y="167"/>
                    <a:pt x="7561" y="167"/>
                  </a:cubicBezTo>
                  <a:lnTo>
                    <a:pt x="4204" y="167"/>
                  </a:lnTo>
                  <a:cubicBezTo>
                    <a:pt x="4061" y="167"/>
                    <a:pt x="3954" y="274"/>
                    <a:pt x="3954" y="405"/>
                  </a:cubicBezTo>
                  <a:lnTo>
                    <a:pt x="3954" y="738"/>
                  </a:lnTo>
                  <a:lnTo>
                    <a:pt x="2787" y="738"/>
                  </a:lnTo>
                  <a:lnTo>
                    <a:pt x="2787" y="238"/>
                  </a:lnTo>
                  <a:cubicBezTo>
                    <a:pt x="2787" y="107"/>
                    <a:pt x="2680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5"/>
            <p:cNvSpPr/>
            <p:nvPr/>
          </p:nvSpPr>
          <p:spPr>
            <a:xfrm>
              <a:off x="1198350" y="3003475"/>
              <a:ext cx="43475" cy="37350"/>
            </a:xfrm>
            <a:custGeom>
              <a:avLst/>
              <a:gdLst/>
              <a:ahLst/>
              <a:cxnLst/>
              <a:rect l="l" t="t" r="r" b="b"/>
              <a:pathLst>
                <a:path w="1739" h="1494" extrusionOk="0">
                  <a:moveTo>
                    <a:pt x="995" y="482"/>
                  </a:moveTo>
                  <a:cubicBezTo>
                    <a:pt x="1131" y="482"/>
                    <a:pt x="1263" y="589"/>
                    <a:pt x="1263" y="751"/>
                  </a:cubicBezTo>
                  <a:cubicBezTo>
                    <a:pt x="1263" y="893"/>
                    <a:pt x="1144" y="1013"/>
                    <a:pt x="989" y="1013"/>
                  </a:cubicBezTo>
                  <a:cubicBezTo>
                    <a:pt x="763" y="1013"/>
                    <a:pt x="644" y="727"/>
                    <a:pt x="810" y="560"/>
                  </a:cubicBezTo>
                  <a:cubicBezTo>
                    <a:pt x="864" y="506"/>
                    <a:pt x="930" y="482"/>
                    <a:pt x="995" y="482"/>
                  </a:cubicBezTo>
                  <a:close/>
                  <a:moveTo>
                    <a:pt x="989" y="1"/>
                  </a:moveTo>
                  <a:cubicBezTo>
                    <a:pt x="334" y="1"/>
                    <a:pt x="1" y="810"/>
                    <a:pt x="465" y="1274"/>
                  </a:cubicBezTo>
                  <a:cubicBezTo>
                    <a:pt x="620" y="1425"/>
                    <a:pt x="809" y="1493"/>
                    <a:pt x="993" y="1493"/>
                  </a:cubicBezTo>
                  <a:cubicBezTo>
                    <a:pt x="1375" y="1493"/>
                    <a:pt x="1739" y="1201"/>
                    <a:pt x="1739" y="751"/>
                  </a:cubicBezTo>
                  <a:cubicBezTo>
                    <a:pt x="1739" y="334"/>
                    <a:pt x="1406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5"/>
            <p:cNvSpPr/>
            <p:nvPr/>
          </p:nvSpPr>
          <p:spPr>
            <a:xfrm>
              <a:off x="1351950" y="3003475"/>
              <a:ext cx="43475" cy="37350"/>
            </a:xfrm>
            <a:custGeom>
              <a:avLst/>
              <a:gdLst/>
              <a:ahLst/>
              <a:cxnLst/>
              <a:rect l="l" t="t" r="r" b="b"/>
              <a:pathLst>
                <a:path w="1739" h="1494" extrusionOk="0">
                  <a:moveTo>
                    <a:pt x="994" y="482"/>
                  </a:moveTo>
                  <a:cubicBezTo>
                    <a:pt x="1131" y="482"/>
                    <a:pt x="1262" y="589"/>
                    <a:pt x="1262" y="751"/>
                  </a:cubicBezTo>
                  <a:cubicBezTo>
                    <a:pt x="1262" y="893"/>
                    <a:pt x="1143" y="1013"/>
                    <a:pt x="1000" y="1013"/>
                  </a:cubicBezTo>
                  <a:cubicBezTo>
                    <a:pt x="762" y="1013"/>
                    <a:pt x="643" y="727"/>
                    <a:pt x="810" y="560"/>
                  </a:cubicBezTo>
                  <a:cubicBezTo>
                    <a:pt x="863" y="506"/>
                    <a:pt x="929" y="482"/>
                    <a:pt x="994" y="482"/>
                  </a:cubicBezTo>
                  <a:close/>
                  <a:moveTo>
                    <a:pt x="1000" y="1"/>
                  </a:moveTo>
                  <a:cubicBezTo>
                    <a:pt x="334" y="1"/>
                    <a:pt x="0" y="810"/>
                    <a:pt x="465" y="1274"/>
                  </a:cubicBezTo>
                  <a:cubicBezTo>
                    <a:pt x="619" y="1425"/>
                    <a:pt x="808" y="1493"/>
                    <a:pt x="992" y="1493"/>
                  </a:cubicBezTo>
                  <a:cubicBezTo>
                    <a:pt x="1375" y="1493"/>
                    <a:pt x="1739" y="1201"/>
                    <a:pt x="1739" y="751"/>
                  </a:cubicBezTo>
                  <a:cubicBezTo>
                    <a:pt x="1739" y="334"/>
                    <a:pt x="1405" y="1"/>
                    <a:pt x="1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5"/>
            <p:cNvSpPr/>
            <p:nvPr/>
          </p:nvSpPr>
          <p:spPr>
            <a:xfrm>
              <a:off x="1179100" y="2978525"/>
              <a:ext cx="249325" cy="87650"/>
            </a:xfrm>
            <a:custGeom>
              <a:avLst/>
              <a:gdLst/>
              <a:ahLst/>
              <a:cxnLst/>
              <a:rect l="l" t="t" r="r" b="b"/>
              <a:pathLst>
                <a:path w="9973" h="3506" extrusionOk="0">
                  <a:moveTo>
                    <a:pt x="6390" y="879"/>
                  </a:moveTo>
                  <a:cubicBezTo>
                    <a:pt x="6081" y="1403"/>
                    <a:pt x="6069" y="2070"/>
                    <a:pt x="6367" y="2606"/>
                  </a:cubicBezTo>
                  <a:lnTo>
                    <a:pt x="3307" y="2606"/>
                  </a:lnTo>
                  <a:cubicBezTo>
                    <a:pt x="3604" y="2070"/>
                    <a:pt x="3592" y="1403"/>
                    <a:pt x="3283" y="879"/>
                  </a:cubicBezTo>
                  <a:close/>
                  <a:moveTo>
                    <a:pt x="1753" y="476"/>
                  </a:moveTo>
                  <a:cubicBezTo>
                    <a:pt x="2408" y="476"/>
                    <a:pt x="3033" y="984"/>
                    <a:pt x="3033" y="1749"/>
                  </a:cubicBezTo>
                  <a:cubicBezTo>
                    <a:pt x="3033" y="2451"/>
                    <a:pt x="2461" y="3011"/>
                    <a:pt x="1759" y="3023"/>
                  </a:cubicBezTo>
                  <a:cubicBezTo>
                    <a:pt x="628" y="3023"/>
                    <a:pt x="56" y="1653"/>
                    <a:pt x="854" y="856"/>
                  </a:cubicBezTo>
                  <a:cubicBezTo>
                    <a:pt x="1117" y="593"/>
                    <a:pt x="1438" y="476"/>
                    <a:pt x="1753" y="476"/>
                  </a:cubicBezTo>
                  <a:close/>
                  <a:moveTo>
                    <a:pt x="7908" y="476"/>
                  </a:moveTo>
                  <a:cubicBezTo>
                    <a:pt x="8563" y="476"/>
                    <a:pt x="9188" y="984"/>
                    <a:pt x="9188" y="1749"/>
                  </a:cubicBezTo>
                  <a:cubicBezTo>
                    <a:pt x="9176" y="2451"/>
                    <a:pt x="8605" y="3023"/>
                    <a:pt x="7914" y="3023"/>
                  </a:cubicBezTo>
                  <a:cubicBezTo>
                    <a:pt x="6783" y="3023"/>
                    <a:pt x="6212" y="1653"/>
                    <a:pt x="7009" y="856"/>
                  </a:cubicBezTo>
                  <a:cubicBezTo>
                    <a:pt x="7272" y="593"/>
                    <a:pt x="7594" y="476"/>
                    <a:pt x="7908" y="476"/>
                  </a:cubicBezTo>
                  <a:close/>
                  <a:moveTo>
                    <a:pt x="1775" y="1"/>
                  </a:moveTo>
                  <a:cubicBezTo>
                    <a:pt x="861" y="1"/>
                    <a:pt x="0" y="725"/>
                    <a:pt x="9" y="1772"/>
                  </a:cubicBezTo>
                  <a:cubicBezTo>
                    <a:pt x="25" y="2810"/>
                    <a:pt x="880" y="3506"/>
                    <a:pt x="1776" y="3506"/>
                  </a:cubicBezTo>
                  <a:cubicBezTo>
                    <a:pt x="2166" y="3506"/>
                    <a:pt x="2563" y="3374"/>
                    <a:pt x="2902" y="3082"/>
                  </a:cubicBezTo>
                  <a:lnTo>
                    <a:pt x="6771" y="3082"/>
                  </a:lnTo>
                  <a:cubicBezTo>
                    <a:pt x="7107" y="3370"/>
                    <a:pt x="7510" y="3505"/>
                    <a:pt x="7907" y="3505"/>
                  </a:cubicBezTo>
                  <a:cubicBezTo>
                    <a:pt x="8608" y="3505"/>
                    <a:pt x="9291" y="3086"/>
                    <a:pt x="9557" y="2356"/>
                  </a:cubicBezTo>
                  <a:cubicBezTo>
                    <a:pt x="9972" y="1218"/>
                    <a:pt x="9137" y="10"/>
                    <a:pt x="7920" y="10"/>
                  </a:cubicBezTo>
                  <a:cubicBezTo>
                    <a:pt x="7914" y="10"/>
                    <a:pt x="7908" y="10"/>
                    <a:pt x="7902" y="10"/>
                  </a:cubicBezTo>
                  <a:cubicBezTo>
                    <a:pt x="7887" y="10"/>
                    <a:pt x="7871" y="10"/>
                    <a:pt x="7856" y="10"/>
                  </a:cubicBezTo>
                  <a:cubicBezTo>
                    <a:pt x="7468" y="10"/>
                    <a:pt x="7104" y="151"/>
                    <a:pt x="6795" y="391"/>
                  </a:cubicBezTo>
                  <a:lnTo>
                    <a:pt x="2866" y="391"/>
                  </a:lnTo>
                  <a:cubicBezTo>
                    <a:pt x="2531" y="122"/>
                    <a:pt x="2148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5"/>
            <p:cNvSpPr/>
            <p:nvPr/>
          </p:nvSpPr>
          <p:spPr>
            <a:xfrm>
              <a:off x="1281700" y="3003775"/>
              <a:ext cx="37225" cy="37225"/>
            </a:xfrm>
            <a:custGeom>
              <a:avLst/>
              <a:gdLst/>
              <a:ahLst/>
              <a:cxnLst/>
              <a:rect l="l" t="t" r="r" b="b"/>
              <a:pathLst>
                <a:path w="1489" h="1489" extrusionOk="0">
                  <a:moveTo>
                    <a:pt x="989" y="489"/>
                  </a:moveTo>
                  <a:lnTo>
                    <a:pt x="989" y="1012"/>
                  </a:lnTo>
                  <a:lnTo>
                    <a:pt x="453" y="1012"/>
                  </a:lnTo>
                  <a:lnTo>
                    <a:pt x="453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251"/>
                  </a:lnTo>
                  <a:cubicBezTo>
                    <a:pt x="0" y="1382"/>
                    <a:pt x="107" y="1489"/>
                    <a:pt x="238" y="1489"/>
                  </a:cubicBezTo>
                  <a:lnTo>
                    <a:pt x="1250" y="1489"/>
                  </a:lnTo>
                  <a:cubicBezTo>
                    <a:pt x="1381" y="1489"/>
                    <a:pt x="1489" y="1382"/>
                    <a:pt x="1489" y="1251"/>
                  </a:cubicBezTo>
                  <a:lnTo>
                    <a:pt x="1489" y="239"/>
                  </a:lnTo>
                  <a:cubicBezTo>
                    <a:pt x="1489" y="108"/>
                    <a:pt x="1381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9" name="Google Shape;2199;p55"/>
          <p:cNvGrpSpPr/>
          <p:nvPr/>
        </p:nvGrpSpPr>
        <p:grpSpPr>
          <a:xfrm>
            <a:off x="968690" y="3024057"/>
            <a:ext cx="295300" cy="294175"/>
            <a:chOff x="432775" y="2928175"/>
            <a:chExt cx="295300" cy="294175"/>
          </a:xfrm>
        </p:grpSpPr>
        <p:sp>
          <p:nvSpPr>
            <p:cNvPr id="2200" name="Google Shape;2200;p55"/>
            <p:cNvSpPr/>
            <p:nvPr/>
          </p:nvSpPr>
          <p:spPr>
            <a:xfrm>
              <a:off x="486050" y="2928175"/>
              <a:ext cx="208400" cy="247675"/>
            </a:xfrm>
            <a:custGeom>
              <a:avLst/>
              <a:gdLst/>
              <a:ahLst/>
              <a:cxnLst/>
              <a:rect l="l" t="t" r="r" b="b"/>
              <a:pathLst>
                <a:path w="8336" h="9907" extrusionOk="0">
                  <a:moveTo>
                    <a:pt x="3787" y="536"/>
                  </a:moveTo>
                  <a:cubicBezTo>
                    <a:pt x="4573" y="536"/>
                    <a:pt x="5216" y="1167"/>
                    <a:pt x="5252" y="1953"/>
                  </a:cubicBezTo>
                  <a:lnTo>
                    <a:pt x="5252" y="2751"/>
                  </a:lnTo>
                  <a:lnTo>
                    <a:pt x="2323" y="2751"/>
                  </a:lnTo>
                  <a:lnTo>
                    <a:pt x="2323" y="1953"/>
                  </a:lnTo>
                  <a:cubicBezTo>
                    <a:pt x="2346" y="1167"/>
                    <a:pt x="3001" y="536"/>
                    <a:pt x="3787" y="536"/>
                  </a:cubicBezTo>
                  <a:close/>
                  <a:moveTo>
                    <a:pt x="3775" y="3667"/>
                  </a:moveTo>
                  <a:lnTo>
                    <a:pt x="4716" y="6227"/>
                  </a:lnTo>
                  <a:lnTo>
                    <a:pt x="4406" y="6596"/>
                  </a:lnTo>
                  <a:lnTo>
                    <a:pt x="3954" y="6108"/>
                  </a:lnTo>
                  <a:cubicBezTo>
                    <a:pt x="3906" y="6061"/>
                    <a:pt x="3835" y="6037"/>
                    <a:pt x="3775" y="6037"/>
                  </a:cubicBezTo>
                  <a:cubicBezTo>
                    <a:pt x="3704" y="6037"/>
                    <a:pt x="3644" y="6061"/>
                    <a:pt x="3597" y="6108"/>
                  </a:cubicBezTo>
                  <a:lnTo>
                    <a:pt x="3144" y="6596"/>
                  </a:lnTo>
                  <a:lnTo>
                    <a:pt x="2847" y="6227"/>
                  </a:lnTo>
                  <a:lnTo>
                    <a:pt x="3775" y="3667"/>
                  </a:lnTo>
                  <a:close/>
                  <a:moveTo>
                    <a:pt x="5406" y="3215"/>
                  </a:moveTo>
                  <a:cubicBezTo>
                    <a:pt x="6442" y="3810"/>
                    <a:pt x="7073" y="4918"/>
                    <a:pt x="7097" y="6120"/>
                  </a:cubicBezTo>
                  <a:cubicBezTo>
                    <a:pt x="7085" y="7942"/>
                    <a:pt x="5609" y="9430"/>
                    <a:pt x="3775" y="9430"/>
                  </a:cubicBezTo>
                  <a:cubicBezTo>
                    <a:pt x="1942" y="9430"/>
                    <a:pt x="465" y="7942"/>
                    <a:pt x="465" y="6120"/>
                  </a:cubicBezTo>
                  <a:cubicBezTo>
                    <a:pt x="477" y="4918"/>
                    <a:pt x="1108" y="3822"/>
                    <a:pt x="2144" y="3215"/>
                  </a:cubicBezTo>
                  <a:lnTo>
                    <a:pt x="3430" y="3215"/>
                  </a:lnTo>
                  <a:lnTo>
                    <a:pt x="1965" y="7180"/>
                  </a:lnTo>
                  <a:cubicBezTo>
                    <a:pt x="1918" y="7311"/>
                    <a:pt x="1989" y="7454"/>
                    <a:pt x="2108" y="7489"/>
                  </a:cubicBezTo>
                  <a:cubicBezTo>
                    <a:pt x="2144" y="7501"/>
                    <a:pt x="2168" y="7501"/>
                    <a:pt x="2192" y="7513"/>
                  </a:cubicBezTo>
                  <a:cubicBezTo>
                    <a:pt x="2299" y="7501"/>
                    <a:pt x="2382" y="7442"/>
                    <a:pt x="2418" y="7346"/>
                  </a:cubicBezTo>
                  <a:lnTo>
                    <a:pt x="2644" y="6739"/>
                  </a:lnTo>
                  <a:lnTo>
                    <a:pt x="2942" y="7096"/>
                  </a:lnTo>
                  <a:cubicBezTo>
                    <a:pt x="2989" y="7156"/>
                    <a:pt x="3049" y="7180"/>
                    <a:pt x="3120" y="7192"/>
                  </a:cubicBezTo>
                  <a:lnTo>
                    <a:pt x="3132" y="7192"/>
                  </a:lnTo>
                  <a:cubicBezTo>
                    <a:pt x="3192" y="7192"/>
                    <a:pt x="3263" y="7156"/>
                    <a:pt x="3299" y="7108"/>
                  </a:cubicBezTo>
                  <a:lnTo>
                    <a:pt x="3775" y="6608"/>
                  </a:lnTo>
                  <a:lnTo>
                    <a:pt x="4251" y="7108"/>
                  </a:lnTo>
                  <a:cubicBezTo>
                    <a:pt x="4287" y="7156"/>
                    <a:pt x="4359" y="7192"/>
                    <a:pt x="4430" y="7192"/>
                  </a:cubicBezTo>
                  <a:cubicBezTo>
                    <a:pt x="4490" y="7180"/>
                    <a:pt x="4561" y="7156"/>
                    <a:pt x="4597" y="7096"/>
                  </a:cubicBezTo>
                  <a:lnTo>
                    <a:pt x="4918" y="6727"/>
                  </a:lnTo>
                  <a:lnTo>
                    <a:pt x="5144" y="7346"/>
                  </a:lnTo>
                  <a:cubicBezTo>
                    <a:pt x="5180" y="7442"/>
                    <a:pt x="5263" y="7501"/>
                    <a:pt x="5371" y="7501"/>
                  </a:cubicBezTo>
                  <a:cubicBezTo>
                    <a:pt x="5394" y="7501"/>
                    <a:pt x="5418" y="7501"/>
                    <a:pt x="5454" y="7489"/>
                  </a:cubicBezTo>
                  <a:cubicBezTo>
                    <a:pt x="5573" y="7442"/>
                    <a:pt x="5644" y="7311"/>
                    <a:pt x="5597" y="7180"/>
                  </a:cubicBezTo>
                  <a:lnTo>
                    <a:pt x="4120" y="3215"/>
                  </a:lnTo>
                  <a:close/>
                  <a:moveTo>
                    <a:pt x="3787" y="0"/>
                  </a:moveTo>
                  <a:cubicBezTo>
                    <a:pt x="2716" y="0"/>
                    <a:pt x="1846" y="869"/>
                    <a:pt x="1846" y="1941"/>
                  </a:cubicBezTo>
                  <a:lnTo>
                    <a:pt x="1846" y="2834"/>
                  </a:lnTo>
                  <a:cubicBezTo>
                    <a:pt x="715" y="3536"/>
                    <a:pt x="13" y="4775"/>
                    <a:pt x="1" y="6108"/>
                  </a:cubicBezTo>
                  <a:cubicBezTo>
                    <a:pt x="1" y="8261"/>
                    <a:pt x="1758" y="9906"/>
                    <a:pt x="3782" y="9906"/>
                  </a:cubicBezTo>
                  <a:cubicBezTo>
                    <a:pt x="4120" y="9906"/>
                    <a:pt x="4465" y="9860"/>
                    <a:pt x="4811" y="9763"/>
                  </a:cubicBezTo>
                  <a:cubicBezTo>
                    <a:pt x="7228" y="9085"/>
                    <a:pt x="8335" y="6287"/>
                    <a:pt x="7026" y="4144"/>
                  </a:cubicBezTo>
                  <a:lnTo>
                    <a:pt x="7026" y="4144"/>
                  </a:lnTo>
                  <a:lnTo>
                    <a:pt x="7026" y="4156"/>
                  </a:lnTo>
                  <a:cubicBezTo>
                    <a:pt x="6704" y="3620"/>
                    <a:pt x="6252" y="3179"/>
                    <a:pt x="5728" y="2846"/>
                  </a:cubicBezTo>
                  <a:lnTo>
                    <a:pt x="5728" y="1941"/>
                  </a:lnTo>
                  <a:cubicBezTo>
                    <a:pt x="5728" y="869"/>
                    <a:pt x="4859" y="0"/>
                    <a:pt x="3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5"/>
            <p:cNvSpPr/>
            <p:nvPr/>
          </p:nvSpPr>
          <p:spPr>
            <a:xfrm>
              <a:off x="604750" y="3016000"/>
              <a:ext cx="44750" cy="44050"/>
            </a:xfrm>
            <a:custGeom>
              <a:avLst/>
              <a:gdLst/>
              <a:ahLst/>
              <a:cxnLst/>
              <a:rect l="l" t="t" r="r" b="b"/>
              <a:pathLst>
                <a:path w="1790" h="1762" extrusionOk="0">
                  <a:moveTo>
                    <a:pt x="341" y="1"/>
                  </a:moveTo>
                  <a:cubicBezTo>
                    <a:pt x="125" y="1"/>
                    <a:pt x="1" y="307"/>
                    <a:pt x="218" y="452"/>
                  </a:cubicBezTo>
                  <a:cubicBezTo>
                    <a:pt x="694" y="714"/>
                    <a:pt x="1063" y="1131"/>
                    <a:pt x="1301" y="1619"/>
                  </a:cubicBezTo>
                  <a:cubicBezTo>
                    <a:pt x="1337" y="1714"/>
                    <a:pt x="1420" y="1762"/>
                    <a:pt x="1516" y="1762"/>
                  </a:cubicBezTo>
                  <a:cubicBezTo>
                    <a:pt x="1551" y="1762"/>
                    <a:pt x="1587" y="1762"/>
                    <a:pt x="1611" y="1738"/>
                  </a:cubicBezTo>
                  <a:cubicBezTo>
                    <a:pt x="1730" y="1690"/>
                    <a:pt x="1789" y="1547"/>
                    <a:pt x="1730" y="1428"/>
                  </a:cubicBezTo>
                  <a:cubicBezTo>
                    <a:pt x="1468" y="833"/>
                    <a:pt x="1016" y="345"/>
                    <a:pt x="444" y="23"/>
                  </a:cubicBezTo>
                  <a:cubicBezTo>
                    <a:pt x="408" y="8"/>
                    <a:pt x="373" y="1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5"/>
            <p:cNvSpPr/>
            <p:nvPr/>
          </p:nvSpPr>
          <p:spPr>
            <a:xfrm>
              <a:off x="641675" y="3066725"/>
              <a:ext cx="13175" cy="14750"/>
            </a:xfrm>
            <a:custGeom>
              <a:avLst/>
              <a:gdLst/>
              <a:ahLst/>
              <a:cxnLst/>
              <a:rect l="l" t="t" r="r" b="b"/>
              <a:pathLst>
                <a:path w="527" h="590" extrusionOk="0">
                  <a:moveTo>
                    <a:pt x="262" y="1"/>
                  </a:moveTo>
                  <a:cubicBezTo>
                    <a:pt x="131" y="1"/>
                    <a:pt x="0" y="102"/>
                    <a:pt x="27" y="280"/>
                  </a:cubicBezTo>
                  <a:cubicBezTo>
                    <a:pt x="27" y="304"/>
                    <a:pt x="27" y="340"/>
                    <a:pt x="39" y="376"/>
                  </a:cubicBezTo>
                  <a:cubicBezTo>
                    <a:pt x="51" y="495"/>
                    <a:pt x="146" y="590"/>
                    <a:pt x="277" y="590"/>
                  </a:cubicBezTo>
                  <a:lnTo>
                    <a:pt x="301" y="590"/>
                  </a:lnTo>
                  <a:cubicBezTo>
                    <a:pt x="432" y="566"/>
                    <a:pt x="527" y="447"/>
                    <a:pt x="515" y="316"/>
                  </a:cubicBezTo>
                  <a:cubicBezTo>
                    <a:pt x="515" y="280"/>
                    <a:pt x="503" y="245"/>
                    <a:pt x="491" y="209"/>
                  </a:cubicBezTo>
                  <a:cubicBezTo>
                    <a:pt x="470" y="66"/>
                    <a:pt x="366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5"/>
            <p:cNvSpPr/>
            <p:nvPr/>
          </p:nvSpPr>
          <p:spPr>
            <a:xfrm>
              <a:off x="574750" y="3184950"/>
              <a:ext cx="11950" cy="37400"/>
            </a:xfrm>
            <a:custGeom>
              <a:avLst/>
              <a:gdLst/>
              <a:ahLst/>
              <a:cxnLst/>
              <a:rect l="l" t="t" r="r" b="b"/>
              <a:pathLst>
                <a:path w="478" h="1496" extrusionOk="0">
                  <a:moveTo>
                    <a:pt x="243" y="1"/>
                  </a:moveTo>
                  <a:cubicBezTo>
                    <a:pt x="230" y="1"/>
                    <a:pt x="217" y="2"/>
                    <a:pt x="203" y="4"/>
                  </a:cubicBezTo>
                  <a:cubicBezTo>
                    <a:pt x="84" y="28"/>
                    <a:pt x="1" y="123"/>
                    <a:pt x="1" y="242"/>
                  </a:cubicBezTo>
                  <a:lnTo>
                    <a:pt x="1" y="1243"/>
                  </a:lnTo>
                  <a:cubicBezTo>
                    <a:pt x="1" y="1362"/>
                    <a:pt x="84" y="1469"/>
                    <a:pt x="203" y="1493"/>
                  </a:cubicBezTo>
                  <a:cubicBezTo>
                    <a:pt x="216" y="1495"/>
                    <a:pt x="228" y="1496"/>
                    <a:pt x="240" y="1496"/>
                  </a:cubicBezTo>
                  <a:cubicBezTo>
                    <a:pt x="368" y="1496"/>
                    <a:pt x="477" y="1385"/>
                    <a:pt x="477" y="1254"/>
                  </a:cubicBezTo>
                  <a:lnTo>
                    <a:pt x="477" y="242"/>
                  </a:lnTo>
                  <a:cubicBezTo>
                    <a:pt x="477" y="102"/>
                    <a:pt x="370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5"/>
            <p:cNvSpPr/>
            <p:nvPr/>
          </p:nvSpPr>
          <p:spPr>
            <a:xfrm>
              <a:off x="432775" y="3069250"/>
              <a:ext cx="38425" cy="12225"/>
            </a:xfrm>
            <a:custGeom>
              <a:avLst/>
              <a:gdLst/>
              <a:ahLst/>
              <a:cxnLst/>
              <a:rect l="l" t="t" r="r" b="b"/>
              <a:pathLst>
                <a:path w="1537" h="489" extrusionOk="0">
                  <a:moveTo>
                    <a:pt x="263" y="1"/>
                  </a:moveTo>
                  <a:cubicBezTo>
                    <a:pt x="144" y="1"/>
                    <a:pt x="48" y="84"/>
                    <a:pt x="25" y="203"/>
                  </a:cubicBezTo>
                  <a:cubicBezTo>
                    <a:pt x="1" y="346"/>
                    <a:pt x="108" y="477"/>
                    <a:pt x="263" y="489"/>
                  </a:cubicBezTo>
                  <a:lnTo>
                    <a:pt x="1275" y="489"/>
                  </a:lnTo>
                  <a:cubicBezTo>
                    <a:pt x="1394" y="489"/>
                    <a:pt x="1489" y="394"/>
                    <a:pt x="1513" y="287"/>
                  </a:cubicBezTo>
                  <a:cubicBezTo>
                    <a:pt x="1537" y="132"/>
                    <a:pt x="1429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5"/>
            <p:cNvSpPr/>
            <p:nvPr/>
          </p:nvSpPr>
          <p:spPr>
            <a:xfrm>
              <a:off x="689650" y="3069250"/>
              <a:ext cx="38425" cy="12225"/>
            </a:xfrm>
            <a:custGeom>
              <a:avLst/>
              <a:gdLst/>
              <a:ahLst/>
              <a:cxnLst/>
              <a:rect l="l" t="t" r="r" b="b"/>
              <a:pathLst>
                <a:path w="1537" h="489" extrusionOk="0">
                  <a:moveTo>
                    <a:pt x="263" y="1"/>
                  </a:moveTo>
                  <a:cubicBezTo>
                    <a:pt x="144" y="1"/>
                    <a:pt x="48" y="84"/>
                    <a:pt x="25" y="203"/>
                  </a:cubicBezTo>
                  <a:cubicBezTo>
                    <a:pt x="1" y="346"/>
                    <a:pt x="108" y="489"/>
                    <a:pt x="263" y="489"/>
                  </a:cubicBezTo>
                  <a:lnTo>
                    <a:pt x="1275" y="489"/>
                  </a:lnTo>
                  <a:cubicBezTo>
                    <a:pt x="1394" y="489"/>
                    <a:pt x="1489" y="394"/>
                    <a:pt x="1513" y="287"/>
                  </a:cubicBezTo>
                  <a:cubicBezTo>
                    <a:pt x="1537" y="132"/>
                    <a:pt x="1430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5"/>
            <p:cNvSpPr/>
            <p:nvPr/>
          </p:nvSpPr>
          <p:spPr>
            <a:xfrm>
              <a:off x="650200" y="3155175"/>
              <a:ext cx="32925" cy="29900"/>
            </a:xfrm>
            <a:custGeom>
              <a:avLst/>
              <a:gdLst/>
              <a:ahLst/>
              <a:cxnLst/>
              <a:rect l="l" t="t" r="r" b="b"/>
              <a:pathLst>
                <a:path w="1317" h="1196" extrusionOk="0">
                  <a:moveTo>
                    <a:pt x="349" y="1"/>
                  </a:moveTo>
                  <a:cubicBezTo>
                    <a:pt x="162" y="1"/>
                    <a:pt x="1" y="236"/>
                    <a:pt x="174" y="409"/>
                  </a:cubicBezTo>
                  <a:lnTo>
                    <a:pt x="888" y="1124"/>
                  </a:lnTo>
                  <a:cubicBezTo>
                    <a:pt x="936" y="1171"/>
                    <a:pt x="995" y="1195"/>
                    <a:pt x="1055" y="1195"/>
                  </a:cubicBezTo>
                  <a:cubicBezTo>
                    <a:pt x="1126" y="1195"/>
                    <a:pt x="1186" y="1171"/>
                    <a:pt x="1234" y="1124"/>
                  </a:cubicBezTo>
                  <a:cubicBezTo>
                    <a:pt x="1317" y="1029"/>
                    <a:pt x="1317" y="874"/>
                    <a:pt x="1234" y="790"/>
                  </a:cubicBezTo>
                  <a:lnTo>
                    <a:pt x="519" y="76"/>
                  </a:lnTo>
                  <a:cubicBezTo>
                    <a:pt x="466" y="23"/>
                    <a:pt x="406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5"/>
            <p:cNvSpPr/>
            <p:nvPr/>
          </p:nvSpPr>
          <p:spPr>
            <a:xfrm>
              <a:off x="475125" y="3156475"/>
              <a:ext cx="32400" cy="29800"/>
            </a:xfrm>
            <a:custGeom>
              <a:avLst/>
              <a:gdLst/>
              <a:ahLst/>
              <a:cxnLst/>
              <a:rect l="l" t="t" r="r" b="b"/>
              <a:pathLst>
                <a:path w="1296" h="1192" extrusionOk="0">
                  <a:moveTo>
                    <a:pt x="1033" y="0"/>
                  </a:moveTo>
                  <a:cubicBezTo>
                    <a:pt x="974" y="0"/>
                    <a:pt x="914" y="24"/>
                    <a:pt x="867" y="72"/>
                  </a:cubicBezTo>
                  <a:lnTo>
                    <a:pt x="152" y="786"/>
                  </a:lnTo>
                  <a:cubicBezTo>
                    <a:pt x="1" y="937"/>
                    <a:pt x="100" y="1191"/>
                    <a:pt x="305" y="1191"/>
                  </a:cubicBezTo>
                  <a:cubicBezTo>
                    <a:pt x="309" y="1191"/>
                    <a:pt x="314" y="1191"/>
                    <a:pt x="319" y="1191"/>
                  </a:cubicBezTo>
                  <a:cubicBezTo>
                    <a:pt x="378" y="1191"/>
                    <a:pt x="438" y="1167"/>
                    <a:pt x="486" y="1131"/>
                  </a:cubicBezTo>
                  <a:lnTo>
                    <a:pt x="1200" y="417"/>
                  </a:lnTo>
                  <a:cubicBezTo>
                    <a:pt x="1295" y="322"/>
                    <a:pt x="1295" y="167"/>
                    <a:pt x="1200" y="72"/>
                  </a:cubicBezTo>
                  <a:cubicBezTo>
                    <a:pt x="1152" y="24"/>
                    <a:pt x="1093" y="0"/>
                    <a:pt x="1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55"/>
          <p:cNvGrpSpPr/>
          <p:nvPr/>
        </p:nvGrpSpPr>
        <p:grpSpPr>
          <a:xfrm>
            <a:off x="2962049" y="3049994"/>
            <a:ext cx="294100" cy="242300"/>
            <a:chOff x="6186175" y="3315725"/>
            <a:chExt cx="294100" cy="242300"/>
          </a:xfrm>
        </p:grpSpPr>
        <p:sp>
          <p:nvSpPr>
            <p:cNvPr id="2209" name="Google Shape;2209;p55"/>
            <p:cNvSpPr/>
            <p:nvPr/>
          </p:nvSpPr>
          <p:spPr>
            <a:xfrm>
              <a:off x="6186175" y="3315725"/>
              <a:ext cx="294100" cy="242300"/>
            </a:xfrm>
            <a:custGeom>
              <a:avLst/>
              <a:gdLst/>
              <a:ahLst/>
              <a:cxnLst/>
              <a:rect l="l" t="t" r="r" b="b"/>
              <a:pathLst>
                <a:path w="11764" h="9692" extrusionOk="0">
                  <a:moveTo>
                    <a:pt x="2191" y="1215"/>
                  </a:moveTo>
                  <a:lnTo>
                    <a:pt x="2191" y="1560"/>
                  </a:lnTo>
                  <a:lnTo>
                    <a:pt x="1525" y="1560"/>
                  </a:lnTo>
                  <a:lnTo>
                    <a:pt x="1525" y="1215"/>
                  </a:lnTo>
                  <a:close/>
                  <a:moveTo>
                    <a:pt x="7906" y="476"/>
                  </a:moveTo>
                  <a:lnTo>
                    <a:pt x="8597" y="1905"/>
                  </a:lnTo>
                  <a:cubicBezTo>
                    <a:pt x="8633" y="1988"/>
                    <a:pt x="8716" y="2048"/>
                    <a:pt x="8811" y="2048"/>
                  </a:cubicBezTo>
                  <a:lnTo>
                    <a:pt x="10800" y="2048"/>
                  </a:lnTo>
                  <a:cubicBezTo>
                    <a:pt x="11062" y="2048"/>
                    <a:pt x="11276" y="2250"/>
                    <a:pt x="11276" y="2524"/>
                  </a:cubicBezTo>
                  <a:lnTo>
                    <a:pt x="11276" y="8727"/>
                  </a:lnTo>
                  <a:lnTo>
                    <a:pt x="11288" y="8727"/>
                  </a:lnTo>
                  <a:cubicBezTo>
                    <a:pt x="11288" y="9001"/>
                    <a:pt x="11073" y="9216"/>
                    <a:pt x="10800" y="9216"/>
                  </a:cubicBezTo>
                  <a:lnTo>
                    <a:pt x="965" y="9216"/>
                  </a:lnTo>
                  <a:cubicBezTo>
                    <a:pt x="703" y="9216"/>
                    <a:pt x="489" y="9001"/>
                    <a:pt x="489" y="8727"/>
                  </a:cubicBezTo>
                  <a:lnTo>
                    <a:pt x="489" y="2524"/>
                  </a:lnTo>
                  <a:cubicBezTo>
                    <a:pt x="489" y="2250"/>
                    <a:pt x="703" y="2048"/>
                    <a:pt x="965" y="2048"/>
                  </a:cubicBezTo>
                  <a:lnTo>
                    <a:pt x="3049" y="2048"/>
                  </a:lnTo>
                  <a:cubicBezTo>
                    <a:pt x="3144" y="2048"/>
                    <a:pt x="3227" y="1988"/>
                    <a:pt x="3263" y="1905"/>
                  </a:cubicBezTo>
                  <a:lnTo>
                    <a:pt x="3953" y="476"/>
                  </a:lnTo>
                  <a:close/>
                  <a:moveTo>
                    <a:pt x="3811" y="0"/>
                  </a:moveTo>
                  <a:cubicBezTo>
                    <a:pt x="3727" y="0"/>
                    <a:pt x="3644" y="48"/>
                    <a:pt x="3596" y="131"/>
                  </a:cubicBezTo>
                  <a:lnTo>
                    <a:pt x="2918" y="1560"/>
                  </a:lnTo>
                  <a:lnTo>
                    <a:pt x="2668" y="1560"/>
                  </a:lnTo>
                  <a:lnTo>
                    <a:pt x="2668" y="965"/>
                  </a:lnTo>
                  <a:cubicBezTo>
                    <a:pt x="2668" y="834"/>
                    <a:pt x="2560" y="726"/>
                    <a:pt x="2429" y="726"/>
                  </a:cubicBezTo>
                  <a:lnTo>
                    <a:pt x="1275" y="726"/>
                  </a:lnTo>
                  <a:cubicBezTo>
                    <a:pt x="1144" y="726"/>
                    <a:pt x="1036" y="834"/>
                    <a:pt x="1036" y="965"/>
                  </a:cubicBezTo>
                  <a:lnTo>
                    <a:pt x="1036" y="1560"/>
                  </a:lnTo>
                  <a:lnTo>
                    <a:pt x="965" y="1560"/>
                  </a:lnTo>
                  <a:cubicBezTo>
                    <a:pt x="441" y="1560"/>
                    <a:pt x="1" y="1988"/>
                    <a:pt x="1" y="2524"/>
                  </a:cubicBezTo>
                  <a:lnTo>
                    <a:pt x="1" y="8739"/>
                  </a:lnTo>
                  <a:cubicBezTo>
                    <a:pt x="1" y="9263"/>
                    <a:pt x="441" y="9692"/>
                    <a:pt x="965" y="9692"/>
                  </a:cubicBezTo>
                  <a:lnTo>
                    <a:pt x="10811" y="9692"/>
                  </a:lnTo>
                  <a:cubicBezTo>
                    <a:pt x="11335" y="9692"/>
                    <a:pt x="11764" y="9263"/>
                    <a:pt x="11764" y="8739"/>
                  </a:cubicBezTo>
                  <a:lnTo>
                    <a:pt x="11764" y="2524"/>
                  </a:lnTo>
                  <a:cubicBezTo>
                    <a:pt x="11764" y="1988"/>
                    <a:pt x="11335" y="1560"/>
                    <a:pt x="10811" y="1560"/>
                  </a:cubicBezTo>
                  <a:lnTo>
                    <a:pt x="8954" y="1560"/>
                  </a:lnTo>
                  <a:lnTo>
                    <a:pt x="8275" y="131"/>
                  </a:lnTo>
                  <a:cubicBezTo>
                    <a:pt x="8228" y="48"/>
                    <a:pt x="8144" y="0"/>
                    <a:pt x="8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0" name="Google Shape;2210;p55"/>
            <p:cNvGrpSpPr/>
            <p:nvPr/>
          </p:nvGrpSpPr>
          <p:grpSpPr>
            <a:xfrm>
              <a:off x="6221675" y="3354700"/>
              <a:ext cx="224075" cy="185450"/>
              <a:chOff x="6221675" y="3354700"/>
              <a:chExt cx="224075" cy="185450"/>
            </a:xfrm>
          </p:grpSpPr>
          <p:sp>
            <p:nvSpPr>
              <p:cNvPr id="2211" name="Google Shape;2211;p55"/>
              <p:cNvSpPr/>
              <p:nvPr/>
            </p:nvSpPr>
            <p:spPr>
              <a:xfrm>
                <a:off x="6221675" y="3373175"/>
                <a:ext cx="19520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6679" extrusionOk="0">
                    <a:moveTo>
                      <a:pt x="4446" y="468"/>
                    </a:moveTo>
                    <a:cubicBezTo>
                      <a:pt x="5913" y="468"/>
                      <a:pt x="7320" y="1609"/>
                      <a:pt x="7320" y="3334"/>
                    </a:cubicBezTo>
                    <a:cubicBezTo>
                      <a:pt x="7320" y="4905"/>
                      <a:pt x="6046" y="6179"/>
                      <a:pt x="4462" y="6179"/>
                    </a:cubicBezTo>
                    <a:lnTo>
                      <a:pt x="4462" y="6191"/>
                    </a:lnTo>
                    <a:cubicBezTo>
                      <a:pt x="1914" y="6191"/>
                      <a:pt x="640" y="3108"/>
                      <a:pt x="2450" y="1310"/>
                    </a:cubicBezTo>
                    <a:cubicBezTo>
                      <a:pt x="3031" y="729"/>
                      <a:pt x="3745" y="468"/>
                      <a:pt x="4446" y="468"/>
                    </a:cubicBezTo>
                    <a:close/>
                    <a:moveTo>
                      <a:pt x="4448" y="0"/>
                    </a:moveTo>
                    <a:cubicBezTo>
                      <a:pt x="1493" y="0"/>
                      <a:pt x="1" y="3587"/>
                      <a:pt x="2105" y="5691"/>
                    </a:cubicBezTo>
                    <a:cubicBezTo>
                      <a:pt x="2787" y="6374"/>
                      <a:pt x="3625" y="6679"/>
                      <a:pt x="4447" y="6679"/>
                    </a:cubicBezTo>
                    <a:cubicBezTo>
                      <a:pt x="6164" y="6679"/>
                      <a:pt x="7808" y="5347"/>
                      <a:pt x="7808" y="3334"/>
                    </a:cubicBezTo>
                    <a:cubicBezTo>
                      <a:pt x="7796" y="1488"/>
                      <a:pt x="6308" y="0"/>
                      <a:pt x="4462" y="0"/>
                    </a:cubicBezTo>
                    <a:cubicBezTo>
                      <a:pt x="4457" y="0"/>
                      <a:pt x="4452" y="0"/>
                      <a:pt x="44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5"/>
              <p:cNvSpPr/>
              <p:nvPr/>
            </p:nvSpPr>
            <p:spPr>
              <a:xfrm>
                <a:off x="6265950" y="3405900"/>
                <a:ext cx="117900" cy="10095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4038" extrusionOk="0">
                    <a:moveTo>
                      <a:pt x="2683" y="472"/>
                    </a:moveTo>
                    <a:cubicBezTo>
                      <a:pt x="3471" y="472"/>
                      <a:pt x="4227" y="1087"/>
                      <a:pt x="4227" y="2013"/>
                    </a:cubicBezTo>
                    <a:cubicBezTo>
                      <a:pt x="4227" y="2858"/>
                      <a:pt x="3549" y="3549"/>
                      <a:pt x="2691" y="3549"/>
                    </a:cubicBezTo>
                    <a:cubicBezTo>
                      <a:pt x="1322" y="3549"/>
                      <a:pt x="643" y="1894"/>
                      <a:pt x="1608" y="929"/>
                    </a:cubicBezTo>
                    <a:cubicBezTo>
                      <a:pt x="1920" y="613"/>
                      <a:pt x="2305" y="472"/>
                      <a:pt x="2683" y="472"/>
                    </a:cubicBezTo>
                    <a:close/>
                    <a:moveTo>
                      <a:pt x="2691" y="1"/>
                    </a:moveTo>
                    <a:cubicBezTo>
                      <a:pt x="893" y="1"/>
                      <a:pt x="0" y="2168"/>
                      <a:pt x="1274" y="3442"/>
                    </a:cubicBezTo>
                    <a:cubicBezTo>
                      <a:pt x="1682" y="3853"/>
                      <a:pt x="2186" y="4037"/>
                      <a:pt x="2681" y="4037"/>
                    </a:cubicBezTo>
                    <a:cubicBezTo>
                      <a:pt x="3717" y="4037"/>
                      <a:pt x="4715" y="3230"/>
                      <a:pt x="4715" y="2013"/>
                    </a:cubicBezTo>
                    <a:cubicBezTo>
                      <a:pt x="4715" y="906"/>
                      <a:pt x="3810" y="1"/>
                      <a:pt x="2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5"/>
              <p:cNvSpPr/>
              <p:nvPr/>
            </p:nvSpPr>
            <p:spPr>
              <a:xfrm>
                <a:off x="6307725" y="3433300"/>
                <a:ext cx="59150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139" extrusionOk="0">
                    <a:moveTo>
                      <a:pt x="1736" y="0"/>
                    </a:moveTo>
                    <a:cubicBezTo>
                      <a:pt x="1552" y="0"/>
                      <a:pt x="1398" y="228"/>
                      <a:pt x="1556" y="405"/>
                    </a:cubicBezTo>
                    <a:cubicBezTo>
                      <a:pt x="2086" y="935"/>
                      <a:pt x="1592" y="1668"/>
                      <a:pt x="1021" y="1668"/>
                    </a:cubicBezTo>
                    <a:cubicBezTo>
                      <a:pt x="849" y="1668"/>
                      <a:pt x="669" y="1601"/>
                      <a:pt x="508" y="1441"/>
                    </a:cubicBezTo>
                    <a:cubicBezTo>
                      <a:pt x="456" y="1389"/>
                      <a:pt x="399" y="1367"/>
                      <a:pt x="343" y="1367"/>
                    </a:cubicBezTo>
                    <a:cubicBezTo>
                      <a:pt x="158" y="1367"/>
                      <a:pt x="1" y="1612"/>
                      <a:pt x="175" y="1786"/>
                    </a:cubicBezTo>
                    <a:cubicBezTo>
                      <a:pt x="406" y="2023"/>
                      <a:pt x="713" y="2139"/>
                      <a:pt x="1022" y="2139"/>
                    </a:cubicBezTo>
                    <a:cubicBezTo>
                      <a:pt x="1335" y="2139"/>
                      <a:pt x="1650" y="2020"/>
                      <a:pt x="1889" y="1786"/>
                    </a:cubicBezTo>
                    <a:cubicBezTo>
                      <a:pt x="2366" y="1310"/>
                      <a:pt x="2366" y="536"/>
                      <a:pt x="1889" y="60"/>
                    </a:cubicBezTo>
                    <a:cubicBezTo>
                      <a:pt x="1840" y="18"/>
                      <a:pt x="1787" y="0"/>
                      <a:pt x="1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55"/>
              <p:cNvSpPr/>
              <p:nvPr/>
            </p:nvSpPr>
            <p:spPr>
              <a:xfrm>
                <a:off x="6423100" y="3388050"/>
                <a:ext cx="22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765" extrusionOk="0">
                    <a:moveTo>
                      <a:pt x="513" y="0"/>
                    </a:moveTo>
                    <a:cubicBezTo>
                      <a:pt x="180" y="0"/>
                      <a:pt x="1" y="405"/>
                      <a:pt x="251" y="655"/>
                    </a:cubicBezTo>
                    <a:cubicBezTo>
                      <a:pt x="327" y="731"/>
                      <a:pt x="420" y="764"/>
                      <a:pt x="513" y="764"/>
                    </a:cubicBezTo>
                    <a:cubicBezTo>
                      <a:pt x="712" y="764"/>
                      <a:pt x="906" y="609"/>
                      <a:pt x="906" y="381"/>
                    </a:cubicBezTo>
                    <a:cubicBezTo>
                      <a:pt x="906" y="167"/>
                      <a:pt x="727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55"/>
              <p:cNvSpPr/>
              <p:nvPr/>
            </p:nvSpPr>
            <p:spPr>
              <a:xfrm>
                <a:off x="6347200" y="3354700"/>
                <a:ext cx="173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489" extrusionOk="0">
                    <a:moveTo>
                      <a:pt x="322" y="1"/>
                    </a:moveTo>
                    <a:cubicBezTo>
                      <a:pt x="1" y="1"/>
                      <a:pt x="1" y="489"/>
                      <a:pt x="322" y="489"/>
                    </a:cubicBezTo>
                    <a:lnTo>
                      <a:pt x="418" y="489"/>
                    </a:lnTo>
                    <a:cubicBezTo>
                      <a:pt x="537" y="489"/>
                      <a:pt x="644" y="406"/>
                      <a:pt x="668" y="287"/>
                    </a:cubicBezTo>
                    <a:cubicBezTo>
                      <a:pt x="691" y="132"/>
                      <a:pt x="572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55"/>
              <p:cNvSpPr/>
              <p:nvPr/>
            </p:nvSpPr>
            <p:spPr>
              <a:xfrm>
                <a:off x="6278750" y="3354700"/>
                <a:ext cx="634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489" extrusionOk="0">
                    <a:moveTo>
                      <a:pt x="274" y="1"/>
                    </a:moveTo>
                    <a:cubicBezTo>
                      <a:pt x="155" y="1"/>
                      <a:pt x="48" y="84"/>
                      <a:pt x="24" y="203"/>
                    </a:cubicBezTo>
                    <a:cubicBezTo>
                      <a:pt x="0" y="346"/>
                      <a:pt x="120" y="489"/>
                      <a:pt x="262" y="489"/>
                    </a:cubicBezTo>
                    <a:lnTo>
                      <a:pt x="2275" y="489"/>
                    </a:lnTo>
                    <a:cubicBezTo>
                      <a:pt x="2394" y="489"/>
                      <a:pt x="2501" y="406"/>
                      <a:pt x="2513" y="287"/>
                    </a:cubicBezTo>
                    <a:cubicBezTo>
                      <a:pt x="2536" y="132"/>
                      <a:pt x="2429" y="1"/>
                      <a:pt x="2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7" name="Google Shape;2217;p55"/>
          <p:cNvGrpSpPr/>
          <p:nvPr/>
        </p:nvGrpSpPr>
        <p:grpSpPr>
          <a:xfrm>
            <a:off x="3469676" y="3023832"/>
            <a:ext cx="296475" cy="294625"/>
            <a:chOff x="6908600" y="3321450"/>
            <a:chExt cx="296475" cy="294625"/>
          </a:xfrm>
        </p:grpSpPr>
        <p:sp>
          <p:nvSpPr>
            <p:cNvPr id="2218" name="Google Shape;2218;p55"/>
            <p:cNvSpPr/>
            <p:nvPr/>
          </p:nvSpPr>
          <p:spPr>
            <a:xfrm>
              <a:off x="7114875" y="3361550"/>
              <a:ext cx="47925" cy="41100"/>
            </a:xfrm>
            <a:custGeom>
              <a:avLst/>
              <a:gdLst/>
              <a:ahLst/>
              <a:cxnLst/>
              <a:rect l="l" t="t" r="r" b="b"/>
              <a:pathLst>
                <a:path w="1917" h="1644" extrusionOk="0">
                  <a:moveTo>
                    <a:pt x="1100" y="482"/>
                  </a:moveTo>
                  <a:cubicBezTo>
                    <a:pt x="1275" y="482"/>
                    <a:pt x="1441" y="614"/>
                    <a:pt x="1441" y="822"/>
                  </a:cubicBezTo>
                  <a:cubicBezTo>
                    <a:pt x="1441" y="1001"/>
                    <a:pt x="1286" y="1156"/>
                    <a:pt x="1107" y="1156"/>
                  </a:cubicBezTo>
                  <a:cubicBezTo>
                    <a:pt x="798" y="1156"/>
                    <a:pt x="643" y="798"/>
                    <a:pt x="857" y="584"/>
                  </a:cubicBezTo>
                  <a:cubicBezTo>
                    <a:pt x="928" y="514"/>
                    <a:pt x="1015" y="482"/>
                    <a:pt x="1100" y="482"/>
                  </a:cubicBezTo>
                  <a:close/>
                  <a:moveTo>
                    <a:pt x="1107" y="1"/>
                  </a:moveTo>
                  <a:cubicBezTo>
                    <a:pt x="369" y="1"/>
                    <a:pt x="0" y="882"/>
                    <a:pt x="524" y="1406"/>
                  </a:cubicBezTo>
                  <a:cubicBezTo>
                    <a:pt x="688" y="1570"/>
                    <a:pt x="891" y="1644"/>
                    <a:pt x="1090" y="1644"/>
                  </a:cubicBezTo>
                  <a:cubicBezTo>
                    <a:pt x="1511" y="1644"/>
                    <a:pt x="1917" y="1315"/>
                    <a:pt x="1917" y="822"/>
                  </a:cubicBezTo>
                  <a:cubicBezTo>
                    <a:pt x="1917" y="370"/>
                    <a:pt x="1548" y="1"/>
                    <a:pt x="1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5"/>
            <p:cNvSpPr/>
            <p:nvPr/>
          </p:nvSpPr>
          <p:spPr>
            <a:xfrm>
              <a:off x="7098500" y="3376125"/>
              <a:ext cx="22050" cy="11950"/>
            </a:xfrm>
            <a:custGeom>
              <a:avLst/>
              <a:gdLst/>
              <a:ahLst/>
              <a:cxnLst/>
              <a:rect l="l" t="t" r="r" b="b"/>
              <a:pathLst>
                <a:path w="882" h="478" extrusionOk="0">
                  <a:moveTo>
                    <a:pt x="254" y="0"/>
                  </a:moveTo>
                  <a:cubicBezTo>
                    <a:pt x="143" y="0"/>
                    <a:pt x="47" y="91"/>
                    <a:pt x="24" y="192"/>
                  </a:cubicBezTo>
                  <a:cubicBezTo>
                    <a:pt x="0" y="346"/>
                    <a:pt x="119" y="477"/>
                    <a:pt x="262" y="477"/>
                  </a:cubicBezTo>
                  <a:lnTo>
                    <a:pt x="560" y="477"/>
                  </a:lnTo>
                  <a:cubicBezTo>
                    <a:pt x="881" y="477"/>
                    <a:pt x="881" y="1"/>
                    <a:pt x="560" y="1"/>
                  </a:cubicBezTo>
                  <a:lnTo>
                    <a:pt x="274" y="1"/>
                  </a:lnTo>
                  <a:cubicBezTo>
                    <a:pt x="267" y="0"/>
                    <a:pt x="26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5"/>
            <p:cNvSpPr/>
            <p:nvPr/>
          </p:nvSpPr>
          <p:spPr>
            <a:xfrm>
              <a:off x="7165475" y="3376125"/>
              <a:ext cx="22050" cy="11950"/>
            </a:xfrm>
            <a:custGeom>
              <a:avLst/>
              <a:gdLst/>
              <a:ahLst/>
              <a:cxnLst/>
              <a:rect l="l" t="t" r="r" b="b"/>
              <a:pathLst>
                <a:path w="882" h="478" extrusionOk="0">
                  <a:moveTo>
                    <a:pt x="252" y="0"/>
                  </a:moveTo>
                  <a:cubicBezTo>
                    <a:pt x="132" y="0"/>
                    <a:pt x="46" y="91"/>
                    <a:pt x="24" y="192"/>
                  </a:cubicBezTo>
                  <a:cubicBezTo>
                    <a:pt x="0" y="346"/>
                    <a:pt x="107" y="477"/>
                    <a:pt x="262" y="477"/>
                  </a:cubicBezTo>
                  <a:lnTo>
                    <a:pt x="560" y="477"/>
                  </a:lnTo>
                  <a:cubicBezTo>
                    <a:pt x="881" y="477"/>
                    <a:pt x="881" y="1"/>
                    <a:pt x="560" y="1"/>
                  </a:cubicBezTo>
                  <a:lnTo>
                    <a:pt x="274" y="1"/>
                  </a:lnTo>
                  <a:cubicBezTo>
                    <a:pt x="267" y="0"/>
                    <a:pt x="259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5"/>
            <p:cNvSpPr/>
            <p:nvPr/>
          </p:nvSpPr>
          <p:spPr>
            <a:xfrm>
              <a:off x="7136600" y="3338850"/>
              <a:ext cx="12225" cy="19525"/>
            </a:xfrm>
            <a:custGeom>
              <a:avLst/>
              <a:gdLst/>
              <a:ahLst/>
              <a:cxnLst/>
              <a:rect l="l" t="t" r="r" b="b"/>
              <a:pathLst>
                <a:path w="489" h="781" extrusionOk="0">
                  <a:moveTo>
                    <a:pt x="243" y="1"/>
                  </a:moveTo>
                  <a:cubicBezTo>
                    <a:pt x="229" y="1"/>
                    <a:pt x="216" y="2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540"/>
                  </a:lnTo>
                  <a:cubicBezTo>
                    <a:pt x="0" y="647"/>
                    <a:pt x="84" y="754"/>
                    <a:pt x="203" y="778"/>
                  </a:cubicBezTo>
                  <a:cubicBezTo>
                    <a:pt x="215" y="780"/>
                    <a:pt x="227" y="781"/>
                    <a:pt x="240" y="781"/>
                  </a:cubicBezTo>
                  <a:cubicBezTo>
                    <a:pt x="369" y="781"/>
                    <a:pt x="488" y="670"/>
                    <a:pt x="488" y="540"/>
                  </a:cubicBezTo>
                  <a:lnTo>
                    <a:pt x="488" y="242"/>
                  </a:lnTo>
                  <a:cubicBezTo>
                    <a:pt x="488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5"/>
            <p:cNvSpPr/>
            <p:nvPr/>
          </p:nvSpPr>
          <p:spPr>
            <a:xfrm>
              <a:off x="7136600" y="3405825"/>
              <a:ext cx="12225" cy="19525"/>
            </a:xfrm>
            <a:custGeom>
              <a:avLst/>
              <a:gdLst/>
              <a:ahLst/>
              <a:cxnLst/>
              <a:rect l="l" t="t" r="r" b="b"/>
              <a:pathLst>
                <a:path w="489" h="781" extrusionOk="0">
                  <a:moveTo>
                    <a:pt x="243" y="0"/>
                  </a:moveTo>
                  <a:cubicBezTo>
                    <a:pt x="229" y="0"/>
                    <a:pt x="216" y="1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528"/>
                  </a:lnTo>
                  <a:cubicBezTo>
                    <a:pt x="0" y="647"/>
                    <a:pt x="84" y="754"/>
                    <a:pt x="203" y="778"/>
                  </a:cubicBezTo>
                  <a:cubicBezTo>
                    <a:pt x="215" y="780"/>
                    <a:pt x="227" y="781"/>
                    <a:pt x="240" y="781"/>
                  </a:cubicBezTo>
                  <a:cubicBezTo>
                    <a:pt x="369" y="781"/>
                    <a:pt x="488" y="670"/>
                    <a:pt x="488" y="540"/>
                  </a:cubicBezTo>
                  <a:lnTo>
                    <a:pt x="488" y="242"/>
                  </a:lnTo>
                  <a:cubicBezTo>
                    <a:pt x="488" y="102"/>
                    <a:pt x="37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5"/>
            <p:cNvSpPr/>
            <p:nvPr/>
          </p:nvSpPr>
          <p:spPr>
            <a:xfrm>
              <a:off x="7102075" y="3390900"/>
              <a:ext cx="21450" cy="15625"/>
            </a:xfrm>
            <a:custGeom>
              <a:avLst/>
              <a:gdLst/>
              <a:ahLst/>
              <a:cxnLst/>
              <a:rect l="l" t="t" r="r" b="b"/>
              <a:pathLst>
                <a:path w="858" h="625" extrusionOk="0">
                  <a:moveTo>
                    <a:pt x="583" y="1"/>
                  </a:moveTo>
                  <a:cubicBezTo>
                    <a:pt x="543" y="1"/>
                    <a:pt x="502" y="10"/>
                    <a:pt x="464" y="29"/>
                  </a:cubicBezTo>
                  <a:lnTo>
                    <a:pt x="203" y="184"/>
                  </a:lnTo>
                  <a:cubicBezTo>
                    <a:pt x="0" y="303"/>
                    <a:pt x="83" y="625"/>
                    <a:pt x="322" y="625"/>
                  </a:cubicBezTo>
                  <a:cubicBezTo>
                    <a:pt x="369" y="625"/>
                    <a:pt x="405" y="613"/>
                    <a:pt x="441" y="601"/>
                  </a:cubicBezTo>
                  <a:lnTo>
                    <a:pt x="703" y="446"/>
                  </a:lnTo>
                  <a:cubicBezTo>
                    <a:pt x="822" y="375"/>
                    <a:pt x="857" y="232"/>
                    <a:pt x="798" y="124"/>
                  </a:cubicBezTo>
                  <a:cubicBezTo>
                    <a:pt x="749" y="43"/>
                    <a:pt x="66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5"/>
            <p:cNvSpPr/>
            <p:nvPr/>
          </p:nvSpPr>
          <p:spPr>
            <a:xfrm>
              <a:off x="7159800" y="3357425"/>
              <a:ext cx="21775" cy="15775"/>
            </a:xfrm>
            <a:custGeom>
              <a:avLst/>
              <a:gdLst/>
              <a:ahLst/>
              <a:cxnLst/>
              <a:rect l="l" t="t" r="r" b="b"/>
              <a:pathLst>
                <a:path w="871" h="631" extrusionOk="0">
                  <a:moveTo>
                    <a:pt x="592" y="1"/>
                  </a:moveTo>
                  <a:cubicBezTo>
                    <a:pt x="552" y="1"/>
                    <a:pt x="512" y="11"/>
                    <a:pt x="477" y="35"/>
                  </a:cubicBezTo>
                  <a:lnTo>
                    <a:pt x="215" y="178"/>
                  </a:lnTo>
                  <a:cubicBezTo>
                    <a:pt x="1" y="309"/>
                    <a:pt x="96" y="630"/>
                    <a:pt x="334" y="630"/>
                  </a:cubicBezTo>
                  <a:cubicBezTo>
                    <a:pt x="382" y="630"/>
                    <a:pt x="418" y="618"/>
                    <a:pt x="453" y="594"/>
                  </a:cubicBezTo>
                  <a:lnTo>
                    <a:pt x="715" y="451"/>
                  </a:lnTo>
                  <a:cubicBezTo>
                    <a:pt x="822" y="380"/>
                    <a:pt x="870" y="237"/>
                    <a:pt x="799" y="118"/>
                  </a:cubicBezTo>
                  <a:cubicBezTo>
                    <a:pt x="759" y="46"/>
                    <a:pt x="675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5"/>
            <p:cNvSpPr/>
            <p:nvPr/>
          </p:nvSpPr>
          <p:spPr>
            <a:xfrm>
              <a:off x="7115500" y="3343475"/>
              <a:ext cx="19025" cy="18700"/>
            </a:xfrm>
            <a:custGeom>
              <a:avLst/>
              <a:gdLst/>
              <a:ahLst/>
              <a:cxnLst/>
              <a:rect l="l" t="t" r="r" b="b"/>
              <a:pathLst>
                <a:path w="761" h="748" extrusionOk="0">
                  <a:moveTo>
                    <a:pt x="338" y="1"/>
                  </a:moveTo>
                  <a:cubicBezTo>
                    <a:pt x="168" y="1"/>
                    <a:pt x="0" y="184"/>
                    <a:pt x="130" y="378"/>
                  </a:cubicBezTo>
                  <a:lnTo>
                    <a:pt x="273" y="628"/>
                  </a:lnTo>
                  <a:cubicBezTo>
                    <a:pt x="320" y="712"/>
                    <a:pt x="392" y="748"/>
                    <a:pt x="487" y="748"/>
                  </a:cubicBezTo>
                  <a:cubicBezTo>
                    <a:pt x="523" y="748"/>
                    <a:pt x="570" y="736"/>
                    <a:pt x="606" y="724"/>
                  </a:cubicBezTo>
                  <a:cubicBezTo>
                    <a:pt x="713" y="652"/>
                    <a:pt x="761" y="509"/>
                    <a:pt x="689" y="390"/>
                  </a:cubicBezTo>
                  <a:lnTo>
                    <a:pt x="547" y="140"/>
                  </a:lnTo>
                  <a:cubicBezTo>
                    <a:pt x="497" y="41"/>
                    <a:pt x="417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5"/>
            <p:cNvSpPr/>
            <p:nvPr/>
          </p:nvSpPr>
          <p:spPr>
            <a:xfrm>
              <a:off x="7149200" y="3401675"/>
              <a:ext cx="19550" cy="18600"/>
            </a:xfrm>
            <a:custGeom>
              <a:avLst/>
              <a:gdLst/>
              <a:ahLst/>
              <a:cxnLst/>
              <a:rect l="l" t="t" r="r" b="b"/>
              <a:pathLst>
                <a:path w="782" h="744" extrusionOk="0">
                  <a:moveTo>
                    <a:pt x="328" y="1"/>
                  </a:moveTo>
                  <a:cubicBezTo>
                    <a:pt x="162" y="1"/>
                    <a:pt x="1" y="172"/>
                    <a:pt x="115" y="360"/>
                  </a:cubicBezTo>
                  <a:lnTo>
                    <a:pt x="258" y="622"/>
                  </a:lnTo>
                  <a:cubicBezTo>
                    <a:pt x="307" y="708"/>
                    <a:pt x="381" y="743"/>
                    <a:pt x="455" y="743"/>
                  </a:cubicBezTo>
                  <a:cubicBezTo>
                    <a:pt x="618" y="743"/>
                    <a:pt x="781" y="572"/>
                    <a:pt x="675" y="384"/>
                  </a:cubicBezTo>
                  <a:lnTo>
                    <a:pt x="532" y="122"/>
                  </a:lnTo>
                  <a:cubicBezTo>
                    <a:pt x="480" y="36"/>
                    <a:pt x="403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5"/>
            <p:cNvSpPr/>
            <p:nvPr/>
          </p:nvSpPr>
          <p:spPr>
            <a:xfrm>
              <a:off x="7116950" y="3401775"/>
              <a:ext cx="17575" cy="18450"/>
            </a:xfrm>
            <a:custGeom>
              <a:avLst/>
              <a:gdLst/>
              <a:ahLst/>
              <a:cxnLst/>
              <a:rect l="l" t="t" r="r" b="b"/>
              <a:pathLst>
                <a:path w="703" h="738" extrusionOk="0">
                  <a:moveTo>
                    <a:pt x="427" y="1"/>
                  </a:moveTo>
                  <a:cubicBezTo>
                    <a:pt x="343" y="1"/>
                    <a:pt x="263" y="46"/>
                    <a:pt x="215" y="118"/>
                  </a:cubicBezTo>
                  <a:lnTo>
                    <a:pt x="72" y="380"/>
                  </a:lnTo>
                  <a:cubicBezTo>
                    <a:pt x="0" y="499"/>
                    <a:pt x="36" y="642"/>
                    <a:pt x="155" y="702"/>
                  </a:cubicBezTo>
                  <a:cubicBezTo>
                    <a:pt x="191" y="725"/>
                    <a:pt x="239" y="737"/>
                    <a:pt x="274" y="737"/>
                  </a:cubicBezTo>
                  <a:cubicBezTo>
                    <a:pt x="358" y="737"/>
                    <a:pt x="441" y="690"/>
                    <a:pt x="489" y="618"/>
                  </a:cubicBezTo>
                  <a:lnTo>
                    <a:pt x="631" y="356"/>
                  </a:lnTo>
                  <a:cubicBezTo>
                    <a:pt x="703" y="249"/>
                    <a:pt x="655" y="94"/>
                    <a:pt x="548" y="35"/>
                  </a:cubicBezTo>
                  <a:cubicBezTo>
                    <a:pt x="509" y="11"/>
                    <a:pt x="468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5"/>
            <p:cNvSpPr/>
            <p:nvPr/>
          </p:nvSpPr>
          <p:spPr>
            <a:xfrm>
              <a:off x="7150275" y="3343875"/>
              <a:ext cx="17600" cy="18300"/>
            </a:xfrm>
            <a:custGeom>
              <a:avLst/>
              <a:gdLst/>
              <a:ahLst/>
              <a:cxnLst/>
              <a:rect l="l" t="t" r="r" b="b"/>
              <a:pathLst>
                <a:path w="704" h="732" extrusionOk="0">
                  <a:moveTo>
                    <a:pt x="431" y="1"/>
                  </a:moveTo>
                  <a:cubicBezTo>
                    <a:pt x="347" y="1"/>
                    <a:pt x="268" y="43"/>
                    <a:pt x="227" y="124"/>
                  </a:cubicBezTo>
                  <a:lnTo>
                    <a:pt x="72" y="374"/>
                  </a:lnTo>
                  <a:cubicBezTo>
                    <a:pt x="1" y="493"/>
                    <a:pt x="49" y="636"/>
                    <a:pt x="156" y="708"/>
                  </a:cubicBezTo>
                  <a:cubicBezTo>
                    <a:pt x="191" y="720"/>
                    <a:pt x="239" y="732"/>
                    <a:pt x="287" y="732"/>
                  </a:cubicBezTo>
                  <a:cubicBezTo>
                    <a:pt x="370" y="732"/>
                    <a:pt x="441" y="696"/>
                    <a:pt x="489" y="612"/>
                  </a:cubicBezTo>
                  <a:lnTo>
                    <a:pt x="644" y="362"/>
                  </a:lnTo>
                  <a:cubicBezTo>
                    <a:pt x="703" y="243"/>
                    <a:pt x="668" y="100"/>
                    <a:pt x="549" y="29"/>
                  </a:cubicBezTo>
                  <a:cubicBezTo>
                    <a:pt x="511" y="10"/>
                    <a:pt x="47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5"/>
            <p:cNvSpPr/>
            <p:nvPr/>
          </p:nvSpPr>
          <p:spPr>
            <a:xfrm>
              <a:off x="7101400" y="3357325"/>
              <a:ext cx="23600" cy="15875"/>
            </a:xfrm>
            <a:custGeom>
              <a:avLst/>
              <a:gdLst/>
              <a:ahLst/>
              <a:cxnLst/>
              <a:rect l="l" t="t" r="r" b="b"/>
              <a:pathLst>
                <a:path w="944" h="635" extrusionOk="0">
                  <a:moveTo>
                    <a:pt x="347" y="0"/>
                  </a:moveTo>
                  <a:cubicBezTo>
                    <a:pt x="130" y="0"/>
                    <a:pt x="0" y="314"/>
                    <a:pt x="230" y="444"/>
                  </a:cubicBezTo>
                  <a:lnTo>
                    <a:pt x="491" y="598"/>
                  </a:lnTo>
                  <a:cubicBezTo>
                    <a:pt x="527" y="622"/>
                    <a:pt x="563" y="634"/>
                    <a:pt x="611" y="634"/>
                  </a:cubicBezTo>
                  <a:cubicBezTo>
                    <a:pt x="861" y="634"/>
                    <a:pt x="944" y="301"/>
                    <a:pt x="730" y="182"/>
                  </a:cubicBezTo>
                  <a:lnTo>
                    <a:pt x="480" y="39"/>
                  </a:lnTo>
                  <a:cubicBezTo>
                    <a:pt x="433" y="12"/>
                    <a:pt x="388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5"/>
            <p:cNvSpPr/>
            <p:nvPr/>
          </p:nvSpPr>
          <p:spPr>
            <a:xfrm>
              <a:off x="7159400" y="3390750"/>
              <a:ext cx="23350" cy="1577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346" y="1"/>
                  </a:moveTo>
                  <a:cubicBezTo>
                    <a:pt x="134" y="1"/>
                    <a:pt x="0" y="311"/>
                    <a:pt x="231" y="452"/>
                  </a:cubicBezTo>
                  <a:lnTo>
                    <a:pt x="493" y="595"/>
                  </a:lnTo>
                  <a:cubicBezTo>
                    <a:pt x="529" y="619"/>
                    <a:pt x="565" y="631"/>
                    <a:pt x="612" y="631"/>
                  </a:cubicBezTo>
                  <a:cubicBezTo>
                    <a:pt x="850" y="631"/>
                    <a:pt x="934" y="309"/>
                    <a:pt x="731" y="190"/>
                  </a:cubicBezTo>
                  <a:lnTo>
                    <a:pt x="469" y="35"/>
                  </a:lnTo>
                  <a:cubicBezTo>
                    <a:pt x="427" y="11"/>
                    <a:pt x="38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5"/>
            <p:cNvSpPr/>
            <p:nvPr/>
          </p:nvSpPr>
          <p:spPr>
            <a:xfrm>
              <a:off x="6908600" y="3321450"/>
              <a:ext cx="296475" cy="294625"/>
            </a:xfrm>
            <a:custGeom>
              <a:avLst/>
              <a:gdLst/>
              <a:ahLst/>
              <a:cxnLst/>
              <a:rect l="l" t="t" r="r" b="b"/>
              <a:pathLst>
                <a:path w="11859" h="11785" extrusionOk="0">
                  <a:moveTo>
                    <a:pt x="9346" y="497"/>
                  </a:moveTo>
                  <a:cubicBezTo>
                    <a:pt x="10359" y="497"/>
                    <a:pt x="11192" y="1271"/>
                    <a:pt x="11263" y="2271"/>
                  </a:cubicBezTo>
                  <a:cubicBezTo>
                    <a:pt x="11347" y="3272"/>
                    <a:pt x="10644" y="4165"/>
                    <a:pt x="9644" y="4319"/>
                  </a:cubicBezTo>
                  <a:cubicBezTo>
                    <a:pt x="9549" y="4337"/>
                    <a:pt x="9451" y="4346"/>
                    <a:pt x="9351" y="4346"/>
                  </a:cubicBezTo>
                  <a:cubicBezTo>
                    <a:pt x="9251" y="4346"/>
                    <a:pt x="9150" y="4337"/>
                    <a:pt x="9049" y="4319"/>
                  </a:cubicBezTo>
                  <a:cubicBezTo>
                    <a:pt x="8061" y="4165"/>
                    <a:pt x="7358" y="3272"/>
                    <a:pt x="7430" y="2271"/>
                  </a:cubicBezTo>
                  <a:cubicBezTo>
                    <a:pt x="7513" y="1271"/>
                    <a:pt x="8346" y="497"/>
                    <a:pt x="9346" y="497"/>
                  </a:cubicBezTo>
                  <a:close/>
                  <a:moveTo>
                    <a:pt x="9466" y="4831"/>
                  </a:moveTo>
                  <a:lnTo>
                    <a:pt x="9466" y="7879"/>
                  </a:lnTo>
                  <a:lnTo>
                    <a:pt x="9263" y="7879"/>
                  </a:lnTo>
                  <a:lnTo>
                    <a:pt x="9263" y="4831"/>
                  </a:lnTo>
                  <a:close/>
                  <a:moveTo>
                    <a:pt x="7311" y="4831"/>
                  </a:moveTo>
                  <a:lnTo>
                    <a:pt x="7311" y="10499"/>
                  </a:lnTo>
                  <a:lnTo>
                    <a:pt x="834" y="10499"/>
                  </a:lnTo>
                  <a:lnTo>
                    <a:pt x="834" y="4831"/>
                  </a:lnTo>
                  <a:close/>
                  <a:moveTo>
                    <a:pt x="7311" y="10963"/>
                  </a:moveTo>
                  <a:lnTo>
                    <a:pt x="7311" y="11308"/>
                  </a:lnTo>
                  <a:lnTo>
                    <a:pt x="834" y="11308"/>
                  </a:lnTo>
                  <a:lnTo>
                    <a:pt x="834" y="10963"/>
                  </a:lnTo>
                  <a:close/>
                  <a:moveTo>
                    <a:pt x="9339" y="0"/>
                  </a:moveTo>
                  <a:cubicBezTo>
                    <a:pt x="8192" y="0"/>
                    <a:pt x="7184" y="817"/>
                    <a:pt x="6977" y="1974"/>
                  </a:cubicBezTo>
                  <a:cubicBezTo>
                    <a:pt x="6739" y="3224"/>
                    <a:pt x="7537" y="4450"/>
                    <a:pt x="8775" y="4748"/>
                  </a:cubicBezTo>
                  <a:lnTo>
                    <a:pt x="8775" y="6915"/>
                  </a:lnTo>
                  <a:lnTo>
                    <a:pt x="7787" y="6915"/>
                  </a:lnTo>
                  <a:lnTo>
                    <a:pt x="7787" y="4581"/>
                  </a:lnTo>
                  <a:cubicBezTo>
                    <a:pt x="7787" y="4450"/>
                    <a:pt x="7680" y="4343"/>
                    <a:pt x="7549" y="4343"/>
                  </a:cubicBezTo>
                  <a:lnTo>
                    <a:pt x="583" y="4343"/>
                  </a:lnTo>
                  <a:cubicBezTo>
                    <a:pt x="453" y="4343"/>
                    <a:pt x="345" y="4450"/>
                    <a:pt x="345" y="4581"/>
                  </a:cubicBezTo>
                  <a:lnTo>
                    <a:pt x="345" y="10475"/>
                  </a:lnTo>
                  <a:lnTo>
                    <a:pt x="238" y="10475"/>
                  </a:lnTo>
                  <a:cubicBezTo>
                    <a:pt x="107" y="10475"/>
                    <a:pt x="0" y="10582"/>
                    <a:pt x="0" y="10713"/>
                  </a:cubicBezTo>
                  <a:lnTo>
                    <a:pt x="0" y="11546"/>
                  </a:lnTo>
                  <a:cubicBezTo>
                    <a:pt x="0" y="11677"/>
                    <a:pt x="107" y="11785"/>
                    <a:pt x="238" y="11785"/>
                  </a:cubicBezTo>
                  <a:lnTo>
                    <a:pt x="7918" y="11785"/>
                  </a:lnTo>
                  <a:cubicBezTo>
                    <a:pt x="8049" y="11785"/>
                    <a:pt x="8156" y="11677"/>
                    <a:pt x="8156" y="11546"/>
                  </a:cubicBezTo>
                  <a:lnTo>
                    <a:pt x="8156" y="10737"/>
                  </a:lnTo>
                  <a:cubicBezTo>
                    <a:pt x="8156" y="10606"/>
                    <a:pt x="8049" y="10499"/>
                    <a:pt x="7918" y="10499"/>
                  </a:cubicBezTo>
                  <a:lnTo>
                    <a:pt x="7787" y="10499"/>
                  </a:lnTo>
                  <a:lnTo>
                    <a:pt x="7787" y="7403"/>
                  </a:lnTo>
                  <a:lnTo>
                    <a:pt x="8775" y="7403"/>
                  </a:lnTo>
                  <a:lnTo>
                    <a:pt x="8775" y="8129"/>
                  </a:lnTo>
                  <a:cubicBezTo>
                    <a:pt x="8775" y="8260"/>
                    <a:pt x="8882" y="8367"/>
                    <a:pt x="9025" y="8367"/>
                  </a:cubicBezTo>
                  <a:lnTo>
                    <a:pt x="9704" y="8367"/>
                  </a:lnTo>
                  <a:cubicBezTo>
                    <a:pt x="9835" y="8367"/>
                    <a:pt x="9942" y="8260"/>
                    <a:pt x="9942" y="8129"/>
                  </a:cubicBezTo>
                  <a:lnTo>
                    <a:pt x="9942" y="4748"/>
                  </a:lnTo>
                  <a:cubicBezTo>
                    <a:pt x="11073" y="4474"/>
                    <a:pt x="11859" y="3426"/>
                    <a:pt x="11775" y="2260"/>
                  </a:cubicBezTo>
                  <a:cubicBezTo>
                    <a:pt x="11704" y="1093"/>
                    <a:pt x="10811" y="152"/>
                    <a:pt x="9644" y="21"/>
                  </a:cubicBezTo>
                  <a:lnTo>
                    <a:pt x="9656" y="21"/>
                  </a:lnTo>
                  <a:cubicBezTo>
                    <a:pt x="9550" y="7"/>
                    <a:pt x="9444" y="0"/>
                    <a:pt x="9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5"/>
            <p:cNvSpPr/>
            <p:nvPr/>
          </p:nvSpPr>
          <p:spPr>
            <a:xfrm>
              <a:off x="7051475" y="3459475"/>
              <a:ext cx="22625" cy="19200"/>
            </a:xfrm>
            <a:custGeom>
              <a:avLst/>
              <a:gdLst/>
              <a:ahLst/>
              <a:cxnLst/>
              <a:rect l="l" t="t" r="r" b="b"/>
              <a:pathLst>
                <a:path w="905" h="768" extrusionOk="0">
                  <a:moveTo>
                    <a:pt x="512" y="1"/>
                  </a:moveTo>
                  <a:cubicBezTo>
                    <a:pt x="179" y="1"/>
                    <a:pt x="0" y="418"/>
                    <a:pt x="250" y="656"/>
                  </a:cubicBezTo>
                  <a:cubicBezTo>
                    <a:pt x="327" y="733"/>
                    <a:pt x="423" y="767"/>
                    <a:pt x="517" y="767"/>
                  </a:cubicBezTo>
                  <a:cubicBezTo>
                    <a:pt x="714" y="767"/>
                    <a:pt x="905" y="615"/>
                    <a:pt x="905" y="382"/>
                  </a:cubicBezTo>
                  <a:cubicBezTo>
                    <a:pt x="905" y="168"/>
                    <a:pt x="726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5"/>
            <p:cNvSpPr/>
            <p:nvPr/>
          </p:nvSpPr>
          <p:spPr>
            <a:xfrm>
              <a:off x="6981825" y="3495200"/>
              <a:ext cx="49725" cy="42600"/>
            </a:xfrm>
            <a:custGeom>
              <a:avLst/>
              <a:gdLst/>
              <a:ahLst/>
              <a:cxnLst/>
              <a:rect l="l" t="t" r="r" b="b"/>
              <a:pathLst>
                <a:path w="1989" h="1704" extrusionOk="0">
                  <a:moveTo>
                    <a:pt x="1138" y="484"/>
                  </a:moveTo>
                  <a:cubicBezTo>
                    <a:pt x="1328" y="484"/>
                    <a:pt x="1512" y="633"/>
                    <a:pt x="1512" y="858"/>
                  </a:cubicBezTo>
                  <a:cubicBezTo>
                    <a:pt x="1512" y="1060"/>
                    <a:pt x="1345" y="1227"/>
                    <a:pt x="1143" y="1227"/>
                  </a:cubicBezTo>
                  <a:cubicBezTo>
                    <a:pt x="810" y="1227"/>
                    <a:pt x="643" y="822"/>
                    <a:pt x="881" y="596"/>
                  </a:cubicBezTo>
                  <a:cubicBezTo>
                    <a:pt x="955" y="518"/>
                    <a:pt x="1047" y="484"/>
                    <a:pt x="1138" y="484"/>
                  </a:cubicBezTo>
                  <a:close/>
                  <a:moveTo>
                    <a:pt x="1143" y="1"/>
                  </a:moveTo>
                  <a:cubicBezTo>
                    <a:pt x="381" y="1"/>
                    <a:pt x="0" y="917"/>
                    <a:pt x="536" y="1453"/>
                  </a:cubicBezTo>
                  <a:cubicBezTo>
                    <a:pt x="709" y="1626"/>
                    <a:pt x="922" y="1704"/>
                    <a:pt x="1131" y="1704"/>
                  </a:cubicBezTo>
                  <a:cubicBezTo>
                    <a:pt x="1569" y="1704"/>
                    <a:pt x="1988" y="1365"/>
                    <a:pt x="1988" y="858"/>
                  </a:cubicBezTo>
                  <a:cubicBezTo>
                    <a:pt x="1988" y="382"/>
                    <a:pt x="1607" y="1"/>
                    <a:pt x="1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5"/>
            <p:cNvSpPr/>
            <p:nvPr/>
          </p:nvSpPr>
          <p:spPr>
            <a:xfrm>
              <a:off x="6938950" y="3463050"/>
              <a:ext cx="124750" cy="107150"/>
            </a:xfrm>
            <a:custGeom>
              <a:avLst/>
              <a:gdLst/>
              <a:ahLst/>
              <a:cxnLst/>
              <a:rect l="l" t="t" r="r" b="b"/>
              <a:pathLst>
                <a:path w="4990" h="4286" extrusionOk="0">
                  <a:moveTo>
                    <a:pt x="2841" y="482"/>
                  </a:moveTo>
                  <a:cubicBezTo>
                    <a:pt x="3693" y="482"/>
                    <a:pt x="4513" y="1143"/>
                    <a:pt x="4513" y="2144"/>
                  </a:cubicBezTo>
                  <a:cubicBezTo>
                    <a:pt x="4513" y="3061"/>
                    <a:pt x="3775" y="3799"/>
                    <a:pt x="2858" y="3799"/>
                  </a:cubicBezTo>
                  <a:cubicBezTo>
                    <a:pt x="1382" y="3799"/>
                    <a:pt x="643" y="2013"/>
                    <a:pt x="1691" y="965"/>
                  </a:cubicBezTo>
                  <a:cubicBezTo>
                    <a:pt x="2025" y="631"/>
                    <a:pt x="2437" y="482"/>
                    <a:pt x="2841" y="482"/>
                  </a:cubicBezTo>
                  <a:close/>
                  <a:moveTo>
                    <a:pt x="2858" y="1"/>
                  </a:moveTo>
                  <a:cubicBezTo>
                    <a:pt x="953" y="1"/>
                    <a:pt x="1" y="2311"/>
                    <a:pt x="1346" y="3656"/>
                  </a:cubicBezTo>
                  <a:cubicBezTo>
                    <a:pt x="1781" y="4091"/>
                    <a:pt x="2316" y="4286"/>
                    <a:pt x="2840" y="4286"/>
                  </a:cubicBezTo>
                  <a:cubicBezTo>
                    <a:pt x="3937" y="4286"/>
                    <a:pt x="4989" y="3433"/>
                    <a:pt x="4989" y="2144"/>
                  </a:cubicBezTo>
                  <a:cubicBezTo>
                    <a:pt x="4989" y="965"/>
                    <a:pt x="4037" y="1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5"/>
            <p:cNvSpPr/>
            <p:nvPr/>
          </p:nvSpPr>
          <p:spPr>
            <a:xfrm>
              <a:off x="6933900" y="3474300"/>
              <a:ext cx="11925" cy="15050"/>
            </a:xfrm>
            <a:custGeom>
              <a:avLst/>
              <a:gdLst/>
              <a:ahLst/>
              <a:cxnLst/>
              <a:rect l="l" t="t" r="r" b="b"/>
              <a:pathLst>
                <a:path w="477" h="602" extrusionOk="0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3" y="27"/>
                    <a:pt x="0" y="134"/>
                    <a:pt x="0" y="253"/>
                  </a:cubicBezTo>
                  <a:lnTo>
                    <a:pt x="0" y="348"/>
                  </a:lnTo>
                  <a:cubicBezTo>
                    <a:pt x="0" y="468"/>
                    <a:pt x="83" y="575"/>
                    <a:pt x="203" y="598"/>
                  </a:cubicBezTo>
                  <a:cubicBezTo>
                    <a:pt x="215" y="601"/>
                    <a:pt x="227" y="602"/>
                    <a:pt x="239" y="602"/>
                  </a:cubicBezTo>
                  <a:cubicBezTo>
                    <a:pt x="367" y="602"/>
                    <a:pt x="476" y="490"/>
                    <a:pt x="476" y="348"/>
                  </a:cubicBezTo>
                  <a:lnTo>
                    <a:pt x="476" y="241"/>
                  </a:lnTo>
                  <a:cubicBezTo>
                    <a:pt x="476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5"/>
            <p:cNvSpPr/>
            <p:nvPr/>
          </p:nvSpPr>
          <p:spPr>
            <a:xfrm>
              <a:off x="6933900" y="3496325"/>
              <a:ext cx="11925" cy="62375"/>
            </a:xfrm>
            <a:custGeom>
              <a:avLst/>
              <a:gdLst/>
              <a:ahLst/>
              <a:cxnLst/>
              <a:rect l="l" t="t" r="r" b="b"/>
              <a:pathLst>
                <a:path w="477" h="2495" extrusionOk="0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3" y="27"/>
                    <a:pt x="0" y="134"/>
                    <a:pt x="0" y="253"/>
                  </a:cubicBezTo>
                  <a:lnTo>
                    <a:pt x="0" y="2253"/>
                  </a:lnTo>
                  <a:cubicBezTo>
                    <a:pt x="0" y="2373"/>
                    <a:pt x="83" y="2480"/>
                    <a:pt x="203" y="2492"/>
                  </a:cubicBezTo>
                  <a:cubicBezTo>
                    <a:pt x="216" y="2494"/>
                    <a:pt x="229" y="2495"/>
                    <a:pt x="242" y="2495"/>
                  </a:cubicBezTo>
                  <a:cubicBezTo>
                    <a:pt x="369" y="2495"/>
                    <a:pt x="476" y="2394"/>
                    <a:pt x="476" y="2253"/>
                  </a:cubicBezTo>
                  <a:lnTo>
                    <a:pt x="476" y="241"/>
                  </a:lnTo>
                  <a:cubicBezTo>
                    <a:pt x="476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55"/>
          <p:cNvGrpSpPr/>
          <p:nvPr/>
        </p:nvGrpSpPr>
        <p:grpSpPr>
          <a:xfrm>
            <a:off x="2518003" y="3575284"/>
            <a:ext cx="294100" cy="233675"/>
            <a:chOff x="3285225" y="2553425"/>
            <a:chExt cx="294100" cy="233675"/>
          </a:xfrm>
        </p:grpSpPr>
        <p:sp>
          <p:nvSpPr>
            <p:cNvPr id="2238" name="Google Shape;2238;p55"/>
            <p:cNvSpPr/>
            <p:nvPr/>
          </p:nvSpPr>
          <p:spPr>
            <a:xfrm>
              <a:off x="3525425" y="2621875"/>
              <a:ext cx="28000" cy="24025"/>
            </a:xfrm>
            <a:custGeom>
              <a:avLst/>
              <a:gdLst/>
              <a:ahLst/>
              <a:cxnLst/>
              <a:rect l="l" t="t" r="r" b="b"/>
              <a:pathLst>
                <a:path w="1120" h="961" extrusionOk="0">
                  <a:moveTo>
                    <a:pt x="644" y="1"/>
                  </a:moveTo>
                  <a:cubicBezTo>
                    <a:pt x="215" y="1"/>
                    <a:pt x="1" y="525"/>
                    <a:pt x="298" y="822"/>
                  </a:cubicBezTo>
                  <a:cubicBezTo>
                    <a:pt x="398" y="918"/>
                    <a:pt x="518" y="960"/>
                    <a:pt x="635" y="960"/>
                  </a:cubicBezTo>
                  <a:cubicBezTo>
                    <a:pt x="883" y="960"/>
                    <a:pt x="1120" y="768"/>
                    <a:pt x="1120" y="477"/>
                  </a:cubicBezTo>
                  <a:cubicBezTo>
                    <a:pt x="1120" y="215"/>
                    <a:pt x="906" y="1"/>
                    <a:pt x="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5"/>
            <p:cNvSpPr/>
            <p:nvPr/>
          </p:nvSpPr>
          <p:spPr>
            <a:xfrm>
              <a:off x="3285225" y="2553425"/>
              <a:ext cx="294100" cy="233675"/>
            </a:xfrm>
            <a:custGeom>
              <a:avLst/>
              <a:gdLst/>
              <a:ahLst/>
              <a:cxnLst/>
              <a:rect l="l" t="t" r="r" b="b"/>
              <a:pathLst>
                <a:path w="11764" h="9347" extrusionOk="0">
                  <a:moveTo>
                    <a:pt x="2179" y="715"/>
                  </a:moveTo>
                  <a:lnTo>
                    <a:pt x="2179" y="1060"/>
                  </a:lnTo>
                  <a:lnTo>
                    <a:pt x="1512" y="1060"/>
                  </a:lnTo>
                  <a:lnTo>
                    <a:pt x="1512" y="715"/>
                  </a:lnTo>
                  <a:close/>
                  <a:moveTo>
                    <a:pt x="7823" y="488"/>
                  </a:moveTo>
                  <a:lnTo>
                    <a:pt x="8489" y="1441"/>
                  </a:lnTo>
                  <a:cubicBezTo>
                    <a:pt x="8525" y="1500"/>
                    <a:pt x="8597" y="1536"/>
                    <a:pt x="8680" y="1536"/>
                  </a:cubicBezTo>
                  <a:lnTo>
                    <a:pt x="10799" y="1536"/>
                  </a:lnTo>
                  <a:cubicBezTo>
                    <a:pt x="11061" y="1536"/>
                    <a:pt x="11276" y="1751"/>
                    <a:pt x="11276" y="2012"/>
                  </a:cubicBezTo>
                  <a:lnTo>
                    <a:pt x="11276" y="8382"/>
                  </a:lnTo>
                  <a:cubicBezTo>
                    <a:pt x="11276" y="8656"/>
                    <a:pt x="11061" y="8870"/>
                    <a:pt x="10799" y="8870"/>
                  </a:cubicBezTo>
                  <a:lnTo>
                    <a:pt x="965" y="8870"/>
                  </a:lnTo>
                  <a:cubicBezTo>
                    <a:pt x="691" y="8870"/>
                    <a:pt x="477" y="8656"/>
                    <a:pt x="477" y="8382"/>
                  </a:cubicBezTo>
                  <a:lnTo>
                    <a:pt x="477" y="2012"/>
                  </a:lnTo>
                  <a:cubicBezTo>
                    <a:pt x="477" y="1751"/>
                    <a:pt x="691" y="1536"/>
                    <a:pt x="965" y="1536"/>
                  </a:cubicBezTo>
                  <a:lnTo>
                    <a:pt x="3072" y="1536"/>
                  </a:lnTo>
                  <a:cubicBezTo>
                    <a:pt x="3155" y="1536"/>
                    <a:pt x="3227" y="1500"/>
                    <a:pt x="3275" y="1441"/>
                  </a:cubicBezTo>
                  <a:lnTo>
                    <a:pt x="3929" y="488"/>
                  </a:lnTo>
                  <a:close/>
                  <a:moveTo>
                    <a:pt x="3822" y="0"/>
                  </a:moveTo>
                  <a:cubicBezTo>
                    <a:pt x="3739" y="0"/>
                    <a:pt x="3667" y="36"/>
                    <a:pt x="3620" y="107"/>
                  </a:cubicBezTo>
                  <a:lnTo>
                    <a:pt x="2965" y="1060"/>
                  </a:lnTo>
                  <a:lnTo>
                    <a:pt x="2667" y="1060"/>
                  </a:lnTo>
                  <a:lnTo>
                    <a:pt x="2667" y="488"/>
                  </a:lnTo>
                  <a:cubicBezTo>
                    <a:pt x="2667" y="357"/>
                    <a:pt x="2560" y="250"/>
                    <a:pt x="2429" y="250"/>
                  </a:cubicBezTo>
                  <a:lnTo>
                    <a:pt x="1274" y="250"/>
                  </a:lnTo>
                  <a:cubicBezTo>
                    <a:pt x="1143" y="250"/>
                    <a:pt x="1036" y="357"/>
                    <a:pt x="1036" y="488"/>
                  </a:cubicBezTo>
                  <a:lnTo>
                    <a:pt x="1036" y="1048"/>
                  </a:lnTo>
                  <a:lnTo>
                    <a:pt x="965" y="1048"/>
                  </a:lnTo>
                  <a:cubicBezTo>
                    <a:pt x="429" y="1060"/>
                    <a:pt x="0" y="1489"/>
                    <a:pt x="0" y="2012"/>
                  </a:cubicBezTo>
                  <a:lnTo>
                    <a:pt x="0" y="8394"/>
                  </a:lnTo>
                  <a:cubicBezTo>
                    <a:pt x="0" y="8918"/>
                    <a:pt x="429" y="9347"/>
                    <a:pt x="965" y="9347"/>
                  </a:cubicBezTo>
                  <a:lnTo>
                    <a:pt x="10811" y="9347"/>
                  </a:lnTo>
                  <a:cubicBezTo>
                    <a:pt x="11335" y="9347"/>
                    <a:pt x="11764" y="8918"/>
                    <a:pt x="11764" y="8394"/>
                  </a:cubicBezTo>
                  <a:lnTo>
                    <a:pt x="11764" y="2012"/>
                  </a:lnTo>
                  <a:cubicBezTo>
                    <a:pt x="11764" y="1489"/>
                    <a:pt x="11335" y="1060"/>
                    <a:pt x="10799" y="1060"/>
                  </a:cubicBezTo>
                  <a:lnTo>
                    <a:pt x="8787" y="1060"/>
                  </a:lnTo>
                  <a:lnTo>
                    <a:pt x="8132" y="107"/>
                  </a:lnTo>
                  <a:cubicBezTo>
                    <a:pt x="8085" y="36"/>
                    <a:pt x="8013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5"/>
            <p:cNvSpPr/>
            <p:nvPr/>
          </p:nvSpPr>
          <p:spPr>
            <a:xfrm>
              <a:off x="3468575" y="2708500"/>
              <a:ext cx="16100" cy="12225"/>
            </a:xfrm>
            <a:custGeom>
              <a:avLst/>
              <a:gdLst/>
              <a:ahLst/>
              <a:cxnLst/>
              <a:rect l="l" t="t" r="r" b="b"/>
              <a:pathLst>
                <a:path w="644" h="489" extrusionOk="0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1" y="346"/>
                    <a:pt x="120" y="489"/>
                    <a:pt x="262" y="489"/>
                  </a:cubicBezTo>
                  <a:lnTo>
                    <a:pt x="370" y="489"/>
                  </a:lnTo>
                  <a:cubicBezTo>
                    <a:pt x="489" y="489"/>
                    <a:pt x="596" y="405"/>
                    <a:pt x="608" y="286"/>
                  </a:cubicBezTo>
                  <a:cubicBezTo>
                    <a:pt x="643" y="131"/>
                    <a:pt x="524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5"/>
            <p:cNvSpPr/>
            <p:nvPr/>
          </p:nvSpPr>
          <p:spPr>
            <a:xfrm>
              <a:off x="3490600" y="2708500"/>
              <a:ext cx="63725" cy="12225"/>
            </a:xfrm>
            <a:custGeom>
              <a:avLst/>
              <a:gdLst/>
              <a:ahLst/>
              <a:cxnLst/>
              <a:rect l="l" t="t" r="r" b="b"/>
              <a:pathLst>
                <a:path w="2549" h="489" extrusionOk="0">
                  <a:moveTo>
                    <a:pt x="274" y="0"/>
                  </a:moveTo>
                  <a:cubicBezTo>
                    <a:pt x="155" y="0"/>
                    <a:pt x="48" y="84"/>
                    <a:pt x="36" y="203"/>
                  </a:cubicBezTo>
                  <a:cubicBezTo>
                    <a:pt x="1" y="346"/>
                    <a:pt x="120" y="489"/>
                    <a:pt x="274" y="489"/>
                  </a:cubicBezTo>
                  <a:lnTo>
                    <a:pt x="2275" y="489"/>
                  </a:lnTo>
                  <a:cubicBezTo>
                    <a:pt x="2394" y="489"/>
                    <a:pt x="2501" y="405"/>
                    <a:pt x="2525" y="286"/>
                  </a:cubicBezTo>
                  <a:cubicBezTo>
                    <a:pt x="2549" y="131"/>
                    <a:pt x="2429" y="0"/>
                    <a:pt x="2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5"/>
            <p:cNvSpPr/>
            <p:nvPr/>
          </p:nvSpPr>
          <p:spPr>
            <a:xfrm>
              <a:off x="3468575" y="2732600"/>
              <a:ext cx="15800" cy="12225"/>
            </a:xfrm>
            <a:custGeom>
              <a:avLst/>
              <a:gdLst/>
              <a:ahLst/>
              <a:cxnLst/>
              <a:rect l="l" t="t" r="r" b="b"/>
              <a:pathLst>
                <a:path w="632" h="489" extrusionOk="0">
                  <a:moveTo>
                    <a:pt x="274" y="1"/>
                  </a:moveTo>
                  <a:cubicBezTo>
                    <a:pt x="155" y="1"/>
                    <a:pt x="48" y="84"/>
                    <a:pt x="24" y="203"/>
                  </a:cubicBezTo>
                  <a:cubicBezTo>
                    <a:pt x="1" y="346"/>
                    <a:pt x="120" y="489"/>
                    <a:pt x="262" y="489"/>
                  </a:cubicBezTo>
                  <a:lnTo>
                    <a:pt x="370" y="489"/>
                  </a:lnTo>
                  <a:cubicBezTo>
                    <a:pt x="489" y="489"/>
                    <a:pt x="596" y="406"/>
                    <a:pt x="608" y="287"/>
                  </a:cubicBezTo>
                  <a:cubicBezTo>
                    <a:pt x="632" y="132"/>
                    <a:pt x="524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5"/>
            <p:cNvSpPr/>
            <p:nvPr/>
          </p:nvSpPr>
          <p:spPr>
            <a:xfrm>
              <a:off x="3490600" y="2732600"/>
              <a:ext cx="63725" cy="12225"/>
            </a:xfrm>
            <a:custGeom>
              <a:avLst/>
              <a:gdLst/>
              <a:ahLst/>
              <a:cxnLst/>
              <a:rect l="l" t="t" r="r" b="b"/>
              <a:pathLst>
                <a:path w="2549" h="489" extrusionOk="0">
                  <a:moveTo>
                    <a:pt x="274" y="1"/>
                  </a:moveTo>
                  <a:cubicBezTo>
                    <a:pt x="155" y="1"/>
                    <a:pt x="48" y="84"/>
                    <a:pt x="36" y="203"/>
                  </a:cubicBezTo>
                  <a:cubicBezTo>
                    <a:pt x="1" y="346"/>
                    <a:pt x="120" y="489"/>
                    <a:pt x="274" y="489"/>
                  </a:cubicBezTo>
                  <a:lnTo>
                    <a:pt x="2275" y="489"/>
                  </a:lnTo>
                  <a:cubicBezTo>
                    <a:pt x="2394" y="489"/>
                    <a:pt x="2501" y="406"/>
                    <a:pt x="2525" y="287"/>
                  </a:cubicBezTo>
                  <a:cubicBezTo>
                    <a:pt x="2549" y="132"/>
                    <a:pt x="2429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5"/>
            <p:cNvSpPr/>
            <p:nvPr/>
          </p:nvSpPr>
          <p:spPr>
            <a:xfrm>
              <a:off x="3310825" y="2615000"/>
              <a:ext cx="150625" cy="143525"/>
            </a:xfrm>
            <a:custGeom>
              <a:avLst/>
              <a:gdLst/>
              <a:ahLst/>
              <a:cxnLst/>
              <a:rect l="l" t="t" r="r" b="b"/>
              <a:pathLst>
                <a:path w="6025" h="5741" extrusionOk="0">
                  <a:moveTo>
                    <a:pt x="2953" y="1228"/>
                  </a:moveTo>
                  <a:cubicBezTo>
                    <a:pt x="3078" y="1228"/>
                    <a:pt x="3203" y="1312"/>
                    <a:pt x="3203" y="1478"/>
                  </a:cubicBezTo>
                  <a:cubicBezTo>
                    <a:pt x="3203" y="1623"/>
                    <a:pt x="3316" y="1713"/>
                    <a:pt x="3438" y="1713"/>
                  </a:cubicBezTo>
                  <a:cubicBezTo>
                    <a:pt x="3497" y="1713"/>
                    <a:pt x="3557" y="1692"/>
                    <a:pt x="3608" y="1645"/>
                  </a:cubicBezTo>
                  <a:cubicBezTo>
                    <a:pt x="3660" y="1593"/>
                    <a:pt x="3718" y="1571"/>
                    <a:pt x="3775" y="1571"/>
                  </a:cubicBezTo>
                  <a:cubicBezTo>
                    <a:pt x="3966" y="1571"/>
                    <a:pt x="4137" y="1819"/>
                    <a:pt x="3953" y="2002"/>
                  </a:cubicBezTo>
                  <a:cubicBezTo>
                    <a:pt x="3810" y="2145"/>
                    <a:pt x="3917" y="2395"/>
                    <a:pt x="4120" y="2407"/>
                  </a:cubicBezTo>
                  <a:cubicBezTo>
                    <a:pt x="4429" y="2431"/>
                    <a:pt x="4429" y="2883"/>
                    <a:pt x="4120" y="2907"/>
                  </a:cubicBezTo>
                  <a:cubicBezTo>
                    <a:pt x="4025" y="2907"/>
                    <a:pt x="3941" y="2967"/>
                    <a:pt x="3905" y="3050"/>
                  </a:cubicBezTo>
                  <a:cubicBezTo>
                    <a:pt x="3870" y="3133"/>
                    <a:pt x="3894" y="3240"/>
                    <a:pt x="3953" y="3312"/>
                  </a:cubicBezTo>
                  <a:cubicBezTo>
                    <a:pt x="4048" y="3407"/>
                    <a:pt x="4048" y="3562"/>
                    <a:pt x="3953" y="3657"/>
                  </a:cubicBezTo>
                  <a:cubicBezTo>
                    <a:pt x="3905" y="3705"/>
                    <a:pt x="3846" y="3729"/>
                    <a:pt x="3786" y="3729"/>
                  </a:cubicBezTo>
                  <a:cubicBezTo>
                    <a:pt x="3715" y="3729"/>
                    <a:pt x="3655" y="3705"/>
                    <a:pt x="3608" y="3657"/>
                  </a:cubicBezTo>
                  <a:cubicBezTo>
                    <a:pt x="3559" y="3617"/>
                    <a:pt x="3500" y="3593"/>
                    <a:pt x="3440" y="3593"/>
                  </a:cubicBezTo>
                  <a:cubicBezTo>
                    <a:pt x="3412" y="3593"/>
                    <a:pt x="3385" y="3598"/>
                    <a:pt x="3358" y="3609"/>
                  </a:cubicBezTo>
                  <a:cubicBezTo>
                    <a:pt x="3263" y="3645"/>
                    <a:pt x="3203" y="3729"/>
                    <a:pt x="3203" y="3824"/>
                  </a:cubicBezTo>
                  <a:cubicBezTo>
                    <a:pt x="3203" y="3967"/>
                    <a:pt x="3096" y="4074"/>
                    <a:pt x="2953" y="4074"/>
                  </a:cubicBezTo>
                  <a:cubicBezTo>
                    <a:pt x="2822" y="4074"/>
                    <a:pt x="2703" y="3967"/>
                    <a:pt x="2703" y="3836"/>
                  </a:cubicBezTo>
                  <a:cubicBezTo>
                    <a:pt x="2703" y="3740"/>
                    <a:pt x="2643" y="3645"/>
                    <a:pt x="2560" y="3609"/>
                  </a:cubicBezTo>
                  <a:cubicBezTo>
                    <a:pt x="2524" y="3598"/>
                    <a:pt x="2489" y="3598"/>
                    <a:pt x="2465" y="3598"/>
                  </a:cubicBezTo>
                  <a:cubicBezTo>
                    <a:pt x="2405" y="3598"/>
                    <a:pt x="2346" y="3621"/>
                    <a:pt x="2298" y="3657"/>
                  </a:cubicBezTo>
                  <a:cubicBezTo>
                    <a:pt x="2251" y="3705"/>
                    <a:pt x="2191" y="3729"/>
                    <a:pt x="2131" y="3729"/>
                  </a:cubicBezTo>
                  <a:cubicBezTo>
                    <a:pt x="2060" y="3729"/>
                    <a:pt x="2000" y="3705"/>
                    <a:pt x="1953" y="3657"/>
                  </a:cubicBezTo>
                  <a:cubicBezTo>
                    <a:pt x="1858" y="3562"/>
                    <a:pt x="1858" y="3407"/>
                    <a:pt x="1953" y="3312"/>
                  </a:cubicBezTo>
                  <a:cubicBezTo>
                    <a:pt x="2012" y="3240"/>
                    <a:pt x="2036" y="3145"/>
                    <a:pt x="2000" y="3050"/>
                  </a:cubicBezTo>
                  <a:cubicBezTo>
                    <a:pt x="1965" y="2967"/>
                    <a:pt x="1881" y="2907"/>
                    <a:pt x="1786" y="2907"/>
                  </a:cubicBezTo>
                  <a:cubicBezTo>
                    <a:pt x="1477" y="2883"/>
                    <a:pt x="1477" y="2431"/>
                    <a:pt x="1786" y="2407"/>
                  </a:cubicBezTo>
                  <a:cubicBezTo>
                    <a:pt x="1881" y="2407"/>
                    <a:pt x="1965" y="2347"/>
                    <a:pt x="2000" y="2252"/>
                  </a:cubicBezTo>
                  <a:cubicBezTo>
                    <a:pt x="2036" y="2169"/>
                    <a:pt x="2012" y="2074"/>
                    <a:pt x="1953" y="2002"/>
                  </a:cubicBezTo>
                  <a:cubicBezTo>
                    <a:pt x="1858" y="1907"/>
                    <a:pt x="1858" y="1752"/>
                    <a:pt x="1953" y="1645"/>
                  </a:cubicBezTo>
                  <a:cubicBezTo>
                    <a:pt x="2000" y="1609"/>
                    <a:pt x="2060" y="1574"/>
                    <a:pt x="2131" y="1574"/>
                  </a:cubicBezTo>
                  <a:cubicBezTo>
                    <a:pt x="2191" y="1574"/>
                    <a:pt x="2251" y="1609"/>
                    <a:pt x="2298" y="1645"/>
                  </a:cubicBezTo>
                  <a:cubicBezTo>
                    <a:pt x="2349" y="1692"/>
                    <a:pt x="2409" y="1713"/>
                    <a:pt x="2468" y="1713"/>
                  </a:cubicBezTo>
                  <a:cubicBezTo>
                    <a:pt x="2590" y="1713"/>
                    <a:pt x="2703" y="1623"/>
                    <a:pt x="2703" y="1478"/>
                  </a:cubicBezTo>
                  <a:cubicBezTo>
                    <a:pt x="2703" y="1312"/>
                    <a:pt x="2828" y="1228"/>
                    <a:pt x="2953" y="1228"/>
                  </a:cubicBezTo>
                  <a:close/>
                  <a:moveTo>
                    <a:pt x="5537" y="454"/>
                  </a:moveTo>
                  <a:lnTo>
                    <a:pt x="5549" y="5264"/>
                  </a:lnTo>
                  <a:lnTo>
                    <a:pt x="3203" y="5264"/>
                  </a:lnTo>
                  <a:lnTo>
                    <a:pt x="3203" y="4514"/>
                  </a:lnTo>
                  <a:cubicBezTo>
                    <a:pt x="3370" y="4467"/>
                    <a:pt x="3513" y="4348"/>
                    <a:pt x="3596" y="4193"/>
                  </a:cubicBezTo>
                  <a:cubicBezTo>
                    <a:pt x="3655" y="4205"/>
                    <a:pt x="3727" y="4217"/>
                    <a:pt x="3786" y="4217"/>
                  </a:cubicBezTo>
                  <a:cubicBezTo>
                    <a:pt x="4275" y="4217"/>
                    <a:pt x="4620" y="3764"/>
                    <a:pt x="4501" y="3300"/>
                  </a:cubicBezTo>
                  <a:cubicBezTo>
                    <a:pt x="4989" y="3014"/>
                    <a:pt x="4989" y="2312"/>
                    <a:pt x="4501" y="2026"/>
                  </a:cubicBezTo>
                  <a:cubicBezTo>
                    <a:pt x="4620" y="1562"/>
                    <a:pt x="4275" y="1109"/>
                    <a:pt x="3786" y="1109"/>
                  </a:cubicBezTo>
                  <a:cubicBezTo>
                    <a:pt x="3727" y="1109"/>
                    <a:pt x="3655" y="1121"/>
                    <a:pt x="3596" y="1133"/>
                  </a:cubicBezTo>
                  <a:cubicBezTo>
                    <a:pt x="3453" y="889"/>
                    <a:pt x="3206" y="767"/>
                    <a:pt x="2959" y="767"/>
                  </a:cubicBezTo>
                  <a:cubicBezTo>
                    <a:pt x="2712" y="767"/>
                    <a:pt x="2465" y="889"/>
                    <a:pt x="2322" y="1133"/>
                  </a:cubicBezTo>
                  <a:cubicBezTo>
                    <a:pt x="2262" y="1121"/>
                    <a:pt x="2191" y="1109"/>
                    <a:pt x="2131" y="1109"/>
                  </a:cubicBezTo>
                  <a:cubicBezTo>
                    <a:pt x="1929" y="1109"/>
                    <a:pt x="1750" y="1181"/>
                    <a:pt x="1608" y="1323"/>
                  </a:cubicBezTo>
                  <a:cubicBezTo>
                    <a:pt x="1429" y="1502"/>
                    <a:pt x="1346" y="1776"/>
                    <a:pt x="1417" y="2026"/>
                  </a:cubicBezTo>
                  <a:cubicBezTo>
                    <a:pt x="929" y="2312"/>
                    <a:pt x="929" y="3014"/>
                    <a:pt x="1417" y="3300"/>
                  </a:cubicBezTo>
                  <a:cubicBezTo>
                    <a:pt x="1346" y="3574"/>
                    <a:pt x="1441" y="3883"/>
                    <a:pt x="1679" y="4062"/>
                  </a:cubicBezTo>
                  <a:cubicBezTo>
                    <a:pt x="1762" y="4133"/>
                    <a:pt x="1858" y="4181"/>
                    <a:pt x="1977" y="4205"/>
                  </a:cubicBezTo>
                  <a:cubicBezTo>
                    <a:pt x="2025" y="4215"/>
                    <a:pt x="2075" y="4221"/>
                    <a:pt x="2126" y="4221"/>
                  </a:cubicBezTo>
                  <a:cubicBezTo>
                    <a:pt x="2188" y="4221"/>
                    <a:pt x="2251" y="4213"/>
                    <a:pt x="2310" y="4193"/>
                  </a:cubicBezTo>
                  <a:cubicBezTo>
                    <a:pt x="2405" y="4348"/>
                    <a:pt x="2548" y="4467"/>
                    <a:pt x="2715" y="4526"/>
                  </a:cubicBezTo>
                  <a:lnTo>
                    <a:pt x="2715" y="5264"/>
                  </a:lnTo>
                  <a:lnTo>
                    <a:pt x="476" y="5264"/>
                  </a:lnTo>
                  <a:lnTo>
                    <a:pt x="476" y="454"/>
                  </a:lnTo>
                  <a:close/>
                  <a:moveTo>
                    <a:pt x="5806" y="1"/>
                  </a:moveTo>
                  <a:cubicBezTo>
                    <a:pt x="5800" y="1"/>
                    <a:pt x="5793" y="1"/>
                    <a:pt x="5787" y="2"/>
                  </a:cubicBezTo>
                  <a:lnTo>
                    <a:pt x="250" y="2"/>
                  </a:lnTo>
                  <a:cubicBezTo>
                    <a:pt x="244" y="1"/>
                    <a:pt x="238" y="1"/>
                    <a:pt x="232" y="1"/>
                  </a:cubicBezTo>
                  <a:cubicBezTo>
                    <a:pt x="109" y="1"/>
                    <a:pt x="1" y="115"/>
                    <a:pt x="12" y="240"/>
                  </a:cubicBezTo>
                  <a:lnTo>
                    <a:pt x="12" y="5503"/>
                  </a:lnTo>
                  <a:cubicBezTo>
                    <a:pt x="0" y="5634"/>
                    <a:pt x="107" y="5741"/>
                    <a:pt x="250" y="5741"/>
                  </a:cubicBezTo>
                  <a:lnTo>
                    <a:pt x="5787" y="5741"/>
                  </a:lnTo>
                  <a:cubicBezTo>
                    <a:pt x="5918" y="5741"/>
                    <a:pt x="6025" y="5634"/>
                    <a:pt x="6025" y="5503"/>
                  </a:cubicBezTo>
                  <a:lnTo>
                    <a:pt x="6025" y="240"/>
                  </a:lnTo>
                  <a:cubicBezTo>
                    <a:pt x="6025" y="104"/>
                    <a:pt x="5928" y="1"/>
                    <a:pt x="5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5"/>
            <p:cNvSpPr/>
            <p:nvPr/>
          </p:nvSpPr>
          <p:spPr>
            <a:xfrm>
              <a:off x="3350100" y="2655525"/>
              <a:ext cx="60450" cy="51725"/>
            </a:xfrm>
            <a:custGeom>
              <a:avLst/>
              <a:gdLst/>
              <a:ahLst/>
              <a:cxnLst/>
              <a:rect l="l" t="t" r="r" b="b"/>
              <a:pathLst>
                <a:path w="2418" h="2069" extrusionOk="0">
                  <a:moveTo>
                    <a:pt x="1383" y="483"/>
                  </a:moveTo>
                  <a:cubicBezTo>
                    <a:pt x="1667" y="483"/>
                    <a:pt x="1942" y="704"/>
                    <a:pt x="1942" y="1036"/>
                  </a:cubicBezTo>
                  <a:cubicBezTo>
                    <a:pt x="1942" y="1346"/>
                    <a:pt x="1692" y="1596"/>
                    <a:pt x="1382" y="1596"/>
                  </a:cubicBezTo>
                  <a:cubicBezTo>
                    <a:pt x="894" y="1596"/>
                    <a:pt x="644" y="1000"/>
                    <a:pt x="1001" y="643"/>
                  </a:cubicBezTo>
                  <a:cubicBezTo>
                    <a:pt x="1112" y="532"/>
                    <a:pt x="1248" y="483"/>
                    <a:pt x="1383" y="483"/>
                  </a:cubicBezTo>
                  <a:close/>
                  <a:moveTo>
                    <a:pt x="1382" y="0"/>
                  </a:moveTo>
                  <a:cubicBezTo>
                    <a:pt x="465" y="0"/>
                    <a:pt x="1" y="1119"/>
                    <a:pt x="656" y="1762"/>
                  </a:cubicBezTo>
                  <a:cubicBezTo>
                    <a:pt x="868" y="1974"/>
                    <a:pt x="1127" y="2069"/>
                    <a:pt x="1381" y="2069"/>
                  </a:cubicBezTo>
                  <a:cubicBezTo>
                    <a:pt x="1911" y="2069"/>
                    <a:pt x="2418" y="1656"/>
                    <a:pt x="2418" y="1036"/>
                  </a:cubicBezTo>
                  <a:cubicBezTo>
                    <a:pt x="2418" y="464"/>
                    <a:pt x="1953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55"/>
          <p:cNvGrpSpPr/>
          <p:nvPr/>
        </p:nvGrpSpPr>
        <p:grpSpPr>
          <a:xfrm>
            <a:off x="1999532" y="3574397"/>
            <a:ext cx="294400" cy="235450"/>
            <a:chOff x="4022225" y="3321975"/>
            <a:chExt cx="294400" cy="235450"/>
          </a:xfrm>
        </p:grpSpPr>
        <p:sp>
          <p:nvSpPr>
            <p:cNvPr id="2247" name="Google Shape;2247;p55"/>
            <p:cNvSpPr/>
            <p:nvPr/>
          </p:nvSpPr>
          <p:spPr>
            <a:xfrm>
              <a:off x="4022225" y="3321975"/>
              <a:ext cx="294400" cy="235450"/>
            </a:xfrm>
            <a:custGeom>
              <a:avLst/>
              <a:gdLst/>
              <a:ahLst/>
              <a:cxnLst/>
              <a:rect l="l" t="t" r="r" b="b"/>
              <a:pathLst>
                <a:path w="11776" h="9418" extrusionOk="0">
                  <a:moveTo>
                    <a:pt x="8096" y="512"/>
                  </a:moveTo>
                  <a:lnTo>
                    <a:pt x="8096" y="1262"/>
                  </a:lnTo>
                  <a:lnTo>
                    <a:pt x="5525" y="1262"/>
                  </a:lnTo>
                  <a:lnTo>
                    <a:pt x="5525" y="512"/>
                  </a:lnTo>
                  <a:close/>
                  <a:moveTo>
                    <a:pt x="11263" y="4620"/>
                  </a:moveTo>
                  <a:lnTo>
                    <a:pt x="11263" y="6156"/>
                  </a:lnTo>
                  <a:lnTo>
                    <a:pt x="10811" y="6156"/>
                  </a:lnTo>
                  <a:lnTo>
                    <a:pt x="10811" y="4620"/>
                  </a:lnTo>
                  <a:close/>
                  <a:moveTo>
                    <a:pt x="1977" y="3596"/>
                  </a:moveTo>
                  <a:lnTo>
                    <a:pt x="2810" y="4858"/>
                  </a:lnTo>
                  <a:lnTo>
                    <a:pt x="2810" y="8346"/>
                  </a:lnTo>
                  <a:lnTo>
                    <a:pt x="595" y="4989"/>
                  </a:lnTo>
                  <a:lnTo>
                    <a:pt x="1977" y="3596"/>
                  </a:lnTo>
                  <a:close/>
                  <a:moveTo>
                    <a:pt x="10299" y="1750"/>
                  </a:moveTo>
                  <a:lnTo>
                    <a:pt x="10299" y="4370"/>
                  </a:lnTo>
                  <a:lnTo>
                    <a:pt x="10323" y="4370"/>
                  </a:lnTo>
                  <a:lnTo>
                    <a:pt x="10323" y="6418"/>
                  </a:lnTo>
                  <a:lnTo>
                    <a:pt x="10299" y="6418"/>
                  </a:lnTo>
                  <a:lnTo>
                    <a:pt x="10299" y="8918"/>
                  </a:lnTo>
                  <a:lnTo>
                    <a:pt x="3322" y="8918"/>
                  </a:lnTo>
                  <a:lnTo>
                    <a:pt x="3322" y="1750"/>
                  </a:lnTo>
                  <a:close/>
                  <a:moveTo>
                    <a:pt x="5275" y="0"/>
                  </a:moveTo>
                  <a:cubicBezTo>
                    <a:pt x="5132" y="0"/>
                    <a:pt x="5013" y="119"/>
                    <a:pt x="5013" y="262"/>
                  </a:cubicBezTo>
                  <a:lnTo>
                    <a:pt x="5013" y="1274"/>
                  </a:lnTo>
                  <a:lnTo>
                    <a:pt x="3060" y="1274"/>
                  </a:lnTo>
                  <a:cubicBezTo>
                    <a:pt x="2929" y="1274"/>
                    <a:pt x="2810" y="1381"/>
                    <a:pt x="2810" y="1524"/>
                  </a:cubicBezTo>
                  <a:lnTo>
                    <a:pt x="2810" y="3917"/>
                  </a:lnTo>
                  <a:lnTo>
                    <a:pt x="2227" y="3024"/>
                  </a:lnTo>
                  <a:cubicBezTo>
                    <a:pt x="2191" y="2965"/>
                    <a:pt x="2119" y="2917"/>
                    <a:pt x="2048" y="2917"/>
                  </a:cubicBezTo>
                  <a:cubicBezTo>
                    <a:pt x="2034" y="2915"/>
                    <a:pt x="2021" y="2914"/>
                    <a:pt x="2007" y="2914"/>
                  </a:cubicBezTo>
                  <a:cubicBezTo>
                    <a:pt x="1942" y="2914"/>
                    <a:pt x="1885" y="2939"/>
                    <a:pt x="1846" y="2989"/>
                  </a:cubicBezTo>
                  <a:lnTo>
                    <a:pt x="95" y="4739"/>
                  </a:lnTo>
                  <a:cubicBezTo>
                    <a:pt x="12" y="4822"/>
                    <a:pt x="0" y="4953"/>
                    <a:pt x="60" y="5060"/>
                  </a:cubicBezTo>
                  <a:lnTo>
                    <a:pt x="2596" y="8918"/>
                  </a:lnTo>
                  <a:lnTo>
                    <a:pt x="2108" y="8918"/>
                  </a:lnTo>
                  <a:cubicBezTo>
                    <a:pt x="2104" y="8918"/>
                    <a:pt x="2100" y="8918"/>
                    <a:pt x="2096" y="8918"/>
                  </a:cubicBezTo>
                  <a:cubicBezTo>
                    <a:pt x="1774" y="8918"/>
                    <a:pt x="1778" y="9418"/>
                    <a:pt x="2108" y="9418"/>
                  </a:cubicBezTo>
                  <a:lnTo>
                    <a:pt x="11323" y="9418"/>
                  </a:lnTo>
                  <a:cubicBezTo>
                    <a:pt x="11656" y="9418"/>
                    <a:pt x="11656" y="8918"/>
                    <a:pt x="11323" y="8918"/>
                  </a:cubicBezTo>
                  <a:lnTo>
                    <a:pt x="10799" y="8918"/>
                  </a:lnTo>
                  <a:lnTo>
                    <a:pt x="10799" y="6668"/>
                  </a:lnTo>
                  <a:lnTo>
                    <a:pt x="11514" y="6668"/>
                  </a:lnTo>
                  <a:cubicBezTo>
                    <a:pt x="11656" y="6668"/>
                    <a:pt x="11764" y="6549"/>
                    <a:pt x="11764" y="6418"/>
                  </a:cubicBezTo>
                  <a:lnTo>
                    <a:pt x="11764" y="4370"/>
                  </a:lnTo>
                  <a:cubicBezTo>
                    <a:pt x="11775" y="4227"/>
                    <a:pt x="11656" y="4120"/>
                    <a:pt x="11525" y="4120"/>
                  </a:cubicBezTo>
                  <a:lnTo>
                    <a:pt x="10811" y="4120"/>
                  </a:lnTo>
                  <a:lnTo>
                    <a:pt x="10811" y="1512"/>
                  </a:lnTo>
                  <a:cubicBezTo>
                    <a:pt x="10811" y="1381"/>
                    <a:pt x="10692" y="1262"/>
                    <a:pt x="10561" y="1262"/>
                  </a:cubicBezTo>
                  <a:lnTo>
                    <a:pt x="8596" y="1262"/>
                  </a:lnTo>
                  <a:lnTo>
                    <a:pt x="8596" y="262"/>
                  </a:lnTo>
                  <a:cubicBezTo>
                    <a:pt x="8596" y="119"/>
                    <a:pt x="8489" y="0"/>
                    <a:pt x="8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5"/>
            <p:cNvSpPr/>
            <p:nvPr/>
          </p:nvSpPr>
          <p:spPr>
            <a:xfrm>
              <a:off x="4250825" y="3433800"/>
              <a:ext cx="13250" cy="15650"/>
            </a:xfrm>
            <a:custGeom>
              <a:avLst/>
              <a:gdLst/>
              <a:ahLst/>
              <a:cxnLst/>
              <a:rect l="l" t="t" r="r" b="b"/>
              <a:pathLst>
                <a:path w="530" h="626" extrusionOk="0">
                  <a:moveTo>
                    <a:pt x="254" y="1"/>
                  </a:moveTo>
                  <a:cubicBezTo>
                    <a:pt x="241" y="1"/>
                    <a:pt x="228" y="2"/>
                    <a:pt x="214" y="4"/>
                  </a:cubicBezTo>
                  <a:cubicBezTo>
                    <a:pt x="95" y="28"/>
                    <a:pt x="0" y="135"/>
                    <a:pt x="12" y="266"/>
                  </a:cubicBezTo>
                  <a:lnTo>
                    <a:pt x="12" y="349"/>
                  </a:lnTo>
                  <a:cubicBezTo>
                    <a:pt x="0" y="534"/>
                    <a:pt x="134" y="626"/>
                    <a:pt x="267" y="626"/>
                  </a:cubicBezTo>
                  <a:cubicBezTo>
                    <a:pt x="399" y="626"/>
                    <a:pt x="530" y="534"/>
                    <a:pt x="512" y="349"/>
                  </a:cubicBezTo>
                  <a:lnTo>
                    <a:pt x="512" y="254"/>
                  </a:lnTo>
                  <a:cubicBezTo>
                    <a:pt x="512" y="112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5"/>
            <p:cNvSpPr/>
            <p:nvPr/>
          </p:nvSpPr>
          <p:spPr>
            <a:xfrm>
              <a:off x="4251125" y="3454850"/>
              <a:ext cx="12825" cy="77750"/>
            </a:xfrm>
            <a:custGeom>
              <a:avLst/>
              <a:gdLst/>
              <a:ahLst/>
              <a:cxnLst/>
              <a:rect l="l" t="t" r="r" b="b"/>
              <a:pathLst>
                <a:path w="513" h="3110" extrusionOk="0">
                  <a:moveTo>
                    <a:pt x="269" y="1"/>
                  </a:moveTo>
                  <a:cubicBezTo>
                    <a:pt x="251" y="1"/>
                    <a:pt x="233" y="3"/>
                    <a:pt x="214" y="7"/>
                  </a:cubicBezTo>
                  <a:cubicBezTo>
                    <a:pt x="83" y="19"/>
                    <a:pt x="0" y="138"/>
                    <a:pt x="0" y="257"/>
                  </a:cubicBezTo>
                  <a:lnTo>
                    <a:pt x="0" y="2853"/>
                  </a:lnTo>
                  <a:cubicBezTo>
                    <a:pt x="0" y="2972"/>
                    <a:pt x="83" y="3079"/>
                    <a:pt x="214" y="3103"/>
                  </a:cubicBezTo>
                  <a:cubicBezTo>
                    <a:pt x="233" y="3107"/>
                    <a:pt x="251" y="3109"/>
                    <a:pt x="270" y="3109"/>
                  </a:cubicBezTo>
                  <a:cubicBezTo>
                    <a:pt x="401" y="3109"/>
                    <a:pt x="512" y="2999"/>
                    <a:pt x="512" y="2853"/>
                  </a:cubicBezTo>
                  <a:lnTo>
                    <a:pt x="512" y="257"/>
                  </a:lnTo>
                  <a:cubicBezTo>
                    <a:pt x="502" y="111"/>
                    <a:pt x="399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4145450" y="3433300"/>
              <a:ext cx="55075" cy="47125"/>
            </a:xfrm>
            <a:custGeom>
              <a:avLst/>
              <a:gdLst/>
              <a:ahLst/>
              <a:cxnLst/>
              <a:rect l="l" t="t" r="r" b="b"/>
              <a:pathLst>
                <a:path w="2203" h="1885" extrusionOk="0">
                  <a:moveTo>
                    <a:pt x="1257" y="485"/>
                  </a:moveTo>
                  <a:cubicBezTo>
                    <a:pt x="1486" y="485"/>
                    <a:pt x="1703" y="664"/>
                    <a:pt x="1703" y="929"/>
                  </a:cubicBezTo>
                  <a:cubicBezTo>
                    <a:pt x="1703" y="1179"/>
                    <a:pt x="1501" y="1381"/>
                    <a:pt x="1251" y="1381"/>
                  </a:cubicBezTo>
                  <a:cubicBezTo>
                    <a:pt x="858" y="1381"/>
                    <a:pt x="655" y="893"/>
                    <a:pt x="941" y="619"/>
                  </a:cubicBezTo>
                  <a:cubicBezTo>
                    <a:pt x="1034" y="526"/>
                    <a:pt x="1147" y="485"/>
                    <a:pt x="1257" y="485"/>
                  </a:cubicBezTo>
                  <a:close/>
                  <a:moveTo>
                    <a:pt x="1251" y="0"/>
                  </a:moveTo>
                  <a:cubicBezTo>
                    <a:pt x="417" y="0"/>
                    <a:pt x="0" y="1012"/>
                    <a:pt x="584" y="1607"/>
                  </a:cubicBezTo>
                  <a:cubicBezTo>
                    <a:pt x="775" y="1799"/>
                    <a:pt x="1012" y="1885"/>
                    <a:pt x="1244" y="1885"/>
                  </a:cubicBezTo>
                  <a:cubicBezTo>
                    <a:pt x="1732" y="1885"/>
                    <a:pt x="2203" y="1506"/>
                    <a:pt x="2203" y="941"/>
                  </a:cubicBezTo>
                  <a:cubicBezTo>
                    <a:pt x="2203" y="417"/>
                    <a:pt x="1774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1" name="Google Shape;2251;p55"/>
          <p:cNvGrpSpPr/>
          <p:nvPr/>
        </p:nvGrpSpPr>
        <p:grpSpPr>
          <a:xfrm>
            <a:off x="1481361" y="3572609"/>
            <a:ext cx="294100" cy="239025"/>
            <a:chOff x="3301000" y="3321975"/>
            <a:chExt cx="294100" cy="239025"/>
          </a:xfrm>
        </p:grpSpPr>
        <p:sp>
          <p:nvSpPr>
            <p:cNvPr id="2252" name="Google Shape;2252;p55"/>
            <p:cNvSpPr/>
            <p:nvPr/>
          </p:nvSpPr>
          <p:spPr>
            <a:xfrm>
              <a:off x="3301000" y="3321975"/>
              <a:ext cx="294100" cy="239025"/>
            </a:xfrm>
            <a:custGeom>
              <a:avLst/>
              <a:gdLst/>
              <a:ahLst/>
              <a:cxnLst/>
              <a:rect l="l" t="t" r="r" b="b"/>
              <a:pathLst>
                <a:path w="11764" h="9561" extrusionOk="0">
                  <a:moveTo>
                    <a:pt x="11287" y="488"/>
                  </a:moveTo>
                  <a:lnTo>
                    <a:pt x="11287" y="6251"/>
                  </a:lnTo>
                  <a:lnTo>
                    <a:pt x="488" y="6251"/>
                  </a:lnTo>
                  <a:lnTo>
                    <a:pt x="488" y="488"/>
                  </a:lnTo>
                  <a:close/>
                  <a:moveTo>
                    <a:pt x="11287" y="6739"/>
                  </a:moveTo>
                  <a:lnTo>
                    <a:pt x="11287" y="7489"/>
                  </a:lnTo>
                  <a:lnTo>
                    <a:pt x="488" y="7489"/>
                  </a:lnTo>
                  <a:lnTo>
                    <a:pt x="488" y="6739"/>
                  </a:lnTo>
                  <a:close/>
                  <a:moveTo>
                    <a:pt x="6644" y="7954"/>
                  </a:moveTo>
                  <a:lnTo>
                    <a:pt x="6811" y="9085"/>
                  </a:lnTo>
                  <a:lnTo>
                    <a:pt x="4941" y="9085"/>
                  </a:lnTo>
                  <a:lnTo>
                    <a:pt x="5096" y="7954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7715"/>
                  </a:lnTo>
                  <a:cubicBezTo>
                    <a:pt x="0" y="7846"/>
                    <a:pt x="107" y="7954"/>
                    <a:pt x="238" y="7954"/>
                  </a:cubicBezTo>
                  <a:lnTo>
                    <a:pt x="4656" y="7954"/>
                  </a:lnTo>
                  <a:lnTo>
                    <a:pt x="4489" y="9073"/>
                  </a:lnTo>
                  <a:lnTo>
                    <a:pt x="3787" y="9073"/>
                  </a:lnTo>
                  <a:cubicBezTo>
                    <a:pt x="3667" y="9073"/>
                    <a:pt x="3560" y="9156"/>
                    <a:pt x="3536" y="9275"/>
                  </a:cubicBezTo>
                  <a:cubicBezTo>
                    <a:pt x="3513" y="9430"/>
                    <a:pt x="3632" y="9561"/>
                    <a:pt x="3775" y="9561"/>
                  </a:cubicBezTo>
                  <a:lnTo>
                    <a:pt x="7954" y="9561"/>
                  </a:lnTo>
                  <a:cubicBezTo>
                    <a:pt x="8073" y="9561"/>
                    <a:pt x="8180" y="9478"/>
                    <a:pt x="8204" y="9358"/>
                  </a:cubicBezTo>
                  <a:cubicBezTo>
                    <a:pt x="8228" y="9216"/>
                    <a:pt x="8108" y="9073"/>
                    <a:pt x="7966" y="9073"/>
                  </a:cubicBezTo>
                  <a:lnTo>
                    <a:pt x="7287" y="9073"/>
                  </a:lnTo>
                  <a:lnTo>
                    <a:pt x="7120" y="7954"/>
                  </a:lnTo>
                  <a:lnTo>
                    <a:pt x="11526" y="7954"/>
                  </a:lnTo>
                  <a:cubicBezTo>
                    <a:pt x="11657" y="7954"/>
                    <a:pt x="11764" y="7846"/>
                    <a:pt x="11764" y="7715"/>
                  </a:cubicBezTo>
                  <a:lnTo>
                    <a:pt x="11764" y="238"/>
                  </a:lnTo>
                  <a:cubicBezTo>
                    <a:pt x="11764" y="107"/>
                    <a:pt x="11657" y="0"/>
                    <a:pt x="1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3372725" y="3353525"/>
              <a:ext cx="150050" cy="104800"/>
            </a:xfrm>
            <a:custGeom>
              <a:avLst/>
              <a:gdLst/>
              <a:ahLst/>
              <a:cxnLst/>
              <a:rect l="l" t="t" r="r" b="b"/>
              <a:pathLst>
                <a:path w="6002" h="4192" extrusionOk="0">
                  <a:moveTo>
                    <a:pt x="5513" y="488"/>
                  </a:moveTo>
                  <a:lnTo>
                    <a:pt x="5513" y="2465"/>
                  </a:lnTo>
                  <a:lnTo>
                    <a:pt x="4644" y="1893"/>
                  </a:lnTo>
                  <a:cubicBezTo>
                    <a:pt x="4604" y="1867"/>
                    <a:pt x="4560" y="1851"/>
                    <a:pt x="4517" y="1851"/>
                  </a:cubicBezTo>
                  <a:cubicBezTo>
                    <a:pt x="4483" y="1851"/>
                    <a:pt x="4449" y="1861"/>
                    <a:pt x="4418" y="1881"/>
                  </a:cubicBezTo>
                  <a:lnTo>
                    <a:pt x="2739" y="2667"/>
                  </a:lnTo>
                  <a:lnTo>
                    <a:pt x="1870" y="1858"/>
                  </a:lnTo>
                  <a:cubicBezTo>
                    <a:pt x="1825" y="1812"/>
                    <a:pt x="1769" y="1792"/>
                    <a:pt x="1713" y="1792"/>
                  </a:cubicBezTo>
                  <a:cubicBezTo>
                    <a:pt x="1665" y="1792"/>
                    <a:pt x="1616" y="1807"/>
                    <a:pt x="1572" y="1834"/>
                  </a:cubicBezTo>
                  <a:lnTo>
                    <a:pt x="489" y="2632"/>
                  </a:lnTo>
                  <a:lnTo>
                    <a:pt x="489" y="488"/>
                  </a:lnTo>
                  <a:close/>
                  <a:moveTo>
                    <a:pt x="1691" y="2346"/>
                  </a:moveTo>
                  <a:lnTo>
                    <a:pt x="2537" y="3132"/>
                  </a:lnTo>
                  <a:lnTo>
                    <a:pt x="3144" y="3703"/>
                  </a:lnTo>
                  <a:lnTo>
                    <a:pt x="489" y="3703"/>
                  </a:lnTo>
                  <a:lnTo>
                    <a:pt x="489" y="3227"/>
                  </a:lnTo>
                  <a:lnTo>
                    <a:pt x="1691" y="2346"/>
                  </a:lnTo>
                  <a:close/>
                  <a:moveTo>
                    <a:pt x="4489" y="2370"/>
                  </a:moveTo>
                  <a:lnTo>
                    <a:pt x="5513" y="3048"/>
                  </a:lnTo>
                  <a:lnTo>
                    <a:pt x="5513" y="3703"/>
                  </a:lnTo>
                  <a:lnTo>
                    <a:pt x="3846" y="3703"/>
                  </a:lnTo>
                  <a:lnTo>
                    <a:pt x="3120" y="3024"/>
                  </a:lnTo>
                  <a:lnTo>
                    <a:pt x="4489" y="2370"/>
                  </a:lnTo>
                  <a:close/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3941"/>
                  </a:lnTo>
                  <a:cubicBezTo>
                    <a:pt x="1" y="4072"/>
                    <a:pt x="108" y="4191"/>
                    <a:pt x="239" y="4191"/>
                  </a:cubicBezTo>
                  <a:lnTo>
                    <a:pt x="5763" y="4191"/>
                  </a:lnTo>
                  <a:cubicBezTo>
                    <a:pt x="5894" y="4191"/>
                    <a:pt x="6001" y="4072"/>
                    <a:pt x="6001" y="3941"/>
                  </a:cubicBezTo>
                  <a:lnTo>
                    <a:pt x="6001" y="238"/>
                  </a:lnTo>
                  <a:cubicBezTo>
                    <a:pt x="6001" y="107"/>
                    <a:pt x="5894" y="0"/>
                    <a:pt x="5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3326300" y="3369200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338"/>
                  </a:lnTo>
                  <a:cubicBezTo>
                    <a:pt x="0" y="457"/>
                    <a:pt x="84" y="564"/>
                    <a:pt x="203" y="588"/>
                  </a:cubicBezTo>
                  <a:cubicBezTo>
                    <a:pt x="215" y="590"/>
                    <a:pt x="227" y="591"/>
                    <a:pt x="240" y="591"/>
                  </a:cubicBezTo>
                  <a:cubicBezTo>
                    <a:pt x="369" y="591"/>
                    <a:pt x="489" y="480"/>
                    <a:pt x="489" y="350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3326300" y="3391250"/>
              <a:ext cx="12225" cy="51975"/>
            </a:xfrm>
            <a:custGeom>
              <a:avLst/>
              <a:gdLst/>
              <a:ahLst/>
              <a:cxnLst/>
              <a:rect l="l" t="t" r="r" b="b"/>
              <a:pathLst>
                <a:path w="489" h="2079" extrusionOk="0">
                  <a:moveTo>
                    <a:pt x="243" y="0"/>
                  </a:moveTo>
                  <a:cubicBezTo>
                    <a:pt x="229" y="0"/>
                    <a:pt x="216" y="1"/>
                    <a:pt x="203" y="3"/>
                  </a:cubicBezTo>
                  <a:cubicBezTo>
                    <a:pt x="84" y="27"/>
                    <a:pt x="0" y="122"/>
                    <a:pt x="0" y="253"/>
                  </a:cubicBezTo>
                  <a:lnTo>
                    <a:pt x="0" y="1837"/>
                  </a:lnTo>
                  <a:cubicBezTo>
                    <a:pt x="0" y="1956"/>
                    <a:pt x="84" y="2051"/>
                    <a:pt x="203" y="2075"/>
                  </a:cubicBezTo>
                  <a:cubicBezTo>
                    <a:pt x="216" y="2077"/>
                    <a:pt x="229" y="2078"/>
                    <a:pt x="243" y="2078"/>
                  </a:cubicBezTo>
                  <a:cubicBezTo>
                    <a:pt x="369" y="2078"/>
                    <a:pt x="478" y="1977"/>
                    <a:pt x="489" y="1837"/>
                  </a:cubicBezTo>
                  <a:lnTo>
                    <a:pt x="489" y="241"/>
                  </a:lnTo>
                  <a:cubicBezTo>
                    <a:pt x="478" y="101"/>
                    <a:pt x="369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55"/>
          <p:cNvGrpSpPr/>
          <p:nvPr/>
        </p:nvGrpSpPr>
        <p:grpSpPr>
          <a:xfrm>
            <a:off x="3461494" y="3563084"/>
            <a:ext cx="294100" cy="258075"/>
            <a:chOff x="5466150" y="3674700"/>
            <a:chExt cx="294100" cy="258075"/>
          </a:xfrm>
        </p:grpSpPr>
        <p:sp>
          <p:nvSpPr>
            <p:cNvPr id="2257" name="Google Shape;2257;p55"/>
            <p:cNvSpPr/>
            <p:nvPr/>
          </p:nvSpPr>
          <p:spPr>
            <a:xfrm>
              <a:off x="5466150" y="3674700"/>
              <a:ext cx="294100" cy="258075"/>
            </a:xfrm>
            <a:custGeom>
              <a:avLst/>
              <a:gdLst/>
              <a:ahLst/>
              <a:cxnLst/>
              <a:rect l="l" t="t" r="r" b="b"/>
              <a:pathLst>
                <a:path w="11764" h="10323" extrusionOk="0">
                  <a:moveTo>
                    <a:pt x="1608" y="452"/>
                  </a:moveTo>
                  <a:lnTo>
                    <a:pt x="1608" y="774"/>
                  </a:lnTo>
                  <a:lnTo>
                    <a:pt x="1417" y="774"/>
                  </a:lnTo>
                  <a:lnTo>
                    <a:pt x="1417" y="452"/>
                  </a:lnTo>
                  <a:close/>
                  <a:moveTo>
                    <a:pt x="10383" y="2381"/>
                  </a:moveTo>
                  <a:lnTo>
                    <a:pt x="10383" y="3024"/>
                  </a:lnTo>
                  <a:lnTo>
                    <a:pt x="10287" y="3024"/>
                  </a:lnTo>
                  <a:lnTo>
                    <a:pt x="10287" y="2381"/>
                  </a:lnTo>
                  <a:close/>
                  <a:moveTo>
                    <a:pt x="11276" y="4822"/>
                  </a:moveTo>
                  <a:lnTo>
                    <a:pt x="11276" y="5691"/>
                  </a:lnTo>
                  <a:lnTo>
                    <a:pt x="11145" y="5691"/>
                  </a:lnTo>
                  <a:lnTo>
                    <a:pt x="11145" y="4822"/>
                  </a:lnTo>
                  <a:close/>
                  <a:moveTo>
                    <a:pt x="3036" y="2596"/>
                  </a:moveTo>
                  <a:lnTo>
                    <a:pt x="3584" y="3072"/>
                  </a:lnTo>
                  <a:lnTo>
                    <a:pt x="3584" y="6263"/>
                  </a:lnTo>
                  <a:lnTo>
                    <a:pt x="3036" y="5715"/>
                  </a:lnTo>
                  <a:lnTo>
                    <a:pt x="3036" y="2596"/>
                  </a:lnTo>
                  <a:close/>
                  <a:moveTo>
                    <a:pt x="10656" y="4155"/>
                  </a:moveTo>
                  <a:lnTo>
                    <a:pt x="10656" y="6275"/>
                  </a:lnTo>
                  <a:lnTo>
                    <a:pt x="10264" y="6275"/>
                  </a:lnTo>
                  <a:lnTo>
                    <a:pt x="10264" y="4620"/>
                  </a:lnTo>
                  <a:cubicBezTo>
                    <a:pt x="10275" y="4608"/>
                    <a:pt x="10287" y="4572"/>
                    <a:pt x="10287" y="4572"/>
                  </a:cubicBezTo>
                  <a:lnTo>
                    <a:pt x="10287" y="4155"/>
                  </a:lnTo>
                  <a:close/>
                  <a:moveTo>
                    <a:pt x="8775" y="3524"/>
                  </a:moveTo>
                  <a:lnTo>
                    <a:pt x="8775" y="7001"/>
                  </a:lnTo>
                  <a:lnTo>
                    <a:pt x="8216" y="6799"/>
                  </a:lnTo>
                  <a:lnTo>
                    <a:pt x="8216" y="3727"/>
                  </a:lnTo>
                  <a:lnTo>
                    <a:pt x="8775" y="3524"/>
                  </a:lnTo>
                  <a:close/>
                  <a:moveTo>
                    <a:pt x="9228" y="3500"/>
                  </a:moveTo>
                  <a:lnTo>
                    <a:pt x="9787" y="3703"/>
                  </a:lnTo>
                  <a:lnTo>
                    <a:pt x="9787" y="6834"/>
                  </a:lnTo>
                  <a:lnTo>
                    <a:pt x="9228" y="7037"/>
                  </a:lnTo>
                  <a:lnTo>
                    <a:pt x="9228" y="3500"/>
                  </a:lnTo>
                  <a:close/>
                  <a:moveTo>
                    <a:pt x="7192" y="3358"/>
                  </a:moveTo>
                  <a:lnTo>
                    <a:pt x="7739" y="3691"/>
                  </a:lnTo>
                  <a:lnTo>
                    <a:pt x="7739" y="6834"/>
                  </a:lnTo>
                  <a:lnTo>
                    <a:pt x="7192" y="7180"/>
                  </a:lnTo>
                  <a:lnTo>
                    <a:pt x="7192" y="3358"/>
                  </a:lnTo>
                  <a:close/>
                  <a:moveTo>
                    <a:pt x="6692" y="3262"/>
                  </a:moveTo>
                  <a:lnTo>
                    <a:pt x="6692" y="7251"/>
                  </a:lnTo>
                  <a:lnTo>
                    <a:pt x="6144" y="7037"/>
                  </a:lnTo>
                  <a:lnTo>
                    <a:pt x="6144" y="3465"/>
                  </a:lnTo>
                  <a:lnTo>
                    <a:pt x="6692" y="3262"/>
                  </a:lnTo>
                  <a:close/>
                  <a:moveTo>
                    <a:pt x="4620" y="2869"/>
                  </a:moveTo>
                  <a:lnTo>
                    <a:pt x="4620" y="7299"/>
                  </a:lnTo>
                  <a:lnTo>
                    <a:pt x="4072" y="6739"/>
                  </a:lnTo>
                  <a:lnTo>
                    <a:pt x="4072" y="3119"/>
                  </a:lnTo>
                  <a:lnTo>
                    <a:pt x="4620" y="2869"/>
                  </a:lnTo>
                  <a:close/>
                  <a:moveTo>
                    <a:pt x="5108" y="2989"/>
                  </a:moveTo>
                  <a:lnTo>
                    <a:pt x="5668" y="3417"/>
                  </a:lnTo>
                  <a:lnTo>
                    <a:pt x="5668" y="7096"/>
                  </a:lnTo>
                  <a:lnTo>
                    <a:pt x="5108" y="7525"/>
                  </a:lnTo>
                  <a:lnTo>
                    <a:pt x="5108" y="2989"/>
                  </a:lnTo>
                  <a:close/>
                  <a:moveTo>
                    <a:pt x="3036" y="7477"/>
                  </a:moveTo>
                  <a:lnTo>
                    <a:pt x="3287" y="7727"/>
                  </a:lnTo>
                  <a:lnTo>
                    <a:pt x="3036" y="7930"/>
                  </a:lnTo>
                  <a:lnTo>
                    <a:pt x="3036" y="7477"/>
                  </a:lnTo>
                  <a:close/>
                  <a:moveTo>
                    <a:pt x="3620" y="8072"/>
                  </a:moveTo>
                  <a:lnTo>
                    <a:pt x="3763" y="8227"/>
                  </a:lnTo>
                  <a:lnTo>
                    <a:pt x="3441" y="8227"/>
                  </a:lnTo>
                  <a:lnTo>
                    <a:pt x="3620" y="8072"/>
                  </a:lnTo>
                  <a:close/>
                  <a:moveTo>
                    <a:pt x="7978" y="7239"/>
                  </a:moveTo>
                  <a:lnTo>
                    <a:pt x="8906" y="7584"/>
                  </a:lnTo>
                  <a:cubicBezTo>
                    <a:pt x="8930" y="7590"/>
                    <a:pt x="8957" y="7593"/>
                    <a:pt x="8985" y="7593"/>
                  </a:cubicBezTo>
                  <a:cubicBezTo>
                    <a:pt x="9013" y="7593"/>
                    <a:pt x="9043" y="7590"/>
                    <a:pt x="9073" y="7584"/>
                  </a:cubicBezTo>
                  <a:lnTo>
                    <a:pt x="9775" y="7322"/>
                  </a:lnTo>
                  <a:lnTo>
                    <a:pt x="9775" y="8227"/>
                  </a:lnTo>
                  <a:lnTo>
                    <a:pt x="5525" y="8227"/>
                  </a:lnTo>
                  <a:lnTo>
                    <a:pt x="5299" y="7989"/>
                  </a:lnTo>
                  <a:lnTo>
                    <a:pt x="5930" y="7489"/>
                  </a:lnTo>
                  <a:lnTo>
                    <a:pt x="6835" y="7834"/>
                  </a:lnTo>
                  <a:cubicBezTo>
                    <a:pt x="6864" y="7849"/>
                    <a:pt x="6894" y="7856"/>
                    <a:pt x="6924" y="7856"/>
                  </a:cubicBezTo>
                  <a:cubicBezTo>
                    <a:pt x="6966" y="7856"/>
                    <a:pt x="7007" y="7843"/>
                    <a:pt x="7049" y="7822"/>
                  </a:cubicBezTo>
                  <a:lnTo>
                    <a:pt x="7978" y="7239"/>
                  </a:lnTo>
                  <a:close/>
                  <a:moveTo>
                    <a:pt x="10371" y="6739"/>
                  </a:moveTo>
                  <a:lnTo>
                    <a:pt x="10371" y="7727"/>
                  </a:lnTo>
                  <a:cubicBezTo>
                    <a:pt x="10359" y="7858"/>
                    <a:pt x="10466" y="7977"/>
                    <a:pt x="10609" y="7977"/>
                  </a:cubicBezTo>
                  <a:lnTo>
                    <a:pt x="10597" y="7965"/>
                  </a:lnTo>
                  <a:lnTo>
                    <a:pt x="10752" y="7965"/>
                  </a:lnTo>
                  <a:lnTo>
                    <a:pt x="10752" y="8977"/>
                  </a:lnTo>
                  <a:lnTo>
                    <a:pt x="10264" y="8977"/>
                  </a:lnTo>
                  <a:lnTo>
                    <a:pt x="10264" y="6739"/>
                  </a:lnTo>
                  <a:close/>
                  <a:moveTo>
                    <a:pt x="4299" y="8703"/>
                  </a:moveTo>
                  <a:lnTo>
                    <a:pt x="4596" y="9001"/>
                  </a:lnTo>
                  <a:lnTo>
                    <a:pt x="3048" y="9001"/>
                  </a:lnTo>
                  <a:lnTo>
                    <a:pt x="3036" y="8703"/>
                  </a:lnTo>
                  <a:close/>
                  <a:moveTo>
                    <a:pt x="9811" y="8715"/>
                  </a:moveTo>
                  <a:lnTo>
                    <a:pt x="9811" y="9013"/>
                  </a:lnTo>
                  <a:lnTo>
                    <a:pt x="6323" y="9013"/>
                  </a:lnTo>
                  <a:lnTo>
                    <a:pt x="6025" y="8715"/>
                  </a:lnTo>
                  <a:close/>
                  <a:moveTo>
                    <a:pt x="3036" y="6394"/>
                  </a:moveTo>
                  <a:lnTo>
                    <a:pt x="6454" y="9811"/>
                  </a:lnTo>
                  <a:lnTo>
                    <a:pt x="6049" y="9811"/>
                  </a:lnTo>
                  <a:lnTo>
                    <a:pt x="3036" y="6799"/>
                  </a:lnTo>
                  <a:lnTo>
                    <a:pt x="3036" y="6394"/>
                  </a:lnTo>
                  <a:close/>
                  <a:moveTo>
                    <a:pt x="2560" y="1262"/>
                  </a:moveTo>
                  <a:lnTo>
                    <a:pt x="2560" y="9835"/>
                  </a:lnTo>
                  <a:lnTo>
                    <a:pt x="477" y="9823"/>
                  </a:lnTo>
                  <a:lnTo>
                    <a:pt x="477" y="1262"/>
                  </a:lnTo>
                  <a:close/>
                  <a:moveTo>
                    <a:pt x="5061" y="9465"/>
                  </a:moveTo>
                  <a:lnTo>
                    <a:pt x="5430" y="9835"/>
                  </a:lnTo>
                  <a:lnTo>
                    <a:pt x="3036" y="9835"/>
                  </a:lnTo>
                  <a:lnTo>
                    <a:pt x="3036" y="9465"/>
                  </a:lnTo>
                  <a:close/>
                  <a:moveTo>
                    <a:pt x="11252" y="9465"/>
                  </a:moveTo>
                  <a:lnTo>
                    <a:pt x="11252" y="9835"/>
                  </a:lnTo>
                  <a:lnTo>
                    <a:pt x="7132" y="9835"/>
                  </a:lnTo>
                  <a:lnTo>
                    <a:pt x="6775" y="9465"/>
                  </a:lnTo>
                  <a:close/>
                  <a:moveTo>
                    <a:pt x="1191" y="0"/>
                  </a:moveTo>
                  <a:cubicBezTo>
                    <a:pt x="1048" y="0"/>
                    <a:pt x="941" y="107"/>
                    <a:pt x="941" y="238"/>
                  </a:cubicBezTo>
                  <a:lnTo>
                    <a:pt x="941" y="786"/>
                  </a:lnTo>
                  <a:lnTo>
                    <a:pt x="239" y="786"/>
                  </a:lnTo>
                  <a:cubicBezTo>
                    <a:pt x="108" y="786"/>
                    <a:pt x="0" y="893"/>
                    <a:pt x="0" y="1024"/>
                  </a:cubicBezTo>
                  <a:lnTo>
                    <a:pt x="0" y="10073"/>
                  </a:lnTo>
                  <a:cubicBezTo>
                    <a:pt x="0" y="10216"/>
                    <a:pt x="108" y="10323"/>
                    <a:pt x="239" y="10323"/>
                  </a:cubicBezTo>
                  <a:lnTo>
                    <a:pt x="11526" y="10323"/>
                  </a:lnTo>
                  <a:cubicBezTo>
                    <a:pt x="11657" y="10323"/>
                    <a:pt x="11764" y="10204"/>
                    <a:pt x="11764" y="10073"/>
                  </a:cubicBezTo>
                  <a:lnTo>
                    <a:pt x="11764" y="9227"/>
                  </a:lnTo>
                  <a:cubicBezTo>
                    <a:pt x="11764" y="9092"/>
                    <a:pt x="11667" y="8988"/>
                    <a:pt x="11545" y="8988"/>
                  </a:cubicBezTo>
                  <a:cubicBezTo>
                    <a:pt x="11539" y="8988"/>
                    <a:pt x="11532" y="8989"/>
                    <a:pt x="11526" y="8989"/>
                  </a:cubicBezTo>
                  <a:lnTo>
                    <a:pt x="11240" y="8989"/>
                  </a:lnTo>
                  <a:lnTo>
                    <a:pt x="11240" y="7727"/>
                  </a:lnTo>
                  <a:cubicBezTo>
                    <a:pt x="11240" y="7596"/>
                    <a:pt x="11121" y="7489"/>
                    <a:pt x="10990" y="7489"/>
                  </a:cubicBezTo>
                  <a:lnTo>
                    <a:pt x="10871" y="7489"/>
                  </a:lnTo>
                  <a:lnTo>
                    <a:pt x="10871" y="6751"/>
                  </a:lnTo>
                  <a:lnTo>
                    <a:pt x="10907" y="6751"/>
                  </a:lnTo>
                  <a:cubicBezTo>
                    <a:pt x="11037" y="6751"/>
                    <a:pt x="11145" y="6644"/>
                    <a:pt x="11145" y="6513"/>
                  </a:cubicBezTo>
                  <a:lnTo>
                    <a:pt x="11145" y="6179"/>
                  </a:lnTo>
                  <a:lnTo>
                    <a:pt x="11526" y="6179"/>
                  </a:lnTo>
                  <a:cubicBezTo>
                    <a:pt x="11657" y="6179"/>
                    <a:pt x="11764" y="6072"/>
                    <a:pt x="11764" y="5941"/>
                  </a:cubicBezTo>
                  <a:lnTo>
                    <a:pt x="11764" y="4584"/>
                  </a:lnTo>
                  <a:cubicBezTo>
                    <a:pt x="11764" y="4453"/>
                    <a:pt x="11657" y="4334"/>
                    <a:pt x="11526" y="4334"/>
                  </a:cubicBezTo>
                  <a:lnTo>
                    <a:pt x="11145" y="4334"/>
                  </a:lnTo>
                  <a:lnTo>
                    <a:pt x="11145" y="3917"/>
                  </a:lnTo>
                  <a:cubicBezTo>
                    <a:pt x="11145" y="3786"/>
                    <a:pt x="11037" y="3679"/>
                    <a:pt x="10907" y="3679"/>
                  </a:cubicBezTo>
                  <a:lnTo>
                    <a:pt x="10299" y="3679"/>
                  </a:lnTo>
                  <a:lnTo>
                    <a:pt x="10299" y="3512"/>
                  </a:lnTo>
                  <a:lnTo>
                    <a:pt x="10633" y="3512"/>
                  </a:lnTo>
                  <a:cubicBezTo>
                    <a:pt x="10764" y="3512"/>
                    <a:pt x="10871" y="3405"/>
                    <a:pt x="10871" y="3274"/>
                  </a:cubicBezTo>
                  <a:lnTo>
                    <a:pt x="10871" y="2167"/>
                  </a:lnTo>
                  <a:cubicBezTo>
                    <a:pt x="10871" y="2036"/>
                    <a:pt x="10764" y="1929"/>
                    <a:pt x="10633" y="1929"/>
                  </a:cubicBezTo>
                  <a:lnTo>
                    <a:pt x="10287" y="1929"/>
                  </a:lnTo>
                  <a:cubicBezTo>
                    <a:pt x="10260" y="1799"/>
                    <a:pt x="10157" y="1738"/>
                    <a:pt x="10054" y="1738"/>
                  </a:cubicBezTo>
                  <a:cubicBezTo>
                    <a:pt x="9929" y="1738"/>
                    <a:pt x="9805" y="1826"/>
                    <a:pt x="9811" y="1988"/>
                  </a:cubicBezTo>
                  <a:lnTo>
                    <a:pt x="9811" y="3239"/>
                  </a:lnTo>
                  <a:lnTo>
                    <a:pt x="9109" y="2977"/>
                  </a:lnTo>
                  <a:cubicBezTo>
                    <a:pt x="9079" y="2965"/>
                    <a:pt x="9049" y="2959"/>
                    <a:pt x="9021" y="2959"/>
                  </a:cubicBezTo>
                  <a:cubicBezTo>
                    <a:pt x="8993" y="2959"/>
                    <a:pt x="8966" y="2965"/>
                    <a:pt x="8942" y="2977"/>
                  </a:cubicBezTo>
                  <a:lnTo>
                    <a:pt x="8013" y="3322"/>
                  </a:lnTo>
                  <a:lnTo>
                    <a:pt x="7085" y="2738"/>
                  </a:lnTo>
                  <a:cubicBezTo>
                    <a:pt x="7038" y="2715"/>
                    <a:pt x="6992" y="2702"/>
                    <a:pt x="6946" y="2702"/>
                  </a:cubicBezTo>
                  <a:cubicBezTo>
                    <a:pt x="6921" y="2702"/>
                    <a:pt x="6896" y="2706"/>
                    <a:pt x="6870" y="2715"/>
                  </a:cubicBezTo>
                  <a:lnTo>
                    <a:pt x="5965" y="3048"/>
                  </a:lnTo>
                  <a:lnTo>
                    <a:pt x="5037" y="2322"/>
                  </a:lnTo>
                  <a:cubicBezTo>
                    <a:pt x="4993" y="2293"/>
                    <a:pt x="4941" y="2277"/>
                    <a:pt x="4889" y="2277"/>
                  </a:cubicBezTo>
                  <a:cubicBezTo>
                    <a:pt x="4854" y="2277"/>
                    <a:pt x="4820" y="2284"/>
                    <a:pt x="4787" y="2298"/>
                  </a:cubicBezTo>
                  <a:lnTo>
                    <a:pt x="3894" y="2703"/>
                  </a:lnTo>
                  <a:lnTo>
                    <a:pt x="3060" y="1976"/>
                  </a:lnTo>
                  <a:lnTo>
                    <a:pt x="3060" y="1024"/>
                  </a:lnTo>
                  <a:cubicBezTo>
                    <a:pt x="3060" y="893"/>
                    <a:pt x="2953" y="786"/>
                    <a:pt x="2822" y="786"/>
                  </a:cubicBezTo>
                  <a:lnTo>
                    <a:pt x="2096" y="786"/>
                  </a:lnTo>
                  <a:lnTo>
                    <a:pt x="2096" y="238"/>
                  </a:lnTo>
                  <a:cubicBezTo>
                    <a:pt x="2096" y="107"/>
                    <a:pt x="1989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5"/>
            <p:cNvSpPr/>
            <p:nvPr/>
          </p:nvSpPr>
          <p:spPr>
            <a:xfrm>
              <a:off x="5489650" y="3787425"/>
              <a:ext cx="11950" cy="14850"/>
            </a:xfrm>
            <a:custGeom>
              <a:avLst/>
              <a:gdLst/>
              <a:ahLst/>
              <a:cxnLst/>
              <a:rect l="l" t="t" r="r" b="b"/>
              <a:pathLst>
                <a:path w="478" h="594" extrusionOk="0">
                  <a:moveTo>
                    <a:pt x="243" y="0"/>
                  </a:moveTo>
                  <a:cubicBezTo>
                    <a:pt x="230" y="0"/>
                    <a:pt x="217" y="1"/>
                    <a:pt x="203" y="4"/>
                  </a:cubicBezTo>
                  <a:cubicBezTo>
                    <a:pt x="84" y="27"/>
                    <a:pt x="1" y="134"/>
                    <a:pt x="1" y="254"/>
                  </a:cubicBezTo>
                  <a:lnTo>
                    <a:pt x="1" y="349"/>
                  </a:lnTo>
                  <a:cubicBezTo>
                    <a:pt x="1" y="468"/>
                    <a:pt x="84" y="575"/>
                    <a:pt x="203" y="587"/>
                  </a:cubicBezTo>
                  <a:cubicBezTo>
                    <a:pt x="221" y="591"/>
                    <a:pt x="238" y="593"/>
                    <a:pt x="255" y="593"/>
                  </a:cubicBezTo>
                  <a:cubicBezTo>
                    <a:pt x="376" y="593"/>
                    <a:pt x="477" y="485"/>
                    <a:pt x="477" y="349"/>
                  </a:cubicBezTo>
                  <a:lnTo>
                    <a:pt x="477" y="242"/>
                  </a:lnTo>
                  <a:cubicBezTo>
                    <a:pt x="477" y="101"/>
                    <a:pt x="370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489650" y="3717975"/>
              <a:ext cx="11950" cy="62475"/>
            </a:xfrm>
            <a:custGeom>
              <a:avLst/>
              <a:gdLst/>
              <a:ahLst/>
              <a:cxnLst/>
              <a:rect l="l" t="t" r="r" b="b"/>
              <a:pathLst>
                <a:path w="478" h="2499" extrusionOk="0">
                  <a:moveTo>
                    <a:pt x="255" y="1"/>
                  </a:moveTo>
                  <a:cubicBezTo>
                    <a:pt x="238" y="1"/>
                    <a:pt x="221" y="3"/>
                    <a:pt x="203" y="7"/>
                  </a:cubicBezTo>
                  <a:cubicBezTo>
                    <a:pt x="84" y="19"/>
                    <a:pt x="1" y="126"/>
                    <a:pt x="1" y="245"/>
                  </a:cubicBezTo>
                  <a:lnTo>
                    <a:pt x="1" y="2246"/>
                  </a:lnTo>
                  <a:cubicBezTo>
                    <a:pt x="1" y="2365"/>
                    <a:pt x="84" y="2472"/>
                    <a:pt x="203" y="2496"/>
                  </a:cubicBezTo>
                  <a:cubicBezTo>
                    <a:pt x="216" y="2498"/>
                    <a:pt x="228" y="2499"/>
                    <a:pt x="240" y="2499"/>
                  </a:cubicBezTo>
                  <a:cubicBezTo>
                    <a:pt x="368" y="2499"/>
                    <a:pt x="477" y="2387"/>
                    <a:pt x="477" y="2246"/>
                  </a:cubicBezTo>
                  <a:lnTo>
                    <a:pt x="477" y="245"/>
                  </a:lnTo>
                  <a:cubicBezTo>
                    <a:pt x="477" y="109"/>
                    <a:pt x="376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5"/>
            <p:cNvSpPr/>
            <p:nvPr/>
          </p:nvSpPr>
          <p:spPr>
            <a:xfrm>
              <a:off x="5485500" y="3858950"/>
              <a:ext cx="32750" cy="28325"/>
            </a:xfrm>
            <a:custGeom>
              <a:avLst/>
              <a:gdLst/>
              <a:ahLst/>
              <a:cxnLst/>
              <a:rect l="l" t="t" r="r" b="b"/>
              <a:pathLst>
                <a:path w="1310" h="1133" extrusionOk="0">
                  <a:moveTo>
                    <a:pt x="750" y="491"/>
                  </a:moveTo>
                  <a:cubicBezTo>
                    <a:pt x="789" y="491"/>
                    <a:pt x="828" y="518"/>
                    <a:pt x="834" y="571"/>
                  </a:cubicBezTo>
                  <a:cubicBezTo>
                    <a:pt x="834" y="619"/>
                    <a:pt x="798" y="655"/>
                    <a:pt x="750" y="655"/>
                  </a:cubicBezTo>
                  <a:cubicBezTo>
                    <a:pt x="703" y="655"/>
                    <a:pt x="667" y="619"/>
                    <a:pt x="667" y="571"/>
                  </a:cubicBezTo>
                  <a:cubicBezTo>
                    <a:pt x="673" y="518"/>
                    <a:pt x="712" y="491"/>
                    <a:pt x="750" y="491"/>
                  </a:cubicBezTo>
                  <a:close/>
                  <a:moveTo>
                    <a:pt x="750" y="0"/>
                  </a:moveTo>
                  <a:cubicBezTo>
                    <a:pt x="250" y="0"/>
                    <a:pt x="0" y="607"/>
                    <a:pt x="346" y="964"/>
                  </a:cubicBezTo>
                  <a:cubicBezTo>
                    <a:pt x="462" y="1081"/>
                    <a:pt x="604" y="1133"/>
                    <a:pt x="744" y="1133"/>
                  </a:cubicBezTo>
                  <a:cubicBezTo>
                    <a:pt x="1033" y="1133"/>
                    <a:pt x="1310" y="909"/>
                    <a:pt x="1310" y="571"/>
                  </a:cubicBezTo>
                  <a:cubicBezTo>
                    <a:pt x="1310" y="250"/>
                    <a:pt x="1060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1" name="Google Shape;2261;p55"/>
          <p:cNvGrpSpPr/>
          <p:nvPr/>
        </p:nvGrpSpPr>
        <p:grpSpPr>
          <a:xfrm>
            <a:off x="3036174" y="3544809"/>
            <a:ext cx="201250" cy="294625"/>
            <a:chOff x="4813975" y="3674650"/>
            <a:chExt cx="201250" cy="294625"/>
          </a:xfrm>
        </p:grpSpPr>
        <p:sp>
          <p:nvSpPr>
            <p:cNvPr id="2262" name="Google Shape;2262;p55"/>
            <p:cNvSpPr/>
            <p:nvPr/>
          </p:nvSpPr>
          <p:spPr>
            <a:xfrm>
              <a:off x="4982450" y="3714875"/>
              <a:ext cx="11925" cy="14900"/>
            </a:xfrm>
            <a:custGeom>
              <a:avLst/>
              <a:gdLst/>
              <a:ahLst/>
              <a:cxnLst/>
              <a:rect l="l" t="t" r="r" b="b"/>
              <a:pathLst>
                <a:path w="477" h="596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lnTo>
                    <a:pt x="1" y="358"/>
                  </a:lnTo>
                  <a:cubicBezTo>
                    <a:pt x="1" y="489"/>
                    <a:pt x="108" y="596"/>
                    <a:pt x="239" y="596"/>
                  </a:cubicBezTo>
                  <a:cubicBezTo>
                    <a:pt x="370" y="596"/>
                    <a:pt x="477" y="489"/>
                    <a:pt x="477" y="358"/>
                  </a:cubicBezTo>
                  <a:lnTo>
                    <a:pt x="477" y="239"/>
                  </a:ln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5"/>
            <p:cNvSpPr/>
            <p:nvPr/>
          </p:nvSpPr>
          <p:spPr>
            <a:xfrm>
              <a:off x="4982450" y="3736825"/>
              <a:ext cx="11925" cy="54350"/>
            </a:xfrm>
            <a:custGeom>
              <a:avLst/>
              <a:gdLst/>
              <a:ahLst/>
              <a:cxnLst/>
              <a:rect l="l" t="t" r="r" b="b"/>
              <a:pathLst>
                <a:path w="477" h="2174" extrusionOk="0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1920"/>
                  </a:lnTo>
                  <a:cubicBezTo>
                    <a:pt x="1" y="2039"/>
                    <a:pt x="84" y="2147"/>
                    <a:pt x="203" y="2170"/>
                  </a:cubicBezTo>
                  <a:cubicBezTo>
                    <a:pt x="215" y="2172"/>
                    <a:pt x="228" y="2173"/>
                    <a:pt x="240" y="2173"/>
                  </a:cubicBezTo>
                  <a:cubicBezTo>
                    <a:pt x="368" y="2173"/>
                    <a:pt x="477" y="2063"/>
                    <a:pt x="477" y="1932"/>
                  </a:cubicBezTo>
                  <a:lnTo>
                    <a:pt x="477" y="242"/>
                  </a:lnTo>
                  <a:cubicBezTo>
                    <a:pt x="477" y="111"/>
                    <a:pt x="368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5"/>
            <p:cNvSpPr/>
            <p:nvPr/>
          </p:nvSpPr>
          <p:spPr>
            <a:xfrm>
              <a:off x="4813975" y="3674650"/>
              <a:ext cx="201250" cy="294625"/>
            </a:xfrm>
            <a:custGeom>
              <a:avLst/>
              <a:gdLst/>
              <a:ahLst/>
              <a:cxnLst/>
              <a:rect l="l" t="t" r="r" b="b"/>
              <a:pathLst>
                <a:path w="8050" h="11785" extrusionOk="0">
                  <a:moveTo>
                    <a:pt x="2656" y="2526"/>
                  </a:moveTo>
                  <a:lnTo>
                    <a:pt x="2656" y="3955"/>
                  </a:lnTo>
                  <a:lnTo>
                    <a:pt x="1918" y="3955"/>
                  </a:lnTo>
                  <a:lnTo>
                    <a:pt x="1918" y="2526"/>
                  </a:lnTo>
                  <a:close/>
                  <a:moveTo>
                    <a:pt x="7573" y="574"/>
                  </a:moveTo>
                  <a:lnTo>
                    <a:pt x="7573" y="5908"/>
                  </a:lnTo>
                  <a:lnTo>
                    <a:pt x="3132" y="4395"/>
                  </a:lnTo>
                  <a:lnTo>
                    <a:pt x="3132" y="2098"/>
                  </a:lnTo>
                  <a:lnTo>
                    <a:pt x="7573" y="574"/>
                  </a:lnTo>
                  <a:close/>
                  <a:moveTo>
                    <a:pt x="2656" y="9539"/>
                  </a:moveTo>
                  <a:lnTo>
                    <a:pt x="2656" y="10456"/>
                  </a:lnTo>
                  <a:lnTo>
                    <a:pt x="2132" y="10063"/>
                  </a:lnTo>
                  <a:lnTo>
                    <a:pt x="2656" y="9539"/>
                  </a:lnTo>
                  <a:close/>
                  <a:moveTo>
                    <a:pt x="3132" y="9539"/>
                  </a:moveTo>
                  <a:lnTo>
                    <a:pt x="3656" y="10063"/>
                  </a:lnTo>
                  <a:lnTo>
                    <a:pt x="3132" y="10456"/>
                  </a:lnTo>
                  <a:lnTo>
                    <a:pt x="3132" y="9539"/>
                  </a:lnTo>
                  <a:close/>
                  <a:moveTo>
                    <a:pt x="7811" y="0"/>
                  </a:moveTo>
                  <a:cubicBezTo>
                    <a:pt x="7783" y="0"/>
                    <a:pt x="7755" y="5"/>
                    <a:pt x="7728" y="14"/>
                  </a:cubicBezTo>
                  <a:lnTo>
                    <a:pt x="2823" y="1693"/>
                  </a:lnTo>
                  <a:cubicBezTo>
                    <a:pt x="2715" y="1728"/>
                    <a:pt x="2656" y="1824"/>
                    <a:pt x="2656" y="1919"/>
                  </a:cubicBezTo>
                  <a:lnTo>
                    <a:pt x="2656" y="2050"/>
                  </a:lnTo>
                  <a:lnTo>
                    <a:pt x="1703" y="2050"/>
                  </a:lnTo>
                  <a:cubicBezTo>
                    <a:pt x="1680" y="2050"/>
                    <a:pt x="1644" y="2050"/>
                    <a:pt x="1620" y="2062"/>
                  </a:cubicBezTo>
                  <a:cubicBezTo>
                    <a:pt x="1525" y="2098"/>
                    <a:pt x="1465" y="2193"/>
                    <a:pt x="1465" y="2288"/>
                  </a:cubicBezTo>
                  <a:lnTo>
                    <a:pt x="1465" y="3014"/>
                  </a:lnTo>
                  <a:lnTo>
                    <a:pt x="1072" y="3014"/>
                  </a:lnTo>
                  <a:lnTo>
                    <a:pt x="1072" y="2669"/>
                  </a:lnTo>
                  <a:cubicBezTo>
                    <a:pt x="1072" y="2550"/>
                    <a:pt x="977" y="2443"/>
                    <a:pt x="870" y="2431"/>
                  </a:cubicBezTo>
                  <a:cubicBezTo>
                    <a:pt x="851" y="2427"/>
                    <a:pt x="833" y="2425"/>
                    <a:pt x="815" y="2425"/>
                  </a:cubicBezTo>
                  <a:cubicBezTo>
                    <a:pt x="685" y="2425"/>
                    <a:pt x="584" y="2532"/>
                    <a:pt x="584" y="2657"/>
                  </a:cubicBezTo>
                  <a:lnTo>
                    <a:pt x="584" y="3836"/>
                  </a:lnTo>
                  <a:cubicBezTo>
                    <a:pt x="584" y="3955"/>
                    <a:pt x="668" y="4062"/>
                    <a:pt x="787" y="4086"/>
                  </a:cubicBezTo>
                  <a:cubicBezTo>
                    <a:pt x="799" y="4088"/>
                    <a:pt x="811" y="4089"/>
                    <a:pt x="823" y="4089"/>
                  </a:cubicBezTo>
                  <a:cubicBezTo>
                    <a:pt x="951" y="4089"/>
                    <a:pt x="1061" y="3978"/>
                    <a:pt x="1072" y="3848"/>
                  </a:cubicBezTo>
                  <a:lnTo>
                    <a:pt x="1072" y="3467"/>
                  </a:lnTo>
                  <a:lnTo>
                    <a:pt x="1430" y="3467"/>
                  </a:lnTo>
                  <a:lnTo>
                    <a:pt x="1430" y="4193"/>
                  </a:lnTo>
                  <a:cubicBezTo>
                    <a:pt x="1430" y="4324"/>
                    <a:pt x="1537" y="4443"/>
                    <a:pt x="1680" y="4443"/>
                  </a:cubicBezTo>
                  <a:lnTo>
                    <a:pt x="2632" y="4443"/>
                  </a:lnTo>
                  <a:lnTo>
                    <a:pt x="2632" y="8860"/>
                  </a:lnTo>
                  <a:lnTo>
                    <a:pt x="144" y="11361"/>
                  </a:lnTo>
                  <a:cubicBezTo>
                    <a:pt x="1" y="11503"/>
                    <a:pt x="108" y="11765"/>
                    <a:pt x="322" y="11765"/>
                  </a:cubicBezTo>
                  <a:cubicBezTo>
                    <a:pt x="382" y="11765"/>
                    <a:pt x="441" y="11742"/>
                    <a:pt x="489" y="11694"/>
                  </a:cubicBezTo>
                  <a:lnTo>
                    <a:pt x="1787" y="10396"/>
                  </a:lnTo>
                  <a:lnTo>
                    <a:pt x="2656" y="11051"/>
                  </a:lnTo>
                  <a:lnTo>
                    <a:pt x="2656" y="11527"/>
                  </a:lnTo>
                  <a:cubicBezTo>
                    <a:pt x="2656" y="11646"/>
                    <a:pt x="2739" y="11753"/>
                    <a:pt x="2870" y="11765"/>
                  </a:cubicBezTo>
                  <a:cubicBezTo>
                    <a:pt x="3001" y="11765"/>
                    <a:pt x="3108" y="11658"/>
                    <a:pt x="3108" y="11527"/>
                  </a:cubicBezTo>
                  <a:lnTo>
                    <a:pt x="3108" y="11051"/>
                  </a:lnTo>
                  <a:lnTo>
                    <a:pt x="3989" y="10396"/>
                  </a:lnTo>
                  <a:lnTo>
                    <a:pt x="5287" y="11694"/>
                  </a:lnTo>
                  <a:cubicBezTo>
                    <a:pt x="5342" y="11758"/>
                    <a:pt x="5407" y="11784"/>
                    <a:pt x="5469" y="11784"/>
                  </a:cubicBezTo>
                  <a:cubicBezTo>
                    <a:pt x="5661" y="11784"/>
                    <a:pt x="5830" y="11532"/>
                    <a:pt x="5632" y="11361"/>
                  </a:cubicBezTo>
                  <a:lnTo>
                    <a:pt x="3132" y="8860"/>
                  </a:lnTo>
                  <a:lnTo>
                    <a:pt x="3132" y="4907"/>
                  </a:lnTo>
                  <a:lnTo>
                    <a:pt x="7728" y="6479"/>
                  </a:lnTo>
                  <a:cubicBezTo>
                    <a:pt x="7764" y="6479"/>
                    <a:pt x="7787" y="6491"/>
                    <a:pt x="7811" y="6491"/>
                  </a:cubicBezTo>
                  <a:cubicBezTo>
                    <a:pt x="7942" y="6491"/>
                    <a:pt x="8049" y="6372"/>
                    <a:pt x="8049" y="6241"/>
                  </a:cubicBezTo>
                  <a:lnTo>
                    <a:pt x="8049" y="252"/>
                  </a:lnTo>
                  <a:cubicBezTo>
                    <a:pt x="8049" y="193"/>
                    <a:pt x="8038" y="157"/>
                    <a:pt x="8014" y="109"/>
                  </a:cubicBezTo>
                  <a:cubicBezTo>
                    <a:pt x="7969" y="38"/>
                    <a:pt x="7892" y="0"/>
                    <a:pt x="7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5" name="Google Shape;2265;p55"/>
          <p:cNvGrpSpPr/>
          <p:nvPr/>
        </p:nvGrpSpPr>
        <p:grpSpPr>
          <a:xfrm>
            <a:off x="975390" y="3545072"/>
            <a:ext cx="281900" cy="294100"/>
            <a:chOff x="2590200" y="3676475"/>
            <a:chExt cx="281900" cy="294100"/>
          </a:xfrm>
        </p:grpSpPr>
        <p:sp>
          <p:nvSpPr>
            <p:cNvPr id="2266" name="Google Shape;2266;p55"/>
            <p:cNvSpPr/>
            <p:nvPr/>
          </p:nvSpPr>
          <p:spPr>
            <a:xfrm>
              <a:off x="2770575" y="3695750"/>
              <a:ext cx="12225" cy="14750"/>
            </a:xfrm>
            <a:custGeom>
              <a:avLst/>
              <a:gdLst/>
              <a:ahLst/>
              <a:cxnLst/>
              <a:rect l="l" t="t" r="r" b="b"/>
              <a:pathLst>
                <a:path w="489" h="590" extrusionOk="0">
                  <a:moveTo>
                    <a:pt x="244" y="0"/>
                  </a:moveTo>
                  <a:cubicBezTo>
                    <a:pt x="122" y="0"/>
                    <a:pt x="0" y="81"/>
                    <a:pt x="0" y="242"/>
                  </a:cubicBezTo>
                  <a:lnTo>
                    <a:pt x="0" y="253"/>
                  </a:lnTo>
                  <a:lnTo>
                    <a:pt x="0" y="349"/>
                  </a:lnTo>
                  <a:cubicBezTo>
                    <a:pt x="0" y="509"/>
                    <a:pt x="122" y="590"/>
                    <a:pt x="244" y="590"/>
                  </a:cubicBezTo>
                  <a:cubicBezTo>
                    <a:pt x="366" y="590"/>
                    <a:pt x="489" y="509"/>
                    <a:pt x="489" y="349"/>
                  </a:cubicBezTo>
                  <a:lnTo>
                    <a:pt x="489" y="242"/>
                  </a:lnTo>
                  <a:cubicBezTo>
                    <a:pt x="489" y="81"/>
                    <a:pt x="36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5"/>
            <p:cNvSpPr/>
            <p:nvPr/>
          </p:nvSpPr>
          <p:spPr>
            <a:xfrm>
              <a:off x="2725325" y="3696025"/>
              <a:ext cx="11925" cy="14775"/>
            </a:xfrm>
            <a:custGeom>
              <a:avLst/>
              <a:gdLst/>
              <a:ahLst/>
              <a:cxnLst/>
              <a:rect l="l" t="t" r="r" b="b"/>
              <a:pathLst>
                <a:path w="477" h="591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1" y="123"/>
                    <a:pt x="1" y="242"/>
                  </a:cubicBezTo>
                  <a:lnTo>
                    <a:pt x="1" y="338"/>
                  </a:lnTo>
                  <a:cubicBezTo>
                    <a:pt x="1" y="457"/>
                    <a:pt x="84" y="564"/>
                    <a:pt x="203" y="588"/>
                  </a:cubicBezTo>
                  <a:cubicBezTo>
                    <a:pt x="215" y="590"/>
                    <a:pt x="228" y="591"/>
                    <a:pt x="240" y="591"/>
                  </a:cubicBezTo>
                  <a:cubicBezTo>
                    <a:pt x="368" y="591"/>
                    <a:pt x="477" y="480"/>
                    <a:pt x="477" y="350"/>
                  </a:cubicBezTo>
                  <a:lnTo>
                    <a:pt x="477" y="242"/>
                  </a:lnTo>
                  <a:cubicBezTo>
                    <a:pt x="477" y="102"/>
                    <a:pt x="3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5"/>
            <p:cNvSpPr/>
            <p:nvPr/>
          </p:nvSpPr>
          <p:spPr>
            <a:xfrm>
              <a:off x="2679775" y="3696025"/>
              <a:ext cx="12250" cy="14775"/>
            </a:xfrm>
            <a:custGeom>
              <a:avLst/>
              <a:gdLst/>
              <a:ahLst/>
              <a:cxnLst/>
              <a:rect l="l" t="t" r="r" b="b"/>
              <a:pathLst>
                <a:path w="490" h="591" extrusionOk="0">
                  <a:moveTo>
                    <a:pt x="243" y="1"/>
                  </a:moveTo>
                  <a:cubicBezTo>
                    <a:pt x="230" y="1"/>
                    <a:pt x="217" y="2"/>
                    <a:pt x="203" y="4"/>
                  </a:cubicBezTo>
                  <a:cubicBezTo>
                    <a:pt x="84" y="16"/>
                    <a:pt x="1" y="123"/>
                    <a:pt x="1" y="242"/>
                  </a:cubicBezTo>
                  <a:lnTo>
                    <a:pt x="1" y="338"/>
                  </a:lnTo>
                  <a:cubicBezTo>
                    <a:pt x="1" y="457"/>
                    <a:pt x="84" y="564"/>
                    <a:pt x="203" y="588"/>
                  </a:cubicBezTo>
                  <a:cubicBezTo>
                    <a:pt x="216" y="590"/>
                    <a:pt x="228" y="591"/>
                    <a:pt x="240" y="591"/>
                  </a:cubicBezTo>
                  <a:cubicBezTo>
                    <a:pt x="370" y="591"/>
                    <a:pt x="489" y="480"/>
                    <a:pt x="489" y="350"/>
                  </a:cubicBezTo>
                  <a:lnTo>
                    <a:pt x="489" y="242"/>
                  </a:lnTo>
                  <a:cubicBezTo>
                    <a:pt x="489" y="102"/>
                    <a:pt x="372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5"/>
            <p:cNvSpPr/>
            <p:nvPr/>
          </p:nvSpPr>
          <p:spPr>
            <a:xfrm>
              <a:off x="2590200" y="3676475"/>
              <a:ext cx="281900" cy="294100"/>
            </a:xfrm>
            <a:custGeom>
              <a:avLst/>
              <a:gdLst/>
              <a:ahLst/>
              <a:cxnLst/>
              <a:rect l="l" t="t" r="r" b="b"/>
              <a:pathLst>
                <a:path w="11276" h="11764" extrusionOk="0">
                  <a:moveTo>
                    <a:pt x="2072" y="1513"/>
                  </a:moveTo>
                  <a:lnTo>
                    <a:pt x="2072" y="2667"/>
                  </a:lnTo>
                  <a:lnTo>
                    <a:pt x="1631" y="2667"/>
                  </a:lnTo>
                  <a:lnTo>
                    <a:pt x="1631" y="1513"/>
                  </a:lnTo>
                  <a:close/>
                  <a:moveTo>
                    <a:pt x="8763" y="477"/>
                  </a:moveTo>
                  <a:lnTo>
                    <a:pt x="8763" y="2667"/>
                  </a:lnTo>
                  <a:lnTo>
                    <a:pt x="7704" y="2667"/>
                  </a:lnTo>
                  <a:lnTo>
                    <a:pt x="7704" y="1905"/>
                  </a:lnTo>
                  <a:cubicBezTo>
                    <a:pt x="7704" y="1786"/>
                    <a:pt x="7620" y="1691"/>
                    <a:pt x="7501" y="1667"/>
                  </a:cubicBezTo>
                  <a:cubicBezTo>
                    <a:pt x="7488" y="1665"/>
                    <a:pt x="7474" y="1664"/>
                    <a:pt x="7461" y="1664"/>
                  </a:cubicBezTo>
                  <a:cubicBezTo>
                    <a:pt x="7333" y="1664"/>
                    <a:pt x="7215" y="1765"/>
                    <a:pt x="7215" y="1905"/>
                  </a:cubicBezTo>
                  <a:lnTo>
                    <a:pt x="7215" y="2667"/>
                  </a:lnTo>
                  <a:lnTo>
                    <a:pt x="5882" y="2667"/>
                  </a:lnTo>
                  <a:lnTo>
                    <a:pt x="5882" y="1905"/>
                  </a:lnTo>
                  <a:cubicBezTo>
                    <a:pt x="5882" y="1786"/>
                    <a:pt x="5799" y="1691"/>
                    <a:pt x="5679" y="1667"/>
                  </a:cubicBezTo>
                  <a:cubicBezTo>
                    <a:pt x="5666" y="1665"/>
                    <a:pt x="5653" y="1664"/>
                    <a:pt x="5639" y="1664"/>
                  </a:cubicBezTo>
                  <a:cubicBezTo>
                    <a:pt x="5511" y="1664"/>
                    <a:pt x="5394" y="1765"/>
                    <a:pt x="5394" y="1905"/>
                  </a:cubicBezTo>
                  <a:lnTo>
                    <a:pt x="5394" y="2667"/>
                  </a:lnTo>
                  <a:lnTo>
                    <a:pt x="4060" y="2667"/>
                  </a:lnTo>
                  <a:lnTo>
                    <a:pt x="4060" y="1905"/>
                  </a:lnTo>
                  <a:cubicBezTo>
                    <a:pt x="4060" y="1786"/>
                    <a:pt x="3977" y="1691"/>
                    <a:pt x="3858" y="1667"/>
                  </a:cubicBezTo>
                  <a:cubicBezTo>
                    <a:pt x="3844" y="1665"/>
                    <a:pt x="3831" y="1664"/>
                    <a:pt x="3818" y="1664"/>
                  </a:cubicBezTo>
                  <a:cubicBezTo>
                    <a:pt x="3689" y="1664"/>
                    <a:pt x="3572" y="1765"/>
                    <a:pt x="3572" y="1905"/>
                  </a:cubicBezTo>
                  <a:lnTo>
                    <a:pt x="3572" y="2667"/>
                  </a:lnTo>
                  <a:lnTo>
                    <a:pt x="2536" y="2667"/>
                  </a:lnTo>
                  <a:lnTo>
                    <a:pt x="2536" y="477"/>
                  </a:lnTo>
                  <a:close/>
                  <a:moveTo>
                    <a:pt x="9656" y="1513"/>
                  </a:moveTo>
                  <a:lnTo>
                    <a:pt x="9656" y="2667"/>
                  </a:lnTo>
                  <a:lnTo>
                    <a:pt x="9216" y="2667"/>
                  </a:lnTo>
                  <a:lnTo>
                    <a:pt x="9216" y="1513"/>
                  </a:lnTo>
                  <a:close/>
                  <a:moveTo>
                    <a:pt x="10347" y="3144"/>
                  </a:moveTo>
                  <a:cubicBezTo>
                    <a:pt x="10597" y="3144"/>
                    <a:pt x="10799" y="3346"/>
                    <a:pt x="10799" y="3584"/>
                  </a:cubicBezTo>
                  <a:lnTo>
                    <a:pt x="10799" y="6858"/>
                  </a:lnTo>
                  <a:lnTo>
                    <a:pt x="488" y="6858"/>
                  </a:lnTo>
                  <a:lnTo>
                    <a:pt x="488" y="3584"/>
                  </a:lnTo>
                  <a:cubicBezTo>
                    <a:pt x="488" y="3346"/>
                    <a:pt x="691" y="3144"/>
                    <a:pt x="929" y="3144"/>
                  </a:cubicBezTo>
                  <a:close/>
                  <a:moveTo>
                    <a:pt x="4596" y="7359"/>
                  </a:moveTo>
                  <a:lnTo>
                    <a:pt x="3655" y="8073"/>
                  </a:lnTo>
                  <a:lnTo>
                    <a:pt x="3655" y="7359"/>
                  </a:lnTo>
                  <a:close/>
                  <a:moveTo>
                    <a:pt x="2322" y="7359"/>
                  </a:moveTo>
                  <a:lnTo>
                    <a:pt x="2322" y="8502"/>
                  </a:lnTo>
                  <a:lnTo>
                    <a:pt x="1631" y="8502"/>
                  </a:lnTo>
                  <a:lnTo>
                    <a:pt x="1631" y="7359"/>
                  </a:lnTo>
                  <a:close/>
                  <a:moveTo>
                    <a:pt x="9656" y="7359"/>
                  </a:moveTo>
                  <a:lnTo>
                    <a:pt x="9656" y="8502"/>
                  </a:lnTo>
                  <a:lnTo>
                    <a:pt x="8966" y="8502"/>
                  </a:lnTo>
                  <a:lnTo>
                    <a:pt x="8966" y="7359"/>
                  </a:lnTo>
                  <a:close/>
                  <a:moveTo>
                    <a:pt x="4846" y="7763"/>
                  </a:moveTo>
                  <a:lnTo>
                    <a:pt x="5906" y="9406"/>
                  </a:lnTo>
                  <a:lnTo>
                    <a:pt x="4858" y="10573"/>
                  </a:lnTo>
                  <a:lnTo>
                    <a:pt x="3667" y="10573"/>
                  </a:lnTo>
                  <a:lnTo>
                    <a:pt x="3667" y="8704"/>
                  </a:lnTo>
                  <a:lnTo>
                    <a:pt x="4846" y="7763"/>
                  </a:lnTo>
                  <a:close/>
                  <a:moveTo>
                    <a:pt x="7632" y="7359"/>
                  </a:moveTo>
                  <a:lnTo>
                    <a:pt x="7632" y="10621"/>
                  </a:lnTo>
                  <a:lnTo>
                    <a:pt x="5441" y="10621"/>
                  </a:lnTo>
                  <a:lnTo>
                    <a:pt x="6382" y="9585"/>
                  </a:lnTo>
                  <a:cubicBezTo>
                    <a:pt x="6453" y="9502"/>
                    <a:pt x="6453" y="9383"/>
                    <a:pt x="6406" y="9299"/>
                  </a:cubicBezTo>
                  <a:lnTo>
                    <a:pt x="5215" y="7454"/>
                  </a:lnTo>
                  <a:lnTo>
                    <a:pt x="5346" y="7359"/>
                  </a:lnTo>
                  <a:close/>
                  <a:moveTo>
                    <a:pt x="8489" y="7359"/>
                  </a:moveTo>
                  <a:lnTo>
                    <a:pt x="8489" y="11288"/>
                  </a:lnTo>
                  <a:lnTo>
                    <a:pt x="8477" y="11276"/>
                  </a:lnTo>
                  <a:lnTo>
                    <a:pt x="2810" y="11276"/>
                  </a:lnTo>
                  <a:lnTo>
                    <a:pt x="2810" y="7359"/>
                  </a:lnTo>
                  <a:lnTo>
                    <a:pt x="3167" y="7359"/>
                  </a:lnTo>
                  <a:lnTo>
                    <a:pt x="3167" y="10859"/>
                  </a:lnTo>
                  <a:cubicBezTo>
                    <a:pt x="3167" y="10990"/>
                    <a:pt x="3274" y="11097"/>
                    <a:pt x="3417" y="11097"/>
                  </a:cubicBezTo>
                  <a:lnTo>
                    <a:pt x="7882" y="11097"/>
                  </a:lnTo>
                  <a:cubicBezTo>
                    <a:pt x="8013" y="11097"/>
                    <a:pt x="8120" y="10990"/>
                    <a:pt x="8120" y="10859"/>
                  </a:cubicBezTo>
                  <a:lnTo>
                    <a:pt x="8120" y="7359"/>
                  </a:lnTo>
                  <a:close/>
                  <a:moveTo>
                    <a:pt x="2310" y="0"/>
                  </a:moveTo>
                  <a:cubicBezTo>
                    <a:pt x="2179" y="0"/>
                    <a:pt x="2072" y="108"/>
                    <a:pt x="2072" y="239"/>
                  </a:cubicBezTo>
                  <a:lnTo>
                    <a:pt x="2072" y="1036"/>
                  </a:lnTo>
                  <a:lnTo>
                    <a:pt x="1298" y="1036"/>
                  </a:lnTo>
                  <a:cubicBezTo>
                    <a:pt x="1215" y="1036"/>
                    <a:pt x="1155" y="1096"/>
                    <a:pt x="1155" y="1179"/>
                  </a:cubicBezTo>
                  <a:lnTo>
                    <a:pt x="1155" y="2667"/>
                  </a:lnTo>
                  <a:lnTo>
                    <a:pt x="572" y="2667"/>
                  </a:lnTo>
                  <a:cubicBezTo>
                    <a:pt x="250" y="2667"/>
                    <a:pt x="0" y="2929"/>
                    <a:pt x="0" y="3239"/>
                  </a:cubicBezTo>
                  <a:lnTo>
                    <a:pt x="0" y="7109"/>
                  </a:lnTo>
                  <a:cubicBezTo>
                    <a:pt x="0" y="7239"/>
                    <a:pt x="107" y="7359"/>
                    <a:pt x="238" y="7359"/>
                  </a:cubicBezTo>
                  <a:lnTo>
                    <a:pt x="1143" y="7359"/>
                  </a:lnTo>
                  <a:lnTo>
                    <a:pt x="1143" y="8740"/>
                  </a:lnTo>
                  <a:cubicBezTo>
                    <a:pt x="1143" y="8871"/>
                    <a:pt x="1250" y="8990"/>
                    <a:pt x="1381" y="8990"/>
                  </a:cubicBezTo>
                  <a:lnTo>
                    <a:pt x="2346" y="8990"/>
                  </a:lnTo>
                  <a:lnTo>
                    <a:pt x="2346" y="11526"/>
                  </a:lnTo>
                  <a:cubicBezTo>
                    <a:pt x="2346" y="11657"/>
                    <a:pt x="2453" y="11764"/>
                    <a:pt x="2584" y="11764"/>
                  </a:cubicBezTo>
                  <a:lnTo>
                    <a:pt x="8716" y="11764"/>
                  </a:lnTo>
                  <a:cubicBezTo>
                    <a:pt x="8847" y="11764"/>
                    <a:pt x="8954" y="11657"/>
                    <a:pt x="8954" y="11526"/>
                  </a:cubicBezTo>
                  <a:lnTo>
                    <a:pt x="8954" y="8978"/>
                  </a:lnTo>
                  <a:lnTo>
                    <a:pt x="9894" y="8978"/>
                  </a:lnTo>
                  <a:cubicBezTo>
                    <a:pt x="10025" y="8978"/>
                    <a:pt x="10132" y="8871"/>
                    <a:pt x="10132" y="8740"/>
                  </a:cubicBezTo>
                  <a:lnTo>
                    <a:pt x="10132" y="7359"/>
                  </a:lnTo>
                  <a:lnTo>
                    <a:pt x="11037" y="7359"/>
                  </a:lnTo>
                  <a:cubicBezTo>
                    <a:pt x="11168" y="7359"/>
                    <a:pt x="11275" y="7251"/>
                    <a:pt x="11275" y="7120"/>
                  </a:cubicBezTo>
                  <a:lnTo>
                    <a:pt x="11275" y="3596"/>
                  </a:lnTo>
                  <a:cubicBezTo>
                    <a:pt x="11275" y="3084"/>
                    <a:pt x="10871" y="2667"/>
                    <a:pt x="10359" y="2667"/>
                  </a:cubicBezTo>
                  <a:lnTo>
                    <a:pt x="10132" y="2667"/>
                  </a:lnTo>
                  <a:lnTo>
                    <a:pt x="10132" y="1274"/>
                  </a:lnTo>
                  <a:cubicBezTo>
                    <a:pt x="10132" y="1143"/>
                    <a:pt x="10025" y="1036"/>
                    <a:pt x="9894" y="1036"/>
                  </a:cubicBezTo>
                  <a:lnTo>
                    <a:pt x="9216" y="1036"/>
                  </a:lnTo>
                  <a:lnTo>
                    <a:pt x="9216" y="239"/>
                  </a:lnTo>
                  <a:cubicBezTo>
                    <a:pt x="9216" y="108"/>
                    <a:pt x="9108" y="0"/>
                    <a:pt x="8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5"/>
            <p:cNvSpPr/>
            <p:nvPr/>
          </p:nvSpPr>
          <p:spPr>
            <a:xfrm>
              <a:off x="2828925" y="3768150"/>
              <a:ext cx="19650" cy="16875"/>
            </a:xfrm>
            <a:custGeom>
              <a:avLst/>
              <a:gdLst/>
              <a:ahLst/>
              <a:cxnLst/>
              <a:rect l="l" t="t" r="r" b="b"/>
              <a:pathLst>
                <a:path w="786" h="675" extrusionOk="0">
                  <a:moveTo>
                    <a:pt x="452" y="1"/>
                  </a:moveTo>
                  <a:cubicBezTo>
                    <a:pt x="143" y="1"/>
                    <a:pt x="0" y="370"/>
                    <a:pt x="202" y="572"/>
                  </a:cubicBezTo>
                  <a:cubicBezTo>
                    <a:pt x="273" y="643"/>
                    <a:pt x="361" y="675"/>
                    <a:pt x="447" y="675"/>
                  </a:cubicBezTo>
                  <a:cubicBezTo>
                    <a:pt x="621" y="675"/>
                    <a:pt x="786" y="545"/>
                    <a:pt x="786" y="346"/>
                  </a:cubicBezTo>
                  <a:cubicBezTo>
                    <a:pt x="786" y="155"/>
                    <a:pt x="631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5"/>
            <p:cNvSpPr/>
            <p:nvPr/>
          </p:nvSpPr>
          <p:spPr>
            <a:xfrm>
              <a:off x="2730100" y="3860125"/>
              <a:ext cx="41975" cy="35975"/>
            </a:xfrm>
            <a:custGeom>
              <a:avLst/>
              <a:gdLst/>
              <a:ahLst/>
              <a:cxnLst/>
              <a:rect l="l" t="t" r="r" b="b"/>
              <a:pathLst>
                <a:path w="1679" h="1439" extrusionOk="0">
                  <a:moveTo>
                    <a:pt x="953" y="483"/>
                  </a:moveTo>
                  <a:cubicBezTo>
                    <a:pt x="1074" y="483"/>
                    <a:pt x="1194" y="580"/>
                    <a:pt x="1203" y="727"/>
                  </a:cubicBezTo>
                  <a:cubicBezTo>
                    <a:pt x="1203" y="846"/>
                    <a:pt x="1096" y="953"/>
                    <a:pt x="965" y="953"/>
                  </a:cubicBezTo>
                  <a:cubicBezTo>
                    <a:pt x="750" y="953"/>
                    <a:pt x="643" y="703"/>
                    <a:pt x="798" y="548"/>
                  </a:cubicBezTo>
                  <a:cubicBezTo>
                    <a:pt x="843" y="503"/>
                    <a:pt x="898" y="483"/>
                    <a:pt x="953" y="483"/>
                  </a:cubicBezTo>
                  <a:close/>
                  <a:moveTo>
                    <a:pt x="965" y="1"/>
                  </a:moveTo>
                  <a:cubicBezTo>
                    <a:pt x="322" y="1"/>
                    <a:pt x="0" y="775"/>
                    <a:pt x="453" y="1227"/>
                  </a:cubicBezTo>
                  <a:cubicBezTo>
                    <a:pt x="599" y="1373"/>
                    <a:pt x="779" y="1439"/>
                    <a:pt x="956" y="1439"/>
                  </a:cubicBezTo>
                  <a:cubicBezTo>
                    <a:pt x="1325" y="1439"/>
                    <a:pt x="1679" y="1154"/>
                    <a:pt x="1679" y="727"/>
                  </a:cubicBezTo>
                  <a:cubicBezTo>
                    <a:pt x="1679" y="322"/>
                    <a:pt x="1357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5"/>
            <p:cNvSpPr/>
            <p:nvPr/>
          </p:nvSpPr>
          <p:spPr>
            <a:xfrm>
              <a:off x="2609550" y="3761300"/>
              <a:ext cx="49425" cy="28900"/>
            </a:xfrm>
            <a:custGeom>
              <a:avLst/>
              <a:gdLst/>
              <a:ahLst/>
              <a:cxnLst/>
              <a:rect l="l" t="t" r="r" b="b"/>
              <a:pathLst>
                <a:path w="1977" h="1156" extrusionOk="0">
                  <a:moveTo>
                    <a:pt x="1500" y="489"/>
                  </a:moveTo>
                  <a:lnTo>
                    <a:pt x="1500" y="668"/>
                  </a:lnTo>
                  <a:lnTo>
                    <a:pt x="488" y="668"/>
                  </a:lnTo>
                  <a:lnTo>
                    <a:pt x="488" y="489"/>
                  </a:lnTo>
                  <a:close/>
                  <a:moveTo>
                    <a:pt x="250" y="1"/>
                  </a:moveTo>
                  <a:cubicBezTo>
                    <a:pt x="107" y="1"/>
                    <a:pt x="0" y="108"/>
                    <a:pt x="0" y="251"/>
                  </a:cubicBezTo>
                  <a:lnTo>
                    <a:pt x="0" y="918"/>
                  </a:lnTo>
                  <a:cubicBezTo>
                    <a:pt x="0" y="1049"/>
                    <a:pt x="107" y="1156"/>
                    <a:pt x="250" y="1156"/>
                  </a:cubicBezTo>
                  <a:lnTo>
                    <a:pt x="1738" y="1156"/>
                  </a:lnTo>
                  <a:cubicBezTo>
                    <a:pt x="1869" y="1156"/>
                    <a:pt x="1977" y="1049"/>
                    <a:pt x="1977" y="918"/>
                  </a:cubicBezTo>
                  <a:lnTo>
                    <a:pt x="1977" y="251"/>
                  </a:lnTo>
                  <a:cubicBezTo>
                    <a:pt x="1977" y="120"/>
                    <a:pt x="1881" y="13"/>
                    <a:pt x="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5"/>
            <p:cNvSpPr/>
            <p:nvPr/>
          </p:nvSpPr>
          <p:spPr>
            <a:xfrm>
              <a:off x="2679200" y="3798800"/>
              <a:ext cx="15800" cy="11950"/>
            </a:xfrm>
            <a:custGeom>
              <a:avLst/>
              <a:gdLst/>
              <a:ahLst/>
              <a:cxnLst/>
              <a:rect l="l" t="t" r="r" b="b"/>
              <a:pathLst>
                <a:path w="632" h="478" extrusionOk="0">
                  <a:moveTo>
                    <a:pt x="262" y="1"/>
                  </a:moveTo>
                  <a:cubicBezTo>
                    <a:pt x="143" y="1"/>
                    <a:pt x="36" y="84"/>
                    <a:pt x="24" y="203"/>
                  </a:cubicBezTo>
                  <a:cubicBezTo>
                    <a:pt x="0" y="346"/>
                    <a:pt x="107" y="477"/>
                    <a:pt x="262" y="477"/>
                  </a:cubicBezTo>
                  <a:lnTo>
                    <a:pt x="357" y="477"/>
                  </a:lnTo>
                  <a:cubicBezTo>
                    <a:pt x="476" y="477"/>
                    <a:pt x="584" y="394"/>
                    <a:pt x="607" y="287"/>
                  </a:cubicBezTo>
                  <a:cubicBezTo>
                    <a:pt x="631" y="132"/>
                    <a:pt x="512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5"/>
            <p:cNvSpPr/>
            <p:nvPr/>
          </p:nvSpPr>
          <p:spPr>
            <a:xfrm>
              <a:off x="2609550" y="3798800"/>
              <a:ext cx="63425" cy="11950"/>
            </a:xfrm>
            <a:custGeom>
              <a:avLst/>
              <a:gdLst/>
              <a:ahLst/>
              <a:cxnLst/>
              <a:rect l="l" t="t" r="r" b="b"/>
              <a:pathLst>
                <a:path w="2537" h="478" extrusionOk="0">
                  <a:moveTo>
                    <a:pt x="262" y="1"/>
                  </a:moveTo>
                  <a:cubicBezTo>
                    <a:pt x="143" y="1"/>
                    <a:pt x="48" y="84"/>
                    <a:pt x="24" y="203"/>
                  </a:cubicBezTo>
                  <a:cubicBezTo>
                    <a:pt x="0" y="346"/>
                    <a:pt x="107" y="477"/>
                    <a:pt x="262" y="477"/>
                  </a:cubicBezTo>
                  <a:lnTo>
                    <a:pt x="2262" y="477"/>
                  </a:lnTo>
                  <a:cubicBezTo>
                    <a:pt x="2381" y="477"/>
                    <a:pt x="2489" y="394"/>
                    <a:pt x="2512" y="287"/>
                  </a:cubicBezTo>
                  <a:cubicBezTo>
                    <a:pt x="2536" y="132"/>
                    <a:pt x="2417" y="1"/>
                    <a:pt x="2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5"/>
          <p:cNvGrpSpPr/>
          <p:nvPr/>
        </p:nvGrpSpPr>
        <p:grpSpPr>
          <a:xfrm>
            <a:off x="3979665" y="3558022"/>
            <a:ext cx="294125" cy="268200"/>
            <a:chOff x="6909175" y="3676475"/>
            <a:chExt cx="294125" cy="268200"/>
          </a:xfrm>
        </p:grpSpPr>
        <p:sp>
          <p:nvSpPr>
            <p:cNvPr id="2276" name="Google Shape;2276;p55"/>
            <p:cNvSpPr/>
            <p:nvPr/>
          </p:nvSpPr>
          <p:spPr>
            <a:xfrm>
              <a:off x="6909175" y="3830125"/>
              <a:ext cx="140225" cy="114550"/>
            </a:xfrm>
            <a:custGeom>
              <a:avLst/>
              <a:gdLst/>
              <a:ahLst/>
              <a:cxnLst/>
              <a:rect l="l" t="t" r="r" b="b"/>
              <a:pathLst>
                <a:path w="5609" h="4582" extrusionOk="0">
                  <a:moveTo>
                    <a:pt x="489" y="736"/>
                  </a:moveTo>
                  <a:lnTo>
                    <a:pt x="4668" y="4106"/>
                  </a:lnTo>
                  <a:lnTo>
                    <a:pt x="489" y="4106"/>
                  </a:lnTo>
                  <a:lnTo>
                    <a:pt x="489" y="736"/>
                  </a:lnTo>
                  <a:close/>
                  <a:moveTo>
                    <a:pt x="241" y="1"/>
                  </a:moveTo>
                  <a:cubicBezTo>
                    <a:pt x="179" y="1"/>
                    <a:pt x="117" y="25"/>
                    <a:pt x="72" y="70"/>
                  </a:cubicBezTo>
                  <a:cubicBezTo>
                    <a:pt x="25" y="117"/>
                    <a:pt x="1" y="177"/>
                    <a:pt x="1" y="248"/>
                  </a:cubicBezTo>
                  <a:lnTo>
                    <a:pt x="1" y="4344"/>
                  </a:lnTo>
                  <a:cubicBezTo>
                    <a:pt x="1" y="4475"/>
                    <a:pt x="108" y="4582"/>
                    <a:pt x="239" y="4582"/>
                  </a:cubicBezTo>
                  <a:lnTo>
                    <a:pt x="5335" y="4582"/>
                  </a:lnTo>
                  <a:cubicBezTo>
                    <a:pt x="5418" y="4582"/>
                    <a:pt x="5502" y="4534"/>
                    <a:pt x="5549" y="4475"/>
                  </a:cubicBezTo>
                  <a:cubicBezTo>
                    <a:pt x="5609" y="4368"/>
                    <a:pt x="5585" y="4237"/>
                    <a:pt x="5502" y="4153"/>
                  </a:cubicBezTo>
                  <a:lnTo>
                    <a:pt x="394" y="58"/>
                  </a:lnTo>
                  <a:cubicBezTo>
                    <a:pt x="350" y="19"/>
                    <a:pt x="29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5"/>
            <p:cNvSpPr/>
            <p:nvPr/>
          </p:nvSpPr>
          <p:spPr>
            <a:xfrm>
              <a:off x="7062775" y="3830125"/>
              <a:ext cx="140525" cy="114550"/>
            </a:xfrm>
            <a:custGeom>
              <a:avLst/>
              <a:gdLst/>
              <a:ahLst/>
              <a:cxnLst/>
              <a:rect l="l" t="t" r="r" b="b"/>
              <a:pathLst>
                <a:path w="5621" h="4582" extrusionOk="0">
                  <a:moveTo>
                    <a:pt x="5144" y="736"/>
                  </a:moveTo>
                  <a:lnTo>
                    <a:pt x="5144" y="4106"/>
                  </a:lnTo>
                  <a:lnTo>
                    <a:pt x="953" y="4106"/>
                  </a:lnTo>
                  <a:lnTo>
                    <a:pt x="5144" y="736"/>
                  </a:lnTo>
                  <a:close/>
                  <a:moveTo>
                    <a:pt x="5380" y="1"/>
                  </a:moveTo>
                  <a:cubicBezTo>
                    <a:pt x="5326" y="1"/>
                    <a:pt x="5272" y="19"/>
                    <a:pt x="5227" y="58"/>
                  </a:cubicBezTo>
                  <a:lnTo>
                    <a:pt x="120" y="4153"/>
                  </a:lnTo>
                  <a:cubicBezTo>
                    <a:pt x="24" y="4237"/>
                    <a:pt x="1" y="4368"/>
                    <a:pt x="72" y="4475"/>
                  </a:cubicBezTo>
                  <a:cubicBezTo>
                    <a:pt x="120" y="4546"/>
                    <a:pt x="203" y="4582"/>
                    <a:pt x="286" y="4582"/>
                  </a:cubicBezTo>
                  <a:lnTo>
                    <a:pt x="5382" y="4582"/>
                  </a:lnTo>
                  <a:cubicBezTo>
                    <a:pt x="5513" y="4582"/>
                    <a:pt x="5620" y="4475"/>
                    <a:pt x="5620" y="4344"/>
                  </a:cubicBezTo>
                  <a:lnTo>
                    <a:pt x="5620" y="248"/>
                  </a:lnTo>
                  <a:cubicBezTo>
                    <a:pt x="5620" y="177"/>
                    <a:pt x="5596" y="117"/>
                    <a:pt x="5549" y="70"/>
                  </a:cubicBezTo>
                  <a:cubicBezTo>
                    <a:pt x="5504" y="25"/>
                    <a:pt x="5442" y="1"/>
                    <a:pt x="5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5"/>
            <p:cNvSpPr/>
            <p:nvPr/>
          </p:nvSpPr>
          <p:spPr>
            <a:xfrm>
              <a:off x="7062775" y="3676475"/>
              <a:ext cx="140525" cy="114625"/>
            </a:xfrm>
            <a:custGeom>
              <a:avLst/>
              <a:gdLst/>
              <a:ahLst/>
              <a:cxnLst/>
              <a:rect l="l" t="t" r="r" b="b"/>
              <a:pathLst>
                <a:path w="5621" h="4585" extrusionOk="0">
                  <a:moveTo>
                    <a:pt x="5144" y="477"/>
                  </a:moveTo>
                  <a:lnTo>
                    <a:pt x="5144" y="3846"/>
                  </a:lnTo>
                  <a:lnTo>
                    <a:pt x="953" y="477"/>
                  </a:lnTo>
                  <a:close/>
                  <a:moveTo>
                    <a:pt x="286" y="0"/>
                  </a:moveTo>
                  <a:cubicBezTo>
                    <a:pt x="203" y="0"/>
                    <a:pt x="120" y="36"/>
                    <a:pt x="72" y="108"/>
                  </a:cubicBezTo>
                  <a:cubicBezTo>
                    <a:pt x="1" y="215"/>
                    <a:pt x="24" y="346"/>
                    <a:pt x="120" y="429"/>
                  </a:cubicBezTo>
                  <a:lnTo>
                    <a:pt x="5227" y="4537"/>
                  </a:lnTo>
                  <a:cubicBezTo>
                    <a:pt x="5275" y="4561"/>
                    <a:pt x="5323" y="4584"/>
                    <a:pt x="5382" y="4584"/>
                  </a:cubicBezTo>
                  <a:cubicBezTo>
                    <a:pt x="5513" y="4584"/>
                    <a:pt x="5620" y="4477"/>
                    <a:pt x="5620" y="4334"/>
                  </a:cubicBezTo>
                  <a:lnTo>
                    <a:pt x="5620" y="239"/>
                  </a:lnTo>
                  <a:cubicBezTo>
                    <a:pt x="5620" y="108"/>
                    <a:pt x="5513" y="0"/>
                    <a:pt x="5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5"/>
            <p:cNvSpPr/>
            <p:nvPr/>
          </p:nvSpPr>
          <p:spPr>
            <a:xfrm>
              <a:off x="6909175" y="3676475"/>
              <a:ext cx="140225" cy="114625"/>
            </a:xfrm>
            <a:custGeom>
              <a:avLst/>
              <a:gdLst/>
              <a:ahLst/>
              <a:cxnLst/>
              <a:rect l="l" t="t" r="r" b="b"/>
              <a:pathLst>
                <a:path w="5609" h="4585" extrusionOk="0">
                  <a:moveTo>
                    <a:pt x="4668" y="477"/>
                  </a:moveTo>
                  <a:lnTo>
                    <a:pt x="477" y="3846"/>
                  </a:lnTo>
                  <a:lnTo>
                    <a:pt x="477" y="477"/>
                  </a:lnTo>
                  <a:close/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lnTo>
                    <a:pt x="1" y="4334"/>
                  </a:lnTo>
                  <a:cubicBezTo>
                    <a:pt x="1" y="4465"/>
                    <a:pt x="108" y="4584"/>
                    <a:pt x="239" y="4584"/>
                  </a:cubicBezTo>
                  <a:cubicBezTo>
                    <a:pt x="299" y="4584"/>
                    <a:pt x="346" y="4561"/>
                    <a:pt x="394" y="4525"/>
                  </a:cubicBezTo>
                  <a:lnTo>
                    <a:pt x="5502" y="429"/>
                  </a:lnTo>
                  <a:cubicBezTo>
                    <a:pt x="5597" y="346"/>
                    <a:pt x="5609" y="215"/>
                    <a:pt x="5549" y="108"/>
                  </a:cubicBezTo>
                  <a:cubicBezTo>
                    <a:pt x="5502" y="36"/>
                    <a:pt x="5418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5"/>
            <p:cNvSpPr/>
            <p:nvPr/>
          </p:nvSpPr>
          <p:spPr>
            <a:xfrm>
              <a:off x="7083025" y="3875300"/>
              <a:ext cx="17275" cy="12225"/>
            </a:xfrm>
            <a:custGeom>
              <a:avLst/>
              <a:gdLst/>
              <a:ahLst/>
              <a:cxnLst/>
              <a:rect l="l" t="t" r="r" b="b"/>
              <a:pathLst>
                <a:path w="691" h="489" extrusionOk="0">
                  <a:moveTo>
                    <a:pt x="274" y="1"/>
                  </a:moveTo>
                  <a:cubicBezTo>
                    <a:pt x="155" y="1"/>
                    <a:pt x="48" y="84"/>
                    <a:pt x="24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369" y="489"/>
                  </a:lnTo>
                  <a:cubicBezTo>
                    <a:pt x="691" y="489"/>
                    <a:pt x="691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5"/>
            <p:cNvSpPr/>
            <p:nvPr/>
          </p:nvSpPr>
          <p:spPr>
            <a:xfrm>
              <a:off x="7013375" y="3875300"/>
              <a:ext cx="64900" cy="12225"/>
            </a:xfrm>
            <a:custGeom>
              <a:avLst/>
              <a:gdLst/>
              <a:ahLst/>
              <a:cxnLst/>
              <a:rect l="l" t="t" r="r" b="b"/>
              <a:pathLst>
                <a:path w="2596" h="489" extrusionOk="0">
                  <a:moveTo>
                    <a:pt x="274" y="1"/>
                  </a:move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2274" y="489"/>
                  </a:lnTo>
                  <a:cubicBezTo>
                    <a:pt x="2596" y="489"/>
                    <a:pt x="2596" y="1"/>
                    <a:pt x="2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5"/>
            <p:cNvSpPr/>
            <p:nvPr/>
          </p:nvSpPr>
          <p:spPr>
            <a:xfrm>
              <a:off x="6987775" y="3752975"/>
              <a:ext cx="136925" cy="115225"/>
            </a:xfrm>
            <a:custGeom>
              <a:avLst/>
              <a:gdLst/>
              <a:ahLst/>
              <a:cxnLst/>
              <a:rect l="l" t="t" r="r" b="b"/>
              <a:pathLst>
                <a:path w="5477" h="4609" extrusionOk="0">
                  <a:moveTo>
                    <a:pt x="4989" y="477"/>
                  </a:moveTo>
                  <a:lnTo>
                    <a:pt x="4989" y="4132"/>
                  </a:lnTo>
                  <a:lnTo>
                    <a:pt x="488" y="4132"/>
                  </a:lnTo>
                  <a:lnTo>
                    <a:pt x="488" y="477"/>
                  </a:lnTo>
                  <a:close/>
                  <a:moveTo>
                    <a:pt x="250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4370"/>
                  </a:lnTo>
                  <a:cubicBezTo>
                    <a:pt x="0" y="4501"/>
                    <a:pt x="107" y="4608"/>
                    <a:pt x="250" y="4608"/>
                  </a:cubicBezTo>
                  <a:lnTo>
                    <a:pt x="5239" y="4608"/>
                  </a:lnTo>
                  <a:cubicBezTo>
                    <a:pt x="5370" y="4608"/>
                    <a:pt x="5477" y="4501"/>
                    <a:pt x="5477" y="4370"/>
                  </a:cubicBezTo>
                  <a:lnTo>
                    <a:pt x="5477" y="239"/>
                  </a:lnTo>
                  <a:cubicBezTo>
                    <a:pt x="5477" y="108"/>
                    <a:pt x="5370" y="0"/>
                    <a:pt x="5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3" name="Google Shape;2283;p55"/>
          <p:cNvGrpSpPr/>
          <p:nvPr/>
        </p:nvGrpSpPr>
        <p:grpSpPr>
          <a:xfrm>
            <a:off x="3977990" y="4086424"/>
            <a:ext cx="297475" cy="252825"/>
            <a:chOff x="6908300" y="1830025"/>
            <a:chExt cx="297475" cy="252825"/>
          </a:xfrm>
        </p:grpSpPr>
        <p:sp>
          <p:nvSpPr>
            <p:cNvPr id="2284" name="Google Shape;2284;p55"/>
            <p:cNvSpPr/>
            <p:nvPr/>
          </p:nvSpPr>
          <p:spPr>
            <a:xfrm>
              <a:off x="6919600" y="1875075"/>
              <a:ext cx="238450" cy="203950"/>
            </a:xfrm>
            <a:custGeom>
              <a:avLst/>
              <a:gdLst/>
              <a:ahLst/>
              <a:cxnLst/>
              <a:rect l="l" t="t" r="r" b="b"/>
              <a:pathLst>
                <a:path w="9538" h="8158" extrusionOk="0">
                  <a:moveTo>
                    <a:pt x="5227" y="500"/>
                  </a:moveTo>
                  <a:lnTo>
                    <a:pt x="5227" y="7680"/>
                  </a:lnTo>
                  <a:cubicBezTo>
                    <a:pt x="3334" y="7560"/>
                    <a:pt x="1858" y="5989"/>
                    <a:pt x="1858" y="4084"/>
                  </a:cubicBezTo>
                  <a:cubicBezTo>
                    <a:pt x="1858" y="2191"/>
                    <a:pt x="3334" y="619"/>
                    <a:pt x="5227" y="500"/>
                  </a:cubicBezTo>
                  <a:close/>
                  <a:moveTo>
                    <a:pt x="5716" y="488"/>
                  </a:moveTo>
                  <a:cubicBezTo>
                    <a:pt x="7609" y="607"/>
                    <a:pt x="9085" y="2179"/>
                    <a:pt x="9085" y="4084"/>
                  </a:cubicBezTo>
                  <a:cubicBezTo>
                    <a:pt x="9085" y="5977"/>
                    <a:pt x="7609" y="7549"/>
                    <a:pt x="5716" y="7680"/>
                  </a:cubicBezTo>
                  <a:lnTo>
                    <a:pt x="5716" y="488"/>
                  </a:lnTo>
                  <a:close/>
                  <a:moveTo>
                    <a:pt x="5466" y="0"/>
                  </a:moveTo>
                  <a:cubicBezTo>
                    <a:pt x="1822" y="0"/>
                    <a:pt x="1" y="4393"/>
                    <a:pt x="2572" y="6965"/>
                  </a:cubicBezTo>
                  <a:cubicBezTo>
                    <a:pt x="3352" y="7745"/>
                    <a:pt x="4397" y="8158"/>
                    <a:pt x="5460" y="8158"/>
                  </a:cubicBezTo>
                  <a:cubicBezTo>
                    <a:pt x="5987" y="8158"/>
                    <a:pt x="6519" y="8056"/>
                    <a:pt x="7025" y="7846"/>
                  </a:cubicBezTo>
                  <a:cubicBezTo>
                    <a:pt x="8549" y="7215"/>
                    <a:pt x="9538" y="5727"/>
                    <a:pt x="9538" y="4084"/>
                  </a:cubicBezTo>
                  <a:cubicBezTo>
                    <a:pt x="9538" y="1834"/>
                    <a:pt x="7716" y="0"/>
                    <a:pt x="5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5"/>
            <p:cNvSpPr/>
            <p:nvPr/>
          </p:nvSpPr>
          <p:spPr>
            <a:xfrm>
              <a:off x="7050275" y="1830025"/>
              <a:ext cx="12225" cy="40375"/>
            </a:xfrm>
            <a:custGeom>
              <a:avLst/>
              <a:gdLst/>
              <a:ahLst/>
              <a:cxnLst/>
              <a:rect l="l" t="t" r="r" b="b"/>
              <a:pathLst>
                <a:path w="489" h="1615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0" y="123"/>
                    <a:pt x="0" y="242"/>
                  </a:cubicBezTo>
                  <a:lnTo>
                    <a:pt x="0" y="1361"/>
                  </a:lnTo>
                  <a:cubicBezTo>
                    <a:pt x="0" y="1481"/>
                    <a:pt x="84" y="1588"/>
                    <a:pt x="203" y="1612"/>
                  </a:cubicBezTo>
                  <a:cubicBezTo>
                    <a:pt x="215" y="1614"/>
                    <a:pt x="228" y="1615"/>
                    <a:pt x="240" y="1615"/>
                  </a:cubicBezTo>
                  <a:cubicBezTo>
                    <a:pt x="369" y="1615"/>
                    <a:pt x="489" y="1504"/>
                    <a:pt x="489" y="1373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5"/>
            <p:cNvSpPr/>
            <p:nvPr/>
          </p:nvSpPr>
          <p:spPr>
            <a:xfrm>
              <a:off x="7162200" y="1970900"/>
              <a:ext cx="43575" cy="12250"/>
            </a:xfrm>
            <a:custGeom>
              <a:avLst/>
              <a:gdLst/>
              <a:ahLst/>
              <a:cxnLst/>
              <a:rect l="l" t="t" r="r" b="b"/>
              <a:pathLst>
                <a:path w="1743" h="490" extrusionOk="0">
                  <a:moveTo>
                    <a:pt x="1416" y="0"/>
                  </a:moveTo>
                  <a:cubicBezTo>
                    <a:pt x="1409" y="0"/>
                    <a:pt x="1401" y="0"/>
                    <a:pt x="1393" y="1"/>
                  </a:cubicBezTo>
                  <a:lnTo>
                    <a:pt x="274" y="1"/>
                  </a:ln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74" y="489"/>
                  </a:cubicBezTo>
                  <a:lnTo>
                    <a:pt x="1393" y="489"/>
                  </a:lnTo>
                  <a:cubicBezTo>
                    <a:pt x="1401" y="489"/>
                    <a:pt x="1409" y="490"/>
                    <a:pt x="1416" y="490"/>
                  </a:cubicBezTo>
                  <a:cubicBezTo>
                    <a:pt x="1743" y="490"/>
                    <a:pt x="1743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5"/>
            <p:cNvSpPr/>
            <p:nvPr/>
          </p:nvSpPr>
          <p:spPr>
            <a:xfrm>
              <a:off x="6908300" y="1970900"/>
              <a:ext cx="43575" cy="12250"/>
            </a:xfrm>
            <a:custGeom>
              <a:avLst/>
              <a:gdLst/>
              <a:ahLst/>
              <a:cxnLst/>
              <a:rect l="l" t="t" r="r" b="b"/>
              <a:pathLst>
                <a:path w="1743" h="490" extrusionOk="0">
                  <a:moveTo>
                    <a:pt x="1416" y="0"/>
                  </a:moveTo>
                  <a:cubicBezTo>
                    <a:pt x="1409" y="0"/>
                    <a:pt x="1401" y="0"/>
                    <a:pt x="1393" y="1"/>
                  </a:cubicBezTo>
                  <a:lnTo>
                    <a:pt x="274" y="1"/>
                  </a:ln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74" y="489"/>
                  </a:cubicBezTo>
                  <a:lnTo>
                    <a:pt x="1393" y="489"/>
                  </a:lnTo>
                  <a:cubicBezTo>
                    <a:pt x="1401" y="489"/>
                    <a:pt x="1409" y="490"/>
                    <a:pt x="1416" y="490"/>
                  </a:cubicBezTo>
                  <a:cubicBezTo>
                    <a:pt x="1743" y="490"/>
                    <a:pt x="1743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5"/>
            <p:cNvSpPr/>
            <p:nvPr/>
          </p:nvSpPr>
          <p:spPr>
            <a:xfrm>
              <a:off x="7129450" y="1871200"/>
              <a:ext cx="33075" cy="32175"/>
            </a:xfrm>
            <a:custGeom>
              <a:avLst/>
              <a:gdLst/>
              <a:ahLst/>
              <a:cxnLst/>
              <a:rect l="l" t="t" r="r" b="b"/>
              <a:pathLst>
                <a:path w="1323" h="1287" extrusionOk="0">
                  <a:moveTo>
                    <a:pt x="1056" y="0"/>
                  </a:moveTo>
                  <a:cubicBezTo>
                    <a:pt x="995" y="0"/>
                    <a:pt x="935" y="24"/>
                    <a:pt x="893" y="72"/>
                  </a:cubicBezTo>
                  <a:lnTo>
                    <a:pt x="96" y="869"/>
                  </a:lnTo>
                  <a:cubicBezTo>
                    <a:pt x="1" y="965"/>
                    <a:pt x="1" y="1119"/>
                    <a:pt x="96" y="1215"/>
                  </a:cubicBezTo>
                  <a:cubicBezTo>
                    <a:pt x="131" y="1262"/>
                    <a:pt x="191" y="1286"/>
                    <a:pt x="262" y="1286"/>
                  </a:cubicBezTo>
                  <a:cubicBezTo>
                    <a:pt x="322" y="1286"/>
                    <a:pt x="382" y="1262"/>
                    <a:pt x="429" y="1215"/>
                  </a:cubicBezTo>
                  <a:lnTo>
                    <a:pt x="1227" y="417"/>
                  </a:lnTo>
                  <a:cubicBezTo>
                    <a:pt x="1322" y="322"/>
                    <a:pt x="1322" y="167"/>
                    <a:pt x="1227" y="72"/>
                  </a:cubicBezTo>
                  <a:cubicBezTo>
                    <a:pt x="1179" y="24"/>
                    <a:pt x="1117" y="0"/>
                    <a:pt x="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5"/>
            <p:cNvSpPr/>
            <p:nvPr/>
          </p:nvSpPr>
          <p:spPr>
            <a:xfrm>
              <a:off x="6948475" y="2050975"/>
              <a:ext cx="34550" cy="31875"/>
            </a:xfrm>
            <a:custGeom>
              <a:avLst/>
              <a:gdLst/>
              <a:ahLst/>
              <a:cxnLst/>
              <a:rect l="l" t="t" r="r" b="b"/>
              <a:pathLst>
                <a:path w="1382" h="1275" extrusionOk="0">
                  <a:moveTo>
                    <a:pt x="1114" y="1"/>
                  </a:moveTo>
                  <a:cubicBezTo>
                    <a:pt x="1051" y="1"/>
                    <a:pt x="989" y="24"/>
                    <a:pt x="941" y="72"/>
                  </a:cubicBezTo>
                  <a:lnTo>
                    <a:pt x="143" y="870"/>
                  </a:lnTo>
                  <a:cubicBezTo>
                    <a:pt x="1" y="1013"/>
                    <a:pt x="108" y="1275"/>
                    <a:pt x="322" y="1275"/>
                  </a:cubicBezTo>
                  <a:cubicBezTo>
                    <a:pt x="382" y="1275"/>
                    <a:pt x="441" y="1251"/>
                    <a:pt x="489" y="1203"/>
                  </a:cubicBezTo>
                  <a:lnTo>
                    <a:pt x="1286" y="405"/>
                  </a:lnTo>
                  <a:cubicBezTo>
                    <a:pt x="1382" y="310"/>
                    <a:pt x="1382" y="155"/>
                    <a:pt x="1286" y="72"/>
                  </a:cubicBezTo>
                  <a:cubicBezTo>
                    <a:pt x="1239" y="24"/>
                    <a:pt x="1176" y="1"/>
                    <a:pt x="1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5"/>
            <p:cNvSpPr/>
            <p:nvPr/>
          </p:nvSpPr>
          <p:spPr>
            <a:xfrm>
              <a:off x="7127925" y="2051125"/>
              <a:ext cx="36075" cy="31725"/>
            </a:xfrm>
            <a:custGeom>
              <a:avLst/>
              <a:gdLst/>
              <a:ahLst/>
              <a:cxnLst/>
              <a:rect l="l" t="t" r="r" b="b"/>
              <a:pathLst>
                <a:path w="1443" h="1269" extrusionOk="0">
                  <a:moveTo>
                    <a:pt x="330" y="0"/>
                  </a:moveTo>
                  <a:cubicBezTo>
                    <a:pt x="149" y="0"/>
                    <a:pt x="0" y="225"/>
                    <a:pt x="157" y="399"/>
                  </a:cubicBezTo>
                  <a:lnTo>
                    <a:pt x="954" y="1197"/>
                  </a:lnTo>
                  <a:cubicBezTo>
                    <a:pt x="990" y="1245"/>
                    <a:pt x="1050" y="1269"/>
                    <a:pt x="1121" y="1269"/>
                  </a:cubicBezTo>
                  <a:cubicBezTo>
                    <a:pt x="1335" y="1269"/>
                    <a:pt x="1443" y="1007"/>
                    <a:pt x="1288" y="864"/>
                  </a:cubicBezTo>
                  <a:lnTo>
                    <a:pt x="490" y="66"/>
                  </a:lnTo>
                  <a:cubicBezTo>
                    <a:pt x="439" y="20"/>
                    <a:pt x="38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5"/>
            <p:cNvSpPr/>
            <p:nvPr/>
          </p:nvSpPr>
          <p:spPr>
            <a:xfrm>
              <a:off x="6948325" y="1871500"/>
              <a:ext cx="37300" cy="32300"/>
            </a:xfrm>
            <a:custGeom>
              <a:avLst/>
              <a:gdLst/>
              <a:ahLst/>
              <a:cxnLst/>
              <a:rect l="l" t="t" r="r" b="b"/>
              <a:pathLst>
                <a:path w="1492" h="1292" extrusionOk="0">
                  <a:moveTo>
                    <a:pt x="341" y="0"/>
                  </a:moveTo>
                  <a:cubicBezTo>
                    <a:pt x="157" y="0"/>
                    <a:pt x="0" y="228"/>
                    <a:pt x="149" y="405"/>
                  </a:cubicBezTo>
                  <a:lnTo>
                    <a:pt x="947" y="1203"/>
                  </a:lnTo>
                  <a:cubicBezTo>
                    <a:pt x="1001" y="1265"/>
                    <a:pt x="1064" y="1291"/>
                    <a:pt x="1125" y="1291"/>
                  </a:cubicBezTo>
                  <a:cubicBezTo>
                    <a:pt x="1319" y="1291"/>
                    <a:pt x="1492" y="1029"/>
                    <a:pt x="1292" y="857"/>
                  </a:cubicBezTo>
                  <a:lnTo>
                    <a:pt x="495" y="60"/>
                  </a:lnTo>
                  <a:cubicBezTo>
                    <a:pt x="445" y="18"/>
                    <a:pt x="392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5"/>
            <p:cNvSpPr/>
            <p:nvPr/>
          </p:nvSpPr>
          <p:spPr>
            <a:xfrm>
              <a:off x="6979725" y="1976625"/>
              <a:ext cx="47250" cy="65750"/>
            </a:xfrm>
            <a:custGeom>
              <a:avLst/>
              <a:gdLst/>
              <a:ahLst/>
              <a:cxnLst/>
              <a:rect l="l" t="t" r="r" b="b"/>
              <a:pathLst>
                <a:path w="1890" h="2630" extrusionOk="0">
                  <a:moveTo>
                    <a:pt x="254" y="0"/>
                  </a:moveTo>
                  <a:cubicBezTo>
                    <a:pt x="127" y="0"/>
                    <a:pt x="0" y="90"/>
                    <a:pt x="13" y="260"/>
                  </a:cubicBezTo>
                  <a:cubicBezTo>
                    <a:pt x="96" y="1212"/>
                    <a:pt x="608" y="2070"/>
                    <a:pt x="1418" y="2594"/>
                  </a:cubicBezTo>
                  <a:cubicBezTo>
                    <a:pt x="1453" y="2617"/>
                    <a:pt x="1501" y="2629"/>
                    <a:pt x="1548" y="2629"/>
                  </a:cubicBezTo>
                  <a:cubicBezTo>
                    <a:pt x="1553" y="2630"/>
                    <a:pt x="1557" y="2630"/>
                    <a:pt x="1561" y="2630"/>
                  </a:cubicBezTo>
                  <a:cubicBezTo>
                    <a:pt x="1802" y="2630"/>
                    <a:pt x="1890" y="2306"/>
                    <a:pt x="1679" y="2177"/>
                  </a:cubicBezTo>
                  <a:lnTo>
                    <a:pt x="1679" y="2177"/>
                  </a:lnTo>
                  <a:lnTo>
                    <a:pt x="1679" y="2189"/>
                  </a:lnTo>
                  <a:cubicBezTo>
                    <a:pt x="1001" y="1748"/>
                    <a:pt x="560" y="1022"/>
                    <a:pt x="501" y="224"/>
                  </a:cubicBezTo>
                  <a:cubicBezTo>
                    <a:pt x="484" y="72"/>
                    <a:pt x="369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5"/>
            <p:cNvSpPr/>
            <p:nvPr/>
          </p:nvSpPr>
          <p:spPr>
            <a:xfrm>
              <a:off x="6980325" y="1954625"/>
              <a:ext cx="13725" cy="14825"/>
            </a:xfrm>
            <a:custGeom>
              <a:avLst/>
              <a:gdLst/>
              <a:ahLst/>
              <a:cxnLst/>
              <a:rect l="l" t="t" r="r" b="b"/>
              <a:pathLst>
                <a:path w="549" h="593" extrusionOk="0">
                  <a:moveTo>
                    <a:pt x="296" y="1"/>
                  </a:moveTo>
                  <a:cubicBezTo>
                    <a:pt x="188" y="1"/>
                    <a:pt x="90" y="77"/>
                    <a:pt x="60" y="187"/>
                  </a:cubicBezTo>
                  <a:cubicBezTo>
                    <a:pt x="48" y="235"/>
                    <a:pt x="36" y="271"/>
                    <a:pt x="36" y="307"/>
                  </a:cubicBezTo>
                  <a:cubicBezTo>
                    <a:pt x="0" y="438"/>
                    <a:pt x="96" y="568"/>
                    <a:pt x="227" y="592"/>
                  </a:cubicBezTo>
                  <a:lnTo>
                    <a:pt x="274" y="592"/>
                  </a:lnTo>
                  <a:cubicBezTo>
                    <a:pt x="381" y="592"/>
                    <a:pt x="477" y="509"/>
                    <a:pt x="501" y="402"/>
                  </a:cubicBezTo>
                  <a:lnTo>
                    <a:pt x="524" y="295"/>
                  </a:lnTo>
                  <a:cubicBezTo>
                    <a:pt x="548" y="176"/>
                    <a:pt x="477" y="45"/>
                    <a:pt x="358" y="9"/>
                  </a:cubicBezTo>
                  <a:cubicBezTo>
                    <a:pt x="337" y="3"/>
                    <a:pt x="316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5"/>
            <p:cNvSpPr/>
            <p:nvPr/>
          </p:nvSpPr>
          <p:spPr>
            <a:xfrm>
              <a:off x="7085100" y="1911750"/>
              <a:ext cx="47350" cy="65725"/>
            </a:xfrm>
            <a:custGeom>
              <a:avLst/>
              <a:gdLst/>
              <a:ahLst/>
              <a:cxnLst/>
              <a:rect l="l" t="t" r="r" b="b"/>
              <a:pathLst>
                <a:path w="1894" h="2629" extrusionOk="0">
                  <a:moveTo>
                    <a:pt x="343" y="1"/>
                  </a:moveTo>
                  <a:cubicBezTo>
                    <a:pt x="140" y="1"/>
                    <a:pt x="1" y="302"/>
                    <a:pt x="227" y="450"/>
                  </a:cubicBezTo>
                  <a:cubicBezTo>
                    <a:pt x="905" y="879"/>
                    <a:pt x="1334" y="1605"/>
                    <a:pt x="1405" y="2414"/>
                  </a:cubicBezTo>
                  <a:cubicBezTo>
                    <a:pt x="1405" y="2534"/>
                    <a:pt x="1513" y="2629"/>
                    <a:pt x="1644" y="2629"/>
                  </a:cubicBezTo>
                  <a:lnTo>
                    <a:pt x="1655" y="2629"/>
                  </a:lnTo>
                  <a:cubicBezTo>
                    <a:pt x="1798" y="2617"/>
                    <a:pt x="1894" y="2510"/>
                    <a:pt x="1882" y="2367"/>
                  </a:cubicBezTo>
                  <a:cubicBezTo>
                    <a:pt x="1798" y="1414"/>
                    <a:pt x="1286" y="557"/>
                    <a:pt x="477" y="45"/>
                  </a:cubicBezTo>
                  <a:cubicBezTo>
                    <a:pt x="431" y="14"/>
                    <a:pt x="386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5"/>
            <p:cNvSpPr/>
            <p:nvPr/>
          </p:nvSpPr>
          <p:spPr>
            <a:xfrm>
              <a:off x="7117850" y="1984700"/>
              <a:ext cx="13700" cy="14800"/>
            </a:xfrm>
            <a:custGeom>
              <a:avLst/>
              <a:gdLst/>
              <a:ahLst/>
              <a:cxnLst/>
              <a:rect l="l" t="t" r="r" b="b"/>
              <a:pathLst>
                <a:path w="548" h="592" extrusionOk="0">
                  <a:moveTo>
                    <a:pt x="277" y="1"/>
                  </a:moveTo>
                  <a:cubicBezTo>
                    <a:pt x="167" y="1"/>
                    <a:pt x="68" y="85"/>
                    <a:pt x="48" y="187"/>
                  </a:cubicBezTo>
                  <a:lnTo>
                    <a:pt x="24" y="294"/>
                  </a:lnTo>
                  <a:cubicBezTo>
                    <a:pt x="0" y="425"/>
                    <a:pt x="72" y="556"/>
                    <a:pt x="203" y="592"/>
                  </a:cubicBezTo>
                  <a:lnTo>
                    <a:pt x="262" y="592"/>
                  </a:lnTo>
                  <a:cubicBezTo>
                    <a:pt x="369" y="592"/>
                    <a:pt x="476" y="520"/>
                    <a:pt x="500" y="401"/>
                  </a:cubicBezTo>
                  <a:lnTo>
                    <a:pt x="524" y="282"/>
                  </a:lnTo>
                  <a:cubicBezTo>
                    <a:pt x="548" y="151"/>
                    <a:pt x="465" y="32"/>
                    <a:pt x="334" y="8"/>
                  </a:cubicBezTo>
                  <a:cubicBezTo>
                    <a:pt x="315" y="3"/>
                    <a:pt x="296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6" name="Google Shape;2296;p55"/>
          <p:cNvGrpSpPr/>
          <p:nvPr/>
        </p:nvGrpSpPr>
        <p:grpSpPr>
          <a:xfrm>
            <a:off x="3471590" y="4065824"/>
            <a:ext cx="280700" cy="294025"/>
            <a:chOff x="6197500" y="2187375"/>
            <a:chExt cx="280700" cy="294025"/>
          </a:xfrm>
        </p:grpSpPr>
        <p:sp>
          <p:nvSpPr>
            <p:cNvPr id="2297" name="Google Shape;2297;p55"/>
            <p:cNvSpPr/>
            <p:nvPr/>
          </p:nvSpPr>
          <p:spPr>
            <a:xfrm>
              <a:off x="6197500" y="2187375"/>
              <a:ext cx="280700" cy="294025"/>
            </a:xfrm>
            <a:custGeom>
              <a:avLst/>
              <a:gdLst/>
              <a:ahLst/>
              <a:cxnLst/>
              <a:rect l="l" t="t" r="r" b="b"/>
              <a:pathLst>
                <a:path w="11228" h="11761" extrusionOk="0">
                  <a:moveTo>
                    <a:pt x="6787" y="522"/>
                  </a:moveTo>
                  <a:lnTo>
                    <a:pt x="10347" y="5427"/>
                  </a:lnTo>
                  <a:lnTo>
                    <a:pt x="1024" y="2391"/>
                  </a:lnTo>
                  <a:lnTo>
                    <a:pt x="6787" y="522"/>
                  </a:lnTo>
                  <a:close/>
                  <a:moveTo>
                    <a:pt x="488" y="2724"/>
                  </a:moveTo>
                  <a:lnTo>
                    <a:pt x="10204" y="5879"/>
                  </a:lnTo>
                  <a:lnTo>
                    <a:pt x="488" y="9034"/>
                  </a:lnTo>
                  <a:lnTo>
                    <a:pt x="488" y="2724"/>
                  </a:lnTo>
                  <a:close/>
                  <a:moveTo>
                    <a:pt x="10347" y="6332"/>
                  </a:moveTo>
                  <a:lnTo>
                    <a:pt x="6787" y="11237"/>
                  </a:lnTo>
                  <a:lnTo>
                    <a:pt x="1024" y="9368"/>
                  </a:lnTo>
                  <a:lnTo>
                    <a:pt x="10347" y="6332"/>
                  </a:lnTo>
                  <a:close/>
                  <a:moveTo>
                    <a:pt x="6869" y="1"/>
                  </a:moveTo>
                  <a:cubicBezTo>
                    <a:pt x="6845" y="1"/>
                    <a:pt x="6821" y="4"/>
                    <a:pt x="6799" y="10"/>
                  </a:cubicBezTo>
                  <a:lnTo>
                    <a:pt x="167" y="2165"/>
                  </a:lnTo>
                  <a:cubicBezTo>
                    <a:pt x="71" y="2200"/>
                    <a:pt x="0" y="2296"/>
                    <a:pt x="0" y="2403"/>
                  </a:cubicBezTo>
                  <a:lnTo>
                    <a:pt x="0" y="9368"/>
                  </a:lnTo>
                  <a:cubicBezTo>
                    <a:pt x="0" y="9475"/>
                    <a:pt x="71" y="9558"/>
                    <a:pt x="167" y="9594"/>
                  </a:cubicBezTo>
                  <a:lnTo>
                    <a:pt x="6799" y="11749"/>
                  </a:lnTo>
                  <a:cubicBezTo>
                    <a:pt x="6822" y="11761"/>
                    <a:pt x="6846" y="11761"/>
                    <a:pt x="6870" y="11761"/>
                  </a:cubicBezTo>
                  <a:cubicBezTo>
                    <a:pt x="6953" y="11761"/>
                    <a:pt x="7025" y="11725"/>
                    <a:pt x="7072" y="11666"/>
                  </a:cubicBezTo>
                  <a:lnTo>
                    <a:pt x="11168" y="6022"/>
                  </a:lnTo>
                  <a:cubicBezTo>
                    <a:pt x="11228" y="5939"/>
                    <a:pt x="11228" y="5820"/>
                    <a:pt x="11168" y="5736"/>
                  </a:cubicBezTo>
                  <a:lnTo>
                    <a:pt x="7072" y="105"/>
                  </a:lnTo>
                  <a:cubicBezTo>
                    <a:pt x="7027" y="32"/>
                    <a:pt x="6947" y="1"/>
                    <a:pt x="6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5"/>
            <p:cNvSpPr/>
            <p:nvPr/>
          </p:nvSpPr>
          <p:spPr>
            <a:xfrm>
              <a:off x="6222800" y="2295275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3" y="0"/>
                  </a:moveTo>
                  <a:cubicBezTo>
                    <a:pt x="229" y="0"/>
                    <a:pt x="216" y="1"/>
                    <a:pt x="202" y="4"/>
                  </a:cubicBezTo>
                  <a:cubicBezTo>
                    <a:pt x="83" y="27"/>
                    <a:pt x="0" y="123"/>
                    <a:pt x="0" y="254"/>
                  </a:cubicBezTo>
                  <a:lnTo>
                    <a:pt x="0" y="349"/>
                  </a:lnTo>
                  <a:cubicBezTo>
                    <a:pt x="0" y="468"/>
                    <a:pt x="83" y="563"/>
                    <a:pt x="202" y="587"/>
                  </a:cubicBezTo>
                  <a:cubicBezTo>
                    <a:pt x="216" y="589"/>
                    <a:pt x="229" y="590"/>
                    <a:pt x="243" y="590"/>
                  </a:cubicBezTo>
                  <a:cubicBezTo>
                    <a:pt x="371" y="590"/>
                    <a:pt x="488" y="489"/>
                    <a:pt x="488" y="349"/>
                  </a:cubicBezTo>
                  <a:lnTo>
                    <a:pt x="488" y="242"/>
                  </a:lnTo>
                  <a:cubicBezTo>
                    <a:pt x="488" y="101"/>
                    <a:pt x="37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5"/>
            <p:cNvSpPr/>
            <p:nvPr/>
          </p:nvSpPr>
          <p:spPr>
            <a:xfrm>
              <a:off x="6222500" y="2316625"/>
              <a:ext cx="12825" cy="52500"/>
            </a:xfrm>
            <a:custGeom>
              <a:avLst/>
              <a:gdLst/>
              <a:ahLst/>
              <a:cxnLst/>
              <a:rect l="l" t="t" r="r" b="b"/>
              <a:pathLst>
                <a:path w="513" h="2100" extrusionOk="0">
                  <a:moveTo>
                    <a:pt x="256" y="1"/>
                  </a:moveTo>
                  <a:cubicBezTo>
                    <a:pt x="128" y="1"/>
                    <a:pt x="0" y="90"/>
                    <a:pt x="12" y="269"/>
                  </a:cubicBezTo>
                  <a:lnTo>
                    <a:pt x="12" y="1840"/>
                  </a:lnTo>
                  <a:cubicBezTo>
                    <a:pt x="0" y="2013"/>
                    <a:pt x="128" y="2099"/>
                    <a:pt x="256" y="2099"/>
                  </a:cubicBezTo>
                  <a:cubicBezTo>
                    <a:pt x="384" y="2099"/>
                    <a:pt x="512" y="2013"/>
                    <a:pt x="500" y="1840"/>
                  </a:cubicBezTo>
                  <a:lnTo>
                    <a:pt x="500" y="269"/>
                  </a:lnTo>
                  <a:cubicBezTo>
                    <a:pt x="512" y="90"/>
                    <a:pt x="384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0" name="Google Shape;2300;p55"/>
          <p:cNvGrpSpPr/>
          <p:nvPr/>
        </p:nvGrpSpPr>
        <p:grpSpPr>
          <a:xfrm>
            <a:off x="2951765" y="4065787"/>
            <a:ext cx="294125" cy="294100"/>
            <a:chOff x="5465250" y="2187600"/>
            <a:chExt cx="294125" cy="294100"/>
          </a:xfrm>
        </p:grpSpPr>
        <p:sp>
          <p:nvSpPr>
            <p:cNvPr id="2301" name="Google Shape;2301;p55"/>
            <p:cNvSpPr/>
            <p:nvPr/>
          </p:nvSpPr>
          <p:spPr>
            <a:xfrm>
              <a:off x="5529850" y="2273025"/>
              <a:ext cx="143800" cy="123050"/>
            </a:xfrm>
            <a:custGeom>
              <a:avLst/>
              <a:gdLst/>
              <a:ahLst/>
              <a:cxnLst/>
              <a:rect l="l" t="t" r="r" b="b"/>
              <a:pathLst>
                <a:path w="5752" h="4922" extrusionOk="0">
                  <a:moveTo>
                    <a:pt x="3284" y="474"/>
                  </a:moveTo>
                  <a:cubicBezTo>
                    <a:pt x="4301" y="474"/>
                    <a:pt x="5275" y="1262"/>
                    <a:pt x="5275" y="2453"/>
                  </a:cubicBezTo>
                  <a:cubicBezTo>
                    <a:pt x="5275" y="3549"/>
                    <a:pt x="4382" y="4430"/>
                    <a:pt x="3286" y="4430"/>
                  </a:cubicBezTo>
                  <a:cubicBezTo>
                    <a:pt x="1524" y="4430"/>
                    <a:pt x="643" y="2299"/>
                    <a:pt x="1893" y="1060"/>
                  </a:cubicBezTo>
                  <a:cubicBezTo>
                    <a:pt x="2299" y="655"/>
                    <a:pt x="2796" y="474"/>
                    <a:pt x="3284" y="474"/>
                  </a:cubicBezTo>
                  <a:close/>
                  <a:moveTo>
                    <a:pt x="3286" y="1"/>
                  </a:moveTo>
                  <a:cubicBezTo>
                    <a:pt x="1096" y="1"/>
                    <a:pt x="0" y="2644"/>
                    <a:pt x="1548" y="4192"/>
                  </a:cubicBezTo>
                  <a:cubicBezTo>
                    <a:pt x="2053" y="4696"/>
                    <a:pt x="2671" y="4922"/>
                    <a:pt x="3276" y="4922"/>
                  </a:cubicBezTo>
                  <a:cubicBezTo>
                    <a:pt x="4541" y="4922"/>
                    <a:pt x="5751" y="3935"/>
                    <a:pt x="5751" y="2453"/>
                  </a:cubicBezTo>
                  <a:cubicBezTo>
                    <a:pt x="5751" y="1096"/>
                    <a:pt x="4644" y="1"/>
                    <a:pt x="3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5"/>
            <p:cNvSpPr/>
            <p:nvPr/>
          </p:nvSpPr>
          <p:spPr>
            <a:xfrm>
              <a:off x="5604250" y="2300425"/>
              <a:ext cx="42150" cy="40425"/>
            </a:xfrm>
            <a:custGeom>
              <a:avLst/>
              <a:gdLst/>
              <a:ahLst/>
              <a:cxnLst/>
              <a:rect l="l" t="t" r="r" b="b"/>
              <a:pathLst>
                <a:path w="1686" h="1617" extrusionOk="0">
                  <a:moveTo>
                    <a:pt x="310" y="0"/>
                  </a:moveTo>
                  <a:cubicBezTo>
                    <a:pt x="1" y="0"/>
                    <a:pt x="1" y="488"/>
                    <a:pt x="310" y="488"/>
                  </a:cubicBezTo>
                  <a:cubicBezTo>
                    <a:pt x="799" y="488"/>
                    <a:pt x="1192" y="881"/>
                    <a:pt x="1192" y="1357"/>
                  </a:cubicBezTo>
                  <a:cubicBezTo>
                    <a:pt x="1180" y="1530"/>
                    <a:pt x="1308" y="1616"/>
                    <a:pt x="1434" y="1616"/>
                  </a:cubicBezTo>
                  <a:cubicBezTo>
                    <a:pt x="1561" y="1616"/>
                    <a:pt x="1686" y="1530"/>
                    <a:pt x="1668" y="1357"/>
                  </a:cubicBezTo>
                  <a:cubicBezTo>
                    <a:pt x="1668" y="607"/>
                    <a:pt x="1061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5"/>
            <p:cNvSpPr/>
            <p:nvPr/>
          </p:nvSpPr>
          <p:spPr>
            <a:xfrm>
              <a:off x="5578075" y="2328775"/>
              <a:ext cx="41975" cy="39525"/>
            </a:xfrm>
            <a:custGeom>
              <a:avLst/>
              <a:gdLst/>
              <a:ahLst/>
              <a:cxnLst/>
              <a:rect l="l" t="t" r="r" b="b"/>
              <a:pathLst>
                <a:path w="1679" h="1581" extrusionOk="0">
                  <a:moveTo>
                    <a:pt x="244" y="0"/>
                  </a:moveTo>
                  <a:cubicBezTo>
                    <a:pt x="128" y="0"/>
                    <a:pt x="12" y="74"/>
                    <a:pt x="0" y="223"/>
                  </a:cubicBezTo>
                  <a:cubicBezTo>
                    <a:pt x="12" y="973"/>
                    <a:pt x="619" y="1581"/>
                    <a:pt x="1357" y="1581"/>
                  </a:cubicBezTo>
                  <a:cubicBezTo>
                    <a:pt x="1679" y="1581"/>
                    <a:pt x="1679" y="1104"/>
                    <a:pt x="1357" y="1104"/>
                  </a:cubicBezTo>
                  <a:cubicBezTo>
                    <a:pt x="881" y="1104"/>
                    <a:pt x="488" y="711"/>
                    <a:pt x="488" y="223"/>
                  </a:cubicBezTo>
                  <a:cubicBezTo>
                    <a:pt x="476" y="74"/>
                    <a:pt x="360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5"/>
            <p:cNvSpPr/>
            <p:nvPr/>
          </p:nvSpPr>
          <p:spPr>
            <a:xfrm>
              <a:off x="5564100" y="2421275"/>
              <a:ext cx="19950" cy="13100"/>
            </a:xfrm>
            <a:custGeom>
              <a:avLst/>
              <a:gdLst/>
              <a:ahLst/>
              <a:cxnLst/>
              <a:rect l="l" t="t" r="r" b="b"/>
              <a:pathLst>
                <a:path w="798" h="524" extrusionOk="0">
                  <a:moveTo>
                    <a:pt x="347" y="0"/>
                  </a:moveTo>
                  <a:cubicBezTo>
                    <a:pt x="114" y="0"/>
                    <a:pt x="1" y="360"/>
                    <a:pt x="261" y="464"/>
                  </a:cubicBezTo>
                  <a:lnTo>
                    <a:pt x="369" y="512"/>
                  </a:lnTo>
                  <a:cubicBezTo>
                    <a:pt x="392" y="524"/>
                    <a:pt x="428" y="524"/>
                    <a:pt x="452" y="524"/>
                  </a:cubicBezTo>
                  <a:cubicBezTo>
                    <a:pt x="726" y="524"/>
                    <a:pt x="797" y="167"/>
                    <a:pt x="547" y="71"/>
                  </a:cubicBezTo>
                  <a:lnTo>
                    <a:pt x="547" y="59"/>
                  </a:lnTo>
                  <a:lnTo>
                    <a:pt x="452" y="24"/>
                  </a:lnTo>
                  <a:cubicBezTo>
                    <a:pt x="415" y="7"/>
                    <a:pt x="380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5"/>
            <p:cNvSpPr/>
            <p:nvPr/>
          </p:nvSpPr>
          <p:spPr>
            <a:xfrm>
              <a:off x="5515600" y="2376350"/>
              <a:ext cx="49600" cy="48225"/>
            </a:xfrm>
            <a:custGeom>
              <a:avLst/>
              <a:gdLst/>
              <a:ahLst/>
              <a:cxnLst/>
              <a:rect l="l" t="t" r="r" b="b"/>
              <a:pathLst>
                <a:path w="1984" h="1929" extrusionOk="0">
                  <a:moveTo>
                    <a:pt x="321" y="1"/>
                  </a:moveTo>
                  <a:cubicBezTo>
                    <a:pt x="159" y="1"/>
                    <a:pt x="1" y="170"/>
                    <a:pt x="106" y="356"/>
                  </a:cubicBezTo>
                  <a:cubicBezTo>
                    <a:pt x="439" y="975"/>
                    <a:pt x="928" y="1499"/>
                    <a:pt x="1511" y="1892"/>
                  </a:cubicBezTo>
                  <a:cubicBezTo>
                    <a:pt x="1547" y="1916"/>
                    <a:pt x="1594" y="1928"/>
                    <a:pt x="1642" y="1928"/>
                  </a:cubicBezTo>
                  <a:cubicBezTo>
                    <a:pt x="1646" y="1928"/>
                    <a:pt x="1651" y="1928"/>
                    <a:pt x="1655" y="1928"/>
                  </a:cubicBezTo>
                  <a:cubicBezTo>
                    <a:pt x="1895" y="1928"/>
                    <a:pt x="1983" y="1604"/>
                    <a:pt x="1773" y="1487"/>
                  </a:cubicBezTo>
                  <a:cubicBezTo>
                    <a:pt x="1249" y="1142"/>
                    <a:pt x="820" y="678"/>
                    <a:pt x="523" y="130"/>
                  </a:cubicBezTo>
                  <a:cubicBezTo>
                    <a:pt x="473" y="38"/>
                    <a:pt x="397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5"/>
            <p:cNvSpPr/>
            <p:nvPr/>
          </p:nvSpPr>
          <p:spPr>
            <a:xfrm>
              <a:off x="5465250" y="2187600"/>
              <a:ext cx="294125" cy="294100"/>
            </a:xfrm>
            <a:custGeom>
              <a:avLst/>
              <a:gdLst/>
              <a:ahLst/>
              <a:cxnLst/>
              <a:rect l="l" t="t" r="r" b="b"/>
              <a:pathLst>
                <a:path w="11765" h="11764" extrusionOk="0">
                  <a:moveTo>
                    <a:pt x="10288" y="453"/>
                  </a:moveTo>
                  <a:cubicBezTo>
                    <a:pt x="10835" y="453"/>
                    <a:pt x="11288" y="905"/>
                    <a:pt x="11288" y="1453"/>
                  </a:cubicBezTo>
                  <a:lnTo>
                    <a:pt x="11288" y="3596"/>
                  </a:lnTo>
                  <a:lnTo>
                    <a:pt x="8502" y="3596"/>
                  </a:lnTo>
                  <a:cubicBezTo>
                    <a:pt x="7811" y="2799"/>
                    <a:pt x="6847" y="2400"/>
                    <a:pt x="5884" y="2400"/>
                  </a:cubicBezTo>
                  <a:cubicBezTo>
                    <a:pt x="4921" y="2400"/>
                    <a:pt x="3959" y="2799"/>
                    <a:pt x="3275" y="3596"/>
                  </a:cubicBezTo>
                  <a:lnTo>
                    <a:pt x="3251" y="3596"/>
                  </a:lnTo>
                  <a:lnTo>
                    <a:pt x="3251" y="453"/>
                  </a:lnTo>
                  <a:close/>
                  <a:moveTo>
                    <a:pt x="1358" y="465"/>
                  </a:moveTo>
                  <a:lnTo>
                    <a:pt x="1358" y="3608"/>
                  </a:lnTo>
                  <a:lnTo>
                    <a:pt x="477" y="3608"/>
                  </a:lnTo>
                  <a:lnTo>
                    <a:pt x="477" y="1465"/>
                  </a:lnTo>
                  <a:cubicBezTo>
                    <a:pt x="489" y="953"/>
                    <a:pt x="858" y="536"/>
                    <a:pt x="1358" y="465"/>
                  </a:cubicBezTo>
                  <a:close/>
                  <a:moveTo>
                    <a:pt x="2049" y="453"/>
                  </a:moveTo>
                  <a:lnTo>
                    <a:pt x="2049" y="3608"/>
                  </a:lnTo>
                  <a:lnTo>
                    <a:pt x="1822" y="3608"/>
                  </a:lnTo>
                  <a:lnTo>
                    <a:pt x="1822" y="453"/>
                  </a:lnTo>
                  <a:close/>
                  <a:moveTo>
                    <a:pt x="2763" y="453"/>
                  </a:moveTo>
                  <a:lnTo>
                    <a:pt x="2763" y="3608"/>
                  </a:lnTo>
                  <a:lnTo>
                    <a:pt x="2537" y="3608"/>
                  </a:lnTo>
                  <a:lnTo>
                    <a:pt x="2537" y="453"/>
                  </a:lnTo>
                  <a:close/>
                  <a:moveTo>
                    <a:pt x="5882" y="2894"/>
                  </a:moveTo>
                  <a:cubicBezTo>
                    <a:pt x="8537" y="2894"/>
                    <a:pt x="9859" y="6097"/>
                    <a:pt x="7990" y="7978"/>
                  </a:cubicBezTo>
                  <a:cubicBezTo>
                    <a:pt x="7383" y="8581"/>
                    <a:pt x="6639" y="8850"/>
                    <a:pt x="5909" y="8850"/>
                  </a:cubicBezTo>
                  <a:cubicBezTo>
                    <a:pt x="4376" y="8850"/>
                    <a:pt x="2906" y="7661"/>
                    <a:pt x="2906" y="5870"/>
                  </a:cubicBezTo>
                  <a:cubicBezTo>
                    <a:pt x="2906" y="4227"/>
                    <a:pt x="4239" y="2894"/>
                    <a:pt x="5870" y="2894"/>
                  </a:cubicBezTo>
                  <a:close/>
                  <a:moveTo>
                    <a:pt x="11288" y="4084"/>
                  </a:moveTo>
                  <a:lnTo>
                    <a:pt x="11288" y="10252"/>
                  </a:lnTo>
                  <a:cubicBezTo>
                    <a:pt x="11288" y="10811"/>
                    <a:pt x="10835" y="11252"/>
                    <a:pt x="10288" y="11252"/>
                  </a:cubicBezTo>
                  <a:lnTo>
                    <a:pt x="1489" y="11252"/>
                  </a:lnTo>
                  <a:cubicBezTo>
                    <a:pt x="929" y="11252"/>
                    <a:pt x="489" y="10799"/>
                    <a:pt x="489" y="10252"/>
                  </a:cubicBezTo>
                  <a:lnTo>
                    <a:pt x="489" y="4084"/>
                  </a:lnTo>
                  <a:lnTo>
                    <a:pt x="2918" y="4084"/>
                  </a:lnTo>
                  <a:cubicBezTo>
                    <a:pt x="1537" y="6394"/>
                    <a:pt x="3192" y="9323"/>
                    <a:pt x="5882" y="9323"/>
                  </a:cubicBezTo>
                  <a:cubicBezTo>
                    <a:pt x="8573" y="9323"/>
                    <a:pt x="10228" y="6394"/>
                    <a:pt x="8847" y="4084"/>
                  </a:cubicBezTo>
                  <a:close/>
                  <a:moveTo>
                    <a:pt x="1489" y="1"/>
                  </a:moveTo>
                  <a:cubicBezTo>
                    <a:pt x="667" y="1"/>
                    <a:pt x="1" y="655"/>
                    <a:pt x="1" y="1477"/>
                  </a:cubicBezTo>
                  <a:lnTo>
                    <a:pt x="1" y="10288"/>
                  </a:lnTo>
                  <a:cubicBezTo>
                    <a:pt x="1" y="11097"/>
                    <a:pt x="667" y="11764"/>
                    <a:pt x="1489" y="11764"/>
                  </a:cubicBezTo>
                  <a:lnTo>
                    <a:pt x="10288" y="11764"/>
                  </a:lnTo>
                  <a:cubicBezTo>
                    <a:pt x="11109" y="11764"/>
                    <a:pt x="11764" y="11097"/>
                    <a:pt x="11764" y="10288"/>
                  </a:cubicBezTo>
                  <a:lnTo>
                    <a:pt x="11764" y="1477"/>
                  </a:lnTo>
                  <a:cubicBezTo>
                    <a:pt x="11764" y="655"/>
                    <a:pt x="11109" y="1"/>
                    <a:pt x="10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5"/>
            <p:cNvSpPr/>
            <p:nvPr/>
          </p:nvSpPr>
          <p:spPr>
            <a:xfrm>
              <a:off x="5676000" y="2213500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822" y="453"/>
                  </a:moveTo>
                  <a:lnTo>
                    <a:pt x="1822" y="1810"/>
                  </a:lnTo>
                  <a:lnTo>
                    <a:pt x="465" y="1810"/>
                  </a:lnTo>
                  <a:lnTo>
                    <a:pt x="465" y="453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2048"/>
                  </a:lnTo>
                  <a:cubicBezTo>
                    <a:pt x="0" y="2179"/>
                    <a:pt x="107" y="2298"/>
                    <a:pt x="238" y="2298"/>
                  </a:cubicBezTo>
                  <a:lnTo>
                    <a:pt x="2060" y="2298"/>
                  </a:lnTo>
                  <a:cubicBezTo>
                    <a:pt x="2191" y="2298"/>
                    <a:pt x="2298" y="2191"/>
                    <a:pt x="2298" y="2048"/>
                  </a:cubicBezTo>
                  <a:lnTo>
                    <a:pt x="2298" y="239"/>
                  </a:lnTo>
                  <a:cubicBezTo>
                    <a:pt x="2298" y="108"/>
                    <a:pt x="2191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8" name="Google Shape;2308;p55"/>
          <p:cNvGrpSpPr/>
          <p:nvPr/>
        </p:nvGrpSpPr>
        <p:grpSpPr>
          <a:xfrm>
            <a:off x="1466465" y="4065824"/>
            <a:ext cx="208675" cy="294025"/>
            <a:chOff x="4798800" y="2553500"/>
            <a:chExt cx="208675" cy="294025"/>
          </a:xfrm>
        </p:grpSpPr>
        <p:sp>
          <p:nvSpPr>
            <p:cNvPr id="2309" name="Google Shape;2309;p55"/>
            <p:cNvSpPr/>
            <p:nvPr/>
          </p:nvSpPr>
          <p:spPr>
            <a:xfrm>
              <a:off x="4919050" y="2640550"/>
              <a:ext cx="11925" cy="14775"/>
            </a:xfrm>
            <a:custGeom>
              <a:avLst/>
              <a:gdLst/>
              <a:ahLst/>
              <a:cxnLst/>
              <a:rect l="l" t="t" r="r" b="b"/>
              <a:pathLst>
                <a:path w="477" h="591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28"/>
                    <a:pt x="1" y="123"/>
                    <a:pt x="1" y="242"/>
                  </a:cubicBezTo>
                  <a:lnTo>
                    <a:pt x="1" y="337"/>
                  </a:lnTo>
                  <a:cubicBezTo>
                    <a:pt x="1" y="456"/>
                    <a:pt x="84" y="563"/>
                    <a:pt x="203" y="587"/>
                  </a:cubicBezTo>
                  <a:cubicBezTo>
                    <a:pt x="215" y="589"/>
                    <a:pt x="228" y="590"/>
                    <a:pt x="240" y="590"/>
                  </a:cubicBezTo>
                  <a:cubicBezTo>
                    <a:pt x="368" y="590"/>
                    <a:pt x="477" y="480"/>
                    <a:pt x="477" y="349"/>
                  </a:cubicBezTo>
                  <a:lnTo>
                    <a:pt x="477" y="242"/>
                  </a:lnTo>
                  <a:cubicBezTo>
                    <a:pt x="477" y="102"/>
                    <a:pt x="3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5"/>
            <p:cNvSpPr/>
            <p:nvPr/>
          </p:nvSpPr>
          <p:spPr>
            <a:xfrm>
              <a:off x="4875300" y="2640250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4" y="28"/>
                    <a:pt x="0" y="135"/>
                    <a:pt x="0" y="254"/>
                  </a:cubicBezTo>
                  <a:lnTo>
                    <a:pt x="0" y="349"/>
                  </a:lnTo>
                  <a:cubicBezTo>
                    <a:pt x="0" y="510"/>
                    <a:pt x="123" y="590"/>
                    <a:pt x="245" y="590"/>
                  </a:cubicBezTo>
                  <a:cubicBezTo>
                    <a:pt x="367" y="590"/>
                    <a:pt x="489" y="510"/>
                    <a:pt x="489" y="349"/>
                  </a:cubicBezTo>
                  <a:lnTo>
                    <a:pt x="489" y="242"/>
                  </a:lnTo>
                  <a:cubicBezTo>
                    <a:pt x="489" y="112"/>
                    <a:pt x="369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5"/>
            <p:cNvSpPr/>
            <p:nvPr/>
          </p:nvSpPr>
          <p:spPr>
            <a:xfrm>
              <a:off x="4962525" y="2640550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5" y="1"/>
                  </a:moveTo>
                  <a:cubicBezTo>
                    <a:pt x="231" y="1"/>
                    <a:pt x="217" y="2"/>
                    <a:pt x="202" y="4"/>
                  </a:cubicBezTo>
                  <a:cubicBezTo>
                    <a:pt x="83" y="28"/>
                    <a:pt x="0" y="123"/>
                    <a:pt x="0" y="242"/>
                  </a:cubicBezTo>
                  <a:lnTo>
                    <a:pt x="0" y="337"/>
                  </a:lnTo>
                  <a:cubicBezTo>
                    <a:pt x="0" y="456"/>
                    <a:pt x="83" y="563"/>
                    <a:pt x="202" y="587"/>
                  </a:cubicBezTo>
                  <a:cubicBezTo>
                    <a:pt x="216" y="589"/>
                    <a:pt x="229" y="590"/>
                    <a:pt x="242" y="590"/>
                  </a:cubicBezTo>
                  <a:cubicBezTo>
                    <a:pt x="379" y="590"/>
                    <a:pt x="488" y="480"/>
                    <a:pt x="488" y="349"/>
                  </a:cubicBezTo>
                  <a:lnTo>
                    <a:pt x="488" y="242"/>
                  </a:lnTo>
                  <a:cubicBezTo>
                    <a:pt x="488" y="102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5"/>
            <p:cNvSpPr/>
            <p:nvPr/>
          </p:nvSpPr>
          <p:spPr>
            <a:xfrm>
              <a:off x="4831250" y="2640250"/>
              <a:ext cx="12825" cy="15225"/>
            </a:xfrm>
            <a:custGeom>
              <a:avLst/>
              <a:gdLst/>
              <a:ahLst/>
              <a:cxnLst/>
              <a:rect l="l" t="t" r="r" b="b"/>
              <a:pathLst>
                <a:path w="513" h="609" extrusionOk="0">
                  <a:moveTo>
                    <a:pt x="254" y="1"/>
                  </a:moveTo>
                  <a:cubicBezTo>
                    <a:pt x="241" y="1"/>
                    <a:pt x="228" y="2"/>
                    <a:pt x="215" y="4"/>
                  </a:cubicBezTo>
                  <a:cubicBezTo>
                    <a:pt x="96" y="28"/>
                    <a:pt x="12" y="135"/>
                    <a:pt x="12" y="254"/>
                  </a:cubicBezTo>
                  <a:lnTo>
                    <a:pt x="12" y="349"/>
                  </a:lnTo>
                  <a:cubicBezTo>
                    <a:pt x="0" y="522"/>
                    <a:pt x="128" y="608"/>
                    <a:pt x="256" y="608"/>
                  </a:cubicBezTo>
                  <a:cubicBezTo>
                    <a:pt x="384" y="608"/>
                    <a:pt x="512" y="522"/>
                    <a:pt x="500" y="349"/>
                  </a:cubicBezTo>
                  <a:lnTo>
                    <a:pt x="500" y="242"/>
                  </a:lnTo>
                  <a:cubicBezTo>
                    <a:pt x="500" y="112"/>
                    <a:pt x="391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5"/>
            <p:cNvSpPr/>
            <p:nvPr/>
          </p:nvSpPr>
          <p:spPr>
            <a:xfrm>
              <a:off x="4798800" y="2553500"/>
              <a:ext cx="208675" cy="294025"/>
            </a:xfrm>
            <a:custGeom>
              <a:avLst/>
              <a:gdLst/>
              <a:ahLst/>
              <a:cxnLst/>
              <a:rect l="l" t="t" r="r" b="b"/>
              <a:pathLst>
                <a:path w="8347" h="11761" extrusionOk="0">
                  <a:moveTo>
                    <a:pt x="4180" y="485"/>
                  </a:moveTo>
                  <a:cubicBezTo>
                    <a:pt x="5013" y="485"/>
                    <a:pt x="5823" y="819"/>
                    <a:pt x="6418" y="1402"/>
                  </a:cubicBezTo>
                  <a:lnTo>
                    <a:pt x="1953" y="1402"/>
                  </a:lnTo>
                  <a:cubicBezTo>
                    <a:pt x="2549" y="819"/>
                    <a:pt x="3346" y="485"/>
                    <a:pt x="4180" y="485"/>
                  </a:cubicBezTo>
                  <a:close/>
                  <a:moveTo>
                    <a:pt x="7454" y="1878"/>
                  </a:moveTo>
                  <a:lnTo>
                    <a:pt x="7454" y="2117"/>
                  </a:lnTo>
                  <a:lnTo>
                    <a:pt x="929" y="2117"/>
                  </a:lnTo>
                  <a:lnTo>
                    <a:pt x="929" y="1878"/>
                  </a:lnTo>
                  <a:close/>
                  <a:moveTo>
                    <a:pt x="7549" y="2593"/>
                  </a:moveTo>
                  <a:lnTo>
                    <a:pt x="7692" y="2807"/>
                  </a:lnTo>
                  <a:lnTo>
                    <a:pt x="691" y="2807"/>
                  </a:lnTo>
                  <a:lnTo>
                    <a:pt x="822" y="2593"/>
                  </a:lnTo>
                  <a:close/>
                  <a:moveTo>
                    <a:pt x="7883" y="3283"/>
                  </a:moveTo>
                  <a:lnTo>
                    <a:pt x="7883" y="5653"/>
                  </a:lnTo>
                  <a:lnTo>
                    <a:pt x="7037" y="5653"/>
                  </a:lnTo>
                  <a:lnTo>
                    <a:pt x="7037" y="4593"/>
                  </a:lnTo>
                  <a:cubicBezTo>
                    <a:pt x="7037" y="4474"/>
                    <a:pt x="6954" y="4367"/>
                    <a:pt x="6835" y="4355"/>
                  </a:cubicBezTo>
                  <a:cubicBezTo>
                    <a:pt x="6816" y="4351"/>
                    <a:pt x="6797" y="4349"/>
                    <a:pt x="6780" y="4349"/>
                  </a:cubicBezTo>
                  <a:cubicBezTo>
                    <a:pt x="6650" y="4349"/>
                    <a:pt x="6549" y="4456"/>
                    <a:pt x="6549" y="4581"/>
                  </a:cubicBezTo>
                  <a:lnTo>
                    <a:pt x="6549" y="5653"/>
                  </a:lnTo>
                  <a:lnTo>
                    <a:pt x="5287" y="5653"/>
                  </a:lnTo>
                  <a:lnTo>
                    <a:pt x="5287" y="4593"/>
                  </a:lnTo>
                  <a:cubicBezTo>
                    <a:pt x="5287" y="4474"/>
                    <a:pt x="5204" y="4379"/>
                    <a:pt x="5096" y="4355"/>
                  </a:cubicBezTo>
                  <a:cubicBezTo>
                    <a:pt x="5083" y="4353"/>
                    <a:pt x="5070" y="4352"/>
                    <a:pt x="5056" y="4352"/>
                  </a:cubicBezTo>
                  <a:cubicBezTo>
                    <a:pt x="4928" y="4352"/>
                    <a:pt x="4811" y="4453"/>
                    <a:pt x="4811" y="4593"/>
                  </a:cubicBezTo>
                  <a:lnTo>
                    <a:pt x="4811" y="5653"/>
                  </a:lnTo>
                  <a:lnTo>
                    <a:pt x="3549" y="5653"/>
                  </a:lnTo>
                  <a:lnTo>
                    <a:pt x="3549" y="4593"/>
                  </a:lnTo>
                  <a:cubicBezTo>
                    <a:pt x="3549" y="4474"/>
                    <a:pt x="3465" y="4379"/>
                    <a:pt x="3346" y="4355"/>
                  </a:cubicBezTo>
                  <a:cubicBezTo>
                    <a:pt x="3333" y="4353"/>
                    <a:pt x="3320" y="4352"/>
                    <a:pt x="3306" y="4352"/>
                  </a:cubicBezTo>
                  <a:cubicBezTo>
                    <a:pt x="3180" y="4352"/>
                    <a:pt x="3072" y="4453"/>
                    <a:pt x="3072" y="4593"/>
                  </a:cubicBezTo>
                  <a:lnTo>
                    <a:pt x="3072" y="5653"/>
                  </a:lnTo>
                  <a:lnTo>
                    <a:pt x="1810" y="5653"/>
                  </a:lnTo>
                  <a:lnTo>
                    <a:pt x="1810" y="4593"/>
                  </a:lnTo>
                  <a:cubicBezTo>
                    <a:pt x="1810" y="4474"/>
                    <a:pt x="1727" y="4379"/>
                    <a:pt x="1608" y="4355"/>
                  </a:cubicBezTo>
                  <a:cubicBezTo>
                    <a:pt x="1593" y="4353"/>
                    <a:pt x="1579" y="4352"/>
                    <a:pt x="1565" y="4352"/>
                  </a:cubicBezTo>
                  <a:cubicBezTo>
                    <a:pt x="1430" y="4352"/>
                    <a:pt x="1322" y="4453"/>
                    <a:pt x="1322" y="4593"/>
                  </a:cubicBezTo>
                  <a:lnTo>
                    <a:pt x="1322" y="5653"/>
                  </a:lnTo>
                  <a:lnTo>
                    <a:pt x="489" y="5653"/>
                  </a:lnTo>
                  <a:lnTo>
                    <a:pt x="489" y="3283"/>
                  </a:lnTo>
                  <a:close/>
                  <a:moveTo>
                    <a:pt x="7799" y="6105"/>
                  </a:moveTo>
                  <a:lnTo>
                    <a:pt x="7704" y="6450"/>
                  </a:lnTo>
                  <a:lnTo>
                    <a:pt x="667" y="6450"/>
                  </a:lnTo>
                  <a:cubicBezTo>
                    <a:pt x="644" y="6367"/>
                    <a:pt x="620" y="6260"/>
                    <a:pt x="572" y="6105"/>
                  </a:cubicBezTo>
                  <a:close/>
                  <a:moveTo>
                    <a:pt x="7644" y="6939"/>
                  </a:moveTo>
                  <a:lnTo>
                    <a:pt x="7644" y="8272"/>
                  </a:lnTo>
                  <a:cubicBezTo>
                    <a:pt x="6561" y="7701"/>
                    <a:pt x="5370" y="7415"/>
                    <a:pt x="4181" y="7415"/>
                  </a:cubicBezTo>
                  <a:cubicBezTo>
                    <a:pt x="2992" y="7415"/>
                    <a:pt x="1804" y="7701"/>
                    <a:pt x="727" y="8272"/>
                  </a:cubicBezTo>
                  <a:lnTo>
                    <a:pt x="727" y="6939"/>
                  </a:lnTo>
                  <a:close/>
                  <a:moveTo>
                    <a:pt x="4181" y="7903"/>
                  </a:moveTo>
                  <a:cubicBezTo>
                    <a:pt x="5376" y="7903"/>
                    <a:pt x="6573" y="8213"/>
                    <a:pt x="7644" y="8832"/>
                  </a:cubicBezTo>
                  <a:lnTo>
                    <a:pt x="7644" y="9951"/>
                  </a:lnTo>
                  <a:lnTo>
                    <a:pt x="727" y="9951"/>
                  </a:lnTo>
                  <a:lnTo>
                    <a:pt x="727" y="8832"/>
                  </a:lnTo>
                  <a:cubicBezTo>
                    <a:pt x="1792" y="8213"/>
                    <a:pt x="2986" y="7903"/>
                    <a:pt x="4181" y="7903"/>
                  </a:cubicBezTo>
                  <a:close/>
                  <a:moveTo>
                    <a:pt x="7394" y="10427"/>
                  </a:moveTo>
                  <a:lnTo>
                    <a:pt x="7251" y="10618"/>
                  </a:lnTo>
                  <a:lnTo>
                    <a:pt x="1120" y="10618"/>
                  </a:lnTo>
                  <a:lnTo>
                    <a:pt x="977" y="10427"/>
                  </a:lnTo>
                  <a:close/>
                  <a:moveTo>
                    <a:pt x="6966" y="11070"/>
                  </a:moveTo>
                  <a:lnTo>
                    <a:pt x="6859" y="11284"/>
                  </a:lnTo>
                  <a:lnTo>
                    <a:pt x="1525" y="11284"/>
                  </a:lnTo>
                  <a:lnTo>
                    <a:pt x="1406" y="11070"/>
                  </a:lnTo>
                  <a:close/>
                  <a:moveTo>
                    <a:pt x="4172" y="0"/>
                  </a:moveTo>
                  <a:cubicBezTo>
                    <a:pt x="3102" y="0"/>
                    <a:pt x="2031" y="468"/>
                    <a:pt x="1298" y="1402"/>
                  </a:cubicBezTo>
                  <a:lnTo>
                    <a:pt x="679" y="1402"/>
                  </a:lnTo>
                  <a:cubicBezTo>
                    <a:pt x="548" y="1402"/>
                    <a:pt x="441" y="1509"/>
                    <a:pt x="441" y="1640"/>
                  </a:cubicBezTo>
                  <a:lnTo>
                    <a:pt x="441" y="2283"/>
                  </a:lnTo>
                  <a:lnTo>
                    <a:pt x="48" y="2926"/>
                  </a:lnTo>
                  <a:cubicBezTo>
                    <a:pt x="12" y="2962"/>
                    <a:pt x="1" y="3010"/>
                    <a:pt x="1" y="3045"/>
                  </a:cubicBezTo>
                  <a:lnTo>
                    <a:pt x="1" y="5879"/>
                  </a:lnTo>
                  <a:cubicBezTo>
                    <a:pt x="1" y="5903"/>
                    <a:pt x="12" y="5927"/>
                    <a:pt x="12" y="5950"/>
                  </a:cubicBezTo>
                  <a:cubicBezTo>
                    <a:pt x="96" y="6212"/>
                    <a:pt x="215" y="6617"/>
                    <a:pt x="239" y="6724"/>
                  </a:cubicBezTo>
                  <a:lnTo>
                    <a:pt x="239" y="10177"/>
                  </a:lnTo>
                  <a:cubicBezTo>
                    <a:pt x="239" y="10225"/>
                    <a:pt x="263" y="10284"/>
                    <a:pt x="298" y="10320"/>
                  </a:cubicBezTo>
                  <a:lnTo>
                    <a:pt x="798" y="10963"/>
                  </a:lnTo>
                  <a:lnTo>
                    <a:pt x="1167" y="11630"/>
                  </a:lnTo>
                  <a:cubicBezTo>
                    <a:pt x="1199" y="11703"/>
                    <a:pt x="1266" y="11739"/>
                    <a:pt x="1339" y="11739"/>
                  </a:cubicBezTo>
                  <a:cubicBezTo>
                    <a:pt x="1349" y="11739"/>
                    <a:pt x="1359" y="11738"/>
                    <a:pt x="1370" y="11737"/>
                  </a:cubicBezTo>
                  <a:lnTo>
                    <a:pt x="6990" y="11761"/>
                  </a:lnTo>
                  <a:lnTo>
                    <a:pt x="7037" y="11761"/>
                  </a:lnTo>
                  <a:cubicBezTo>
                    <a:pt x="7121" y="11761"/>
                    <a:pt x="7192" y="11713"/>
                    <a:pt x="7240" y="11630"/>
                  </a:cubicBezTo>
                  <a:lnTo>
                    <a:pt x="7597" y="10963"/>
                  </a:lnTo>
                  <a:lnTo>
                    <a:pt x="8073" y="10320"/>
                  </a:lnTo>
                  <a:cubicBezTo>
                    <a:pt x="8097" y="10284"/>
                    <a:pt x="8121" y="10225"/>
                    <a:pt x="8121" y="10177"/>
                  </a:cubicBezTo>
                  <a:lnTo>
                    <a:pt x="8121" y="6736"/>
                  </a:lnTo>
                  <a:lnTo>
                    <a:pt x="8335" y="5962"/>
                  </a:lnTo>
                  <a:cubicBezTo>
                    <a:pt x="8347" y="5939"/>
                    <a:pt x="8347" y="5915"/>
                    <a:pt x="8347" y="5891"/>
                  </a:cubicBezTo>
                  <a:lnTo>
                    <a:pt x="8347" y="3057"/>
                  </a:lnTo>
                  <a:cubicBezTo>
                    <a:pt x="8347" y="3010"/>
                    <a:pt x="8335" y="2962"/>
                    <a:pt x="8311" y="2926"/>
                  </a:cubicBezTo>
                  <a:cubicBezTo>
                    <a:pt x="8192" y="2724"/>
                    <a:pt x="8002" y="2414"/>
                    <a:pt x="7930" y="2295"/>
                  </a:cubicBezTo>
                  <a:lnTo>
                    <a:pt x="7930" y="1640"/>
                  </a:lnTo>
                  <a:cubicBezTo>
                    <a:pt x="7930" y="1509"/>
                    <a:pt x="7823" y="1402"/>
                    <a:pt x="7692" y="1402"/>
                  </a:cubicBezTo>
                  <a:lnTo>
                    <a:pt x="7037" y="1402"/>
                  </a:lnTo>
                  <a:cubicBezTo>
                    <a:pt x="6311" y="468"/>
                    <a:pt x="5242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4" name="Google Shape;2314;p55"/>
          <p:cNvGrpSpPr/>
          <p:nvPr/>
        </p:nvGrpSpPr>
        <p:grpSpPr>
          <a:xfrm>
            <a:off x="991915" y="4065787"/>
            <a:ext cx="248850" cy="294100"/>
            <a:chOff x="4043950" y="2553425"/>
            <a:chExt cx="248850" cy="294100"/>
          </a:xfrm>
        </p:grpSpPr>
        <p:sp>
          <p:nvSpPr>
            <p:cNvPr id="2315" name="Google Shape;2315;p55"/>
            <p:cNvSpPr/>
            <p:nvPr/>
          </p:nvSpPr>
          <p:spPr>
            <a:xfrm>
              <a:off x="4117475" y="2675150"/>
              <a:ext cx="101225" cy="108075"/>
            </a:xfrm>
            <a:custGeom>
              <a:avLst/>
              <a:gdLst/>
              <a:ahLst/>
              <a:cxnLst/>
              <a:rect l="l" t="t" r="r" b="b"/>
              <a:pathLst>
                <a:path w="4049" h="4323" extrusionOk="0">
                  <a:moveTo>
                    <a:pt x="3560" y="489"/>
                  </a:moveTo>
                  <a:lnTo>
                    <a:pt x="3560" y="3835"/>
                  </a:lnTo>
                  <a:lnTo>
                    <a:pt x="488" y="3835"/>
                  </a:lnTo>
                  <a:lnTo>
                    <a:pt x="488" y="489"/>
                  </a:lnTo>
                  <a:close/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lnTo>
                    <a:pt x="0" y="4085"/>
                  </a:lnTo>
                  <a:cubicBezTo>
                    <a:pt x="0" y="4216"/>
                    <a:pt x="107" y="4323"/>
                    <a:pt x="238" y="4323"/>
                  </a:cubicBezTo>
                  <a:lnTo>
                    <a:pt x="3810" y="4323"/>
                  </a:lnTo>
                  <a:cubicBezTo>
                    <a:pt x="3941" y="4323"/>
                    <a:pt x="4048" y="4216"/>
                    <a:pt x="4048" y="4085"/>
                  </a:cubicBezTo>
                  <a:lnTo>
                    <a:pt x="4048" y="239"/>
                  </a:lnTo>
                  <a:cubicBezTo>
                    <a:pt x="4048" y="108"/>
                    <a:pt x="3941" y="1"/>
                    <a:pt x="3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5"/>
            <p:cNvSpPr/>
            <p:nvPr/>
          </p:nvSpPr>
          <p:spPr>
            <a:xfrm>
              <a:off x="4085325" y="2643025"/>
              <a:ext cx="165525" cy="172350"/>
            </a:xfrm>
            <a:custGeom>
              <a:avLst/>
              <a:gdLst/>
              <a:ahLst/>
              <a:cxnLst/>
              <a:rect l="l" t="t" r="r" b="b"/>
              <a:pathLst>
                <a:path w="6621" h="6894" extrusionOk="0">
                  <a:moveTo>
                    <a:pt x="6156" y="464"/>
                  </a:moveTo>
                  <a:lnTo>
                    <a:pt x="6156" y="6418"/>
                  </a:lnTo>
                  <a:lnTo>
                    <a:pt x="477" y="6418"/>
                  </a:lnTo>
                  <a:lnTo>
                    <a:pt x="477" y="464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6656"/>
                  </a:lnTo>
                  <a:cubicBezTo>
                    <a:pt x="0" y="6787"/>
                    <a:pt x="107" y="6894"/>
                    <a:pt x="238" y="6894"/>
                  </a:cubicBezTo>
                  <a:lnTo>
                    <a:pt x="6382" y="6894"/>
                  </a:lnTo>
                  <a:cubicBezTo>
                    <a:pt x="6513" y="6894"/>
                    <a:pt x="6620" y="6787"/>
                    <a:pt x="6620" y="6656"/>
                  </a:cubicBezTo>
                  <a:lnTo>
                    <a:pt x="6620" y="238"/>
                  </a:lnTo>
                  <a:cubicBezTo>
                    <a:pt x="6620" y="107"/>
                    <a:pt x="6513" y="0"/>
                    <a:pt x="6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5"/>
            <p:cNvSpPr/>
            <p:nvPr/>
          </p:nvSpPr>
          <p:spPr>
            <a:xfrm>
              <a:off x="4043950" y="2553425"/>
              <a:ext cx="248850" cy="294100"/>
            </a:xfrm>
            <a:custGeom>
              <a:avLst/>
              <a:gdLst/>
              <a:ahLst/>
              <a:cxnLst/>
              <a:rect l="l" t="t" r="r" b="b"/>
              <a:pathLst>
                <a:path w="9954" h="11764" extrusionOk="0">
                  <a:moveTo>
                    <a:pt x="8811" y="488"/>
                  </a:moveTo>
                  <a:cubicBezTo>
                    <a:pt x="9168" y="488"/>
                    <a:pt x="9466" y="786"/>
                    <a:pt x="9466" y="1143"/>
                  </a:cubicBezTo>
                  <a:lnTo>
                    <a:pt x="9466" y="10633"/>
                  </a:lnTo>
                  <a:cubicBezTo>
                    <a:pt x="9466" y="10990"/>
                    <a:pt x="9168" y="11287"/>
                    <a:pt x="8811" y="11287"/>
                  </a:cubicBezTo>
                  <a:lnTo>
                    <a:pt x="1143" y="11287"/>
                  </a:lnTo>
                  <a:cubicBezTo>
                    <a:pt x="774" y="11287"/>
                    <a:pt x="488" y="10990"/>
                    <a:pt x="488" y="10633"/>
                  </a:cubicBezTo>
                  <a:lnTo>
                    <a:pt x="488" y="1143"/>
                  </a:lnTo>
                  <a:cubicBezTo>
                    <a:pt x="488" y="774"/>
                    <a:pt x="774" y="488"/>
                    <a:pt x="1143" y="488"/>
                  </a:cubicBezTo>
                  <a:lnTo>
                    <a:pt x="1405" y="488"/>
                  </a:lnTo>
                  <a:lnTo>
                    <a:pt x="1405" y="869"/>
                  </a:lnTo>
                  <a:cubicBezTo>
                    <a:pt x="1405" y="1000"/>
                    <a:pt x="1512" y="1108"/>
                    <a:pt x="1643" y="1108"/>
                  </a:cubicBezTo>
                  <a:lnTo>
                    <a:pt x="8311" y="1108"/>
                  </a:lnTo>
                  <a:cubicBezTo>
                    <a:pt x="8442" y="1108"/>
                    <a:pt x="8549" y="1000"/>
                    <a:pt x="8549" y="869"/>
                  </a:cubicBezTo>
                  <a:lnTo>
                    <a:pt x="8549" y="488"/>
                  </a:lnTo>
                  <a:close/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10633"/>
                  </a:lnTo>
                  <a:cubicBezTo>
                    <a:pt x="0" y="11252"/>
                    <a:pt x="512" y="11764"/>
                    <a:pt x="1143" y="11764"/>
                  </a:cubicBezTo>
                  <a:lnTo>
                    <a:pt x="8811" y="11764"/>
                  </a:lnTo>
                  <a:cubicBezTo>
                    <a:pt x="9442" y="11764"/>
                    <a:pt x="9942" y="11252"/>
                    <a:pt x="9954" y="10633"/>
                  </a:cubicBezTo>
                  <a:lnTo>
                    <a:pt x="9954" y="1131"/>
                  </a:lnTo>
                  <a:cubicBezTo>
                    <a:pt x="9954" y="512"/>
                    <a:pt x="9442" y="0"/>
                    <a:pt x="8811" y="0"/>
                  </a:cubicBezTo>
                  <a:lnTo>
                    <a:pt x="8311" y="0"/>
                  </a:lnTo>
                  <a:cubicBezTo>
                    <a:pt x="8168" y="0"/>
                    <a:pt x="8061" y="107"/>
                    <a:pt x="8061" y="238"/>
                  </a:cubicBezTo>
                  <a:lnTo>
                    <a:pt x="8061" y="619"/>
                  </a:lnTo>
                  <a:lnTo>
                    <a:pt x="1858" y="619"/>
                  </a:lnTo>
                  <a:lnTo>
                    <a:pt x="1858" y="238"/>
                  </a:lnTo>
                  <a:cubicBezTo>
                    <a:pt x="1858" y="107"/>
                    <a:pt x="1751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5"/>
            <p:cNvSpPr/>
            <p:nvPr/>
          </p:nvSpPr>
          <p:spPr>
            <a:xfrm>
              <a:off x="4205575" y="2584675"/>
              <a:ext cx="45575" cy="47950"/>
            </a:xfrm>
            <a:custGeom>
              <a:avLst/>
              <a:gdLst/>
              <a:ahLst/>
              <a:cxnLst/>
              <a:rect l="l" t="t" r="r" b="b"/>
              <a:pathLst>
                <a:path w="1823" h="1918" extrusionOk="0">
                  <a:moveTo>
                    <a:pt x="917" y="810"/>
                  </a:moveTo>
                  <a:lnTo>
                    <a:pt x="1215" y="1441"/>
                  </a:lnTo>
                  <a:lnTo>
                    <a:pt x="620" y="1441"/>
                  </a:lnTo>
                  <a:lnTo>
                    <a:pt x="917" y="810"/>
                  </a:lnTo>
                  <a:close/>
                  <a:moveTo>
                    <a:pt x="916" y="0"/>
                  </a:moveTo>
                  <a:cubicBezTo>
                    <a:pt x="828" y="0"/>
                    <a:pt x="739" y="48"/>
                    <a:pt x="691" y="143"/>
                  </a:cubicBezTo>
                  <a:lnTo>
                    <a:pt x="36" y="1572"/>
                  </a:lnTo>
                  <a:cubicBezTo>
                    <a:pt x="12" y="1620"/>
                    <a:pt x="0" y="1679"/>
                    <a:pt x="12" y="1727"/>
                  </a:cubicBezTo>
                  <a:cubicBezTo>
                    <a:pt x="36" y="1834"/>
                    <a:pt x="131" y="1917"/>
                    <a:pt x="250" y="1917"/>
                  </a:cubicBezTo>
                  <a:lnTo>
                    <a:pt x="1584" y="1917"/>
                  </a:lnTo>
                  <a:cubicBezTo>
                    <a:pt x="1679" y="1917"/>
                    <a:pt x="1774" y="1846"/>
                    <a:pt x="1810" y="1751"/>
                  </a:cubicBezTo>
                  <a:cubicBezTo>
                    <a:pt x="1822" y="1691"/>
                    <a:pt x="1822" y="1620"/>
                    <a:pt x="1786" y="1572"/>
                  </a:cubicBezTo>
                  <a:lnTo>
                    <a:pt x="1132" y="143"/>
                  </a:lnTo>
                  <a:cubicBezTo>
                    <a:pt x="1090" y="48"/>
                    <a:pt x="1004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5"/>
            <p:cNvSpPr/>
            <p:nvPr/>
          </p:nvSpPr>
          <p:spPr>
            <a:xfrm>
              <a:off x="4138000" y="2694725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6" y="0"/>
                  </a:moveTo>
                  <a:cubicBezTo>
                    <a:pt x="232" y="0"/>
                    <a:pt x="218" y="2"/>
                    <a:pt x="203" y="4"/>
                  </a:cubicBezTo>
                  <a:cubicBezTo>
                    <a:pt x="96" y="28"/>
                    <a:pt x="13" y="123"/>
                    <a:pt x="13" y="242"/>
                  </a:cubicBezTo>
                  <a:lnTo>
                    <a:pt x="13" y="349"/>
                  </a:lnTo>
                  <a:cubicBezTo>
                    <a:pt x="1" y="468"/>
                    <a:pt x="96" y="563"/>
                    <a:pt x="203" y="587"/>
                  </a:cubicBezTo>
                  <a:cubicBezTo>
                    <a:pt x="218" y="589"/>
                    <a:pt x="232" y="590"/>
                    <a:pt x="246" y="590"/>
                  </a:cubicBezTo>
                  <a:cubicBezTo>
                    <a:pt x="381" y="590"/>
                    <a:pt x="489" y="489"/>
                    <a:pt x="489" y="349"/>
                  </a:cubicBezTo>
                  <a:lnTo>
                    <a:pt x="489" y="242"/>
                  </a:lnTo>
                  <a:cubicBezTo>
                    <a:pt x="489" y="102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5"/>
            <p:cNvSpPr/>
            <p:nvPr/>
          </p:nvSpPr>
          <p:spPr>
            <a:xfrm>
              <a:off x="4138000" y="2716750"/>
              <a:ext cx="12225" cy="37100"/>
            </a:xfrm>
            <a:custGeom>
              <a:avLst/>
              <a:gdLst/>
              <a:ahLst/>
              <a:cxnLst/>
              <a:rect l="l" t="t" r="r" b="b"/>
              <a:pathLst>
                <a:path w="489" h="1484" extrusionOk="0">
                  <a:moveTo>
                    <a:pt x="246" y="1"/>
                  </a:moveTo>
                  <a:cubicBezTo>
                    <a:pt x="232" y="1"/>
                    <a:pt x="218" y="2"/>
                    <a:pt x="203" y="4"/>
                  </a:cubicBezTo>
                  <a:cubicBezTo>
                    <a:pt x="96" y="16"/>
                    <a:pt x="1" y="123"/>
                    <a:pt x="13" y="242"/>
                  </a:cubicBezTo>
                  <a:lnTo>
                    <a:pt x="13" y="1242"/>
                  </a:lnTo>
                  <a:cubicBezTo>
                    <a:pt x="1" y="1361"/>
                    <a:pt x="96" y="1456"/>
                    <a:pt x="203" y="1480"/>
                  </a:cubicBezTo>
                  <a:cubicBezTo>
                    <a:pt x="218" y="1482"/>
                    <a:pt x="232" y="1483"/>
                    <a:pt x="246" y="1483"/>
                  </a:cubicBezTo>
                  <a:cubicBezTo>
                    <a:pt x="381" y="1483"/>
                    <a:pt x="489" y="1382"/>
                    <a:pt x="489" y="1242"/>
                  </a:cubicBezTo>
                  <a:lnTo>
                    <a:pt x="489" y="242"/>
                  </a:lnTo>
                  <a:cubicBezTo>
                    <a:pt x="489" y="102"/>
                    <a:pt x="381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1" name="Google Shape;2321;p55"/>
          <p:cNvGrpSpPr/>
          <p:nvPr/>
        </p:nvGrpSpPr>
        <p:grpSpPr>
          <a:xfrm>
            <a:off x="1900840" y="4065787"/>
            <a:ext cx="294425" cy="294100"/>
            <a:chOff x="4750275" y="2922225"/>
            <a:chExt cx="294425" cy="294100"/>
          </a:xfrm>
        </p:grpSpPr>
        <p:sp>
          <p:nvSpPr>
            <p:cNvPr id="2322" name="Google Shape;2322;p55"/>
            <p:cNvSpPr/>
            <p:nvPr/>
          </p:nvSpPr>
          <p:spPr>
            <a:xfrm>
              <a:off x="4782725" y="3002275"/>
              <a:ext cx="229525" cy="133975"/>
            </a:xfrm>
            <a:custGeom>
              <a:avLst/>
              <a:gdLst/>
              <a:ahLst/>
              <a:cxnLst/>
              <a:rect l="l" t="t" r="r" b="b"/>
              <a:pathLst>
                <a:path w="9181" h="5359" extrusionOk="0">
                  <a:moveTo>
                    <a:pt x="2394" y="1132"/>
                  </a:moveTo>
                  <a:lnTo>
                    <a:pt x="2394" y="1132"/>
                  </a:lnTo>
                  <a:cubicBezTo>
                    <a:pt x="1751" y="2061"/>
                    <a:pt x="1751" y="3287"/>
                    <a:pt x="2394" y="4216"/>
                  </a:cubicBezTo>
                  <a:cubicBezTo>
                    <a:pt x="2168" y="4085"/>
                    <a:pt x="1953" y="3942"/>
                    <a:pt x="1739" y="3775"/>
                  </a:cubicBezTo>
                  <a:cubicBezTo>
                    <a:pt x="1298" y="3454"/>
                    <a:pt x="906" y="3085"/>
                    <a:pt x="548" y="2680"/>
                  </a:cubicBezTo>
                  <a:cubicBezTo>
                    <a:pt x="906" y="2263"/>
                    <a:pt x="1310" y="1894"/>
                    <a:pt x="1739" y="1573"/>
                  </a:cubicBezTo>
                  <a:cubicBezTo>
                    <a:pt x="1953" y="1418"/>
                    <a:pt x="2168" y="1263"/>
                    <a:pt x="2394" y="1132"/>
                  </a:cubicBezTo>
                  <a:close/>
                  <a:moveTo>
                    <a:pt x="6787" y="1144"/>
                  </a:moveTo>
                  <a:lnTo>
                    <a:pt x="6787" y="1144"/>
                  </a:lnTo>
                  <a:cubicBezTo>
                    <a:pt x="7013" y="1275"/>
                    <a:pt x="7228" y="1418"/>
                    <a:pt x="7442" y="1584"/>
                  </a:cubicBezTo>
                  <a:cubicBezTo>
                    <a:pt x="7871" y="1906"/>
                    <a:pt x="8275" y="2275"/>
                    <a:pt x="8633" y="2680"/>
                  </a:cubicBezTo>
                  <a:cubicBezTo>
                    <a:pt x="8275" y="3097"/>
                    <a:pt x="7871" y="3466"/>
                    <a:pt x="7430" y="3787"/>
                  </a:cubicBezTo>
                  <a:cubicBezTo>
                    <a:pt x="7228" y="3942"/>
                    <a:pt x="7013" y="4097"/>
                    <a:pt x="6787" y="4228"/>
                  </a:cubicBezTo>
                  <a:cubicBezTo>
                    <a:pt x="7430" y="3299"/>
                    <a:pt x="7430" y="2073"/>
                    <a:pt x="6787" y="1144"/>
                  </a:cubicBezTo>
                  <a:close/>
                  <a:moveTo>
                    <a:pt x="4656" y="477"/>
                  </a:moveTo>
                  <a:cubicBezTo>
                    <a:pt x="5835" y="525"/>
                    <a:pt x="6775" y="1489"/>
                    <a:pt x="6775" y="2680"/>
                  </a:cubicBezTo>
                  <a:cubicBezTo>
                    <a:pt x="6775" y="3870"/>
                    <a:pt x="5835" y="4835"/>
                    <a:pt x="4656" y="4882"/>
                  </a:cubicBezTo>
                  <a:lnTo>
                    <a:pt x="4525" y="4882"/>
                  </a:lnTo>
                  <a:cubicBezTo>
                    <a:pt x="3346" y="4835"/>
                    <a:pt x="2406" y="3870"/>
                    <a:pt x="2406" y="2680"/>
                  </a:cubicBezTo>
                  <a:cubicBezTo>
                    <a:pt x="2406" y="1489"/>
                    <a:pt x="3346" y="525"/>
                    <a:pt x="4525" y="477"/>
                  </a:cubicBezTo>
                  <a:close/>
                  <a:moveTo>
                    <a:pt x="4513" y="1"/>
                  </a:moveTo>
                  <a:cubicBezTo>
                    <a:pt x="3227" y="25"/>
                    <a:pt x="2096" y="691"/>
                    <a:pt x="1370" y="1251"/>
                  </a:cubicBezTo>
                  <a:cubicBezTo>
                    <a:pt x="1025" y="1513"/>
                    <a:pt x="703" y="1799"/>
                    <a:pt x="405" y="2108"/>
                  </a:cubicBezTo>
                  <a:cubicBezTo>
                    <a:pt x="1" y="2537"/>
                    <a:pt x="1" y="2608"/>
                    <a:pt x="1" y="2680"/>
                  </a:cubicBezTo>
                  <a:cubicBezTo>
                    <a:pt x="1" y="2751"/>
                    <a:pt x="1" y="2811"/>
                    <a:pt x="417" y="3239"/>
                  </a:cubicBezTo>
                  <a:cubicBezTo>
                    <a:pt x="703" y="3549"/>
                    <a:pt x="1025" y="3835"/>
                    <a:pt x="1370" y="4097"/>
                  </a:cubicBezTo>
                  <a:cubicBezTo>
                    <a:pt x="2096" y="4668"/>
                    <a:pt x="3227" y="5335"/>
                    <a:pt x="4513" y="5359"/>
                  </a:cubicBezTo>
                  <a:lnTo>
                    <a:pt x="4668" y="5359"/>
                  </a:lnTo>
                  <a:cubicBezTo>
                    <a:pt x="5954" y="5335"/>
                    <a:pt x="7085" y="4668"/>
                    <a:pt x="7811" y="4109"/>
                  </a:cubicBezTo>
                  <a:cubicBezTo>
                    <a:pt x="8156" y="3847"/>
                    <a:pt x="8478" y="3561"/>
                    <a:pt x="8764" y="3251"/>
                  </a:cubicBezTo>
                  <a:cubicBezTo>
                    <a:pt x="9180" y="2823"/>
                    <a:pt x="9180" y="2751"/>
                    <a:pt x="9180" y="2680"/>
                  </a:cubicBezTo>
                  <a:cubicBezTo>
                    <a:pt x="9180" y="2608"/>
                    <a:pt x="9180" y="2549"/>
                    <a:pt x="8764" y="2120"/>
                  </a:cubicBezTo>
                  <a:cubicBezTo>
                    <a:pt x="8478" y="1811"/>
                    <a:pt x="8156" y="1525"/>
                    <a:pt x="7811" y="1263"/>
                  </a:cubicBezTo>
                  <a:cubicBezTo>
                    <a:pt x="7085" y="691"/>
                    <a:pt x="5954" y="25"/>
                    <a:pt x="4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5"/>
            <p:cNvSpPr/>
            <p:nvPr/>
          </p:nvSpPr>
          <p:spPr>
            <a:xfrm>
              <a:off x="4853275" y="3027200"/>
              <a:ext cx="86950" cy="84725"/>
            </a:xfrm>
            <a:custGeom>
              <a:avLst/>
              <a:gdLst/>
              <a:ahLst/>
              <a:cxnLst/>
              <a:rect l="l" t="t" r="r" b="b"/>
              <a:pathLst>
                <a:path w="3478" h="3389" extrusionOk="0">
                  <a:moveTo>
                    <a:pt x="1771" y="1"/>
                  </a:moveTo>
                  <a:cubicBezTo>
                    <a:pt x="1634" y="1"/>
                    <a:pt x="1524" y="112"/>
                    <a:pt x="1524" y="242"/>
                  </a:cubicBezTo>
                  <a:lnTo>
                    <a:pt x="1524" y="1457"/>
                  </a:lnTo>
                  <a:lnTo>
                    <a:pt x="322" y="1457"/>
                  </a:lnTo>
                  <a:cubicBezTo>
                    <a:pt x="0" y="1457"/>
                    <a:pt x="0" y="1933"/>
                    <a:pt x="322" y="1933"/>
                  </a:cubicBezTo>
                  <a:lnTo>
                    <a:pt x="1524" y="1933"/>
                  </a:lnTo>
                  <a:lnTo>
                    <a:pt x="1524" y="3135"/>
                  </a:lnTo>
                  <a:cubicBezTo>
                    <a:pt x="1524" y="3254"/>
                    <a:pt x="1608" y="3362"/>
                    <a:pt x="1727" y="3385"/>
                  </a:cubicBezTo>
                  <a:cubicBezTo>
                    <a:pt x="1740" y="3387"/>
                    <a:pt x="1753" y="3388"/>
                    <a:pt x="1766" y="3388"/>
                  </a:cubicBezTo>
                  <a:cubicBezTo>
                    <a:pt x="1903" y="3388"/>
                    <a:pt x="2013" y="3278"/>
                    <a:pt x="2013" y="3147"/>
                  </a:cubicBezTo>
                  <a:lnTo>
                    <a:pt x="2013" y="1933"/>
                  </a:lnTo>
                  <a:lnTo>
                    <a:pt x="3215" y="1933"/>
                  </a:lnTo>
                  <a:cubicBezTo>
                    <a:pt x="3370" y="1933"/>
                    <a:pt x="3477" y="1802"/>
                    <a:pt x="3453" y="1659"/>
                  </a:cubicBezTo>
                  <a:cubicBezTo>
                    <a:pt x="3431" y="1536"/>
                    <a:pt x="3336" y="1455"/>
                    <a:pt x="3226" y="1455"/>
                  </a:cubicBezTo>
                  <a:cubicBezTo>
                    <a:pt x="3218" y="1455"/>
                    <a:pt x="3211" y="1456"/>
                    <a:pt x="3203" y="1457"/>
                  </a:cubicBezTo>
                  <a:lnTo>
                    <a:pt x="2001" y="1457"/>
                  </a:lnTo>
                  <a:lnTo>
                    <a:pt x="2001" y="254"/>
                  </a:lnTo>
                  <a:cubicBezTo>
                    <a:pt x="2001" y="135"/>
                    <a:pt x="1917" y="28"/>
                    <a:pt x="1810" y="4"/>
                  </a:cubicBezTo>
                  <a:cubicBezTo>
                    <a:pt x="1797" y="2"/>
                    <a:pt x="1784" y="1"/>
                    <a:pt x="1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5"/>
            <p:cNvSpPr/>
            <p:nvPr/>
          </p:nvSpPr>
          <p:spPr>
            <a:xfrm>
              <a:off x="4750575" y="2922225"/>
              <a:ext cx="92300" cy="91775"/>
            </a:xfrm>
            <a:custGeom>
              <a:avLst/>
              <a:gdLst/>
              <a:ahLst/>
              <a:cxnLst/>
              <a:rect l="l" t="t" r="r" b="b"/>
              <a:pathLst>
                <a:path w="3692" h="3671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3429"/>
                  </a:lnTo>
                  <a:cubicBezTo>
                    <a:pt x="1" y="3548"/>
                    <a:pt x="84" y="3643"/>
                    <a:pt x="203" y="3667"/>
                  </a:cubicBezTo>
                  <a:cubicBezTo>
                    <a:pt x="217" y="3669"/>
                    <a:pt x="230" y="3671"/>
                    <a:pt x="243" y="3671"/>
                  </a:cubicBezTo>
                  <a:cubicBezTo>
                    <a:pt x="372" y="3671"/>
                    <a:pt x="489" y="3569"/>
                    <a:pt x="489" y="3429"/>
                  </a:cubicBezTo>
                  <a:lnTo>
                    <a:pt x="489" y="488"/>
                  </a:lnTo>
                  <a:lnTo>
                    <a:pt x="3430" y="488"/>
                  </a:lnTo>
                  <a:cubicBezTo>
                    <a:pt x="3549" y="488"/>
                    <a:pt x="3644" y="393"/>
                    <a:pt x="3668" y="286"/>
                  </a:cubicBezTo>
                  <a:cubicBezTo>
                    <a:pt x="3692" y="131"/>
                    <a:pt x="3585" y="0"/>
                    <a:pt x="3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5"/>
            <p:cNvSpPr/>
            <p:nvPr/>
          </p:nvSpPr>
          <p:spPr>
            <a:xfrm>
              <a:off x="4952400" y="3124550"/>
              <a:ext cx="92300" cy="91775"/>
            </a:xfrm>
            <a:custGeom>
              <a:avLst/>
              <a:gdLst/>
              <a:ahLst/>
              <a:cxnLst/>
              <a:rect l="l" t="t" r="r" b="b"/>
              <a:pathLst>
                <a:path w="3692" h="3671" extrusionOk="0">
                  <a:moveTo>
                    <a:pt x="3448" y="0"/>
                  </a:moveTo>
                  <a:cubicBezTo>
                    <a:pt x="3434" y="0"/>
                    <a:pt x="3420" y="1"/>
                    <a:pt x="3405" y="3"/>
                  </a:cubicBezTo>
                  <a:cubicBezTo>
                    <a:pt x="3298" y="27"/>
                    <a:pt x="3203" y="122"/>
                    <a:pt x="3203" y="253"/>
                  </a:cubicBezTo>
                  <a:lnTo>
                    <a:pt x="3203" y="3194"/>
                  </a:lnTo>
                  <a:lnTo>
                    <a:pt x="274" y="3194"/>
                  </a:lnTo>
                  <a:cubicBezTo>
                    <a:pt x="267" y="3194"/>
                    <a:pt x="261" y="3193"/>
                    <a:pt x="254" y="3193"/>
                  </a:cubicBezTo>
                  <a:cubicBezTo>
                    <a:pt x="143" y="3193"/>
                    <a:pt x="46" y="3284"/>
                    <a:pt x="24" y="3385"/>
                  </a:cubicBezTo>
                  <a:cubicBezTo>
                    <a:pt x="0" y="3539"/>
                    <a:pt x="119" y="3670"/>
                    <a:pt x="262" y="3670"/>
                  </a:cubicBezTo>
                  <a:lnTo>
                    <a:pt x="3453" y="3670"/>
                  </a:lnTo>
                  <a:cubicBezTo>
                    <a:pt x="3584" y="3670"/>
                    <a:pt x="3691" y="3563"/>
                    <a:pt x="3691" y="3432"/>
                  </a:cubicBezTo>
                  <a:lnTo>
                    <a:pt x="3691" y="241"/>
                  </a:lnTo>
                  <a:cubicBezTo>
                    <a:pt x="3691" y="101"/>
                    <a:pt x="3584" y="0"/>
                    <a:pt x="3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5"/>
            <p:cNvSpPr/>
            <p:nvPr/>
          </p:nvSpPr>
          <p:spPr>
            <a:xfrm>
              <a:off x="4974725" y="2922225"/>
              <a:ext cx="69975" cy="91775"/>
            </a:xfrm>
            <a:custGeom>
              <a:avLst/>
              <a:gdLst/>
              <a:ahLst/>
              <a:cxnLst/>
              <a:rect l="l" t="t" r="r" b="b"/>
              <a:pathLst>
                <a:path w="2799" h="3671" extrusionOk="0">
                  <a:moveTo>
                    <a:pt x="262" y="0"/>
                  </a:moveTo>
                  <a:cubicBezTo>
                    <a:pt x="143" y="0"/>
                    <a:pt x="48" y="83"/>
                    <a:pt x="24" y="203"/>
                  </a:cubicBezTo>
                  <a:cubicBezTo>
                    <a:pt x="0" y="345"/>
                    <a:pt x="107" y="488"/>
                    <a:pt x="262" y="488"/>
                  </a:cubicBezTo>
                  <a:lnTo>
                    <a:pt x="2310" y="488"/>
                  </a:lnTo>
                  <a:lnTo>
                    <a:pt x="2310" y="3429"/>
                  </a:lnTo>
                  <a:cubicBezTo>
                    <a:pt x="2310" y="3548"/>
                    <a:pt x="2405" y="3643"/>
                    <a:pt x="2512" y="3667"/>
                  </a:cubicBezTo>
                  <a:cubicBezTo>
                    <a:pt x="2527" y="3669"/>
                    <a:pt x="2541" y="3671"/>
                    <a:pt x="2555" y="3671"/>
                  </a:cubicBezTo>
                  <a:cubicBezTo>
                    <a:pt x="2691" y="3671"/>
                    <a:pt x="2798" y="3569"/>
                    <a:pt x="2798" y="3429"/>
                  </a:cubicBezTo>
                  <a:lnTo>
                    <a:pt x="2798" y="238"/>
                  </a:lnTo>
                  <a:cubicBezTo>
                    <a:pt x="2798" y="107"/>
                    <a:pt x="2691" y="0"/>
                    <a:pt x="2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5"/>
            <p:cNvSpPr/>
            <p:nvPr/>
          </p:nvSpPr>
          <p:spPr>
            <a:xfrm>
              <a:off x="4952700" y="2922225"/>
              <a:ext cx="15800" cy="12225"/>
            </a:xfrm>
            <a:custGeom>
              <a:avLst/>
              <a:gdLst/>
              <a:ahLst/>
              <a:cxnLst/>
              <a:rect l="l" t="t" r="r" b="b"/>
              <a:pathLst>
                <a:path w="632" h="489" extrusionOk="0">
                  <a:moveTo>
                    <a:pt x="262" y="0"/>
                  </a:moveTo>
                  <a:cubicBezTo>
                    <a:pt x="143" y="0"/>
                    <a:pt x="48" y="83"/>
                    <a:pt x="24" y="203"/>
                  </a:cubicBezTo>
                  <a:cubicBezTo>
                    <a:pt x="0" y="345"/>
                    <a:pt x="107" y="476"/>
                    <a:pt x="262" y="488"/>
                  </a:cubicBezTo>
                  <a:lnTo>
                    <a:pt x="357" y="488"/>
                  </a:lnTo>
                  <a:cubicBezTo>
                    <a:pt x="488" y="488"/>
                    <a:pt x="584" y="393"/>
                    <a:pt x="607" y="286"/>
                  </a:cubicBezTo>
                  <a:cubicBezTo>
                    <a:pt x="631" y="131"/>
                    <a:pt x="52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5"/>
            <p:cNvSpPr/>
            <p:nvPr/>
          </p:nvSpPr>
          <p:spPr>
            <a:xfrm>
              <a:off x="4750275" y="3124550"/>
              <a:ext cx="70275" cy="91775"/>
            </a:xfrm>
            <a:custGeom>
              <a:avLst/>
              <a:gdLst/>
              <a:ahLst/>
              <a:cxnLst/>
              <a:rect l="l" t="t" r="r" b="b"/>
              <a:pathLst>
                <a:path w="2811" h="3671" extrusionOk="0">
                  <a:moveTo>
                    <a:pt x="247" y="0"/>
                  </a:moveTo>
                  <a:cubicBezTo>
                    <a:pt x="120" y="0"/>
                    <a:pt x="13" y="101"/>
                    <a:pt x="13" y="241"/>
                  </a:cubicBezTo>
                  <a:lnTo>
                    <a:pt x="13" y="3432"/>
                  </a:lnTo>
                  <a:cubicBezTo>
                    <a:pt x="1" y="3563"/>
                    <a:pt x="120" y="3670"/>
                    <a:pt x="251" y="3670"/>
                  </a:cubicBezTo>
                  <a:lnTo>
                    <a:pt x="2549" y="3670"/>
                  </a:lnTo>
                  <a:cubicBezTo>
                    <a:pt x="2692" y="3670"/>
                    <a:pt x="2811" y="3539"/>
                    <a:pt x="2787" y="3385"/>
                  </a:cubicBezTo>
                  <a:cubicBezTo>
                    <a:pt x="2763" y="3278"/>
                    <a:pt x="2668" y="3194"/>
                    <a:pt x="2549" y="3194"/>
                  </a:cubicBezTo>
                  <a:lnTo>
                    <a:pt x="489" y="3194"/>
                  </a:lnTo>
                  <a:lnTo>
                    <a:pt x="489" y="253"/>
                  </a:lnTo>
                  <a:cubicBezTo>
                    <a:pt x="489" y="122"/>
                    <a:pt x="406" y="27"/>
                    <a:pt x="287" y="3"/>
                  </a:cubicBezTo>
                  <a:cubicBezTo>
                    <a:pt x="273" y="1"/>
                    <a:pt x="260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5"/>
            <p:cNvSpPr/>
            <p:nvPr/>
          </p:nvSpPr>
          <p:spPr>
            <a:xfrm>
              <a:off x="4826475" y="3204375"/>
              <a:ext cx="15800" cy="11950"/>
            </a:xfrm>
            <a:custGeom>
              <a:avLst/>
              <a:gdLst/>
              <a:ahLst/>
              <a:cxnLst/>
              <a:rect l="l" t="t" r="r" b="b"/>
              <a:pathLst>
                <a:path w="632" h="478" extrusionOk="0">
                  <a:moveTo>
                    <a:pt x="253" y="0"/>
                  </a:moveTo>
                  <a:cubicBezTo>
                    <a:pt x="133" y="0"/>
                    <a:pt x="47" y="91"/>
                    <a:pt x="25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370" y="477"/>
                  </a:lnTo>
                  <a:cubicBezTo>
                    <a:pt x="489" y="477"/>
                    <a:pt x="584" y="394"/>
                    <a:pt x="608" y="275"/>
                  </a:cubicBezTo>
                  <a:cubicBezTo>
                    <a:pt x="632" y="132"/>
                    <a:pt x="525" y="1"/>
                    <a:pt x="370" y="1"/>
                  </a:cubicBezTo>
                  <a:lnTo>
                    <a:pt x="275" y="1"/>
                  </a:lnTo>
                  <a:cubicBezTo>
                    <a:pt x="267" y="1"/>
                    <a:pt x="260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55"/>
          <p:cNvGrpSpPr/>
          <p:nvPr/>
        </p:nvGrpSpPr>
        <p:grpSpPr>
          <a:xfrm>
            <a:off x="2420965" y="4075612"/>
            <a:ext cx="305100" cy="274450"/>
            <a:chOff x="3307850" y="2928175"/>
            <a:chExt cx="305100" cy="274450"/>
          </a:xfrm>
        </p:grpSpPr>
        <p:sp>
          <p:nvSpPr>
            <p:cNvPr id="2331" name="Google Shape;2331;p55"/>
            <p:cNvSpPr/>
            <p:nvPr/>
          </p:nvSpPr>
          <p:spPr>
            <a:xfrm>
              <a:off x="3307850" y="2928175"/>
              <a:ext cx="305100" cy="274450"/>
            </a:xfrm>
            <a:custGeom>
              <a:avLst/>
              <a:gdLst/>
              <a:ahLst/>
              <a:cxnLst/>
              <a:rect l="l" t="t" r="r" b="b"/>
              <a:pathLst>
                <a:path w="12204" h="10978" extrusionOk="0">
                  <a:moveTo>
                    <a:pt x="3651" y="3058"/>
                  </a:moveTo>
                  <a:cubicBezTo>
                    <a:pt x="3665" y="3058"/>
                    <a:pt x="3678" y="3059"/>
                    <a:pt x="3691" y="3060"/>
                  </a:cubicBezTo>
                  <a:cubicBezTo>
                    <a:pt x="4096" y="3060"/>
                    <a:pt x="4620" y="3322"/>
                    <a:pt x="5037" y="3751"/>
                  </a:cubicBezTo>
                  <a:cubicBezTo>
                    <a:pt x="5370" y="4060"/>
                    <a:pt x="5596" y="4453"/>
                    <a:pt x="5703" y="4894"/>
                  </a:cubicBezTo>
                  <a:lnTo>
                    <a:pt x="5537" y="5060"/>
                  </a:lnTo>
                  <a:lnTo>
                    <a:pt x="5001" y="4525"/>
                  </a:lnTo>
                  <a:cubicBezTo>
                    <a:pt x="4949" y="4473"/>
                    <a:pt x="4891" y="4451"/>
                    <a:pt x="4836" y="4451"/>
                  </a:cubicBezTo>
                  <a:cubicBezTo>
                    <a:pt x="4651" y="4451"/>
                    <a:pt x="4493" y="4696"/>
                    <a:pt x="4667" y="4870"/>
                  </a:cubicBezTo>
                  <a:lnTo>
                    <a:pt x="5203" y="5406"/>
                  </a:lnTo>
                  <a:lnTo>
                    <a:pt x="5037" y="5572"/>
                  </a:lnTo>
                  <a:cubicBezTo>
                    <a:pt x="4596" y="5465"/>
                    <a:pt x="4191" y="5239"/>
                    <a:pt x="3882" y="4906"/>
                  </a:cubicBezTo>
                  <a:cubicBezTo>
                    <a:pt x="3584" y="4620"/>
                    <a:pt x="3370" y="4263"/>
                    <a:pt x="3239" y="3870"/>
                  </a:cubicBezTo>
                  <a:cubicBezTo>
                    <a:pt x="3167" y="3572"/>
                    <a:pt x="3191" y="3322"/>
                    <a:pt x="3322" y="3191"/>
                  </a:cubicBezTo>
                  <a:cubicBezTo>
                    <a:pt x="3418" y="3105"/>
                    <a:pt x="3534" y="3058"/>
                    <a:pt x="3651" y="3058"/>
                  </a:cubicBezTo>
                  <a:close/>
                  <a:moveTo>
                    <a:pt x="10097" y="1786"/>
                  </a:moveTo>
                  <a:lnTo>
                    <a:pt x="10097" y="6727"/>
                  </a:lnTo>
                  <a:lnTo>
                    <a:pt x="8001" y="6727"/>
                  </a:lnTo>
                  <a:lnTo>
                    <a:pt x="6215" y="4882"/>
                  </a:lnTo>
                  <a:cubicBezTo>
                    <a:pt x="6096" y="4310"/>
                    <a:pt x="5810" y="3798"/>
                    <a:pt x="5394" y="3417"/>
                  </a:cubicBezTo>
                  <a:cubicBezTo>
                    <a:pt x="4870" y="2893"/>
                    <a:pt x="4239" y="2584"/>
                    <a:pt x="3715" y="2584"/>
                  </a:cubicBezTo>
                  <a:cubicBezTo>
                    <a:pt x="3700" y="2583"/>
                    <a:pt x="3684" y="2583"/>
                    <a:pt x="3669" y="2583"/>
                  </a:cubicBezTo>
                  <a:cubicBezTo>
                    <a:pt x="3413" y="2583"/>
                    <a:pt x="3180" y="2678"/>
                    <a:pt x="3001" y="2858"/>
                  </a:cubicBezTo>
                  <a:cubicBezTo>
                    <a:pt x="2739" y="3120"/>
                    <a:pt x="2667" y="3524"/>
                    <a:pt x="2798" y="4001"/>
                  </a:cubicBezTo>
                  <a:cubicBezTo>
                    <a:pt x="2941" y="4465"/>
                    <a:pt x="3203" y="4894"/>
                    <a:pt x="3560" y="5239"/>
                  </a:cubicBezTo>
                  <a:cubicBezTo>
                    <a:pt x="3953" y="5656"/>
                    <a:pt x="4465" y="5941"/>
                    <a:pt x="5025" y="6061"/>
                  </a:cubicBezTo>
                  <a:lnTo>
                    <a:pt x="5715" y="6727"/>
                  </a:lnTo>
                  <a:lnTo>
                    <a:pt x="1989" y="6727"/>
                  </a:lnTo>
                  <a:lnTo>
                    <a:pt x="1989" y="1786"/>
                  </a:lnTo>
                  <a:close/>
                  <a:moveTo>
                    <a:pt x="7561" y="476"/>
                  </a:moveTo>
                  <a:cubicBezTo>
                    <a:pt x="7787" y="488"/>
                    <a:pt x="8013" y="584"/>
                    <a:pt x="8180" y="750"/>
                  </a:cubicBezTo>
                  <a:cubicBezTo>
                    <a:pt x="8430" y="977"/>
                    <a:pt x="8763" y="1108"/>
                    <a:pt x="9097" y="1108"/>
                  </a:cubicBezTo>
                  <a:cubicBezTo>
                    <a:pt x="9418" y="1108"/>
                    <a:pt x="9716" y="1000"/>
                    <a:pt x="9942" y="786"/>
                  </a:cubicBezTo>
                  <a:cubicBezTo>
                    <a:pt x="9954" y="774"/>
                    <a:pt x="9966" y="762"/>
                    <a:pt x="9978" y="750"/>
                  </a:cubicBezTo>
                  <a:cubicBezTo>
                    <a:pt x="10147" y="563"/>
                    <a:pt x="10344" y="485"/>
                    <a:pt x="10536" y="485"/>
                  </a:cubicBezTo>
                  <a:cubicBezTo>
                    <a:pt x="11124" y="485"/>
                    <a:pt x="11654" y="1223"/>
                    <a:pt x="11133" y="1798"/>
                  </a:cubicBezTo>
                  <a:lnTo>
                    <a:pt x="11121" y="1810"/>
                  </a:lnTo>
                  <a:cubicBezTo>
                    <a:pt x="10882" y="2048"/>
                    <a:pt x="10752" y="2370"/>
                    <a:pt x="10740" y="2703"/>
                  </a:cubicBezTo>
                  <a:cubicBezTo>
                    <a:pt x="10740" y="3120"/>
                    <a:pt x="10942" y="3370"/>
                    <a:pt x="11133" y="3596"/>
                  </a:cubicBezTo>
                  <a:cubicBezTo>
                    <a:pt x="11311" y="3822"/>
                    <a:pt x="11430" y="3965"/>
                    <a:pt x="11430" y="4239"/>
                  </a:cubicBezTo>
                  <a:cubicBezTo>
                    <a:pt x="11430" y="4513"/>
                    <a:pt x="11299" y="4656"/>
                    <a:pt x="11144" y="4846"/>
                  </a:cubicBezTo>
                  <a:cubicBezTo>
                    <a:pt x="10894" y="5096"/>
                    <a:pt x="10752" y="5429"/>
                    <a:pt x="10740" y="5775"/>
                  </a:cubicBezTo>
                  <a:cubicBezTo>
                    <a:pt x="10740" y="6084"/>
                    <a:pt x="10847" y="6370"/>
                    <a:pt x="11049" y="6596"/>
                  </a:cubicBezTo>
                  <a:lnTo>
                    <a:pt x="11061" y="6608"/>
                  </a:lnTo>
                  <a:cubicBezTo>
                    <a:pt x="11121" y="6668"/>
                    <a:pt x="11168" y="6739"/>
                    <a:pt x="11228" y="6811"/>
                  </a:cubicBezTo>
                  <a:cubicBezTo>
                    <a:pt x="11525" y="7334"/>
                    <a:pt x="11144" y="7977"/>
                    <a:pt x="10549" y="7977"/>
                  </a:cubicBezTo>
                  <a:cubicBezTo>
                    <a:pt x="10323" y="7977"/>
                    <a:pt x="10120" y="7882"/>
                    <a:pt x="9966" y="7715"/>
                  </a:cubicBezTo>
                  <a:lnTo>
                    <a:pt x="9954" y="7704"/>
                  </a:lnTo>
                  <a:cubicBezTo>
                    <a:pt x="9716" y="7466"/>
                    <a:pt x="9399" y="7341"/>
                    <a:pt x="9076" y="7341"/>
                  </a:cubicBezTo>
                  <a:cubicBezTo>
                    <a:pt x="8931" y="7341"/>
                    <a:pt x="8785" y="7366"/>
                    <a:pt x="8644" y="7418"/>
                  </a:cubicBezTo>
                  <a:lnTo>
                    <a:pt x="8442" y="7203"/>
                  </a:lnTo>
                  <a:lnTo>
                    <a:pt x="10323" y="7203"/>
                  </a:lnTo>
                  <a:cubicBezTo>
                    <a:pt x="10454" y="7203"/>
                    <a:pt x="10561" y="7096"/>
                    <a:pt x="10561" y="6965"/>
                  </a:cubicBezTo>
                  <a:lnTo>
                    <a:pt x="10561" y="1536"/>
                  </a:lnTo>
                  <a:cubicBezTo>
                    <a:pt x="10561" y="1405"/>
                    <a:pt x="10454" y="1298"/>
                    <a:pt x="10323" y="1298"/>
                  </a:cubicBezTo>
                  <a:lnTo>
                    <a:pt x="1727" y="1298"/>
                  </a:lnTo>
                  <a:cubicBezTo>
                    <a:pt x="1584" y="1298"/>
                    <a:pt x="1477" y="1405"/>
                    <a:pt x="1477" y="1536"/>
                  </a:cubicBezTo>
                  <a:lnTo>
                    <a:pt x="1477" y="6965"/>
                  </a:lnTo>
                  <a:cubicBezTo>
                    <a:pt x="1477" y="7096"/>
                    <a:pt x="1584" y="7203"/>
                    <a:pt x="1727" y="7203"/>
                  </a:cubicBezTo>
                  <a:lnTo>
                    <a:pt x="6191" y="7203"/>
                  </a:lnTo>
                  <a:lnTo>
                    <a:pt x="6406" y="7418"/>
                  </a:lnTo>
                  <a:cubicBezTo>
                    <a:pt x="6292" y="7376"/>
                    <a:pt x="6169" y="7344"/>
                    <a:pt x="6045" y="7344"/>
                  </a:cubicBezTo>
                  <a:cubicBezTo>
                    <a:pt x="6027" y="7344"/>
                    <a:pt x="6008" y="7345"/>
                    <a:pt x="5989" y="7346"/>
                  </a:cubicBezTo>
                  <a:cubicBezTo>
                    <a:pt x="5584" y="7346"/>
                    <a:pt x="5322" y="7549"/>
                    <a:pt x="5096" y="7727"/>
                  </a:cubicBezTo>
                  <a:cubicBezTo>
                    <a:pt x="4870" y="7906"/>
                    <a:pt x="4727" y="8025"/>
                    <a:pt x="4465" y="8025"/>
                  </a:cubicBezTo>
                  <a:cubicBezTo>
                    <a:pt x="4191" y="8025"/>
                    <a:pt x="4048" y="7906"/>
                    <a:pt x="3870" y="7739"/>
                  </a:cubicBezTo>
                  <a:cubicBezTo>
                    <a:pt x="3620" y="7489"/>
                    <a:pt x="3286" y="7346"/>
                    <a:pt x="2941" y="7346"/>
                  </a:cubicBezTo>
                  <a:cubicBezTo>
                    <a:pt x="2608" y="7346"/>
                    <a:pt x="2286" y="7489"/>
                    <a:pt x="2060" y="7727"/>
                  </a:cubicBezTo>
                  <a:lnTo>
                    <a:pt x="2048" y="7739"/>
                  </a:lnTo>
                  <a:cubicBezTo>
                    <a:pt x="1879" y="7920"/>
                    <a:pt x="1684" y="7996"/>
                    <a:pt x="1496" y="7996"/>
                  </a:cubicBezTo>
                  <a:cubicBezTo>
                    <a:pt x="906" y="7996"/>
                    <a:pt x="384" y="7249"/>
                    <a:pt x="917" y="6680"/>
                  </a:cubicBezTo>
                  <a:lnTo>
                    <a:pt x="929" y="6668"/>
                  </a:lnTo>
                  <a:cubicBezTo>
                    <a:pt x="1155" y="6418"/>
                    <a:pt x="1298" y="6108"/>
                    <a:pt x="1310" y="5775"/>
                  </a:cubicBezTo>
                  <a:cubicBezTo>
                    <a:pt x="1310" y="5358"/>
                    <a:pt x="1096" y="5096"/>
                    <a:pt x="917" y="4882"/>
                  </a:cubicBezTo>
                  <a:cubicBezTo>
                    <a:pt x="738" y="4656"/>
                    <a:pt x="619" y="4513"/>
                    <a:pt x="619" y="4239"/>
                  </a:cubicBezTo>
                  <a:cubicBezTo>
                    <a:pt x="619" y="3965"/>
                    <a:pt x="750" y="3822"/>
                    <a:pt x="905" y="3620"/>
                  </a:cubicBezTo>
                  <a:cubicBezTo>
                    <a:pt x="1155" y="3382"/>
                    <a:pt x="1298" y="3048"/>
                    <a:pt x="1310" y="2691"/>
                  </a:cubicBezTo>
                  <a:cubicBezTo>
                    <a:pt x="1298" y="2393"/>
                    <a:pt x="1167" y="2096"/>
                    <a:pt x="929" y="1905"/>
                  </a:cubicBezTo>
                  <a:cubicBezTo>
                    <a:pt x="893" y="1870"/>
                    <a:pt x="857" y="1822"/>
                    <a:pt x="822" y="1786"/>
                  </a:cubicBezTo>
                  <a:lnTo>
                    <a:pt x="810" y="1786"/>
                  </a:lnTo>
                  <a:cubicBezTo>
                    <a:pt x="323" y="1200"/>
                    <a:pt x="832" y="492"/>
                    <a:pt x="1413" y="492"/>
                  </a:cubicBezTo>
                  <a:cubicBezTo>
                    <a:pt x="1600" y="492"/>
                    <a:pt x="1794" y="565"/>
                    <a:pt x="1965" y="738"/>
                  </a:cubicBezTo>
                  <a:lnTo>
                    <a:pt x="1977" y="750"/>
                  </a:lnTo>
                  <a:cubicBezTo>
                    <a:pt x="2207" y="981"/>
                    <a:pt x="2519" y="1110"/>
                    <a:pt x="2837" y="1110"/>
                  </a:cubicBezTo>
                  <a:cubicBezTo>
                    <a:pt x="2864" y="1110"/>
                    <a:pt x="2890" y="1109"/>
                    <a:pt x="2917" y="1108"/>
                  </a:cubicBezTo>
                  <a:cubicBezTo>
                    <a:pt x="3346" y="1108"/>
                    <a:pt x="3679" y="893"/>
                    <a:pt x="3941" y="727"/>
                  </a:cubicBezTo>
                  <a:cubicBezTo>
                    <a:pt x="4144" y="596"/>
                    <a:pt x="4310" y="476"/>
                    <a:pt x="4465" y="476"/>
                  </a:cubicBezTo>
                  <a:cubicBezTo>
                    <a:pt x="4727" y="476"/>
                    <a:pt x="4894" y="596"/>
                    <a:pt x="5108" y="750"/>
                  </a:cubicBezTo>
                  <a:cubicBezTo>
                    <a:pt x="5358" y="977"/>
                    <a:pt x="5668" y="1096"/>
                    <a:pt x="6013" y="1108"/>
                  </a:cubicBezTo>
                  <a:cubicBezTo>
                    <a:pt x="6334" y="1108"/>
                    <a:pt x="6656" y="977"/>
                    <a:pt x="6906" y="762"/>
                  </a:cubicBezTo>
                  <a:cubicBezTo>
                    <a:pt x="7108" y="607"/>
                    <a:pt x="7275" y="476"/>
                    <a:pt x="7561" y="476"/>
                  </a:cubicBezTo>
                  <a:close/>
                  <a:moveTo>
                    <a:pt x="5965" y="5334"/>
                  </a:moveTo>
                  <a:cubicBezTo>
                    <a:pt x="6799" y="6191"/>
                    <a:pt x="10323" y="9835"/>
                    <a:pt x="10454" y="9966"/>
                  </a:cubicBezTo>
                  <a:cubicBezTo>
                    <a:pt x="10525" y="10025"/>
                    <a:pt x="10585" y="10109"/>
                    <a:pt x="10621" y="10204"/>
                  </a:cubicBezTo>
                  <a:cubicBezTo>
                    <a:pt x="10656" y="10275"/>
                    <a:pt x="10621" y="10371"/>
                    <a:pt x="10561" y="10418"/>
                  </a:cubicBezTo>
                  <a:cubicBezTo>
                    <a:pt x="10525" y="10466"/>
                    <a:pt x="10466" y="10490"/>
                    <a:pt x="10406" y="10502"/>
                  </a:cubicBezTo>
                  <a:cubicBezTo>
                    <a:pt x="10287" y="10478"/>
                    <a:pt x="10180" y="10418"/>
                    <a:pt x="10097" y="10323"/>
                  </a:cubicBezTo>
                  <a:cubicBezTo>
                    <a:pt x="9966" y="10192"/>
                    <a:pt x="6334" y="6656"/>
                    <a:pt x="5465" y="5822"/>
                  </a:cubicBezTo>
                  <a:lnTo>
                    <a:pt x="5965" y="5334"/>
                  </a:lnTo>
                  <a:close/>
                  <a:moveTo>
                    <a:pt x="4465" y="0"/>
                  </a:moveTo>
                  <a:cubicBezTo>
                    <a:pt x="4167" y="0"/>
                    <a:pt x="3929" y="167"/>
                    <a:pt x="3691" y="322"/>
                  </a:cubicBezTo>
                  <a:cubicBezTo>
                    <a:pt x="3453" y="476"/>
                    <a:pt x="3215" y="631"/>
                    <a:pt x="2929" y="631"/>
                  </a:cubicBezTo>
                  <a:cubicBezTo>
                    <a:pt x="2914" y="632"/>
                    <a:pt x="2899" y="632"/>
                    <a:pt x="2885" y="632"/>
                  </a:cubicBezTo>
                  <a:cubicBezTo>
                    <a:pt x="2664" y="632"/>
                    <a:pt x="2466" y="549"/>
                    <a:pt x="2310" y="393"/>
                  </a:cubicBezTo>
                  <a:cubicBezTo>
                    <a:pt x="2066" y="137"/>
                    <a:pt x="1734" y="5"/>
                    <a:pt x="1401" y="5"/>
                  </a:cubicBezTo>
                  <a:cubicBezTo>
                    <a:pt x="1099" y="5"/>
                    <a:pt x="797" y="113"/>
                    <a:pt x="560" y="334"/>
                  </a:cubicBezTo>
                  <a:cubicBezTo>
                    <a:pt x="48" y="786"/>
                    <a:pt x="0" y="1572"/>
                    <a:pt x="453" y="2084"/>
                  </a:cubicBezTo>
                  <a:lnTo>
                    <a:pt x="453" y="2096"/>
                  </a:lnTo>
                  <a:cubicBezTo>
                    <a:pt x="500" y="2143"/>
                    <a:pt x="548" y="2191"/>
                    <a:pt x="584" y="2239"/>
                  </a:cubicBezTo>
                  <a:cubicBezTo>
                    <a:pt x="738" y="2393"/>
                    <a:pt x="822" y="2477"/>
                    <a:pt x="822" y="2691"/>
                  </a:cubicBezTo>
                  <a:cubicBezTo>
                    <a:pt x="822" y="2977"/>
                    <a:pt x="703" y="3120"/>
                    <a:pt x="536" y="3322"/>
                  </a:cubicBezTo>
                  <a:cubicBezTo>
                    <a:pt x="298" y="3560"/>
                    <a:pt x="155" y="3894"/>
                    <a:pt x="143" y="4239"/>
                  </a:cubicBezTo>
                  <a:cubicBezTo>
                    <a:pt x="143" y="4679"/>
                    <a:pt x="369" y="4953"/>
                    <a:pt x="548" y="5179"/>
                  </a:cubicBezTo>
                  <a:cubicBezTo>
                    <a:pt x="703" y="5370"/>
                    <a:pt x="834" y="5537"/>
                    <a:pt x="834" y="5775"/>
                  </a:cubicBezTo>
                  <a:cubicBezTo>
                    <a:pt x="834" y="6025"/>
                    <a:pt x="726" y="6156"/>
                    <a:pt x="560" y="6358"/>
                  </a:cubicBezTo>
                  <a:cubicBezTo>
                    <a:pt x="84" y="6870"/>
                    <a:pt x="107" y="7656"/>
                    <a:pt x="619" y="8132"/>
                  </a:cubicBezTo>
                  <a:cubicBezTo>
                    <a:pt x="860" y="8362"/>
                    <a:pt x="1170" y="8475"/>
                    <a:pt x="1480" y="8475"/>
                  </a:cubicBezTo>
                  <a:cubicBezTo>
                    <a:pt x="1813" y="8475"/>
                    <a:pt x="2146" y="8344"/>
                    <a:pt x="2393" y="8085"/>
                  </a:cubicBezTo>
                  <a:cubicBezTo>
                    <a:pt x="2572" y="7918"/>
                    <a:pt x="2703" y="7823"/>
                    <a:pt x="2941" y="7823"/>
                  </a:cubicBezTo>
                  <a:cubicBezTo>
                    <a:pt x="3215" y="7823"/>
                    <a:pt x="3370" y="7954"/>
                    <a:pt x="3560" y="8120"/>
                  </a:cubicBezTo>
                  <a:cubicBezTo>
                    <a:pt x="3798" y="8370"/>
                    <a:pt x="4132" y="8501"/>
                    <a:pt x="4477" y="8513"/>
                  </a:cubicBezTo>
                  <a:cubicBezTo>
                    <a:pt x="4917" y="8513"/>
                    <a:pt x="5191" y="8287"/>
                    <a:pt x="5418" y="8108"/>
                  </a:cubicBezTo>
                  <a:cubicBezTo>
                    <a:pt x="5608" y="7954"/>
                    <a:pt x="5763" y="7835"/>
                    <a:pt x="6013" y="7835"/>
                  </a:cubicBezTo>
                  <a:cubicBezTo>
                    <a:pt x="6251" y="7835"/>
                    <a:pt x="6418" y="7954"/>
                    <a:pt x="6608" y="8120"/>
                  </a:cubicBezTo>
                  <a:cubicBezTo>
                    <a:pt x="6846" y="8299"/>
                    <a:pt x="7108" y="8513"/>
                    <a:pt x="7537" y="8513"/>
                  </a:cubicBezTo>
                  <a:cubicBezTo>
                    <a:pt x="8644" y="9585"/>
                    <a:pt x="9692" y="10597"/>
                    <a:pt x="9751" y="10668"/>
                  </a:cubicBezTo>
                  <a:cubicBezTo>
                    <a:pt x="9930" y="10859"/>
                    <a:pt x="10156" y="10966"/>
                    <a:pt x="10418" y="10978"/>
                  </a:cubicBezTo>
                  <a:cubicBezTo>
                    <a:pt x="10597" y="10978"/>
                    <a:pt x="10775" y="10894"/>
                    <a:pt x="10906" y="10763"/>
                  </a:cubicBezTo>
                  <a:cubicBezTo>
                    <a:pt x="11097" y="10585"/>
                    <a:pt x="11168" y="10299"/>
                    <a:pt x="11085" y="10049"/>
                  </a:cubicBezTo>
                  <a:cubicBezTo>
                    <a:pt x="11025" y="9894"/>
                    <a:pt x="10918" y="9740"/>
                    <a:pt x="10799" y="9620"/>
                  </a:cubicBezTo>
                  <a:cubicBezTo>
                    <a:pt x="10740" y="9573"/>
                    <a:pt x="9954" y="8763"/>
                    <a:pt x="9049" y="7823"/>
                  </a:cubicBezTo>
                  <a:lnTo>
                    <a:pt x="9061" y="7823"/>
                  </a:lnTo>
                  <a:cubicBezTo>
                    <a:pt x="9074" y="7822"/>
                    <a:pt x="9088" y="7821"/>
                    <a:pt x="9101" y="7821"/>
                  </a:cubicBezTo>
                  <a:cubicBezTo>
                    <a:pt x="9300" y="7821"/>
                    <a:pt x="9487" y="7904"/>
                    <a:pt x="9632" y="8049"/>
                  </a:cubicBezTo>
                  <a:cubicBezTo>
                    <a:pt x="9902" y="8344"/>
                    <a:pt x="10226" y="8469"/>
                    <a:pt x="10540" y="8469"/>
                  </a:cubicBezTo>
                  <a:cubicBezTo>
                    <a:pt x="11405" y="8469"/>
                    <a:pt x="12203" y="7524"/>
                    <a:pt x="11644" y="6572"/>
                  </a:cubicBezTo>
                  <a:cubicBezTo>
                    <a:pt x="11644" y="6561"/>
                    <a:pt x="11633" y="6549"/>
                    <a:pt x="11633" y="6537"/>
                  </a:cubicBezTo>
                  <a:cubicBezTo>
                    <a:pt x="11561" y="6453"/>
                    <a:pt x="11502" y="6370"/>
                    <a:pt x="11418" y="6287"/>
                  </a:cubicBezTo>
                  <a:cubicBezTo>
                    <a:pt x="11299" y="6144"/>
                    <a:pt x="11228" y="5965"/>
                    <a:pt x="11228" y="5775"/>
                  </a:cubicBezTo>
                  <a:cubicBezTo>
                    <a:pt x="11228" y="5501"/>
                    <a:pt x="11359" y="5346"/>
                    <a:pt x="11514" y="5156"/>
                  </a:cubicBezTo>
                  <a:cubicBezTo>
                    <a:pt x="11764" y="4906"/>
                    <a:pt x="11906" y="4584"/>
                    <a:pt x="11918" y="4239"/>
                  </a:cubicBezTo>
                  <a:cubicBezTo>
                    <a:pt x="11918" y="3786"/>
                    <a:pt x="11692" y="3513"/>
                    <a:pt x="11502" y="3286"/>
                  </a:cubicBezTo>
                  <a:cubicBezTo>
                    <a:pt x="11347" y="3096"/>
                    <a:pt x="11228" y="2941"/>
                    <a:pt x="11228" y="2691"/>
                  </a:cubicBezTo>
                  <a:cubicBezTo>
                    <a:pt x="11228" y="2453"/>
                    <a:pt x="11335" y="2310"/>
                    <a:pt x="11490" y="2108"/>
                  </a:cubicBezTo>
                  <a:cubicBezTo>
                    <a:pt x="11954" y="1596"/>
                    <a:pt x="11918" y="810"/>
                    <a:pt x="11406" y="346"/>
                  </a:cubicBezTo>
                  <a:cubicBezTo>
                    <a:pt x="11164" y="120"/>
                    <a:pt x="10861" y="10"/>
                    <a:pt x="10558" y="10"/>
                  </a:cubicBezTo>
                  <a:cubicBezTo>
                    <a:pt x="10220" y="10"/>
                    <a:pt x="9883" y="147"/>
                    <a:pt x="9632" y="417"/>
                  </a:cubicBezTo>
                  <a:cubicBezTo>
                    <a:pt x="9489" y="560"/>
                    <a:pt x="9299" y="631"/>
                    <a:pt x="9108" y="631"/>
                  </a:cubicBezTo>
                  <a:cubicBezTo>
                    <a:pt x="8823" y="631"/>
                    <a:pt x="8668" y="512"/>
                    <a:pt x="8466" y="357"/>
                  </a:cubicBezTo>
                  <a:cubicBezTo>
                    <a:pt x="8227" y="131"/>
                    <a:pt x="7894" y="0"/>
                    <a:pt x="7561" y="0"/>
                  </a:cubicBezTo>
                  <a:cubicBezTo>
                    <a:pt x="7215" y="12"/>
                    <a:pt x="6882" y="143"/>
                    <a:pt x="6620" y="369"/>
                  </a:cubicBezTo>
                  <a:cubicBezTo>
                    <a:pt x="6418" y="524"/>
                    <a:pt x="6263" y="631"/>
                    <a:pt x="6013" y="631"/>
                  </a:cubicBezTo>
                  <a:cubicBezTo>
                    <a:pt x="5763" y="631"/>
                    <a:pt x="5596" y="512"/>
                    <a:pt x="5394" y="369"/>
                  </a:cubicBezTo>
                  <a:cubicBezTo>
                    <a:pt x="5132" y="143"/>
                    <a:pt x="4810" y="12"/>
                    <a:pt x="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5"/>
            <p:cNvSpPr/>
            <p:nvPr/>
          </p:nvSpPr>
          <p:spPr>
            <a:xfrm>
              <a:off x="3404450" y="3023950"/>
              <a:ext cx="18600" cy="14075"/>
            </a:xfrm>
            <a:custGeom>
              <a:avLst/>
              <a:gdLst/>
              <a:ahLst/>
              <a:cxnLst/>
              <a:rect l="l" t="t" r="r" b="b"/>
              <a:pathLst>
                <a:path w="744" h="563" extrusionOk="0">
                  <a:moveTo>
                    <a:pt x="351" y="1"/>
                  </a:moveTo>
                  <a:cubicBezTo>
                    <a:pt x="164" y="1"/>
                    <a:pt x="1" y="246"/>
                    <a:pt x="184" y="420"/>
                  </a:cubicBezTo>
                  <a:lnTo>
                    <a:pt x="256" y="491"/>
                  </a:lnTo>
                  <a:cubicBezTo>
                    <a:pt x="303" y="539"/>
                    <a:pt x="363" y="563"/>
                    <a:pt x="422" y="563"/>
                  </a:cubicBezTo>
                  <a:cubicBezTo>
                    <a:pt x="637" y="563"/>
                    <a:pt x="744" y="313"/>
                    <a:pt x="601" y="158"/>
                  </a:cubicBezTo>
                  <a:lnTo>
                    <a:pt x="601" y="146"/>
                  </a:lnTo>
                  <a:lnTo>
                    <a:pt x="518" y="74"/>
                  </a:lnTo>
                  <a:cubicBezTo>
                    <a:pt x="466" y="22"/>
                    <a:pt x="407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5"/>
            <p:cNvSpPr/>
            <p:nvPr/>
          </p:nvSpPr>
          <p:spPr>
            <a:xfrm>
              <a:off x="3537925" y="2991775"/>
              <a:ext cx="11925" cy="14775"/>
            </a:xfrm>
            <a:custGeom>
              <a:avLst/>
              <a:gdLst/>
              <a:ahLst/>
              <a:cxnLst/>
              <a:rect l="l" t="t" r="r" b="b"/>
              <a:pathLst>
                <a:path w="477" h="591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1" y="123"/>
                    <a:pt x="1" y="242"/>
                  </a:cubicBezTo>
                  <a:lnTo>
                    <a:pt x="1" y="338"/>
                  </a:lnTo>
                  <a:cubicBezTo>
                    <a:pt x="1" y="457"/>
                    <a:pt x="84" y="564"/>
                    <a:pt x="203" y="588"/>
                  </a:cubicBezTo>
                  <a:cubicBezTo>
                    <a:pt x="215" y="590"/>
                    <a:pt x="228" y="591"/>
                    <a:pt x="240" y="591"/>
                  </a:cubicBezTo>
                  <a:cubicBezTo>
                    <a:pt x="368" y="591"/>
                    <a:pt x="477" y="480"/>
                    <a:pt x="477" y="349"/>
                  </a:cubicBezTo>
                  <a:lnTo>
                    <a:pt x="477" y="242"/>
                  </a:lnTo>
                  <a:cubicBezTo>
                    <a:pt x="477" y="102"/>
                    <a:pt x="3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5"/>
            <p:cNvSpPr/>
            <p:nvPr/>
          </p:nvSpPr>
          <p:spPr>
            <a:xfrm>
              <a:off x="3537925" y="3013525"/>
              <a:ext cx="11925" cy="67450"/>
            </a:xfrm>
            <a:custGeom>
              <a:avLst/>
              <a:gdLst/>
              <a:ahLst/>
              <a:cxnLst/>
              <a:rect l="l" t="t" r="r" b="b"/>
              <a:pathLst>
                <a:path w="477" h="2698" extrusionOk="0">
                  <a:moveTo>
                    <a:pt x="239" y="0"/>
                  </a:moveTo>
                  <a:cubicBezTo>
                    <a:pt x="120" y="0"/>
                    <a:pt x="1" y="81"/>
                    <a:pt x="1" y="241"/>
                  </a:cubicBezTo>
                  <a:lnTo>
                    <a:pt x="1" y="253"/>
                  </a:lnTo>
                  <a:lnTo>
                    <a:pt x="1" y="2456"/>
                  </a:lnTo>
                  <a:cubicBezTo>
                    <a:pt x="1" y="2575"/>
                    <a:pt x="84" y="2682"/>
                    <a:pt x="203" y="2694"/>
                  </a:cubicBezTo>
                  <a:cubicBezTo>
                    <a:pt x="216" y="2696"/>
                    <a:pt x="230" y="2697"/>
                    <a:pt x="243" y="2697"/>
                  </a:cubicBezTo>
                  <a:cubicBezTo>
                    <a:pt x="369" y="2697"/>
                    <a:pt x="477" y="2596"/>
                    <a:pt x="477" y="2456"/>
                  </a:cubicBezTo>
                  <a:lnTo>
                    <a:pt x="477" y="241"/>
                  </a:lnTo>
                  <a:cubicBezTo>
                    <a:pt x="477" y="81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2019;p55"/>
          <p:cNvGrpSpPr/>
          <p:nvPr/>
        </p:nvGrpSpPr>
        <p:grpSpPr>
          <a:xfrm>
            <a:off x="7815284" y="1493836"/>
            <a:ext cx="272675" cy="293825"/>
            <a:chOff x="5626575" y="1129725"/>
            <a:chExt cx="272675" cy="293825"/>
          </a:xfrm>
        </p:grpSpPr>
        <p:sp>
          <p:nvSpPr>
            <p:cNvPr id="320" name="Google Shape;2020;p55"/>
            <p:cNvSpPr/>
            <p:nvPr/>
          </p:nvSpPr>
          <p:spPr>
            <a:xfrm>
              <a:off x="5648900" y="1204425"/>
              <a:ext cx="12525" cy="14250"/>
            </a:xfrm>
            <a:custGeom>
              <a:avLst/>
              <a:gdLst/>
              <a:ahLst/>
              <a:cxnLst/>
              <a:rect l="l" t="t" r="r" b="b"/>
              <a:pathLst>
                <a:path w="501" h="570" extrusionOk="0">
                  <a:moveTo>
                    <a:pt x="243" y="0"/>
                  </a:moveTo>
                  <a:cubicBezTo>
                    <a:pt x="120" y="0"/>
                    <a:pt x="12" y="103"/>
                    <a:pt x="1" y="228"/>
                  </a:cubicBezTo>
                  <a:lnTo>
                    <a:pt x="1" y="347"/>
                  </a:lnTo>
                  <a:cubicBezTo>
                    <a:pt x="13" y="495"/>
                    <a:pt x="129" y="570"/>
                    <a:pt x="245" y="570"/>
                  </a:cubicBezTo>
                  <a:cubicBezTo>
                    <a:pt x="361" y="570"/>
                    <a:pt x="477" y="495"/>
                    <a:pt x="489" y="347"/>
                  </a:cubicBezTo>
                  <a:cubicBezTo>
                    <a:pt x="489" y="323"/>
                    <a:pt x="489" y="287"/>
                    <a:pt x="489" y="263"/>
                  </a:cubicBezTo>
                  <a:cubicBezTo>
                    <a:pt x="501" y="132"/>
                    <a:pt x="394" y="13"/>
                    <a:pt x="263" y="1"/>
                  </a:cubicBezTo>
                  <a:cubicBezTo>
                    <a:pt x="256" y="1"/>
                    <a:pt x="249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021;p55"/>
            <p:cNvSpPr/>
            <p:nvPr/>
          </p:nvSpPr>
          <p:spPr>
            <a:xfrm>
              <a:off x="5653975" y="1165675"/>
              <a:ext cx="25625" cy="31350"/>
            </a:xfrm>
            <a:custGeom>
              <a:avLst/>
              <a:gdLst/>
              <a:ahLst/>
              <a:cxnLst/>
              <a:rect l="l" t="t" r="r" b="b"/>
              <a:pathLst>
                <a:path w="1025" h="1254" extrusionOk="0">
                  <a:moveTo>
                    <a:pt x="747" y="1"/>
                  </a:moveTo>
                  <a:cubicBezTo>
                    <a:pt x="674" y="1"/>
                    <a:pt x="602" y="35"/>
                    <a:pt x="560" y="99"/>
                  </a:cubicBezTo>
                  <a:cubicBezTo>
                    <a:pt x="369" y="349"/>
                    <a:pt x="203" y="623"/>
                    <a:pt x="60" y="908"/>
                  </a:cubicBezTo>
                  <a:cubicBezTo>
                    <a:pt x="0" y="1027"/>
                    <a:pt x="60" y="1170"/>
                    <a:pt x="179" y="1230"/>
                  </a:cubicBezTo>
                  <a:cubicBezTo>
                    <a:pt x="203" y="1242"/>
                    <a:pt x="238" y="1254"/>
                    <a:pt x="274" y="1254"/>
                  </a:cubicBezTo>
                  <a:cubicBezTo>
                    <a:pt x="369" y="1254"/>
                    <a:pt x="453" y="1194"/>
                    <a:pt x="500" y="1111"/>
                  </a:cubicBezTo>
                  <a:cubicBezTo>
                    <a:pt x="619" y="861"/>
                    <a:pt x="774" y="611"/>
                    <a:pt x="941" y="384"/>
                  </a:cubicBezTo>
                  <a:cubicBezTo>
                    <a:pt x="1024" y="277"/>
                    <a:pt x="1000" y="123"/>
                    <a:pt x="893" y="51"/>
                  </a:cubicBezTo>
                  <a:cubicBezTo>
                    <a:pt x="850" y="17"/>
                    <a:pt x="798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022;p55"/>
            <p:cNvSpPr/>
            <p:nvPr/>
          </p:nvSpPr>
          <p:spPr>
            <a:xfrm>
              <a:off x="5737400" y="1266650"/>
              <a:ext cx="84175" cy="71925"/>
            </a:xfrm>
            <a:custGeom>
              <a:avLst/>
              <a:gdLst/>
              <a:ahLst/>
              <a:cxnLst/>
              <a:rect l="l" t="t" r="r" b="b"/>
              <a:pathLst>
                <a:path w="3367" h="2877" extrusionOk="0">
                  <a:moveTo>
                    <a:pt x="1912" y="474"/>
                  </a:moveTo>
                  <a:cubicBezTo>
                    <a:pt x="2406" y="474"/>
                    <a:pt x="2878" y="859"/>
                    <a:pt x="2878" y="1441"/>
                  </a:cubicBezTo>
                  <a:cubicBezTo>
                    <a:pt x="2890" y="1965"/>
                    <a:pt x="2450" y="2394"/>
                    <a:pt x="1926" y="2406"/>
                  </a:cubicBezTo>
                  <a:lnTo>
                    <a:pt x="1926" y="2394"/>
                  </a:lnTo>
                  <a:cubicBezTo>
                    <a:pt x="1069" y="2394"/>
                    <a:pt x="640" y="1358"/>
                    <a:pt x="1247" y="751"/>
                  </a:cubicBezTo>
                  <a:cubicBezTo>
                    <a:pt x="1442" y="560"/>
                    <a:pt x="1679" y="474"/>
                    <a:pt x="1912" y="474"/>
                  </a:cubicBezTo>
                  <a:close/>
                  <a:moveTo>
                    <a:pt x="1911" y="1"/>
                  </a:moveTo>
                  <a:cubicBezTo>
                    <a:pt x="635" y="1"/>
                    <a:pt x="0" y="1552"/>
                    <a:pt x="902" y="2453"/>
                  </a:cubicBezTo>
                  <a:cubicBezTo>
                    <a:pt x="1194" y="2746"/>
                    <a:pt x="1555" y="2877"/>
                    <a:pt x="1910" y="2877"/>
                  </a:cubicBezTo>
                  <a:cubicBezTo>
                    <a:pt x="2652" y="2877"/>
                    <a:pt x="3366" y="2303"/>
                    <a:pt x="3366" y="1441"/>
                  </a:cubicBezTo>
                  <a:cubicBezTo>
                    <a:pt x="3366" y="644"/>
                    <a:pt x="2712" y="1"/>
                    <a:pt x="1926" y="1"/>
                  </a:cubicBezTo>
                  <a:cubicBezTo>
                    <a:pt x="1921" y="1"/>
                    <a:pt x="1916" y="1"/>
                    <a:pt x="1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023;p55"/>
            <p:cNvSpPr/>
            <p:nvPr/>
          </p:nvSpPr>
          <p:spPr>
            <a:xfrm>
              <a:off x="5626575" y="1129725"/>
              <a:ext cx="272675" cy="293825"/>
            </a:xfrm>
            <a:custGeom>
              <a:avLst/>
              <a:gdLst/>
              <a:ahLst/>
              <a:cxnLst/>
              <a:rect l="l" t="t" r="r" b="b"/>
              <a:pathLst>
                <a:path w="10907" h="11753" extrusionOk="0">
                  <a:moveTo>
                    <a:pt x="2037" y="560"/>
                  </a:moveTo>
                  <a:cubicBezTo>
                    <a:pt x="2465" y="1013"/>
                    <a:pt x="3573" y="2263"/>
                    <a:pt x="3573" y="3239"/>
                  </a:cubicBezTo>
                  <a:cubicBezTo>
                    <a:pt x="3573" y="4120"/>
                    <a:pt x="2870" y="4870"/>
                    <a:pt x="2037" y="4870"/>
                  </a:cubicBezTo>
                  <a:cubicBezTo>
                    <a:pt x="1203" y="4870"/>
                    <a:pt x="501" y="4132"/>
                    <a:pt x="501" y="3239"/>
                  </a:cubicBezTo>
                  <a:cubicBezTo>
                    <a:pt x="501" y="2263"/>
                    <a:pt x="1608" y="1013"/>
                    <a:pt x="2037" y="560"/>
                  </a:cubicBezTo>
                  <a:close/>
                  <a:moveTo>
                    <a:pt x="6359" y="4647"/>
                  </a:moveTo>
                  <a:cubicBezTo>
                    <a:pt x="6600" y="4647"/>
                    <a:pt x="6841" y="4805"/>
                    <a:pt x="6859" y="5120"/>
                  </a:cubicBezTo>
                  <a:cubicBezTo>
                    <a:pt x="6859" y="5204"/>
                    <a:pt x="6895" y="5275"/>
                    <a:pt x="6966" y="5311"/>
                  </a:cubicBezTo>
                  <a:cubicBezTo>
                    <a:pt x="7010" y="5338"/>
                    <a:pt x="7058" y="5353"/>
                    <a:pt x="7106" y="5353"/>
                  </a:cubicBezTo>
                  <a:cubicBezTo>
                    <a:pt x="7163" y="5353"/>
                    <a:pt x="7218" y="5332"/>
                    <a:pt x="7264" y="5287"/>
                  </a:cubicBezTo>
                  <a:cubicBezTo>
                    <a:pt x="7372" y="5187"/>
                    <a:pt x="7491" y="5145"/>
                    <a:pt x="7604" y="5145"/>
                  </a:cubicBezTo>
                  <a:cubicBezTo>
                    <a:pt x="7990" y="5145"/>
                    <a:pt x="8316" y="5634"/>
                    <a:pt x="7966" y="6002"/>
                  </a:cubicBezTo>
                  <a:cubicBezTo>
                    <a:pt x="7823" y="6144"/>
                    <a:pt x="7930" y="6394"/>
                    <a:pt x="8145" y="6406"/>
                  </a:cubicBezTo>
                  <a:cubicBezTo>
                    <a:pt x="8800" y="6406"/>
                    <a:pt x="8800" y="7406"/>
                    <a:pt x="8145" y="7406"/>
                  </a:cubicBezTo>
                  <a:cubicBezTo>
                    <a:pt x="8061" y="7406"/>
                    <a:pt x="7990" y="7442"/>
                    <a:pt x="7942" y="7514"/>
                  </a:cubicBezTo>
                  <a:cubicBezTo>
                    <a:pt x="7883" y="7597"/>
                    <a:pt x="7895" y="7728"/>
                    <a:pt x="7966" y="7811"/>
                  </a:cubicBezTo>
                  <a:cubicBezTo>
                    <a:pt x="8276" y="8121"/>
                    <a:pt x="8049" y="8657"/>
                    <a:pt x="7609" y="8657"/>
                  </a:cubicBezTo>
                  <a:cubicBezTo>
                    <a:pt x="7478" y="8657"/>
                    <a:pt x="7359" y="8609"/>
                    <a:pt x="7264" y="8514"/>
                  </a:cubicBezTo>
                  <a:cubicBezTo>
                    <a:pt x="7228" y="8478"/>
                    <a:pt x="7180" y="8454"/>
                    <a:pt x="7133" y="8454"/>
                  </a:cubicBezTo>
                  <a:cubicBezTo>
                    <a:pt x="7119" y="8452"/>
                    <a:pt x="7106" y="8451"/>
                    <a:pt x="7093" y="8451"/>
                  </a:cubicBezTo>
                  <a:cubicBezTo>
                    <a:pt x="6966" y="8451"/>
                    <a:pt x="6859" y="8551"/>
                    <a:pt x="6859" y="8680"/>
                  </a:cubicBezTo>
                  <a:cubicBezTo>
                    <a:pt x="6841" y="8996"/>
                    <a:pt x="6600" y="9154"/>
                    <a:pt x="6359" y="9154"/>
                  </a:cubicBezTo>
                  <a:cubicBezTo>
                    <a:pt x="6118" y="9154"/>
                    <a:pt x="5877" y="8996"/>
                    <a:pt x="5859" y="8680"/>
                  </a:cubicBezTo>
                  <a:cubicBezTo>
                    <a:pt x="5859" y="8633"/>
                    <a:pt x="5835" y="8585"/>
                    <a:pt x="5811" y="8549"/>
                  </a:cubicBezTo>
                  <a:cubicBezTo>
                    <a:pt x="5763" y="8490"/>
                    <a:pt x="5692" y="8454"/>
                    <a:pt x="5621" y="8454"/>
                  </a:cubicBezTo>
                  <a:cubicBezTo>
                    <a:pt x="5561" y="8454"/>
                    <a:pt x="5502" y="8478"/>
                    <a:pt x="5454" y="8514"/>
                  </a:cubicBezTo>
                  <a:cubicBezTo>
                    <a:pt x="5359" y="8609"/>
                    <a:pt x="5240" y="8657"/>
                    <a:pt x="5109" y="8657"/>
                  </a:cubicBezTo>
                  <a:cubicBezTo>
                    <a:pt x="4668" y="8657"/>
                    <a:pt x="4442" y="8121"/>
                    <a:pt x="4751" y="7811"/>
                  </a:cubicBezTo>
                  <a:cubicBezTo>
                    <a:pt x="4823" y="7728"/>
                    <a:pt x="4835" y="7597"/>
                    <a:pt x="4775" y="7514"/>
                  </a:cubicBezTo>
                  <a:cubicBezTo>
                    <a:pt x="4728" y="7442"/>
                    <a:pt x="4656" y="7406"/>
                    <a:pt x="4573" y="7406"/>
                  </a:cubicBezTo>
                  <a:cubicBezTo>
                    <a:pt x="3910" y="7395"/>
                    <a:pt x="3906" y="6406"/>
                    <a:pt x="4561" y="6406"/>
                  </a:cubicBezTo>
                  <a:cubicBezTo>
                    <a:pt x="4565" y="6406"/>
                    <a:pt x="4569" y="6406"/>
                    <a:pt x="4573" y="6406"/>
                  </a:cubicBezTo>
                  <a:cubicBezTo>
                    <a:pt x="4787" y="6394"/>
                    <a:pt x="4894" y="6144"/>
                    <a:pt x="4751" y="6002"/>
                  </a:cubicBezTo>
                  <a:cubicBezTo>
                    <a:pt x="4402" y="5634"/>
                    <a:pt x="4728" y="5145"/>
                    <a:pt x="5113" y="5145"/>
                  </a:cubicBezTo>
                  <a:cubicBezTo>
                    <a:pt x="5227" y="5145"/>
                    <a:pt x="5346" y="5187"/>
                    <a:pt x="5454" y="5287"/>
                  </a:cubicBezTo>
                  <a:cubicBezTo>
                    <a:pt x="5503" y="5332"/>
                    <a:pt x="5560" y="5353"/>
                    <a:pt x="5616" y="5353"/>
                  </a:cubicBezTo>
                  <a:cubicBezTo>
                    <a:pt x="5737" y="5353"/>
                    <a:pt x="5851" y="5259"/>
                    <a:pt x="5859" y="5120"/>
                  </a:cubicBezTo>
                  <a:cubicBezTo>
                    <a:pt x="5877" y="4805"/>
                    <a:pt x="6118" y="4647"/>
                    <a:pt x="6359" y="4647"/>
                  </a:cubicBezTo>
                  <a:close/>
                  <a:moveTo>
                    <a:pt x="10431" y="1763"/>
                  </a:moveTo>
                  <a:lnTo>
                    <a:pt x="10431" y="11276"/>
                  </a:lnTo>
                  <a:lnTo>
                    <a:pt x="6585" y="11276"/>
                  </a:lnTo>
                  <a:lnTo>
                    <a:pt x="6585" y="9621"/>
                  </a:lnTo>
                  <a:cubicBezTo>
                    <a:pt x="6883" y="9550"/>
                    <a:pt x="7121" y="9347"/>
                    <a:pt x="7252" y="9073"/>
                  </a:cubicBezTo>
                  <a:cubicBezTo>
                    <a:pt x="7359" y="9109"/>
                    <a:pt x="7478" y="9133"/>
                    <a:pt x="7609" y="9133"/>
                  </a:cubicBezTo>
                  <a:cubicBezTo>
                    <a:pt x="8300" y="9133"/>
                    <a:pt x="8776" y="8442"/>
                    <a:pt x="8526" y="7799"/>
                  </a:cubicBezTo>
                  <a:cubicBezTo>
                    <a:pt x="9300" y="7454"/>
                    <a:pt x="9300" y="6347"/>
                    <a:pt x="8526" y="6002"/>
                  </a:cubicBezTo>
                  <a:cubicBezTo>
                    <a:pt x="8778" y="5326"/>
                    <a:pt x="8261" y="4659"/>
                    <a:pt x="7612" y="4659"/>
                  </a:cubicBezTo>
                  <a:cubicBezTo>
                    <a:pt x="7495" y="4659"/>
                    <a:pt x="7374" y="4680"/>
                    <a:pt x="7252" y="4728"/>
                  </a:cubicBezTo>
                  <a:cubicBezTo>
                    <a:pt x="7073" y="4341"/>
                    <a:pt x="6710" y="4147"/>
                    <a:pt x="6347" y="4147"/>
                  </a:cubicBezTo>
                  <a:cubicBezTo>
                    <a:pt x="5984" y="4147"/>
                    <a:pt x="5621" y="4341"/>
                    <a:pt x="5442" y="4728"/>
                  </a:cubicBezTo>
                  <a:cubicBezTo>
                    <a:pt x="5331" y="4683"/>
                    <a:pt x="5213" y="4662"/>
                    <a:pt x="5096" y="4662"/>
                  </a:cubicBezTo>
                  <a:cubicBezTo>
                    <a:pt x="4839" y="4662"/>
                    <a:pt x="4583" y="4765"/>
                    <a:pt x="4394" y="4954"/>
                  </a:cubicBezTo>
                  <a:cubicBezTo>
                    <a:pt x="4120" y="5228"/>
                    <a:pt x="4037" y="5632"/>
                    <a:pt x="4168" y="5990"/>
                  </a:cubicBezTo>
                  <a:cubicBezTo>
                    <a:pt x="3394" y="6335"/>
                    <a:pt x="3394" y="7442"/>
                    <a:pt x="4168" y="7787"/>
                  </a:cubicBezTo>
                  <a:cubicBezTo>
                    <a:pt x="3918" y="8430"/>
                    <a:pt x="4394" y="9133"/>
                    <a:pt x="5085" y="9133"/>
                  </a:cubicBezTo>
                  <a:cubicBezTo>
                    <a:pt x="5216" y="9133"/>
                    <a:pt x="5335" y="9109"/>
                    <a:pt x="5442" y="9061"/>
                  </a:cubicBezTo>
                  <a:cubicBezTo>
                    <a:pt x="5573" y="9335"/>
                    <a:pt x="5811" y="9550"/>
                    <a:pt x="6109" y="9621"/>
                  </a:cubicBezTo>
                  <a:lnTo>
                    <a:pt x="6109" y="11276"/>
                  </a:lnTo>
                  <a:lnTo>
                    <a:pt x="2275" y="11276"/>
                  </a:lnTo>
                  <a:lnTo>
                    <a:pt x="2275" y="5323"/>
                  </a:lnTo>
                  <a:cubicBezTo>
                    <a:pt x="3251" y="5204"/>
                    <a:pt x="4049" y="4287"/>
                    <a:pt x="4049" y="3227"/>
                  </a:cubicBezTo>
                  <a:cubicBezTo>
                    <a:pt x="4049" y="2799"/>
                    <a:pt x="3882" y="2311"/>
                    <a:pt x="3561" y="1763"/>
                  </a:cubicBezTo>
                  <a:close/>
                  <a:moveTo>
                    <a:pt x="2025" y="1"/>
                  </a:moveTo>
                  <a:cubicBezTo>
                    <a:pt x="1953" y="1"/>
                    <a:pt x="1894" y="25"/>
                    <a:pt x="1858" y="60"/>
                  </a:cubicBezTo>
                  <a:cubicBezTo>
                    <a:pt x="1775" y="132"/>
                    <a:pt x="1" y="1846"/>
                    <a:pt x="1" y="3239"/>
                  </a:cubicBezTo>
                  <a:cubicBezTo>
                    <a:pt x="1" y="4299"/>
                    <a:pt x="799" y="5204"/>
                    <a:pt x="1775" y="5335"/>
                  </a:cubicBezTo>
                  <a:lnTo>
                    <a:pt x="1775" y="11514"/>
                  </a:lnTo>
                  <a:cubicBezTo>
                    <a:pt x="1775" y="11645"/>
                    <a:pt x="1882" y="11752"/>
                    <a:pt x="2025" y="11752"/>
                  </a:cubicBezTo>
                  <a:lnTo>
                    <a:pt x="10657" y="11752"/>
                  </a:lnTo>
                  <a:cubicBezTo>
                    <a:pt x="10800" y="11752"/>
                    <a:pt x="10907" y="11645"/>
                    <a:pt x="10895" y="11514"/>
                  </a:cubicBezTo>
                  <a:lnTo>
                    <a:pt x="10895" y="1537"/>
                  </a:lnTo>
                  <a:cubicBezTo>
                    <a:pt x="10907" y="1406"/>
                    <a:pt x="10800" y="1299"/>
                    <a:pt x="10669" y="1299"/>
                  </a:cubicBezTo>
                  <a:lnTo>
                    <a:pt x="3251" y="1299"/>
                  </a:lnTo>
                  <a:cubicBezTo>
                    <a:pt x="3204" y="1239"/>
                    <a:pt x="3156" y="1168"/>
                    <a:pt x="3096" y="1108"/>
                  </a:cubicBezTo>
                  <a:cubicBezTo>
                    <a:pt x="2858" y="799"/>
                    <a:pt x="2632" y="525"/>
                    <a:pt x="2477" y="358"/>
                  </a:cubicBezTo>
                  <a:cubicBezTo>
                    <a:pt x="2382" y="263"/>
                    <a:pt x="2311" y="191"/>
                    <a:pt x="2263" y="144"/>
                  </a:cubicBezTo>
                  <a:cubicBezTo>
                    <a:pt x="2156" y="37"/>
                    <a:pt x="2120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2024;p55"/>
          <p:cNvGrpSpPr/>
          <p:nvPr/>
        </p:nvGrpSpPr>
        <p:grpSpPr>
          <a:xfrm>
            <a:off x="7316293" y="1522573"/>
            <a:ext cx="294100" cy="236350"/>
            <a:chOff x="4961325" y="1129150"/>
            <a:chExt cx="294100" cy="236350"/>
          </a:xfrm>
        </p:grpSpPr>
        <p:sp>
          <p:nvSpPr>
            <p:cNvPr id="325" name="Google Shape;2025;p55"/>
            <p:cNvSpPr/>
            <p:nvPr/>
          </p:nvSpPr>
          <p:spPr>
            <a:xfrm>
              <a:off x="5029775" y="1199375"/>
              <a:ext cx="136950" cy="117375"/>
            </a:xfrm>
            <a:custGeom>
              <a:avLst/>
              <a:gdLst/>
              <a:ahLst/>
              <a:cxnLst/>
              <a:rect l="l" t="t" r="r" b="b"/>
              <a:pathLst>
                <a:path w="5478" h="4695" extrusionOk="0">
                  <a:moveTo>
                    <a:pt x="3123" y="478"/>
                  </a:moveTo>
                  <a:cubicBezTo>
                    <a:pt x="4081" y="478"/>
                    <a:pt x="5001" y="1219"/>
                    <a:pt x="5001" y="2346"/>
                  </a:cubicBezTo>
                  <a:cubicBezTo>
                    <a:pt x="5001" y="3370"/>
                    <a:pt x="4168" y="4216"/>
                    <a:pt x="3132" y="4216"/>
                  </a:cubicBezTo>
                  <a:cubicBezTo>
                    <a:pt x="1477" y="4216"/>
                    <a:pt x="644" y="2204"/>
                    <a:pt x="1822" y="1025"/>
                  </a:cubicBezTo>
                  <a:cubicBezTo>
                    <a:pt x="2200" y="647"/>
                    <a:pt x="2666" y="478"/>
                    <a:pt x="3123" y="478"/>
                  </a:cubicBezTo>
                  <a:close/>
                  <a:moveTo>
                    <a:pt x="3132" y="1"/>
                  </a:moveTo>
                  <a:cubicBezTo>
                    <a:pt x="1049" y="1"/>
                    <a:pt x="1" y="2525"/>
                    <a:pt x="1477" y="4001"/>
                  </a:cubicBezTo>
                  <a:cubicBezTo>
                    <a:pt x="1956" y="4480"/>
                    <a:pt x="2545" y="4695"/>
                    <a:pt x="3122" y="4695"/>
                  </a:cubicBezTo>
                  <a:cubicBezTo>
                    <a:pt x="4325" y="4695"/>
                    <a:pt x="5478" y="3762"/>
                    <a:pt x="5478" y="2346"/>
                  </a:cubicBezTo>
                  <a:cubicBezTo>
                    <a:pt x="5478" y="1049"/>
                    <a:pt x="4430" y="1"/>
                    <a:pt x="3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026;p55"/>
            <p:cNvSpPr/>
            <p:nvPr/>
          </p:nvSpPr>
          <p:spPr>
            <a:xfrm>
              <a:off x="5073250" y="1252000"/>
              <a:ext cx="42875" cy="40875"/>
            </a:xfrm>
            <a:custGeom>
              <a:avLst/>
              <a:gdLst/>
              <a:ahLst/>
              <a:cxnLst/>
              <a:rect l="l" t="t" r="r" b="b"/>
              <a:pathLst>
                <a:path w="1715" h="1635" extrusionOk="0">
                  <a:moveTo>
                    <a:pt x="244" y="0"/>
                  </a:moveTo>
                  <a:cubicBezTo>
                    <a:pt x="122" y="0"/>
                    <a:pt x="0" y="81"/>
                    <a:pt x="0" y="241"/>
                  </a:cubicBezTo>
                  <a:cubicBezTo>
                    <a:pt x="0" y="1015"/>
                    <a:pt x="631" y="1634"/>
                    <a:pt x="1393" y="1634"/>
                  </a:cubicBezTo>
                  <a:cubicBezTo>
                    <a:pt x="1715" y="1634"/>
                    <a:pt x="1715" y="1158"/>
                    <a:pt x="1393" y="1158"/>
                  </a:cubicBezTo>
                  <a:cubicBezTo>
                    <a:pt x="893" y="1158"/>
                    <a:pt x="488" y="741"/>
                    <a:pt x="488" y="241"/>
                  </a:cubicBezTo>
                  <a:cubicBezTo>
                    <a:pt x="488" y="81"/>
                    <a:pt x="36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027;p55"/>
            <p:cNvSpPr/>
            <p:nvPr/>
          </p:nvSpPr>
          <p:spPr>
            <a:xfrm>
              <a:off x="5100625" y="1223200"/>
              <a:ext cx="42600" cy="40425"/>
            </a:xfrm>
            <a:custGeom>
              <a:avLst/>
              <a:gdLst/>
              <a:ahLst/>
              <a:cxnLst/>
              <a:rect l="l" t="t" r="r" b="b"/>
              <a:pathLst>
                <a:path w="1704" h="1617" extrusionOk="0">
                  <a:moveTo>
                    <a:pt x="298" y="0"/>
                  </a:moveTo>
                  <a:cubicBezTo>
                    <a:pt x="1" y="24"/>
                    <a:pt x="1" y="453"/>
                    <a:pt x="298" y="477"/>
                  </a:cubicBezTo>
                  <a:cubicBezTo>
                    <a:pt x="810" y="477"/>
                    <a:pt x="1215" y="893"/>
                    <a:pt x="1215" y="1393"/>
                  </a:cubicBezTo>
                  <a:cubicBezTo>
                    <a:pt x="1227" y="1542"/>
                    <a:pt x="1343" y="1617"/>
                    <a:pt x="1459" y="1617"/>
                  </a:cubicBezTo>
                  <a:cubicBezTo>
                    <a:pt x="1575" y="1617"/>
                    <a:pt x="1691" y="1542"/>
                    <a:pt x="1703" y="1393"/>
                  </a:cubicBezTo>
                  <a:cubicBezTo>
                    <a:pt x="1703" y="619"/>
                    <a:pt x="107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028;p55"/>
            <p:cNvSpPr/>
            <p:nvPr/>
          </p:nvSpPr>
          <p:spPr>
            <a:xfrm>
              <a:off x="4961325" y="1129150"/>
              <a:ext cx="294100" cy="236350"/>
            </a:xfrm>
            <a:custGeom>
              <a:avLst/>
              <a:gdLst/>
              <a:ahLst/>
              <a:cxnLst/>
              <a:rect l="l" t="t" r="r" b="b"/>
              <a:pathLst>
                <a:path w="11764" h="9454" extrusionOk="0">
                  <a:moveTo>
                    <a:pt x="2977" y="500"/>
                  </a:moveTo>
                  <a:lnTo>
                    <a:pt x="2977" y="845"/>
                  </a:lnTo>
                  <a:lnTo>
                    <a:pt x="1489" y="845"/>
                  </a:lnTo>
                  <a:lnTo>
                    <a:pt x="1489" y="500"/>
                  </a:lnTo>
                  <a:close/>
                  <a:moveTo>
                    <a:pt x="10787" y="1322"/>
                  </a:moveTo>
                  <a:cubicBezTo>
                    <a:pt x="11049" y="1322"/>
                    <a:pt x="11252" y="1524"/>
                    <a:pt x="11264" y="1786"/>
                  </a:cubicBezTo>
                  <a:lnTo>
                    <a:pt x="500" y="1786"/>
                  </a:lnTo>
                  <a:cubicBezTo>
                    <a:pt x="512" y="1524"/>
                    <a:pt x="715" y="1322"/>
                    <a:pt x="977" y="1322"/>
                  </a:cubicBezTo>
                  <a:close/>
                  <a:moveTo>
                    <a:pt x="11288" y="2262"/>
                  </a:moveTo>
                  <a:lnTo>
                    <a:pt x="11288" y="8025"/>
                  </a:lnTo>
                  <a:lnTo>
                    <a:pt x="7620" y="8025"/>
                  </a:lnTo>
                  <a:cubicBezTo>
                    <a:pt x="9799" y="6727"/>
                    <a:pt x="9799" y="3572"/>
                    <a:pt x="7620" y="2262"/>
                  </a:cubicBezTo>
                  <a:close/>
                  <a:moveTo>
                    <a:pt x="4156" y="2262"/>
                  </a:moveTo>
                  <a:cubicBezTo>
                    <a:pt x="1977" y="3572"/>
                    <a:pt x="1977" y="6727"/>
                    <a:pt x="4156" y="8037"/>
                  </a:cubicBezTo>
                  <a:lnTo>
                    <a:pt x="489" y="8037"/>
                  </a:lnTo>
                  <a:lnTo>
                    <a:pt x="489" y="2262"/>
                  </a:lnTo>
                  <a:close/>
                  <a:moveTo>
                    <a:pt x="5906" y="2262"/>
                  </a:moveTo>
                  <a:cubicBezTo>
                    <a:pt x="7501" y="2274"/>
                    <a:pt x="8775" y="3572"/>
                    <a:pt x="8775" y="5167"/>
                  </a:cubicBezTo>
                  <a:cubicBezTo>
                    <a:pt x="8763" y="6751"/>
                    <a:pt x="7478" y="8037"/>
                    <a:pt x="5882" y="8037"/>
                  </a:cubicBezTo>
                  <a:cubicBezTo>
                    <a:pt x="4299" y="8037"/>
                    <a:pt x="3001" y="6751"/>
                    <a:pt x="2989" y="5167"/>
                  </a:cubicBezTo>
                  <a:cubicBezTo>
                    <a:pt x="2989" y="3572"/>
                    <a:pt x="4263" y="2274"/>
                    <a:pt x="5858" y="2262"/>
                  </a:cubicBezTo>
                  <a:close/>
                  <a:moveTo>
                    <a:pt x="11264" y="8513"/>
                  </a:moveTo>
                  <a:cubicBezTo>
                    <a:pt x="11252" y="8775"/>
                    <a:pt x="11037" y="8977"/>
                    <a:pt x="10776" y="8977"/>
                  </a:cubicBezTo>
                  <a:lnTo>
                    <a:pt x="977" y="8977"/>
                  </a:lnTo>
                  <a:cubicBezTo>
                    <a:pt x="715" y="8977"/>
                    <a:pt x="512" y="8775"/>
                    <a:pt x="500" y="8513"/>
                  </a:cubicBezTo>
                  <a:close/>
                  <a:moveTo>
                    <a:pt x="1251" y="0"/>
                  </a:moveTo>
                  <a:cubicBezTo>
                    <a:pt x="1120" y="0"/>
                    <a:pt x="1001" y="107"/>
                    <a:pt x="1012" y="250"/>
                  </a:cubicBezTo>
                  <a:lnTo>
                    <a:pt x="1012" y="845"/>
                  </a:lnTo>
                  <a:lnTo>
                    <a:pt x="953" y="845"/>
                  </a:lnTo>
                  <a:cubicBezTo>
                    <a:pt x="946" y="845"/>
                    <a:pt x="939" y="845"/>
                    <a:pt x="932" y="845"/>
                  </a:cubicBezTo>
                  <a:cubicBezTo>
                    <a:pt x="417" y="845"/>
                    <a:pt x="0" y="1269"/>
                    <a:pt x="0" y="1798"/>
                  </a:cubicBezTo>
                  <a:lnTo>
                    <a:pt x="0" y="8489"/>
                  </a:lnTo>
                  <a:cubicBezTo>
                    <a:pt x="0" y="9025"/>
                    <a:pt x="429" y="9454"/>
                    <a:pt x="953" y="9454"/>
                  </a:cubicBezTo>
                  <a:lnTo>
                    <a:pt x="10799" y="9454"/>
                  </a:lnTo>
                  <a:cubicBezTo>
                    <a:pt x="11323" y="9454"/>
                    <a:pt x="11752" y="9025"/>
                    <a:pt x="11764" y="8489"/>
                  </a:cubicBezTo>
                  <a:lnTo>
                    <a:pt x="11764" y="1798"/>
                  </a:lnTo>
                  <a:cubicBezTo>
                    <a:pt x="11764" y="1281"/>
                    <a:pt x="11335" y="845"/>
                    <a:pt x="10820" y="845"/>
                  </a:cubicBezTo>
                  <a:cubicBezTo>
                    <a:pt x="10813" y="845"/>
                    <a:pt x="10806" y="845"/>
                    <a:pt x="10799" y="845"/>
                  </a:cubicBezTo>
                  <a:lnTo>
                    <a:pt x="3465" y="845"/>
                  </a:lnTo>
                  <a:lnTo>
                    <a:pt x="3465" y="250"/>
                  </a:lnTo>
                  <a:cubicBezTo>
                    <a:pt x="3465" y="107"/>
                    <a:pt x="3358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029;p55"/>
            <p:cNvSpPr/>
            <p:nvPr/>
          </p:nvSpPr>
          <p:spPr>
            <a:xfrm>
              <a:off x="4986625" y="1232350"/>
              <a:ext cx="12225" cy="14850"/>
            </a:xfrm>
            <a:custGeom>
              <a:avLst/>
              <a:gdLst/>
              <a:ahLst/>
              <a:cxnLst/>
              <a:rect l="l" t="t" r="r" b="b"/>
              <a:pathLst>
                <a:path w="489" h="594" extrusionOk="0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49"/>
                  </a:lnTo>
                  <a:cubicBezTo>
                    <a:pt x="0" y="468"/>
                    <a:pt x="84" y="575"/>
                    <a:pt x="203" y="587"/>
                  </a:cubicBezTo>
                  <a:cubicBezTo>
                    <a:pt x="220" y="591"/>
                    <a:pt x="238" y="593"/>
                    <a:pt x="255" y="593"/>
                  </a:cubicBezTo>
                  <a:cubicBezTo>
                    <a:pt x="378" y="593"/>
                    <a:pt x="489" y="486"/>
                    <a:pt x="489" y="361"/>
                  </a:cubicBezTo>
                  <a:lnTo>
                    <a:pt x="489" y="242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030;p55"/>
            <p:cNvSpPr/>
            <p:nvPr/>
          </p:nvSpPr>
          <p:spPr>
            <a:xfrm>
              <a:off x="4986625" y="1254375"/>
              <a:ext cx="12225" cy="62400"/>
            </a:xfrm>
            <a:custGeom>
              <a:avLst/>
              <a:gdLst/>
              <a:ahLst/>
              <a:cxnLst/>
              <a:rect l="l" t="t" r="r" b="b"/>
              <a:pathLst>
                <a:path w="489" h="2496" extrusionOk="0">
                  <a:moveTo>
                    <a:pt x="240" y="0"/>
                  </a:moveTo>
                  <a:cubicBezTo>
                    <a:pt x="228" y="0"/>
                    <a:pt x="215" y="1"/>
                    <a:pt x="203" y="4"/>
                  </a:cubicBezTo>
                  <a:cubicBezTo>
                    <a:pt x="84" y="27"/>
                    <a:pt x="0" y="134"/>
                    <a:pt x="0" y="254"/>
                  </a:cubicBezTo>
                  <a:lnTo>
                    <a:pt x="0" y="2254"/>
                  </a:lnTo>
                  <a:cubicBezTo>
                    <a:pt x="0" y="2373"/>
                    <a:pt x="84" y="2468"/>
                    <a:pt x="203" y="2492"/>
                  </a:cubicBezTo>
                  <a:cubicBezTo>
                    <a:pt x="216" y="2494"/>
                    <a:pt x="230" y="2495"/>
                    <a:pt x="243" y="2495"/>
                  </a:cubicBezTo>
                  <a:cubicBezTo>
                    <a:pt x="371" y="2495"/>
                    <a:pt x="489" y="2394"/>
                    <a:pt x="489" y="2254"/>
                  </a:cubicBezTo>
                  <a:lnTo>
                    <a:pt x="489" y="242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2031;p55"/>
          <p:cNvGrpSpPr/>
          <p:nvPr/>
        </p:nvGrpSpPr>
        <p:grpSpPr>
          <a:xfrm>
            <a:off x="6801501" y="1493573"/>
            <a:ext cx="309900" cy="294350"/>
            <a:chOff x="4296350" y="1129650"/>
            <a:chExt cx="309900" cy="294350"/>
          </a:xfrm>
        </p:grpSpPr>
        <p:sp>
          <p:nvSpPr>
            <p:cNvPr id="332" name="Google Shape;2032;p55"/>
            <p:cNvSpPr/>
            <p:nvPr/>
          </p:nvSpPr>
          <p:spPr>
            <a:xfrm>
              <a:off x="4523025" y="1198100"/>
              <a:ext cx="53150" cy="123450"/>
            </a:xfrm>
            <a:custGeom>
              <a:avLst/>
              <a:gdLst/>
              <a:ahLst/>
              <a:cxnLst/>
              <a:rect l="l" t="t" r="r" b="b"/>
              <a:pathLst>
                <a:path w="2126" h="4938" extrusionOk="0">
                  <a:moveTo>
                    <a:pt x="348" y="0"/>
                  </a:moveTo>
                  <a:cubicBezTo>
                    <a:pt x="161" y="0"/>
                    <a:pt x="0" y="236"/>
                    <a:pt x="173" y="409"/>
                  </a:cubicBezTo>
                  <a:cubicBezTo>
                    <a:pt x="1280" y="1504"/>
                    <a:pt x="1614" y="3159"/>
                    <a:pt x="1018" y="4600"/>
                  </a:cubicBezTo>
                  <a:cubicBezTo>
                    <a:pt x="971" y="4731"/>
                    <a:pt x="1030" y="4874"/>
                    <a:pt x="1161" y="4922"/>
                  </a:cubicBezTo>
                  <a:cubicBezTo>
                    <a:pt x="1189" y="4933"/>
                    <a:pt x="1218" y="4938"/>
                    <a:pt x="1247" y="4938"/>
                  </a:cubicBezTo>
                  <a:cubicBezTo>
                    <a:pt x="1342" y="4938"/>
                    <a:pt x="1434" y="4882"/>
                    <a:pt x="1471" y="4791"/>
                  </a:cubicBezTo>
                  <a:cubicBezTo>
                    <a:pt x="2126" y="3171"/>
                    <a:pt x="1757" y="1302"/>
                    <a:pt x="518" y="76"/>
                  </a:cubicBezTo>
                  <a:cubicBezTo>
                    <a:pt x="465" y="23"/>
                    <a:pt x="405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033;p55"/>
            <p:cNvSpPr/>
            <p:nvPr/>
          </p:nvSpPr>
          <p:spPr>
            <a:xfrm>
              <a:off x="4528750" y="1334050"/>
              <a:ext cx="17950" cy="15300"/>
            </a:xfrm>
            <a:custGeom>
              <a:avLst/>
              <a:gdLst/>
              <a:ahLst/>
              <a:cxnLst/>
              <a:rect l="l" t="t" r="r" b="b"/>
              <a:pathLst>
                <a:path w="718" h="612" extrusionOk="0">
                  <a:moveTo>
                    <a:pt x="441" y="0"/>
                  </a:moveTo>
                  <a:cubicBezTo>
                    <a:pt x="370" y="0"/>
                    <a:pt x="301" y="30"/>
                    <a:pt x="254" y="91"/>
                  </a:cubicBezTo>
                  <a:lnTo>
                    <a:pt x="158" y="210"/>
                  </a:lnTo>
                  <a:cubicBezTo>
                    <a:pt x="0" y="395"/>
                    <a:pt x="160" y="612"/>
                    <a:pt x="341" y="612"/>
                  </a:cubicBezTo>
                  <a:cubicBezTo>
                    <a:pt x="405" y="612"/>
                    <a:pt x="472" y="585"/>
                    <a:pt x="527" y="519"/>
                  </a:cubicBezTo>
                  <a:cubicBezTo>
                    <a:pt x="563" y="484"/>
                    <a:pt x="599" y="436"/>
                    <a:pt x="635" y="388"/>
                  </a:cubicBezTo>
                  <a:cubicBezTo>
                    <a:pt x="718" y="281"/>
                    <a:pt x="694" y="126"/>
                    <a:pt x="599" y="55"/>
                  </a:cubicBezTo>
                  <a:cubicBezTo>
                    <a:pt x="552" y="19"/>
                    <a:pt x="496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034;p55"/>
            <p:cNvSpPr/>
            <p:nvPr/>
          </p:nvSpPr>
          <p:spPr>
            <a:xfrm>
              <a:off x="4341900" y="1231875"/>
              <a:ext cx="52700" cy="123500"/>
            </a:xfrm>
            <a:custGeom>
              <a:avLst/>
              <a:gdLst/>
              <a:ahLst/>
              <a:cxnLst/>
              <a:rect l="l" t="t" r="r" b="b"/>
              <a:pathLst>
                <a:path w="2108" h="4940" extrusionOk="0">
                  <a:moveTo>
                    <a:pt x="881" y="0"/>
                  </a:moveTo>
                  <a:cubicBezTo>
                    <a:pt x="795" y="0"/>
                    <a:pt x="710" y="46"/>
                    <a:pt x="667" y="153"/>
                  </a:cubicBezTo>
                  <a:cubicBezTo>
                    <a:pt x="0" y="1773"/>
                    <a:pt x="370" y="3630"/>
                    <a:pt x="1620" y="4868"/>
                  </a:cubicBezTo>
                  <a:cubicBezTo>
                    <a:pt x="1655" y="4904"/>
                    <a:pt x="1715" y="4940"/>
                    <a:pt x="1786" y="4940"/>
                  </a:cubicBezTo>
                  <a:cubicBezTo>
                    <a:pt x="2001" y="4940"/>
                    <a:pt x="2108" y="4678"/>
                    <a:pt x="1953" y="4523"/>
                  </a:cubicBezTo>
                  <a:cubicBezTo>
                    <a:pt x="858" y="3428"/>
                    <a:pt x="524" y="1773"/>
                    <a:pt x="1108" y="332"/>
                  </a:cubicBezTo>
                  <a:cubicBezTo>
                    <a:pt x="1184" y="142"/>
                    <a:pt x="1032" y="0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035;p55"/>
            <p:cNvSpPr/>
            <p:nvPr/>
          </p:nvSpPr>
          <p:spPr>
            <a:xfrm>
              <a:off x="4370475" y="1204025"/>
              <a:ext cx="17300" cy="15325"/>
            </a:xfrm>
            <a:custGeom>
              <a:avLst/>
              <a:gdLst/>
              <a:ahLst/>
              <a:cxnLst/>
              <a:rect l="l" t="t" r="r" b="b"/>
              <a:pathLst>
                <a:path w="692" h="613" extrusionOk="0">
                  <a:moveTo>
                    <a:pt x="417" y="0"/>
                  </a:moveTo>
                  <a:cubicBezTo>
                    <a:pt x="350" y="0"/>
                    <a:pt x="284" y="30"/>
                    <a:pt x="239" y="89"/>
                  </a:cubicBezTo>
                  <a:cubicBezTo>
                    <a:pt x="203" y="136"/>
                    <a:pt x="167" y="172"/>
                    <a:pt x="131" y="220"/>
                  </a:cubicBezTo>
                  <a:cubicBezTo>
                    <a:pt x="0" y="386"/>
                    <a:pt x="120" y="613"/>
                    <a:pt x="310" y="613"/>
                  </a:cubicBezTo>
                  <a:cubicBezTo>
                    <a:pt x="393" y="613"/>
                    <a:pt x="453" y="577"/>
                    <a:pt x="501" y="517"/>
                  </a:cubicBezTo>
                  <a:lnTo>
                    <a:pt x="608" y="398"/>
                  </a:lnTo>
                  <a:cubicBezTo>
                    <a:pt x="691" y="303"/>
                    <a:pt x="679" y="148"/>
                    <a:pt x="572" y="65"/>
                  </a:cubicBezTo>
                  <a:cubicBezTo>
                    <a:pt x="529" y="21"/>
                    <a:pt x="473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036;p55"/>
            <p:cNvSpPr/>
            <p:nvPr/>
          </p:nvSpPr>
          <p:spPr>
            <a:xfrm>
              <a:off x="4296350" y="1129650"/>
              <a:ext cx="309900" cy="294350"/>
            </a:xfrm>
            <a:custGeom>
              <a:avLst/>
              <a:gdLst/>
              <a:ahLst/>
              <a:cxnLst/>
              <a:rect l="l" t="t" r="r" b="b"/>
              <a:pathLst>
                <a:path w="12396" h="11774" extrusionOk="0">
                  <a:moveTo>
                    <a:pt x="6264" y="480"/>
                  </a:moveTo>
                  <a:lnTo>
                    <a:pt x="6264" y="11279"/>
                  </a:lnTo>
                  <a:cubicBezTo>
                    <a:pt x="3382" y="11148"/>
                    <a:pt x="1120" y="8767"/>
                    <a:pt x="1120" y="5885"/>
                  </a:cubicBezTo>
                  <a:cubicBezTo>
                    <a:pt x="1120" y="2992"/>
                    <a:pt x="3382" y="623"/>
                    <a:pt x="6264" y="480"/>
                  </a:cubicBezTo>
                  <a:close/>
                  <a:moveTo>
                    <a:pt x="6752" y="480"/>
                  </a:moveTo>
                  <a:cubicBezTo>
                    <a:pt x="9633" y="623"/>
                    <a:pt x="11895" y="2992"/>
                    <a:pt x="11895" y="5885"/>
                  </a:cubicBezTo>
                  <a:cubicBezTo>
                    <a:pt x="11895" y="8767"/>
                    <a:pt x="9633" y="11148"/>
                    <a:pt x="6752" y="11279"/>
                  </a:cubicBezTo>
                  <a:lnTo>
                    <a:pt x="6752" y="480"/>
                  </a:lnTo>
                  <a:close/>
                  <a:moveTo>
                    <a:pt x="6505" y="1"/>
                  </a:moveTo>
                  <a:cubicBezTo>
                    <a:pt x="5374" y="1"/>
                    <a:pt x="4236" y="326"/>
                    <a:pt x="3239" y="992"/>
                  </a:cubicBezTo>
                  <a:cubicBezTo>
                    <a:pt x="906" y="2552"/>
                    <a:pt x="1" y="5540"/>
                    <a:pt x="1072" y="8136"/>
                  </a:cubicBezTo>
                  <a:cubicBezTo>
                    <a:pt x="2005" y="10369"/>
                    <a:pt x="4171" y="11774"/>
                    <a:pt x="6509" y="11774"/>
                  </a:cubicBezTo>
                  <a:cubicBezTo>
                    <a:pt x="6888" y="11774"/>
                    <a:pt x="7272" y="11737"/>
                    <a:pt x="7657" y="11660"/>
                  </a:cubicBezTo>
                  <a:cubicBezTo>
                    <a:pt x="10419" y="11100"/>
                    <a:pt x="12395" y="8683"/>
                    <a:pt x="12395" y="5885"/>
                  </a:cubicBezTo>
                  <a:cubicBezTo>
                    <a:pt x="12395" y="4314"/>
                    <a:pt x="11776" y="2826"/>
                    <a:pt x="10669" y="1718"/>
                  </a:cubicBezTo>
                  <a:cubicBezTo>
                    <a:pt x="9530" y="586"/>
                    <a:pt x="8023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2037;p55"/>
          <p:cNvGrpSpPr/>
          <p:nvPr/>
        </p:nvGrpSpPr>
        <p:grpSpPr>
          <a:xfrm>
            <a:off x="5281576" y="1493711"/>
            <a:ext cx="311375" cy="294075"/>
            <a:chOff x="2997975" y="1129650"/>
            <a:chExt cx="311375" cy="294075"/>
          </a:xfrm>
        </p:grpSpPr>
        <p:sp>
          <p:nvSpPr>
            <p:cNvPr id="338" name="Google Shape;2038;p55"/>
            <p:cNvSpPr/>
            <p:nvPr/>
          </p:nvSpPr>
          <p:spPr>
            <a:xfrm>
              <a:off x="2997975" y="1129650"/>
              <a:ext cx="311375" cy="294075"/>
            </a:xfrm>
            <a:custGeom>
              <a:avLst/>
              <a:gdLst/>
              <a:ahLst/>
              <a:cxnLst/>
              <a:rect l="l" t="t" r="r" b="b"/>
              <a:pathLst>
                <a:path w="12455" h="11763" extrusionOk="0">
                  <a:moveTo>
                    <a:pt x="6497" y="476"/>
                  </a:moveTo>
                  <a:cubicBezTo>
                    <a:pt x="7902" y="476"/>
                    <a:pt x="9287" y="1027"/>
                    <a:pt x="10323" y="2064"/>
                  </a:cubicBezTo>
                  <a:cubicBezTo>
                    <a:pt x="12455" y="4159"/>
                    <a:pt x="12455" y="7600"/>
                    <a:pt x="10323" y="9707"/>
                  </a:cubicBezTo>
                  <a:cubicBezTo>
                    <a:pt x="9287" y="10735"/>
                    <a:pt x="7905" y="11283"/>
                    <a:pt x="6500" y="11283"/>
                  </a:cubicBezTo>
                  <a:cubicBezTo>
                    <a:pt x="5806" y="11283"/>
                    <a:pt x="5107" y="11150"/>
                    <a:pt x="4442" y="10874"/>
                  </a:cubicBezTo>
                  <a:cubicBezTo>
                    <a:pt x="2418" y="10041"/>
                    <a:pt x="1108" y="8064"/>
                    <a:pt x="1108" y="5885"/>
                  </a:cubicBezTo>
                  <a:cubicBezTo>
                    <a:pt x="1108" y="3695"/>
                    <a:pt x="2418" y="1730"/>
                    <a:pt x="4442" y="885"/>
                  </a:cubicBezTo>
                  <a:cubicBezTo>
                    <a:pt x="5106" y="610"/>
                    <a:pt x="5804" y="476"/>
                    <a:pt x="6497" y="476"/>
                  </a:cubicBezTo>
                  <a:close/>
                  <a:moveTo>
                    <a:pt x="6505" y="1"/>
                  </a:moveTo>
                  <a:cubicBezTo>
                    <a:pt x="5374" y="1"/>
                    <a:pt x="4236" y="326"/>
                    <a:pt x="3239" y="992"/>
                  </a:cubicBezTo>
                  <a:cubicBezTo>
                    <a:pt x="906" y="2552"/>
                    <a:pt x="1" y="5540"/>
                    <a:pt x="1072" y="8136"/>
                  </a:cubicBezTo>
                  <a:cubicBezTo>
                    <a:pt x="2004" y="10367"/>
                    <a:pt x="4167" y="11762"/>
                    <a:pt x="6503" y="11762"/>
                  </a:cubicBezTo>
                  <a:cubicBezTo>
                    <a:pt x="6884" y="11762"/>
                    <a:pt x="7270" y="11725"/>
                    <a:pt x="7656" y="11648"/>
                  </a:cubicBezTo>
                  <a:cubicBezTo>
                    <a:pt x="10407" y="11100"/>
                    <a:pt x="12395" y="8683"/>
                    <a:pt x="12395" y="5885"/>
                  </a:cubicBezTo>
                  <a:cubicBezTo>
                    <a:pt x="12395" y="4314"/>
                    <a:pt x="11776" y="2826"/>
                    <a:pt x="10669" y="1718"/>
                  </a:cubicBezTo>
                  <a:cubicBezTo>
                    <a:pt x="9530" y="586"/>
                    <a:pt x="8023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039;p55"/>
            <p:cNvSpPr/>
            <p:nvPr/>
          </p:nvSpPr>
          <p:spPr>
            <a:xfrm>
              <a:off x="3029825" y="1158425"/>
              <a:ext cx="249175" cy="236450"/>
            </a:xfrm>
            <a:custGeom>
              <a:avLst/>
              <a:gdLst/>
              <a:ahLst/>
              <a:cxnLst/>
              <a:rect l="l" t="t" r="r" b="b"/>
              <a:pathLst>
                <a:path w="9967" h="9458" extrusionOk="0">
                  <a:moveTo>
                    <a:pt x="5220" y="486"/>
                  </a:moveTo>
                  <a:cubicBezTo>
                    <a:pt x="5494" y="486"/>
                    <a:pt x="5772" y="513"/>
                    <a:pt x="6049" y="567"/>
                  </a:cubicBezTo>
                  <a:cubicBezTo>
                    <a:pt x="8037" y="960"/>
                    <a:pt x="9478" y="2699"/>
                    <a:pt x="9478" y="4734"/>
                  </a:cubicBezTo>
                  <a:cubicBezTo>
                    <a:pt x="9478" y="5854"/>
                    <a:pt x="9038" y="6937"/>
                    <a:pt x="8240" y="7735"/>
                  </a:cubicBezTo>
                  <a:cubicBezTo>
                    <a:pt x="7414" y="8560"/>
                    <a:pt x="6327" y="8983"/>
                    <a:pt x="5231" y="8983"/>
                  </a:cubicBezTo>
                  <a:cubicBezTo>
                    <a:pt x="4414" y="8983"/>
                    <a:pt x="3592" y="8749"/>
                    <a:pt x="2870" y="8271"/>
                  </a:cubicBezTo>
                  <a:cubicBezTo>
                    <a:pt x="1179" y="7140"/>
                    <a:pt x="525" y="4985"/>
                    <a:pt x="1299" y="3115"/>
                  </a:cubicBezTo>
                  <a:cubicBezTo>
                    <a:pt x="1964" y="1496"/>
                    <a:pt x="3530" y="486"/>
                    <a:pt x="5220" y="486"/>
                  </a:cubicBezTo>
                  <a:close/>
                  <a:moveTo>
                    <a:pt x="5222" y="1"/>
                  </a:moveTo>
                  <a:cubicBezTo>
                    <a:pt x="4315" y="1"/>
                    <a:pt x="3405" y="261"/>
                    <a:pt x="2608" y="794"/>
                  </a:cubicBezTo>
                  <a:cubicBezTo>
                    <a:pt x="727" y="2056"/>
                    <a:pt x="1" y="4461"/>
                    <a:pt x="870" y="6544"/>
                  </a:cubicBezTo>
                  <a:cubicBezTo>
                    <a:pt x="1607" y="8335"/>
                    <a:pt x="3347" y="9458"/>
                    <a:pt x="5227" y="9458"/>
                  </a:cubicBezTo>
                  <a:cubicBezTo>
                    <a:pt x="5535" y="9458"/>
                    <a:pt x="5845" y="9428"/>
                    <a:pt x="6156" y="9366"/>
                  </a:cubicBezTo>
                  <a:cubicBezTo>
                    <a:pt x="8371" y="8925"/>
                    <a:pt x="9966" y="6985"/>
                    <a:pt x="9966" y="4734"/>
                  </a:cubicBezTo>
                  <a:cubicBezTo>
                    <a:pt x="9966" y="3472"/>
                    <a:pt x="9466" y="2270"/>
                    <a:pt x="8573" y="1389"/>
                  </a:cubicBezTo>
                  <a:cubicBezTo>
                    <a:pt x="7657" y="473"/>
                    <a:pt x="6444" y="1"/>
                    <a:pt x="5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040;p55"/>
            <p:cNvSpPr/>
            <p:nvPr/>
          </p:nvSpPr>
          <p:spPr>
            <a:xfrm>
              <a:off x="3236400" y="1289875"/>
              <a:ext cx="15200" cy="14000"/>
            </a:xfrm>
            <a:custGeom>
              <a:avLst/>
              <a:gdLst/>
              <a:ahLst/>
              <a:cxnLst/>
              <a:rect l="l" t="t" r="r" b="b"/>
              <a:pathLst>
                <a:path w="608" h="560" extrusionOk="0">
                  <a:moveTo>
                    <a:pt x="346" y="0"/>
                  </a:moveTo>
                  <a:cubicBezTo>
                    <a:pt x="275" y="0"/>
                    <a:pt x="215" y="24"/>
                    <a:pt x="167" y="72"/>
                  </a:cubicBezTo>
                  <a:lnTo>
                    <a:pt x="96" y="143"/>
                  </a:lnTo>
                  <a:cubicBezTo>
                    <a:pt x="1" y="238"/>
                    <a:pt x="1" y="393"/>
                    <a:pt x="96" y="489"/>
                  </a:cubicBezTo>
                  <a:cubicBezTo>
                    <a:pt x="144" y="536"/>
                    <a:pt x="206" y="560"/>
                    <a:pt x="267" y="560"/>
                  </a:cubicBezTo>
                  <a:cubicBezTo>
                    <a:pt x="328" y="560"/>
                    <a:pt x="388" y="536"/>
                    <a:pt x="429" y="489"/>
                  </a:cubicBezTo>
                  <a:lnTo>
                    <a:pt x="513" y="417"/>
                  </a:lnTo>
                  <a:cubicBezTo>
                    <a:pt x="608" y="322"/>
                    <a:pt x="608" y="167"/>
                    <a:pt x="513" y="72"/>
                  </a:cubicBezTo>
                  <a:cubicBezTo>
                    <a:pt x="465" y="24"/>
                    <a:pt x="405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041;p55"/>
            <p:cNvSpPr/>
            <p:nvPr/>
          </p:nvSpPr>
          <p:spPr>
            <a:xfrm>
              <a:off x="3171350" y="1305650"/>
              <a:ext cx="64475" cy="61450"/>
            </a:xfrm>
            <a:custGeom>
              <a:avLst/>
              <a:gdLst/>
              <a:ahLst/>
              <a:cxnLst/>
              <a:rect l="l" t="t" r="r" b="b"/>
              <a:pathLst>
                <a:path w="2579" h="2458" extrusionOk="0">
                  <a:moveTo>
                    <a:pt x="2317" y="0"/>
                  </a:moveTo>
                  <a:cubicBezTo>
                    <a:pt x="2257" y="0"/>
                    <a:pt x="2198" y="24"/>
                    <a:pt x="2150" y="72"/>
                  </a:cubicBezTo>
                  <a:lnTo>
                    <a:pt x="174" y="2048"/>
                  </a:lnTo>
                  <a:cubicBezTo>
                    <a:pt x="1" y="2221"/>
                    <a:pt x="155" y="2457"/>
                    <a:pt x="339" y="2457"/>
                  </a:cubicBezTo>
                  <a:cubicBezTo>
                    <a:pt x="395" y="2457"/>
                    <a:pt x="454" y="2435"/>
                    <a:pt x="507" y="2382"/>
                  </a:cubicBezTo>
                  <a:lnTo>
                    <a:pt x="2484" y="405"/>
                  </a:lnTo>
                  <a:cubicBezTo>
                    <a:pt x="2579" y="310"/>
                    <a:pt x="2579" y="155"/>
                    <a:pt x="2484" y="72"/>
                  </a:cubicBezTo>
                  <a:cubicBezTo>
                    <a:pt x="2436" y="24"/>
                    <a:pt x="2376" y="0"/>
                    <a:pt x="2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042;p55"/>
            <p:cNvSpPr/>
            <p:nvPr/>
          </p:nvSpPr>
          <p:spPr>
            <a:xfrm>
              <a:off x="3136200" y="1254750"/>
              <a:ext cx="117200" cy="114375"/>
            </a:xfrm>
            <a:custGeom>
              <a:avLst/>
              <a:gdLst/>
              <a:ahLst/>
              <a:cxnLst/>
              <a:rect l="l" t="t" r="r" b="b"/>
              <a:pathLst>
                <a:path w="4688" h="4575" extrusionOk="0">
                  <a:moveTo>
                    <a:pt x="4425" y="0"/>
                  </a:moveTo>
                  <a:cubicBezTo>
                    <a:pt x="4366" y="0"/>
                    <a:pt x="4306" y="24"/>
                    <a:pt x="4259" y="72"/>
                  </a:cubicBezTo>
                  <a:lnTo>
                    <a:pt x="175" y="4156"/>
                  </a:lnTo>
                  <a:cubicBezTo>
                    <a:pt x="1" y="4330"/>
                    <a:pt x="158" y="4575"/>
                    <a:pt x="343" y="4575"/>
                  </a:cubicBezTo>
                  <a:cubicBezTo>
                    <a:pt x="399" y="4575"/>
                    <a:pt x="456" y="4553"/>
                    <a:pt x="508" y="4501"/>
                  </a:cubicBezTo>
                  <a:lnTo>
                    <a:pt x="4604" y="417"/>
                  </a:lnTo>
                  <a:cubicBezTo>
                    <a:pt x="4687" y="322"/>
                    <a:pt x="4687" y="167"/>
                    <a:pt x="4604" y="72"/>
                  </a:cubicBezTo>
                  <a:cubicBezTo>
                    <a:pt x="4556" y="24"/>
                    <a:pt x="4497" y="0"/>
                    <a:pt x="4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043;p55"/>
            <p:cNvSpPr/>
            <p:nvPr/>
          </p:nvSpPr>
          <p:spPr>
            <a:xfrm>
              <a:off x="3106475" y="1225225"/>
              <a:ext cx="143650" cy="140375"/>
            </a:xfrm>
            <a:custGeom>
              <a:avLst/>
              <a:gdLst/>
              <a:ahLst/>
              <a:cxnLst/>
              <a:rect l="l" t="t" r="r" b="b"/>
              <a:pathLst>
                <a:path w="5746" h="5615" extrusionOk="0">
                  <a:moveTo>
                    <a:pt x="5459" y="0"/>
                  </a:moveTo>
                  <a:cubicBezTo>
                    <a:pt x="5405" y="0"/>
                    <a:pt x="5348" y="31"/>
                    <a:pt x="5317" y="62"/>
                  </a:cubicBezTo>
                  <a:lnTo>
                    <a:pt x="173" y="5206"/>
                  </a:lnTo>
                  <a:cubicBezTo>
                    <a:pt x="0" y="5379"/>
                    <a:pt x="162" y="5615"/>
                    <a:pt x="348" y="5615"/>
                  </a:cubicBezTo>
                  <a:cubicBezTo>
                    <a:pt x="406" y="5615"/>
                    <a:pt x="465" y="5592"/>
                    <a:pt x="519" y="5539"/>
                  </a:cubicBezTo>
                  <a:lnTo>
                    <a:pt x="5650" y="408"/>
                  </a:lnTo>
                  <a:cubicBezTo>
                    <a:pt x="5745" y="312"/>
                    <a:pt x="5745" y="158"/>
                    <a:pt x="5650" y="62"/>
                  </a:cubicBezTo>
                  <a:cubicBezTo>
                    <a:pt x="5609" y="31"/>
                    <a:pt x="5559" y="0"/>
                    <a:pt x="5507" y="0"/>
                  </a:cubicBezTo>
                  <a:cubicBezTo>
                    <a:pt x="5499" y="0"/>
                    <a:pt x="5491" y="1"/>
                    <a:pt x="5483" y="3"/>
                  </a:cubicBezTo>
                  <a:cubicBezTo>
                    <a:pt x="5475" y="1"/>
                    <a:pt x="5467" y="0"/>
                    <a:pt x="5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2044;p55"/>
          <p:cNvGrpSpPr/>
          <p:nvPr/>
        </p:nvGrpSpPr>
        <p:grpSpPr>
          <a:xfrm>
            <a:off x="4805784" y="1493686"/>
            <a:ext cx="270900" cy="294125"/>
            <a:chOff x="2382725" y="1129425"/>
            <a:chExt cx="270900" cy="294125"/>
          </a:xfrm>
        </p:grpSpPr>
        <p:sp>
          <p:nvSpPr>
            <p:cNvPr id="345" name="Google Shape;2045;p55"/>
            <p:cNvSpPr/>
            <p:nvPr/>
          </p:nvSpPr>
          <p:spPr>
            <a:xfrm>
              <a:off x="2383025" y="1129425"/>
              <a:ext cx="270600" cy="106600"/>
            </a:xfrm>
            <a:custGeom>
              <a:avLst/>
              <a:gdLst/>
              <a:ahLst/>
              <a:cxnLst/>
              <a:rect l="l" t="t" r="r" b="b"/>
              <a:pathLst>
                <a:path w="10824" h="4264" extrusionOk="0">
                  <a:moveTo>
                    <a:pt x="9204" y="477"/>
                  </a:moveTo>
                  <a:lnTo>
                    <a:pt x="9204" y="2049"/>
                  </a:lnTo>
                  <a:lnTo>
                    <a:pt x="8728" y="2049"/>
                  </a:lnTo>
                  <a:cubicBezTo>
                    <a:pt x="8525" y="2049"/>
                    <a:pt x="8335" y="1977"/>
                    <a:pt x="8180" y="1846"/>
                  </a:cubicBezTo>
                  <a:cubicBezTo>
                    <a:pt x="8013" y="1692"/>
                    <a:pt x="7930" y="1477"/>
                    <a:pt x="7930" y="1251"/>
                  </a:cubicBezTo>
                  <a:cubicBezTo>
                    <a:pt x="7942" y="822"/>
                    <a:pt x="8299" y="477"/>
                    <a:pt x="8728" y="477"/>
                  </a:cubicBezTo>
                  <a:close/>
                  <a:moveTo>
                    <a:pt x="8740" y="1"/>
                  </a:moveTo>
                  <a:cubicBezTo>
                    <a:pt x="8144" y="1"/>
                    <a:pt x="7609" y="418"/>
                    <a:pt x="7478" y="1013"/>
                  </a:cubicBezTo>
                  <a:lnTo>
                    <a:pt x="1417" y="1013"/>
                  </a:lnTo>
                  <a:cubicBezTo>
                    <a:pt x="631" y="1013"/>
                    <a:pt x="0" y="1644"/>
                    <a:pt x="0" y="2430"/>
                  </a:cubicBezTo>
                  <a:cubicBezTo>
                    <a:pt x="0" y="3204"/>
                    <a:pt x="631" y="3835"/>
                    <a:pt x="1417" y="3835"/>
                  </a:cubicBezTo>
                  <a:lnTo>
                    <a:pt x="9097" y="3835"/>
                  </a:lnTo>
                  <a:cubicBezTo>
                    <a:pt x="9406" y="3835"/>
                    <a:pt x="9704" y="3966"/>
                    <a:pt x="9918" y="4192"/>
                  </a:cubicBezTo>
                  <a:cubicBezTo>
                    <a:pt x="9966" y="4240"/>
                    <a:pt x="10026" y="4263"/>
                    <a:pt x="10085" y="4263"/>
                  </a:cubicBezTo>
                  <a:cubicBezTo>
                    <a:pt x="10145" y="4263"/>
                    <a:pt x="10192" y="4240"/>
                    <a:pt x="10240" y="4204"/>
                  </a:cubicBezTo>
                  <a:cubicBezTo>
                    <a:pt x="10323" y="4109"/>
                    <a:pt x="10323" y="3954"/>
                    <a:pt x="10240" y="3870"/>
                  </a:cubicBezTo>
                  <a:cubicBezTo>
                    <a:pt x="9930" y="3561"/>
                    <a:pt x="9525" y="3382"/>
                    <a:pt x="9085" y="3382"/>
                  </a:cubicBezTo>
                  <a:lnTo>
                    <a:pt x="1417" y="3382"/>
                  </a:lnTo>
                  <a:cubicBezTo>
                    <a:pt x="893" y="3382"/>
                    <a:pt x="477" y="2954"/>
                    <a:pt x="477" y="2430"/>
                  </a:cubicBezTo>
                  <a:cubicBezTo>
                    <a:pt x="477" y="1918"/>
                    <a:pt x="893" y="1489"/>
                    <a:pt x="1417" y="1489"/>
                  </a:cubicBezTo>
                  <a:lnTo>
                    <a:pt x="7478" y="1489"/>
                  </a:lnTo>
                  <a:cubicBezTo>
                    <a:pt x="7585" y="2085"/>
                    <a:pt x="8097" y="2525"/>
                    <a:pt x="8716" y="2537"/>
                  </a:cubicBezTo>
                  <a:lnTo>
                    <a:pt x="9287" y="2537"/>
                  </a:lnTo>
                  <a:cubicBezTo>
                    <a:pt x="9478" y="2537"/>
                    <a:pt x="9645" y="2382"/>
                    <a:pt x="9668" y="2192"/>
                  </a:cubicBezTo>
                  <a:lnTo>
                    <a:pt x="10466" y="2192"/>
                  </a:lnTo>
                  <a:cubicBezTo>
                    <a:pt x="10474" y="2192"/>
                    <a:pt x="10481" y="2192"/>
                    <a:pt x="10488" y="2192"/>
                  </a:cubicBezTo>
                  <a:cubicBezTo>
                    <a:pt x="10804" y="2192"/>
                    <a:pt x="10804" y="1703"/>
                    <a:pt x="10488" y="1703"/>
                  </a:cubicBezTo>
                  <a:cubicBezTo>
                    <a:pt x="10481" y="1703"/>
                    <a:pt x="10474" y="1703"/>
                    <a:pt x="10466" y="1704"/>
                  </a:cubicBezTo>
                  <a:lnTo>
                    <a:pt x="9680" y="1704"/>
                  </a:lnTo>
                  <a:lnTo>
                    <a:pt x="9680" y="870"/>
                  </a:lnTo>
                  <a:lnTo>
                    <a:pt x="10514" y="870"/>
                  </a:lnTo>
                  <a:cubicBezTo>
                    <a:pt x="10523" y="871"/>
                    <a:pt x="10532" y="872"/>
                    <a:pt x="10541" y="872"/>
                  </a:cubicBezTo>
                  <a:cubicBezTo>
                    <a:pt x="10635" y="872"/>
                    <a:pt x="10708" y="814"/>
                    <a:pt x="10752" y="727"/>
                  </a:cubicBezTo>
                  <a:cubicBezTo>
                    <a:pt x="10823" y="561"/>
                    <a:pt x="10692" y="370"/>
                    <a:pt x="10514" y="370"/>
                  </a:cubicBezTo>
                  <a:lnTo>
                    <a:pt x="9680" y="370"/>
                  </a:lnTo>
                  <a:cubicBezTo>
                    <a:pt x="9668" y="168"/>
                    <a:pt x="9502" y="1"/>
                    <a:pt x="9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046;p55"/>
            <p:cNvSpPr/>
            <p:nvPr/>
          </p:nvSpPr>
          <p:spPr>
            <a:xfrm>
              <a:off x="2382725" y="1236925"/>
              <a:ext cx="268800" cy="186625"/>
            </a:xfrm>
            <a:custGeom>
              <a:avLst/>
              <a:gdLst/>
              <a:ahLst/>
              <a:cxnLst/>
              <a:rect l="l" t="t" r="r" b="b"/>
              <a:pathLst>
                <a:path w="10752" h="7465" extrusionOk="0">
                  <a:moveTo>
                    <a:pt x="5073" y="1975"/>
                  </a:moveTo>
                  <a:lnTo>
                    <a:pt x="5073" y="6274"/>
                  </a:lnTo>
                  <a:lnTo>
                    <a:pt x="501" y="6274"/>
                  </a:lnTo>
                  <a:lnTo>
                    <a:pt x="501" y="1975"/>
                  </a:lnTo>
                  <a:close/>
                  <a:moveTo>
                    <a:pt x="7001" y="1273"/>
                  </a:moveTo>
                  <a:cubicBezTo>
                    <a:pt x="7263" y="1273"/>
                    <a:pt x="7466" y="1487"/>
                    <a:pt x="7466" y="1737"/>
                  </a:cubicBezTo>
                  <a:lnTo>
                    <a:pt x="7466" y="6512"/>
                  </a:lnTo>
                  <a:cubicBezTo>
                    <a:pt x="7466" y="6774"/>
                    <a:pt x="7263" y="6988"/>
                    <a:pt x="7001" y="6988"/>
                  </a:cubicBezTo>
                  <a:lnTo>
                    <a:pt x="7001" y="6976"/>
                  </a:lnTo>
                  <a:lnTo>
                    <a:pt x="1977" y="6976"/>
                  </a:lnTo>
                  <a:cubicBezTo>
                    <a:pt x="1810" y="6976"/>
                    <a:pt x="1656" y="6893"/>
                    <a:pt x="1584" y="6750"/>
                  </a:cubicBezTo>
                  <a:lnTo>
                    <a:pt x="5299" y="6750"/>
                  </a:lnTo>
                  <a:cubicBezTo>
                    <a:pt x="5430" y="6750"/>
                    <a:pt x="5537" y="6643"/>
                    <a:pt x="5537" y="6512"/>
                  </a:cubicBezTo>
                  <a:lnTo>
                    <a:pt x="5537" y="1749"/>
                  </a:lnTo>
                  <a:cubicBezTo>
                    <a:pt x="5537" y="1618"/>
                    <a:pt x="5430" y="1511"/>
                    <a:pt x="5299" y="1511"/>
                  </a:cubicBezTo>
                  <a:lnTo>
                    <a:pt x="1584" y="1511"/>
                  </a:lnTo>
                  <a:cubicBezTo>
                    <a:pt x="1656" y="1368"/>
                    <a:pt x="1810" y="1285"/>
                    <a:pt x="1977" y="1273"/>
                  </a:cubicBezTo>
                  <a:close/>
                  <a:moveTo>
                    <a:pt x="10437" y="1"/>
                  </a:moveTo>
                  <a:cubicBezTo>
                    <a:pt x="10296" y="1"/>
                    <a:pt x="10154" y="122"/>
                    <a:pt x="10192" y="297"/>
                  </a:cubicBezTo>
                  <a:cubicBezTo>
                    <a:pt x="10252" y="428"/>
                    <a:pt x="10276" y="571"/>
                    <a:pt x="10276" y="713"/>
                  </a:cubicBezTo>
                  <a:cubicBezTo>
                    <a:pt x="10276" y="1023"/>
                    <a:pt x="10145" y="1333"/>
                    <a:pt x="9930" y="1559"/>
                  </a:cubicBezTo>
                  <a:cubicBezTo>
                    <a:pt x="9704" y="1773"/>
                    <a:pt x="9406" y="1904"/>
                    <a:pt x="9085" y="1904"/>
                  </a:cubicBezTo>
                  <a:lnTo>
                    <a:pt x="7954" y="1904"/>
                  </a:lnTo>
                  <a:lnTo>
                    <a:pt x="7954" y="1749"/>
                  </a:lnTo>
                  <a:cubicBezTo>
                    <a:pt x="7954" y="1225"/>
                    <a:pt x="7525" y="797"/>
                    <a:pt x="7013" y="797"/>
                  </a:cubicBezTo>
                  <a:lnTo>
                    <a:pt x="1977" y="797"/>
                  </a:lnTo>
                  <a:cubicBezTo>
                    <a:pt x="1548" y="809"/>
                    <a:pt x="1167" y="1094"/>
                    <a:pt x="1060" y="1511"/>
                  </a:cubicBezTo>
                  <a:lnTo>
                    <a:pt x="239" y="1511"/>
                  </a:lnTo>
                  <a:cubicBezTo>
                    <a:pt x="108" y="1511"/>
                    <a:pt x="1" y="1618"/>
                    <a:pt x="1" y="1749"/>
                  </a:cubicBezTo>
                  <a:lnTo>
                    <a:pt x="1" y="6512"/>
                  </a:lnTo>
                  <a:cubicBezTo>
                    <a:pt x="1" y="6643"/>
                    <a:pt x="108" y="6762"/>
                    <a:pt x="239" y="6762"/>
                  </a:cubicBezTo>
                  <a:lnTo>
                    <a:pt x="1060" y="6762"/>
                  </a:lnTo>
                  <a:cubicBezTo>
                    <a:pt x="1167" y="7179"/>
                    <a:pt x="1548" y="7464"/>
                    <a:pt x="1977" y="7464"/>
                  </a:cubicBezTo>
                  <a:lnTo>
                    <a:pt x="7001" y="7464"/>
                  </a:lnTo>
                  <a:cubicBezTo>
                    <a:pt x="7525" y="7464"/>
                    <a:pt x="7954" y="7048"/>
                    <a:pt x="7954" y="6524"/>
                  </a:cubicBezTo>
                  <a:lnTo>
                    <a:pt x="7954" y="2392"/>
                  </a:lnTo>
                  <a:lnTo>
                    <a:pt x="9085" y="2392"/>
                  </a:lnTo>
                  <a:cubicBezTo>
                    <a:pt x="9526" y="2392"/>
                    <a:pt x="9954" y="2214"/>
                    <a:pt x="10264" y="1892"/>
                  </a:cubicBezTo>
                  <a:cubicBezTo>
                    <a:pt x="10573" y="1583"/>
                    <a:pt x="10752" y="1154"/>
                    <a:pt x="10752" y="713"/>
                  </a:cubicBezTo>
                  <a:cubicBezTo>
                    <a:pt x="10752" y="511"/>
                    <a:pt x="10716" y="321"/>
                    <a:pt x="10645" y="130"/>
                  </a:cubicBezTo>
                  <a:cubicBezTo>
                    <a:pt x="10597" y="40"/>
                    <a:pt x="10517" y="1"/>
                    <a:pt x="10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047;p55"/>
            <p:cNvSpPr/>
            <p:nvPr/>
          </p:nvSpPr>
          <p:spPr>
            <a:xfrm>
              <a:off x="2452675" y="1317025"/>
              <a:ext cx="43175" cy="46700"/>
            </a:xfrm>
            <a:custGeom>
              <a:avLst/>
              <a:gdLst/>
              <a:ahLst/>
              <a:cxnLst/>
              <a:rect l="l" t="t" r="r" b="b"/>
              <a:pathLst>
                <a:path w="1727" h="1868" extrusionOk="0">
                  <a:moveTo>
                    <a:pt x="489" y="653"/>
                  </a:moveTo>
                  <a:lnTo>
                    <a:pt x="965" y="927"/>
                  </a:lnTo>
                  <a:lnTo>
                    <a:pt x="489" y="1212"/>
                  </a:lnTo>
                  <a:lnTo>
                    <a:pt x="489" y="653"/>
                  </a:lnTo>
                  <a:close/>
                  <a:moveTo>
                    <a:pt x="241" y="0"/>
                  </a:moveTo>
                  <a:cubicBezTo>
                    <a:pt x="117" y="0"/>
                    <a:pt x="1" y="103"/>
                    <a:pt x="1" y="248"/>
                  </a:cubicBezTo>
                  <a:lnTo>
                    <a:pt x="1" y="1617"/>
                  </a:lnTo>
                  <a:cubicBezTo>
                    <a:pt x="1" y="1677"/>
                    <a:pt x="24" y="1736"/>
                    <a:pt x="60" y="1784"/>
                  </a:cubicBezTo>
                  <a:cubicBezTo>
                    <a:pt x="108" y="1831"/>
                    <a:pt x="167" y="1867"/>
                    <a:pt x="239" y="1867"/>
                  </a:cubicBezTo>
                  <a:cubicBezTo>
                    <a:pt x="286" y="1867"/>
                    <a:pt x="322" y="1855"/>
                    <a:pt x="358" y="1831"/>
                  </a:cubicBezTo>
                  <a:lnTo>
                    <a:pt x="1560" y="1141"/>
                  </a:lnTo>
                  <a:cubicBezTo>
                    <a:pt x="1727" y="1046"/>
                    <a:pt x="1727" y="819"/>
                    <a:pt x="1560" y="724"/>
                  </a:cubicBezTo>
                  <a:lnTo>
                    <a:pt x="358" y="34"/>
                  </a:lnTo>
                  <a:cubicBezTo>
                    <a:pt x="320" y="11"/>
                    <a:pt x="280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048;p55"/>
            <p:cNvSpPr/>
            <p:nvPr/>
          </p:nvSpPr>
          <p:spPr>
            <a:xfrm>
              <a:off x="2408325" y="1299525"/>
              <a:ext cx="12225" cy="14850"/>
            </a:xfrm>
            <a:custGeom>
              <a:avLst/>
              <a:gdLst/>
              <a:ahLst/>
              <a:cxnLst/>
              <a:rect l="l" t="t" r="r" b="b"/>
              <a:pathLst>
                <a:path w="489" h="594" extrusionOk="0">
                  <a:moveTo>
                    <a:pt x="258" y="1"/>
                  </a:moveTo>
                  <a:cubicBezTo>
                    <a:pt x="240" y="1"/>
                    <a:pt x="222" y="3"/>
                    <a:pt x="203" y="7"/>
                  </a:cubicBezTo>
                  <a:cubicBezTo>
                    <a:pt x="84" y="19"/>
                    <a:pt x="0" y="126"/>
                    <a:pt x="12" y="245"/>
                  </a:cubicBezTo>
                  <a:lnTo>
                    <a:pt x="12" y="341"/>
                  </a:lnTo>
                  <a:cubicBezTo>
                    <a:pt x="0" y="460"/>
                    <a:pt x="96" y="567"/>
                    <a:pt x="203" y="591"/>
                  </a:cubicBezTo>
                  <a:cubicBezTo>
                    <a:pt x="216" y="593"/>
                    <a:pt x="229" y="594"/>
                    <a:pt x="242" y="594"/>
                  </a:cubicBezTo>
                  <a:cubicBezTo>
                    <a:pt x="379" y="594"/>
                    <a:pt x="489" y="483"/>
                    <a:pt x="489" y="353"/>
                  </a:cubicBezTo>
                  <a:lnTo>
                    <a:pt x="489" y="245"/>
                  </a:lnTo>
                  <a:cubicBezTo>
                    <a:pt x="489" y="109"/>
                    <a:pt x="387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049;p55"/>
            <p:cNvSpPr/>
            <p:nvPr/>
          </p:nvSpPr>
          <p:spPr>
            <a:xfrm>
              <a:off x="2408325" y="1321650"/>
              <a:ext cx="12225" cy="56725"/>
            </a:xfrm>
            <a:custGeom>
              <a:avLst/>
              <a:gdLst/>
              <a:ahLst/>
              <a:cxnLst/>
              <a:rect l="l" t="t" r="r" b="b"/>
              <a:pathLst>
                <a:path w="489" h="2269" extrusionOk="0">
                  <a:moveTo>
                    <a:pt x="246" y="0"/>
                  </a:moveTo>
                  <a:cubicBezTo>
                    <a:pt x="232" y="0"/>
                    <a:pt x="217" y="1"/>
                    <a:pt x="203" y="3"/>
                  </a:cubicBezTo>
                  <a:cubicBezTo>
                    <a:pt x="84" y="15"/>
                    <a:pt x="0" y="122"/>
                    <a:pt x="12" y="241"/>
                  </a:cubicBezTo>
                  <a:lnTo>
                    <a:pt x="12" y="2015"/>
                  </a:lnTo>
                  <a:cubicBezTo>
                    <a:pt x="0" y="2135"/>
                    <a:pt x="96" y="2242"/>
                    <a:pt x="203" y="2266"/>
                  </a:cubicBezTo>
                  <a:cubicBezTo>
                    <a:pt x="216" y="2268"/>
                    <a:pt x="229" y="2269"/>
                    <a:pt x="242" y="2269"/>
                  </a:cubicBezTo>
                  <a:cubicBezTo>
                    <a:pt x="379" y="2269"/>
                    <a:pt x="489" y="2158"/>
                    <a:pt x="489" y="2027"/>
                  </a:cubicBezTo>
                  <a:lnTo>
                    <a:pt x="489" y="241"/>
                  </a:lnTo>
                  <a:cubicBezTo>
                    <a:pt x="489" y="101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2050;p55"/>
          <p:cNvGrpSpPr/>
          <p:nvPr/>
        </p:nvGrpSpPr>
        <p:grpSpPr>
          <a:xfrm>
            <a:off x="6298334" y="1534336"/>
            <a:ext cx="298275" cy="212825"/>
            <a:chOff x="4015375" y="1833700"/>
            <a:chExt cx="298275" cy="212825"/>
          </a:xfrm>
        </p:grpSpPr>
        <p:sp>
          <p:nvSpPr>
            <p:cNvPr id="351" name="Google Shape;2051;p55"/>
            <p:cNvSpPr/>
            <p:nvPr/>
          </p:nvSpPr>
          <p:spPr>
            <a:xfrm>
              <a:off x="4015375" y="1833700"/>
              <a:ext cx="298275" cy="212825"/>
            </a:xfrm>
            <a:custGeom>
              <a:avLst/>
              <a:gdLst/>
              <a:ahLst/>
              <a:cxnLst/>
              <a:rect l="l" t="t" r="r" b="b"/>
              <a:pathLst>
                <a:path w="11931" h="8513" extrusionOk="0">
                  <a:moveTo>
                    <a:pt x="7549" y="476"/>
                  </a:moveTo>
                  <a:cubicBezTo>
                    <a:pt x="7835" y="476"/>
                    <a:pt x="7978" y="595"/>
                    <a:pt x="8168" y="738"/>
                  </a:cubicBezTo>
                  <a:cubicBezTo>
                    <a:pt x="8430" y="964"/>
                    <a:pt x="8751" y="1095"/>
                    <a:pt x="9097" y="1107"/>
                  </a:cubicBezTo>
                  <a:cubicBezTo>
                    <a:pt x="9359" y="1107"/>
                    <a:pt x="9621" y="1012"/>
                    <a:pt x="9835" y="845"/>
                  </a:cubicBezTo>
                  <a:cubicBezTo>
                    <a:pt x="10073" y="679"/>
                    <a:pt x="10228" y="488"/>
                    <a:pt x="10537" y="488"/>
                  </a:cubicBezTo>
                  <a:cubicBezTo>
                    <a:pt x="11216" y="488"/>
                    <a:pt x="11561" y="1298"/>
                    <a:pt x="11109" y="1786"/>
                  </a:cubicBezTo>
                  <a:cubicBezTo>
                    <a:pt x="11109" y="1798"/>
                    <a:pt x="11109" y="1798"/>
                    <a:pt x="11097" y="1798"/>
                  </a:cubicBezTo>
                  <a:cubicBezTo>
                    <a:pt x="10871" y="2048"/>
                    <a:pt x="10740" y="2357"/>
                    <a:pt x="10728" y="2691"/>
                  </a:cubicBezTo>
                  <a:cubicBezTo>
                    <a:pt x="10728" y="3108"/>
                    <a:pt x="10930" y="3370"/>
                    <a:pt x="11121" y="3584"/>
                  </a:cubicBezTo>
                  <a:cubicBezTo>
                    <a:pt x="11299" y="3810"/>
                    <a:pt x="11418" y="3953"/>
                    <a:pt x="11418" y="4227"/>
                  </a:cubicBezTo>
                  <a:cubicBezTo>
                    <a:pt x="11418" y="4501"/>
                    <a:pt x="11287" y="4643"/>
                    <a:pt x="11133" y="4834"/>
                  </a:cubicBezTo>
                  <a:cubicBezTo>
                    <a:pt x="10883" y="5084"/>
                    <a:pt x="10740" y="5417"/>
                    <a:pt x="10728" y="5775"/>
                  </a:cubicBezTo>
                  <a:cubicBezTo>
                    <a:pt x="10728" y="6048"/>
                    <a:pt x="10823" y="6310"/>
                    <a:pt x="10990" y="6537"/>
                  </a:cubicBezTo>
                  <a:cubicBezTo>
                    <a:pt x="11156" y="6739"/>
                    <a:pt x="11311" y="6894"/>
                    <a:pt x="11311" y="7191"/>
                  </a:cubicBezTo>
                  <a:cubicBezTo>
                    <a:pt x="11311" y="7620"/>
                    <a:pt x="10966" y="7965"/>
                    <a:pt x="10537" y="7965"/>
                  </a:cubicBezTo>
                  <a:cubicBezTo>
                    <a:pt x="10311" y="7965"/>
                    <a:pt x="10109" y="7870"/>
                    <a:pt x="9954" y="7715"/>
                  </a:cubicBezTo>
                  <a:lnTo>
                    <a:pt x="9942" y="7691"/>
                  </a:lnTo>
                  <a:cubicBezTo>
                    <a:pt x="9704" y="7453"/>
                    <a:pt x="9382" y="7334"/>
                    <a:pt x="9049" y="7334"/>
                  </a:cubicBezTo>
                  <a:cubicBezTo>
                    <a:pt x="8620" y="7334"/>
                    <a:pt x="8287" y="7572"/>
                    <a:pt x="8025" y="7763"/>
                  </a:cubicBezTo>
                  <a:cubicBezTo>
                    <a:pt x="7835" y="7906"/>
                    <a:pt x="7668" y="8025"/>
                    <a:pt x="7525" y="8025"/>
                  </a:cubicBezTo>
                  <a:cubicBezTo>
                    <a:pt x="7263" y="8025"/>
                    <a:pt x="7096" y="7894"/>
                    <a:pt x="6894" y="7727"/>
                  </a:cubicBezTo>
                  <a:cubicBezTo>
                    <a:pt x="6668" y="7537"/>
                    <a:pt x="6406" y="7334"/>
                    <a:pt x="5989" y="7334"/>
                  </a:cubicBezTo>
                  <a:cubicBezTo>
                    <a:pt x="5584" y="7334"/>
                    <a:pt x="5322" y="7537"/>
                    <a:pt x="5096" y="7727"/>
                  </a:cubicBezTo>
                  <a:cubicBezTo>
                    <a:pt x="4870" y="7906"/>
                    <a:pt x="4739" y="8025"/>
                    <a:pt x="4465" y="8025"/>
                  </a:cubicBezTo>
                  <a:cubicBezTo>
                    <a:pt x="4191" y="8025"/>
                    <a:pt x="4048" y="7894"/>
                    <a:pt x="3858" y="7739"/>
                  </a:cubicBezTo>
                  <a:cubicBezTo>
                    <a:pt x="3608" y="7489"/>
                    <a:pt x="3286" y="7346"/>
                    <a:pt x="2929" y="7334"/>
                  </a:cubicBezTo>
                  <a:cubicBezTo>
                    <a:pt x="2608" y="7346"/>
                    <a:pt x="2286" y="7477"/>
                    <a:pt x="2060" y="7715"/>
                  </a:cubicBezTo>
                  <a:lnTo>
                    <a:pt x="2048" y="7727"/>
                  </a:lnTo>
                  <a:cubicBezTo>
                    <a:pt x="1905" y="7882"/>
                    <a:pt x="1703" y="7965"/>
                    <a:pt x="1489" y="7965"/>
                  </a:cubicBezTo>
                  <a:cubicBezTo>
                    <a:pt x="1060" y="7965"/>
                    <a:pt x="715" y="7620"/>
                    <a:pt x="715" y="7191"/>
                  </a:cubicBezTo>
                  <a:cubicBezTo>
                    <a:pt x="715" y="7001"/>
                    <a:pt x="786" y="6810"/>
                    <a:pt x="917" y="6668"/>
                  </a:cubicBezTo>
                  <a:lnTo>
                    <a:pt x="929" y="6656"/>
                  </a:lnTo>
                  <a:cubicBezTo>
                    <a:pt x="1155" y="6417"/>
                    <a:pt x="1286" y="6096"/>
                    <a:pt x="1298" y="5763"/>
                  </a:cubicBezTo>
                  <a:cubicBezTo>
                    <a:pt x="1298" y="5346"/>
                    <a:pt x="1096" y="5096"/>
                    <a:pt x="917" y="4870"/>
                  </a:cubicBezTo>
                  <a:cubicBezTo>
                    <a:pt x="727" y="4655"/>
                    <a:pt x="619" y="4501"/>
                    <a:pt x="619" y="4227"/>
                  </a:cubicBezTo>
                  <a:cubicBezTo>
                    <a:pt x="619" y="3953"/>
                    <a:pt x="739" y="3810"/>
                    <a:pt x="905" y="3620"/>
                  </a:cubicBezTo>
                  <a:cubicBezTo>
                    <a:pt x="1143" y="3370"/>
                    <a:pt x="1298" y="3036"/>
                    <a:pt x="1298" y="2691"/>
                  </a:cubicBezTo>
                  <a:cubicBezTo>
                    <a:pt x="1298" y="2381"/>
                    <a:pt x="1167" y="2096"/>
                    <a:pt x="929" y="1893"/>
                  </a:cubicBezTo>
                  <a:cubicBezTo>
                    <a:pt x="881" y="1857"/>
                    <a:pt x="846" y="1822"/>
                    <a:pt x="810" y="1774"/>
                  </a:cubicBezTo>
                  <a:cubicBezTo>
                    <a:pt x="381" y="1274"/>
                    <a:pt x="739" y="488"/>
                    <a:pt x="1393" y="488"/>
                  </a:cubicBezTo>
                  <a:cubicBezTo>
                    <a:pt x="1608" y="488"/>
                    <a:pt x="1810" y="583"/>
                    <a:pt x="1953" y="738"/>
                  </a:cubicBezTo>
                  <a:lnTo>
                    <a:pt x="1977" y="750"/>
                  </a:lnTo>
                  <a:cubicBezTo>
                    <a:pt x="2216" y="978"/>
                    <a:pt x="2532" y="1108"/>
                    <a:pt x="2862" y="1108"/>
                  </a:cubicBezTo>
                  <a:cubicBezTo>
                    <a:pt x="2877" y="1108"/>
                    <a:pt x="2891" y="1108"/>
                    <a:pt x="2905" y="1107"/>
                  </a:cubicBezTo>
                  <a:cubicBezTo>
                    <a:pt x="3346" y="1107"/>
                    <a:pt x="3667" y="893"/>
                    <a:pt x="3941" y="714"/>
                  </a:cubicBezTo>
                  <a:cubicBezTo>
                    <a:pt x="4132" y="583"/>
                    <a:pt x="4298" y="476"/>
                    <a:pt x="4453" y="476"/>
                  </a:cubicBezTo>
                  <a:cubicBezTo>
                    <a:pt x="4727" y="476"/>
                    <a:pt x="4894" y="595"/>
                    <a:pt x="5096" y="750"/>
                  </a:cubicBezTo>
                  <a:cubicBezTo>
                    <a:pt x="5346" y="964"/>
                    <a:pt x="5668" y="1095"/>
                    <a:pt x="6001" y="1107"/>
                  </a:cubicBezTo>
                  <a:cubicBezTo>
                    <a:pt x="6334" y="1095"/>
                    <a:pt x="6644" y="964"/>
                    <a:pt x="6894" y="750"/>
                  </a:cubicBezTo>
                  <a:cubicBezTo>
                    <a:pt x="7096" y="607"/>
                    <a:pt x="7263" y="476"/>
                    <a:pt x="7549" y="476"/>
                  </a:cubicBezTo>
                  <a:close/>
                  <a:moveTo>
                    <a:pt x="4453" y="0"/>
                  </a:moveTo>
                  <a:cubicBezTo>
                    <a:pt x="4156" y="0"/>
                    <a:pt x="3917" y="155"/>
                    <a:pt x="3679" y="322"/>
                  </a:cubicBezTo>
                  <a:cubicBezTo>
                    <a:pt x="3441" y="476"/>
                    <a:pt x="3203" y="631"/>
                    <a:pt x="2905" y="631"/>
                  </a:cubicBezTo>
                  <a:cubicBezTo>
                    <a:pt x="2891" y="632"/>
                    <a:pt x="2877" y="632"/>
                    <a:pt x="2863" y="632"/>
                  </a:cubicBezTo>
                  <a:cubicBezTo>
                    <a:pt x="2653" y="632"/>
                    <a:pt x="2454" y="549"/>
                    <a:pt x="2298" y="393"/>
                  </a:cubicBezTo>
                  <a:cubicBezTo>
                    <a:pt x="2051" y="146"/>
                    <a:pt x="1727" y="20"/>
                    <a:pt x="1402" y="20"/>
                  </a:cubicBezTo>
                  <a:cubicBezTo>
                    <a:pt x="1101" y="20"/>
                    <a:pt x="800" y="128"/>
                    <a:pt x="560" y="345"/>
                  </a:cubicBezTo>
                  <a:cubicBezTo>
                    <a:pt x="60" y="798"/>
                    <a:pt x="0" y="1560"/>
                    <a:pt x="441" y="2084"/>
                  </a:cubicBezTo>
                  <a:cubicBezTo>
                    <a:pt x="488" y="2131"/>
                    <a:pt x="536" y="2191"/>
                    <a:pt x="584" y="2238"/>
                  </a:cubicBezTo>
                  <a:cubicBezTo>
                    <a:pt x="739" y="2381"/>
                    <a:pt x="822" y="2477"/>
                    <a:pt x="822" y="2691"/>
                  </a:cubicBezTo>
                  <a:cubicBezTo>
                    <a:pt x="822" y="2965"/>
                    <a:pt x="691" y="3119"/>
                    <a:pt x="536" y="3322"/>
                  </a:cubicBezTo>
                  <a:cubicBezTo>
                    <a:pt x="286" y="3560"/>
                    <a:pt x="143" y="3893"/>
                    <a:pt x="143" y="4239"/>
                  </a:cubicBezTo>
                  <a:cubicBezTo>
                    <a:pt x="143" y="4679"/>
                    <a:pt x="358" y="4953"/>
                    <a:pt x="536" y="5179"/>
                  </a:cubicBezTo>
                  <a:cubicBezTo>
                    <a:pt x="703" y="5370"/>
                    <a:pt x="822" y="5525"/>
                    <a:pt x="822" y="5775"/>
                  </a:cubicBezTo>
                  <a:cubicBezTo>
                    <a:pt x="822" y="6025"/>
                    <a:pt x="715" y="6156"/>
                    <a:pt x="560" y="6358"/>
                  </a:cubicBezTo>
                  <a:cubicBezTo>
                    <a:pt x="96" y="6870"/>
                    <a:pt x="131" y="7644"/>
                    <a:pt x="619" y="8120"/>
                  </a:cubicBezTo>
                  <a:cubicBezTo>
                    <a:pt x="863" y="8346"/>
                    <a:pt x="1175" y="8460"/>
                    <a:pt x="1486" y="8460"/>
                  </a:cubicBezTo>
                  <a:cubicBezTo>
                    <a:pt x="1812" y="8460"/>
                    <a:pt x="2137" y="8335"/>
                    <a:pt x="2382" y="8084"/>
                  </a:cubicBezTo>
                  <a:cubicBezTo>
                    <a:pt x="2572" y="7918"/>
                    <a:pt x="2691" y="7822"/>
                    <a:pt x="2941" y="7822"/>
                  </a:cubicBezTo>
                  <a:cubicBezTo>
                    <a:pt x="3215" y="7822"/>
                    <a:pt x="3358" y="7953"/>
                    <a:pt x="3560" y="8108"/>
                  </a:cubicBezTo>
                  <a:cubicBezTo>
                    <a:pt x="3798" y="8358"/>
                    <a:pt x="4120" y="8501"/>
                    <a:pt x="4465" y="8513"/>
                  </a:cubicBezTo>
                  <a:cubicBezTo>
                    <a:pt x="4918" y="8513"/>
                    <a:pt x="5191" y="8287"/>
                    <a:pt x="5406" y="8096"/>
                  </a:cubicBezTo>
                  <a:cubicBezTo>
                    <a:pt x="5596" y="7953"/>
                    <a:pt x="5751" y="7822"/>
                    <a:pt x="6001" y="7822"/>
                  </a:cubicBezTo>
                  <a:cubicBezTo>
                    <a:pt x="6251" y="7822"/>
                    <a:pt x="6406" y="7953"/>
                    <a:pt x="6596" y="8108"/>
                  </a:cubicBezTo>
                  <a:cubicBezTo>
                    <a:pt x="6835" y="8299"/>
                    <a:pt x="7096" y="8513"/>
                    <a:pt x="7525" y="8513"/>
                  </a:cubicBezTo>
                  <a:cubicBezTo>
                    <a:pt x="7823" y="8513"/>
                    <a:pt x="8073" y="8334"/>
                    <a:pt x="8311" y="8156"/>
                  </a:cubicBezTo>
                  <a:cubicBezTo>
                    <a:pt x="8549" y="7989"/>
                    <a:pt x="8775" y="7822"/>
                    <a:pt x="9049" y="7822"/>
                  </a:cubicBezTo>
                  <a:cubicBezTo>
                    <a:pt x="9063" y="7822"/>
                    <a:pt x="9076" y="7821"/>
                    <a:pt x="9090" y="7821"/>
                  </a:cubicBezTo>
                  <a:cubicBezTo>
                    <a:pt x="9289" y="7821"/>
                    <a:pt x="9476" y="7903"/>
                    <a:pt x="9621" y="8037"/>
                  </a:cubicBezTo>
                  <a:cubicBezTo>
                    <a:pt x="9882" y="8326"/>
                    <a:pt x="10215" y="8455"/>
                    <a:pt x="10541" y="8455"/>
                  </a:cubicBezTo>
                  <a:cubicBezTo>
                    <a:pt x="11183" y="8455"/>
                    <a:pt x="11799" y="7957"/>
                    <a:pt x="11799" y="7191"/>
                  </a:cubicBezTo>
                  <a:cubicBezTo>
                    <a:pt x="11799" y="6965"/>
                    <a:pt x="11740" y="6739"/>
                    <a:pt x="11621" y="6537"/>
                  </a:cubicBezTo>
                  <a:cubicBezTo>
                    <a:pt x="11418" y="6310"/>
                    <a:pt x="11204" y="6084"/>
                    <a:pt x="11204" y="5775"/>
                  </a:cubicBezTo>
                  <a:cubicBezTo>
                    <a:pt x="11204" y="5501"/>
                    <a:pt x="11335" y="5346"/>
                    <a:pt x="11502" y="5155"/>
                  </a:cubicBezTo>
                  <a:cubicBezTo>
                    <a:pt x="11752" y="4905"/>
                    <a:pt x="11883" y="4584"/>
                    <a:pt x="11895" y="4239"/>
                  </a:cubicBezTo>
                  <a:cubicBezTo>
                    <a:pt x="11883" y="3881"/>
                    <a:pt x="11740" y="3548"/>
                    <a:pt x="11502" y="3286"/>
                  </a:cubicBezTo>
                  <a:cubicBezTo>
                    <a:pt x="11335" y="3096"/>
                    <a:pt x="11216" y="2941"/>
                    <a:pt x="11216" y="2691"/>
                  </a:cubicBezTo>
                  <a:cubicBezTo>
                    <a:pt x="11216" y="2453"/>
                    <a:pt x="11323" y="2310"/>
                    <a:pt x="11478" y="2107"/>
                  </a:cubicBezTo>
                  <a:cubicBezTo>
                    <a:pt x="11930" y="1595"/>
                    <a:pt x="11883" y="822"/>
                    <a:pt x="11383" y="357"/>
                  </a:cubicBezTo>
                  <a:cubicBezTo>
                    <a:pt x="11138" y="141"/>
                    <a:pt x="10834" y="34"/>
                    <a:pt x="10530" y="34"/>
                  </a:cubicBezTo>
                  <a:cubicBezTo>
                    <a:pt x="10199" y="34"/>
                    <a:pt x="9869" y="162"/>
                    <a:pt x="9621" y="417"/>
                  </a:cubicBezTo>
                  <a:cubicBezTo>
                    <a:pt x="9478" y="560"/>
                    <a:pt x="9287" y="631"/>
                    <a:pt x="9097" y="631"/>
                  </a:cubicBezTo>
                  <a:cubicBezTo>
                    <a:pt x="8811" y="631"/>
                    <a:pt x="8656" y="512"/>
                    <a:pt x="8466" y="357"/>
                  </a:cubicBezTo>
                  <a:cubicBezTo>
                    <a:pt x="8216" y="131"/>
                    <a:pt x="7882" y="0"/>
                    <a:pt x="7549" y="0"/>
                  </a:cubicBezTo>
                  <a:cubicBezTo>
                    <a:pt x="7204" y="12"/>
                    <a:pt x="6870" y="143"/>
                    <a:pt x="6608" y="369"/>
                  </a:cubicBezTo>
                  <a:cubicBezTo>
                    <a:pt x="6406" y="512"/>
                    <a:pt x="6251" y="631"/>
                    <a:pt x="6001" y="631"/>
                  </a:cubicBezTo>
                  <a:cubicBezTo>
                    <a:pt x="5751" y="631"/>
                    <a:pt x="5584" y="512"/>
                    <a:pt x="5382" y="357"/>
                  </a:cubicBezTo>
                  <a:cubicBezTo>
                    <a:pt x="5120" y="143"/>
                    <a:pt x="4799" y="12"/>
                    <a:pt x="4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052;p55"/>
            <p:cNvSpPr/>
            <p:nvPr/>
          </p:nvSpPr>
          <p:spPr>
            <a:xfrm>
              <a:off x="4305575" y="199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053;p55"/>
            <p:cNvSpPr/>
            <p:nvPr/>
          </p:nvSpPr>
          <p:spPr>
            <a:xfrm>
              <a:off x="4051975" y="1866425"/>
              <a:ext cx="226850" cy="147675"/>
            </a:xfrm>
            <a:custGeom>
              <a:avLst/>
              <a:gdLst/>
              <a:ahLst/>
              <a:cxnLst/>
              <a:rect l="l" t="t" r="r" b="b"/>
              <a:pathLst>
                <a:path w="9074" h="5907" extrusionOk="0">
                  <a:moveTo>
                    <a:pt x="8597" y="489"/>
                  </a:moveTo>
                  <a:lnTo>
                    <a:pt x="8597" y="5418"/>
                  </a:lnTo>
                  <a:lnTo>
                    <a:pt x="489" y="5418"/>
                  </a:lnTo>
                  <a:lnTo>
                    <a:pt x="489" y="489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5668"/>
                  </a:lnTo>
                  <a:cubicBezTo>
                    <a:pt x="1" y="5799"/>
                    <a:pt x="108" y="5906"/>
                    <a:pt x="239" y="5906"/>
                  </a:cubicBezTo>
                  <a:lnTo>
                    <a:pt x="8835" y="5906"/>
                  </a:lnTo>
                  <a:cubicBezTo>
                    <a:pt x="8966" y="5906"/>
                    <a:pt x="9073" y="5799"/>
                    <a:pt x="9073" y="5668"/>
                  </a:cubicBezTo>
                  <a:lnTo>
                    <a:pt x="9073" y="239"/>
                  </a:lnTo>
                  <a:cubicBezTo>
                    <a:pt x="9073" y="108"/>
                    <a:pt x="8966" y="1"/>
                    <a:pt x="8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054;p55"/>
            <p:cNvSpPr/>
            <p:nvPr/>
          </p:nvSpPr>
          <p:spPr>
            <a:xfrm>
              <a:off x="4135325" y="1895900"/>
              <a:ext cx="15800" cy="12225"/>
            </a:xfrm>
            <a:custGeom>
              <a:avLst/>
              <a:gdLst/>
              <a:ahLst/>
              <a:cxnLst/>
              <a:rect l="l" t="t" r="r" b="b"/>
              <a:pathLst>
                <a:path w="632" h="489" extrusionOk="0">
                  <a:moveTo>
                    <a:pt x="262" y="0"/>
                  </a:moveTo>
                  <a:cubicBezTo>
                    <a:pt x="143" y="0"/>
                    <a:pt x="36" y="84"/>
                    <a:pt x="24" y="203"/>
                  </a:cubicBezTo>
                  <a:cubicBezTo>
                    <a:pt x="1" y="346"/>
                    <a:pt x="108" y="477"/>
                    <a:pt x="262" y="489"/>
                  </a:cubicBezTo>
                  <a:lnTo>
                    <a:pt x="358" y="489"/>
                  </a:lnTo>
                  <a:cubicBezTo>
                    <a:pt x="477" y="489"/>
                    <a:pt x="584" y="393"/>
                    <a:pt x="608" y="286"/>
                  </a:cubicBezTo>
                  <a:cubicBezTo>
                    <a:pt x="632" y="131"/>
                    <a:pt x="513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055;p55"/>
            <p:cNvSpPr/>
            <p:nvPr/>
          </p:nvSpPr>
          <p:spPr>
            <a:xfrm>
              <a:off x="4157050" y="1895900"/>
              <a:ext cx="92300" cy="12225"/>
            </a:xfrm>
            <a:custGeom>
              <a:avLst/>
              <a:gdLst/>
              <a:ahLst/>
              <a:cxnLst/>
              <a:rect l="l" t="t" r="r" b="b"/>
              <a:pathLst>
                <a:path w="3692" h="489" extrusionOk="0">
                  <a:moveTo>
                    <a:pt x="275" y="0"/>
                  </a:moveTo>
                  <a:cubicBezTo>
                    <a:pt x="155" y="0"/>
                    <a:pt x="48" y="84"/>
                    <a:pt x="25" y="203"/>
                  </a:cubicBezTo>
                  <a:cubicBezTo>
                    <a:pt x="1" y="346"/>
                    <a:pt x="120" y="477"/>
                    <a:pt x="263" y="489"/>
                  </a:cubicBezTo>
                  <a:lnTo>
                    <a:pt x="3418" y="489"/>
                  </a:lnTo>
                  <a:cubicBezTo>
                    <a:pt x="3537" y="489"/>
                    <a:pt x="3644" y="393"/>
                    <a:pt x="3656" y="286"/>
                  </a:cubicBezTo>
                  <a:cubicBezTo>
                    <a:pt x="3692" y="131"/>
                    <a:pt x="3573" y="0"/>
                    <a:pt x="3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056;p55"/>
            <p:cNvSpPr/>
            <p:nvPr/>
          </p:nvSpPr>
          <p:spPr>
            <a:xfrm>
              <a:off x="4133425" y="1972075"/>
              <a:ext cx="19600" cy="12275"/>
            </a:xfrm>
            <a:custGeom>
              <a:avLst/>
              <a:gdLst/>
              <a:ahLst/>
              <a:cxnLst/>
              <a:rect l="l" t="t" r="r" b="b"/>
              <a:pathLst>
                <a:path w="784" h="491" extrusionOk="0">
                  <a:moveTo>
                    <a:pt x="316" y="1"/>
                  </a:moveTo>
                  <a:cubicBezTo>
                    <a:pt x="1" y="1"/>
                    <a:pt x="1" y="490"/>
                    <a:pt x="316" y="490"/>
                  </a:cubicBezTo>
                  <a:cubicBezTo>
                    <a:pt x="324" y="490"/>
                    <a:pt x="331" y="490"/>
                    <a:pt x="338" y="490"/>
                  </a:cubicBezTo>
                  <a:lnTo>
                    <a:pt x="446" y="490"/>
                  </a:lnTo>
                  <a:cubicBezTo>
                    <a:pt x="453" y="490"/>
                    <a:pt x="460" y="490"/>
                    <a:pt x="468" y="490"/>
                  </a:cubicBezTo>
                  <a:cubicBezTo>
                    <a:pt x="784" y="490"/>
                    <a:pt x="784" y="1"/>
                    <a:pt x="468" y="1"/>
                  </a:cubicBezTo>
                  <a:cubicBezTo>
                    <a:pt x="460" y="1"/>
                    <a:pt x="453" y="1"/>
                    <a:pt x="446" y="1"/>
                  </a:cubicBezTo>
                  <a:lnTo>
                    <a:pt x="338" y="1"/>
                  </a:lnTo>
                  <a:cubicBezTo>
                    <a:pt x="331" y="1"/>
                    <a:pt x="324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057;p55"/>
            <p:cNvSpPr/>
            <p:nvPr/>
          </p:nvSpPr>
          <p:spPr>
            <a:xfrm>
              <a:off x="4155150" y="1972075"/>
              <a:ext cx="94200" cy="12275"/>
            </a:xfrm>
            <a:custGeom>
              <a:avLst/>
              <a:gdLst/>
              <a:ahLst/>
              <a:cxnLst/>
              <a:rect l="l" t="t" r="r" b="b"/>
              <a:pathLst>
                <a:path w="3768" h="491" extrusionOk="0">
                  <a:moveTo>
                    <a:pt x="328" y="1"/>
                  </a:moveTo>
                  <a:cubicBezTo>
                    <a:pt x="1" y="1"/>
                    <a:pt x="1" y="490"/>
                    <a:pt x="328" y="490"/>
                  </a:cubicBezTo>
                  <a:cubicBezTo>
                    <a:pt x="335" y="490"/>
                    <a:pt x="343" y="490"/>
                    <a:pt x="351" y="490"/>
                  </a:cubicBezTo>
                  <a:lnTo>
                    <a:pt x="3506" y="490"/>
                  </a:lnTo>
                  <a:cubicBezTo>
                    <a:pt x="3625" y="490"/>
                    <a:pt x="3720" y="406"/>
                    <a:pt x="3744" y="287"/>
                  </a:cubicBezTo>
                  <a:cubicBezTo>
                    <a:pt x="3768" y="132"/>
                    <a:pt x="3649" y="1"/>
                    <a:pt x="3506" y="1"/>
                  </a:cubicBezTo>
                  <a:lnTo>
                    <a:pt x="351" y="1"/>
                  </a:lnTo>
                  <a:cubicBezTo>
                    <a:pt x="343" y="1"/>
                    <a:pt x="335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058;p55"/>
            <p:cNvSpPr/>
            <p:nvPr/>
          </p:nvSpPr>
          <p:spPr>
            <a:xfrm>
              <a:off x="4087100" y="1911325"/>
              <a:ext cx="164075" cy="57525"/>
            </a:xfrm>
            <a:custGeom>
              <a:avLst/>
              <a:gdLst/>
              <a:ahLst/>
              <a:cxnLst/>
              <a:rect l="l" t="t" r="r" b="b"/>
              <a:pathLst>
                <a:path w="6563" h="2301" extrusionOk="0">
                  <a:moveTo>
                    <a:pt x="1167" y="0"/>
                  </a:moveTo>
                  <a:cubicBezTo>
                    <a:pt x="1111" y="0"/>
                    <a:pt x="1053" y="22"/>
                    <a:pt x="1001" y="74"/>
                  </a:cubicBezTo>
                  <a:lnTo>
                    <a:pt x="96" y="979"/>
                  </a:lnTo>
                  <a:cubicBezTo>
                    <a:pt x="1" y="1074"/>
                    <a:pt x="1" y="1229"/>
                    <a:pt x="96" y="1324"/>
                  </a:cubicBezTo>
                  <a:lnTo>
                    <a:pt x="1001" y="2229"/>
                  </a:lnTo>
                  <a:cubicBezTo>
                    <a:pt x="1048" y="2277"/>
                    <a:pt x="1108" y="2300"/>
                    <a:pt x="1179" y="2300"/>
                  </a:cubicBezTo>
                  <a:cubicBezTo>
                    <a:pt x="1394" y="2300"/>
                    <a:pt x="1501" y="2039"/>
                    <a:pt x="1346" y="1884"/>
                  </a:cubicBezTo>
                  <a:lnTo>
                    <a:pt x="858" y="1396"/>
                  </a:lnTo>
                  <a:lnTo>
                    <a:pt x="6228" y="1396"/>
                  </a:lnTo>
                  <a:cubicBezTo>
                    <a:pt x="6239" y="1397"/>
                    <a:pt x="6249" y="1397"/>
                    <a:pt x="6259" y="1397"/>
                  </a:cubicBezTo>
                  <a:cubicBezTo>
                    <a:pt x="6562" y="1397"/>
                    <a:pt x="6562" y="918"/>
                    <a:pt x="6259" y="918"/>
                  </a:cubicBezTo>
                  <a:cubicBezTo>
                    <a:pt x="6249" y="918"/>
                    <a:pt x="6239" y="918"/>
                    <a:pt x="6228" y="919"/>
                  </a:cubicBezTo>
                  <a:lnTo>
                    <a:pt x="846" y="919"/>
                  </a:lnTo>
                  <a:lnTo>
                    <a:pt x="1346" y="419"/>
                  </a:lnTo>
                  <a:cubicBezTo>
                    <a:pt x="1520" y="245"/>
                    <a:pt x="1356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2059;p55"/>
          <p:cNvGrpSpPr/>
          <p:nvPr/>
        </p:nvGrpSpPr>
        <p:grpSpPr>
          <a:xfrm>
            <a:off x="5797843" y="1499948"/>
            <a:ext cx="295600" cy="281600"/>
            <a:chOff x="2572025" y="1833700"/>
            <a:chExt cx="295600" cy="281600"/>
          </a:xfrm>
        </p:grpSpPr>
        <p:sp>
          <p:nvSpPr>
            <p:cNvPr id="360" name="Google Shape;2060;p55"/>
            <p:cNvSpPr/>
            <p:nvPr/>
          </p:nvSpPr>
          <p:spPr>
            <a:xfrm>
              <a:off x="2572025" y="1833700"/>
              <a:ext cx="295600" cy="281600"/>
            </a:xfrm>
            <a:custGeom>
              <a:avLst/>
              <a:gdLst/>
              <a:ahLst/>
              <a:cxnLst/>
              <a:rect l="l" t="t" r="r" b="b"/>
              <a:pathLst>
                <a:path w="11824" h="11264" extrusionOk="0">
                  <a:moveTo>
                    <a:pt x="8323" y="988"/>
                  </a:moveTo>
                  <a:lnTo>
                    <a:pt x="8323" y="1834"/>
                  </a:lnTo>
                  <a:lnTo>
                    <a:pt x="3561" y="1834"/>
                  </a:lnTo>
                  <a:lnTo>
                    <a:pt x="3561" y="988"/>
                  </a:lnTo>
                  <a:close/>
                  <a:moveTo>
                    <a:pt x="3073" y="488"/>
                  </a:moveTo>
                  <a:lnTo>
                    <a:pt x="3073" y="2822"/>
                  </a:lnTo>
                  <a:lnTo>
                    <a:pt x="2644" y="2822"/>
                  </a:lnTo>
                  <a:lnTo>
                    <a:pt x="2644" y="488"/>
                  </a:lnTo>
                  <a:close/>
                  <a:moveTo>
                    <a:pt x="9204" y="488"/>
                  </a:moveTo>
                  <a:lnTo>
                    <a:pt x="9204" y="2822"/>
                  </a:lnTo>
                  <a:lnTo>
                    <a:pt x="8764" y="2822"/>
                  </a:lnTo>
                  <a:lnTo>
                    <a:pt x="8764" y="488"/>
                  </a:lnTo>
                  <a:close/>
                  <a:moveTo>
                    <a:pt x="10157" y="2322"/>
                  </a:moveTo>
                  <a:lnTo>
                    <a:pt x="10157" y="10775"/>
                  </a:lnTo>
                  <a:lnTo>
                    <a:pt x="1680" y="10775"/>
                  </a:lnTo>
                  <a:lnTo>
                    <a:pt x="1680" y="2322"/>
                  </a:lnTo>
                  <a:lnTo>
                    <a:pt x="2144" y="2322"/>
                  </a:lnTo>
                  <a:lnTo>
                    <a:pt x="2144" y="3060"/>
                  </a:lnTo>
                  <a:cubicBezTo>
                    <a:pt x="2144" y="3203"/>
                    <a:pt x="2251" y="3310"/>
                    <a:pt x="2382" y="3310"/>
                  </a:cubicBezTo>
                  <a:lnTo>
                    <a:pt x="3299" y="3310"/>
                  </a:lnTo>
                  <a:cubicBezTo>
                    <a:pt x="3442" y="3310"/>
                    <a:pt x="3549" y="3203"/>
                    <a:pt x="3549" y="3060"/>
                  </a:cubicBezTo>
                  <a:lnTo>
                    <a:pt x="3549" y="2322"/>
                  </a:lnTo>
                  <a:lnTo>
                    <a:pt x="8276" y="2322"/>
                  </a:lnTo>
                  <a:lnTo>
                    <a:pt x="8276" y="3060"/>
                  </a:lnTo>
                  <a:cubicBezTo>
                    <a:pt x="8276" y="3203"/>
                    <a:pt x="8383" y="3310"/>
                    <a:pt x="8514" y="3310"/>
                  </a:cubicBezTo>
                  <a:lnTo>
                    <a:pt x="9443" y="3310"/>
                  </a:lnTo>
                  <a:cubicBezTo>
                    <a:pt x="9574" y="3310"/>
                    <a:pt x="9681" y="3203"/>
                    <a:pt x="9681" y="3060"/>
                  </a:cubicBezTo>
                  <a:lnTo>
                    <a:pt x="9681" y="2322"/>
                  </a:lnTo>
                  <a:close/>
                  <a:moveTo>
                    <a:pt x="2382" y="0"/>
                  </a:moveTo>
                  <a:cubicBezTo>
                    <a:pt x="2251" y="0"/>
                    <a:pt x="2144" y="107"/>
                    <a:pt x="2144" y="238"/>
                  </a:cubicBezTo>
                  <a:lnTo>
                    <a:pt x="2144" y="524"/>
                  </a:lnTo>
                  <a:lnTo>
                    <a:pt x="263" y="524"/>
                  </a:lnTo>
                  <a:cubicBezTo>
                    <a:pt x="144" y="524"/>
                    <a:pt x="49" y="607"/>
                    <a:pt x="25" y="726"/>
                  </a:cubicBezTo>
                  <a:cubicBezTo>
                    <a:pt x="1" y="881"/>
                    <a:pt x="108" y="1012"/>
                    <a:pt x="263" y="1012"/>
                  </a:cubicBezTo>
                  <a:lnTo>
                    <a:pt x="2144" y="1012"/>
                  </a:lnTo>
                  <a:lnTo>
                    <a:pt x="2144" y="1834"/>
                  </a:lnTo>
                  <a:lnTo>
                    <a:pt x="1453" y="1834"/>
                  </a:lnTo>
                  <a:cubicBezTo>
                    <a:pt x="1311" y="1834"/>
                    <a:pt x="1203" y="1941"/>
                    <a:pt x="1203" y="2084"/>
                  </a:cubicBezTo>
                  <a:lnTo>
                    <a:pt x="1203" y="11013"/>
                  </a:lnTo>
                  <a:cubicBezTo>
                    <a:pt x="1203" y="11156"/>
                    <a:pt x="1311" y="11263"/>
                    <a:pt x="1453" y="11263"/>
                  </a:cubicBezTo>
                  <a:lnTo>
                    <a:pt x="10383" y="11263"/>
                  </a:lnTo>
                  <a:cubicBezTo>
                    <a:pt x="10514" y="11263"/>
                    <a:pt x="10621" y="11156"/>
                    <a:pt x="10621" y="11013"/>
                  </a:cubicBezTo>
                  <a:lnTo>
                    <a:pt x="10621" y="2084"/>
                  </a:lnTo>
                  <a:cubicBezTo>
                    <a:pt x="10621" y="1941"/>
                    <a:pt x="10514" y="1834"/>
                    <a:pt x="10383" y="1834"/>
                  </a:cubicBezTo>
                  <a:lnTo>
                    <a:pt x="9681" y="1834"/>
                  </a:lnTo>
                  <a:lnTo>
                    <a:pt x="9681" y="1012"/>
                  </a:lnTo>
                  <a:lnTo>
                    <a:pt x="11550" y="1012"/>
                  </a:lnTo>
                  <a:cubicBezTo>
                    <a:pt x="11669" y="1012"/>
                    <a:pt x="11776" y="929"/>
                    <a:pt x="11800" y="810"/>
                  </a:cubicBezTo>
                  <a:cubicBezTo>
                    <a:pt x="11824" y="667"/>
                    <a:pt x="11717" y="536"/>
                    <a:pt x="11574" y="524"/>
                  </a:cubicBezTo>
                  <a:lnTo>
                    <a:pt x="9681" y="524"/>
                  </a:lnTo>
                  <a:lnTo>
                    <a:pt x="9681" y="238"/>
                  </a:lnTo>
                  <a:cubicBezTo>
                    <a:pt x="9681" y="107"/>
                    <a:pt x="9574" y="0"/>
                    <a:pt x="9443" y="0"/>
                  </a:cubicBezTo>
                  <a:lnTo>
                    <a:pt x="8514" y="0"/>
                  </a:lnTo>
                  <a:cubicBezTo>
                    <a:pt x="8383" y="0"/>
                    <a:pt x="8276" y="107"/>
                    <a:pt x="8276" y="238"/>
                  </a:cubicBezTo>
                  <a:lnTo>
                    <a:pt x="8276" y="524"/>
                  </a:lnTo>
                  <a:lnTo>
                    <a:pt x="3549" y="524"/>
                  </a:lnTo>
                  <a:lnTo>
                    <a:pt x="3549" y="238"/>
                  </a:lnTo>
                  <a:cubicBezTo>
                    <a:pt x="3549" y="107"/>
                    <a:pt x="343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061;p55"/>
            <p:cNvSpPr/>
            <p:nvPr/>
          </p:nvSpPr>
          <p:spPr>
            <a:xfrm>
              <a:off x="2662225" y="1918225"/>
              <a:ext cx="111050" cy="157775"/>
            </a:xfrm>
            <a:custGeom>
              <a:avLst/>
              <a:gdLst/>
              <a:ahLst/>
              <a:cxnLst/>
              <a:rect l="l" t="t" r="r" b="b"/>
              <a:pathLst>
                <a:path w="4442" h="6311" extrusionOk="0">
                  <a:moveTo>
                    <a:pt x="2303" y="492"/>
                  </a:moveTo>
                  <a:cubicBezTo>
                    <a:pt x="2456" y="492"/>
                    <a:pt x="2608" y="590"/>
                    <a:pt x="2620" y="786"/>
                  </a:cubicBezTo>
                  <a:cubicBezTo>
                    <a:pt x="2620" y="934"/>
                    <a:pt x="2738" y="1025"/>
                    <a:pt x="2862" y="1025"/>
                  </a:cubicBezTo>
                  <a:cubicBezTo>
                    <a:pt x="2919" y="1025"/>
                    <a:pt x="2976" y="1006"/>
                    <a:pt x="3025" y="965"/>
                  </a:cubicBezTo>
                  <a:cubicBezTo>
                    <a:pt x="3088" y="919"/>
                    <a:pt x="3154" y="900"/>
                    <a:pt x="3216" y="900"/>
                  </a:cubicBezTo>
                  <a:cubicBezTo>
                    <a:pt x="3448" y="900"/>
                    <a:pt x="3634" y="1171"/>
                    <a:pt x="3465" y="1405"/>
                  </a:cubicBezTo>
                  <a:cubicBezTo>
                    <a:pt x="3406" y="1477"/>
                    <a:pt x="3382" y="1572"/>
                    <a:pt x="3418" y="1667"/>
                  </a:cubicBezTo>
                  <a:cubicBezTo>
                    <a:pt x="3453" y="1751"/>
                    <a:pt x="3549" y="1810"/>
                    <a:pt x="3644" y="1810"/>
                  </a:cubicBezTo>
                  <a:cubicBezTo>
                    <a:pt x="4061" y="1810"/>
                    <a:pt x="4061" y="2453"/>
                    <a:pt x="3644" y="2453"/>
                  </a:cubicBezTo>
                  <a:cubicBezTo>
                    <a:pt x="3441" y="2453"/>
                    <a:pt x="3334" y="2703"/>
                    <a:pt x="3477" y="2858"/>
                  </a:cubicBezTo>
                  <a:cubicBezTo>
                    <a:pt x="3596" y="2977"/>
                    <a:pt x="3596" y="3179"/>
                    <a:pt x="3477" y="3298"/>
                  </a:cubicBezTo>
                  <a:cubicBezTo>
                    <a:pt x="3418" y="3358"/>
                    <a:pt x="3334" y="3394"/>
                    <a:pt x="3251" y="3394"/>
                  </a:cubicBezTo>
                  <a:cubicBezTo>
                    <a:pt x="3168" y="3394"/>
                    <a:pt x="3084" y="3370"/>
                    <a:pt x="3025" y="3310"/>
                  </a:cubicBezTo>
                  <a:cubicBezTo>
                    <a:pt x="2979" y="3265"/>
                    <a:pt x="2923" y="3245"/>
                    <a:pt x="2868" y="3245"/>
                  </a:cubicBezTo>
                  <a:cubicBezTo>
                    <a:pt x="2747" y="3245"/>
                    <a:pt x="2628" y="3339"/>
                    <a:pt x="2620" y="3477"/>
                  </a:cubicBezTo>
                  <a:cubicBezTo>
                    <a:pt x="2608" y="3673"/>
                    <a:pt x="2456" y="3772"/>
                    <a:pt x="2304" y="3772"/>
                  </a:cubicBezTo>
                  <a:cubicBezTo>
                    <a:pt x="2153" y="3772"/>
                    <a:pt x="2001" y="3673"/>
                    <a:pt x="1989" y="3477"/>
                  </a:cubicBezTo>
                  <a:cubicBezTo>
                    <a:pt x="1989" y="3382"/>
                    <a:pt x="1929" y="3298"/>
                    <a:pt x="1834" y="3263"/>
                  </a:cubicBezTo>
                  <a:cubicBezTo>
                    <a:pt x="1810" y="3251"/>
                    <a:pt x="1775" y="3239"/>
                    <a:pt x="1751" y="3239"/>
                  </a:cubicBezTo>
                  <a:cubicBezTo>
                    <a:pt x="1679" y="3239"/>
                    <a:pt x="1620" y="3263"/>
                    <a:pt x="1584" y="3310"/>
                  </a:cubicBezTo>
                  <a:cubicBezTo>
                    <a:pt x="1525" y="3370"/>
                    <a:pt x="1441" y="3394"/>
                    <a:pt x="1358" y="3394"/>
                  </a:cubicBezTo>
                  <a:cubicBezTo>
                    <a:pt x="1084" y="3394"/>
                    <a:pt x="941" y="3060"/>
                    <a:pt x="1132" y="2858"/>
                  </a:cubicBezTo>
                  <a:cubicBezTo>
                    <a:pt x="1274" y="2703"/>
                    <a:pt x="1167" y="2453"/>
                    <a:pt x="965" y="2453"/>
                  </a:cubicBezTo>
                  <a:cubicBezTo>
                    <a:pt x="536" y="2453"/>
                    <a:pt x="536" y="1810"/>
                    <a:pt x="965" y="1810"/>
                  </a:cubicBezTo>
                  <a:cubicBezTo>
                    <a:pt x="1060" y="1810"/>
                    <a:pt x="1144" y="1751"/>
                    <a:pt x="1179" y="1667"/>
                  </a:cubicBezTo>
                  <a:cubicBezTo>
                    <a:pt x="1215" y="1572"/>
                    <a:pt x="1191" y="1477"/>
                    <a:pt x="1132" y="1405"/>
                  </a:cubicBezTo>
                  <a:cubicBezTo>
                    <a:pt x="1013" y="1286"/>
                    <a:pt x="1013" y="1084"/>
                    <a:pt x="1132" y="965"/>
                  </a:cubicBezTo>
                  <a:cubicBezTo>
                    <a:pt x="1191" y="899"/>
                    <a:pt x="1271" y="867"/>
                    <a:pt x="1352" y="867"/>
                  </a:cubicBezTo>
                  <a:cubicBezTo>
                    <a:pt x="1432" y="867"/>
                    <a:pt x="1513" y="899"/>
                    <a:pt x="1572" y="965"/>
                  </a:cubicBezTo>
                  <a:cubicBezTo>
                    <a:pt x="1621" y="1006"/>
                    <a:pt x="1678" y="1025"/>
                    <a:pt x="1735" y="1025"/>
                  </a:cubicBezTo>
                  <a:cubicBezTo>
                    <a:pt x="1859" y="1025"/>
                    <a:pt x="1977" y="934"/>
                    <a:pt x="1977" y="786"/>
                  </a:cubicBezTo>
                  <a:cubicBezTo>
                    <a:pt x="1995" y="590"/>
                    <a:pt x="2150" y="492"/>
                    <a:pt x="2303" y="492"/>
                  </a:cubicBezTo>
                  <a:close/>
                  <a:moveTo>
                    <a:pt x="905" y="4680"/>
                  </a:moveTo>
                  <a:lnTo>
                    <a:pt x="905" y="4680"/>
                  </a:lnTo>
                  <a:cubicBezTo>
                    <a:pt x="1477" y="4787"/>
                    <a:pt x="1929" y="5227"/>
                    <a:pt x="2036" y="5811"/>
                  </a:cubicBezTo>
                  <a:cubicBezTo>
                    <a:pt x="1465" y="5692"/>
                    <a:pt x="1024" y="5251"/>
                    <a:pt x="905" y="4680"/>
                  </a:cubicBezTo>
                  <a:close/>
                  <a:moveTo>
                    <a:pt x="3691" y="4680"/>
                  </a:moveTo>
                  <a:lnTo>
                    <a:pt x="3691" y="4680"/>
                  </a:lnTo>
                  <a:cubicBezTo>
                    <a:pt x="3584" y="5251"/>
                    <a:pt x="3132" y="5692"/>
                    <a:pt x="2572" y="5811"/>
                  </a:cubicBezTo>
                  <a:cubicBezTo>
                    <a:pt x="2679" y="5239"/>
                    <a:pt x="3120" y="4787"/>
                    <a:pt x="3691" y="4680"/>
                  </a:cubicBezTo>
                  <a:close/>
                  <a:moveTo>
                    <a:pt x="2287" y="0"/>
                  </a:moveTo>
                  <a:cubicBezTo>
                    <a:pt x="2147" y="271"/>
                    <a:pt x="1876" y="432"/>
                    <a:pt x="1587" y="432"/>
                  </a:cubicBezTo>
                  <a:cubicBezTo>
                    <a:pt x="1507" y="432"/>
                    <a:pt x="1426" y="419"/>
                    <a:pt x="1346" y="393"/>
                  </a:cubicBezTo>
                  <a:cubicBezTo>
                    <a:pt x="1132" y="393"/>
                    <a:pt x="929" y="477"/>
                    <a:pt x="774" y="631"/>
                  </a:cubicBezTo>
                  <a:cubicBezTo>
                    <a:pt x="560" y="834"/>
                    <a:pt x="477" y="1143"/>
                    <a:pt x="572" y="1429"/>
                  </a:cubicBezTo>
                  <a:cubicBezTo>
                    <a:pt x="1" y="1727"/>
                    <a:pt x="1" y="2548"/>
                    <a:pt x="572" y="2846"/>
                  </a:cubicBezTo>
                  <a:cubicBezTo>
                    <a:pt x="477" y="3167"/>
                    <a:pt x="584" y="3513"/>
                    <a:pt x="858" y="3715"/>
                  </a:cubicBezTo>
                  <a:cubicBezTo>
                    <a:pt x="953" y="3787"/>
                    <a:pt x="1060" y="3846"/>
                    <a:pt x="1179" y="3870"/>
                  </a:cubicBezTo>
                  <a:cubicBezTo>
                    <a:pt x="1259" y="3840"/>
                    <a:pt x="1341" y="3825"/>
                    <a:pt x="1422" y="3825"/>
                  </a:cubicBezTo>
                  <a:cubicBezTo>
                    <a:pt x="1688" y="3825"/>
                    <a:pt x="1939" y="3983"/>
                    <a:pt x="2048" y="4239"/>
                  </a:cubicBezTo>
                  <a:lnTo>
                    <a:pt x="2048" y="4822"/>
                  </a:lnTo>
                  <a:cubicBezTo>
                    <a:pt x="1691" y="4418"/>
                    <a:pt x="1167" y="4179"/>
                    <a:pt x="620" y="4179"/>
                  </a:cubicBezTo>
                  <a:cubicBezTo>
                    <a:pt x="489" y="4179"/>
                    <a:pt x="382" y="4287"/>
                    <a:pt x="382" y="4418"/>
                  </a:cubicBezTo>
                  <a:cubicBezTo>
                    <a:pt x="393" y="5458"/>
                    <a:pt x="1227" y="6311"/>
                    <a:pt x="2265" y="6311"/>
                  </a:cubicBezTo>
                  <a:cubicBezTo>
                    <a:pt x="2272" y="6311"/>
                    <a:pt x="2279" y="6311"/>
                    <a:pt x="2287" y="6311"/>
                  </a:cubicBezTo>
                  <a:cubicBezTo>
                    <a:pt x="2294" y="6311"/>
                    <a:pt x="2301" y="6311"/>
                    <a:pt x="2308" y="6311"/>
                  </a:cubicBezTo>
                  <a:cubicBezTo>
                    <a:pt x="3346" y="6311"/>
                    <a:pt x="4192" y="5458"/>
                    <a:pt x="4192" y="4418"/>
                  </a:cubicBezTo>
                  <a:cubicBezTo>
                    <a:pt x="4192" y="4287"/>
                    <a:pt x="4084" y="4179"/>
                    <a:pt x="3953" y="4179"/>
                  </a:cubicBezTo>
                  <a:cubicBezTo>
                    <a:pt x="3418" y="4179"/>
                    <a:pt x="2894" y="4418"/>
                    <a:pt x="2537" y="4822"/>
                  </a:cubicBezTo>
                  <a:lnTo>
                    <a:pt x="2537" y="4239"/>
                  </a:lnTo>
                  <a:cubicBezTo>
                    <a:pt x="2602" y="3998"/>
                    <a:pt x="2811" y="3843"/>
                    <a:pt x="3041" y="3843"/>
                  </a:cubicBezTo>
                  <a:cubicBezTo>
                    <a:pt x="3107" y="3843"/>
                    <a:pt x="3173" y="3856"/>
                    <a:pt x="3239" y="3882"/>
                  </a:cubicBezTo>
                  <a:cubicBezTo>
                    <a:pt x="3453" y="3882"/>
                    <a:pt x="3656" y="3798"/>
                    <a:pt x="3811" y="3644"/>
                  </a:cubicBezTo>
                  <a:cubicBezTo>
                    <a:pt x="4025" y="3441"/>
                    <a:pt x="4096" y="3132"/>
                    <a:pt x="4013" y="2846"/>
                  </a:cubicBezTo>
                  <a:cubicBezTo>
                    <a:pt x="4275" y="2703"/>
                    <a:pt x="4442" y="2429"/>
                    <a:pt x="4442" y="2144"/>
                  </a:cubicBezTo>
                  <a:cubicBezTo>
                    <a:pt x="4442" y="1846"/>
                    <a:pt x="4275" y="1572"/>
                    <a:pt x="4013" y="1429"/>
                  </a:cubicBezTo>
                  <a:cubicBezTo>
                    <a:pt x="4096" y="1143"/>
                    <a:pt x="4025" y="834"/>
                    <a:pt x="3811" y="631"/>
                  </a:cubicBezTo>
                  <a:cubicBezTo>
                    <a:pt x="3251" y="572"/>
                    <a:pt x="2727" y="358"/>
                    <a:pt x="2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062;p55"/>
            <p:cNvSpPr/>
            <p:nvPr/>
          </p:nvSpPr>
          <p:spPr>
            <a:xfrm>
              <a:off x="2681575" y="1942625"/>
              <a:ext cx="67000" cy="57475"/>
            </a:xfrm>
            <a:custGeom>
              <a:avLst/>
              <a:gdLst/>
              <a:ahLst/>
              <a:cxnLst/>
              <a:rect l="l" t="t" r="r" b="b"/>
              <a:pathLst>
                <a:path w="2680" h="2299" extrusionOk="0">
                  <a:moveTo>
                    <a:pt x="1524" y="485"/>
                  </a:moveTo>
                  <a:cubicBezTo>
                    <a:pt x="1869" y="485"/>
                    <a:pt x="2203" y="752"/>
                    <a:pt x="2203" y="1156"/>
                  </a:cubicBezTo>
                  <a:cubicBezTo>
                    <a:pt x="2203" y="1525"/>
                    <a:pt x="1894" y="1822"/>
                    <a:pt x="1536" y="1822"/>
                  </a:cubicBezTo>
                  <a:cubicBezTo>
                    <a:pt x="929" y="1822"/>
                    <a:pt x="631" y="1096"/>
                    <a:pt x="1060" y="679"/>
                  </a:cubicBezTo>
                  <a:cubicBezTo>
                    <a:pt x="1194" y="545"/>
                    <a:pt x="1360" y="485"/>
                    <a:pt x="1524" y="485"/>
                  </a:cubicBezTo>
                  <a:close/>
                  <a:moveTo>
                    <a:pt x="1536" y="1"/>
                  </a:moveTo>
                  <a:cubicBezTo>
                    <a:pt x="512" y="1"/>
                    <a:pt x="0" y="1239"/>
                    <a:pt x="727" y="1965"/>
                  </a:cubicBezTo>
                  <a:cubicBezTo>
                    <a:pt x="957" y="2195"/>
                    <a:pt x="1241" y="2298"/>
                    <a:pt x="1521" y="2298"/>
                  </a:cubicBezTo>
                  <a:cubicBezTo>
                    <a:pt x="2110" y="2298"/>
                    <a:pt x="2679" y="1842"/>
                    <a:pt x="2679" y="1156"/>
                  </a:cubicBezTo>
                  <a:cubicBezTo>
                    <a:pt x="2679" y="513"/>
                    <a:pt x="2167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063;p55"/>
            <p:cNvSpPr/>
            <p:nvPr/>
          </p:nvSpPr>
          <p:spPr>
            <a:xfrm>
              <a:off x="2624425" y="1991675"/>
              <a:ext cx="12225" cy="14750"/>
            </a:xfrm>
            <a:custGeom>
              <a:avLst/>
              <a:gdLst/>
              <a:ahLst/>
              <a:cxnLst/>
              <a:rect l="l" t="t" r="r" b="b"/>
              <a:pathLst>
                <a:path w="489" h="590" extrusionOk="0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49"/>
                  </a:lnTo>
                  <a:cubicBezTo>
                    <a:pt x="0" y="468"/>
                    <a:pt x="84" y="563"/>
                    <a:pt x="203" y="587"/>
                  </a:cubicBezTo>
                  <a:cubicBezTo>
                    <a:pt x="216" y="589"/>
                    <a:pt x="230" y="590"/>
                    <a:pt x="243" y="590"/>
                  </a:cubicBezTo>
                  <a:cubicBezTo>
                    <a:pt x="371" y="590"/>
                    <a:pt x="489" y="489"/>
                    <a:pt x="489" y="349"/>
                  </a:cubicBezTo>
                  <a:lnTo>
                    <a:pt x="489" y="241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064;p55"/>
            <p:cNvSpPr/>
            <p:nvPr/>
          </p:nvSpPr>
          <p:spPr>
            <a:xfrm>
              <a:off x="2624425" y="2013700"/>
              <a:ext cx="12225" cy="62375"/>
            </a:xfrm>
            <a:custGeom>
              <a:avLst/>
              <a:gdLst/>
              <a:ahLst/>
              <a:cxnLst/>
              <a:rect l="l" t="t" r="r" b="b"/>
              <a:pathLst>
                <a:path w="489" h="2495" extrusionOk="0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2254"/>
                  </a:lnTo>
                  <a:cubicBezTo>
                    <a:pt x="0" y="2414"/>
                    <a:pt x="122" y="2495"/>
                    <a:pt x="244" y="2495"/>
                  </a:cubicBezTo>
                  <a:cubicBezTo>
                    <a:pt x="367" y="2495"/>
                    <a:pt x="489" y="2414"/>
                    <a:pt x="489" y="2254"/>
                  </a:cubicBezTo>
                  <a:lnTo>
                    <a:pt x="489" y="241"/>
                  </a:lnTo>
                  <a:cubicBezTo>
                    <a:pt x="489" y="111"/>
                    <a:pt x="369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2065;p55"/>
          <p:cNvGrpSpPr/>
          <p:nvPr/>
        </p:nvGrpSpPr>
        <p:grpSpPr>
          <a:xfrm>
            <a:off x="5305872" y="2053538"/>
            <a:ext cx="294100" cy="216125"/>
            <a:chOff x="6259700" y="1129425"/>
            <a:chExt cx="294100" cy="216125"/>
          </a:xfrm>
        </p:grpSpPr>
        <p:sp>
          <p:nvSpPr>
            <p:cNvPr id="366" name="Google Shape;2066;p55"/>
            <p:cNvSpPr/>
            <p:nvPr/>
          </p:nvSpPr>
          <p:spPr>
            <a:xfrm>
              <a:off x="6285600" y="1221625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5" y="1"/>
                  </a:moveTo>
                  <a:cubicBezTo>
                    <a:pt x="231" y="1"/>
                    <a:pt x="217" y="2"/>
                    <a:pt x="203" y="4"/>
                  </a:cubicBezTo>
                  <a:cubicBezTo>
                    <a:pt x="84" y="16"/>
                    <a:pt x="0" y="123"/>
                    <a:pt x="0" y="254"/>
                  </a:cubicBezTo>
                  <a:lnTo>
                    <a:pt x="0" y="349"/>
                  </a:lnTo>
                  <a:cubicBezTo>
                    <a:pt x="0" y="510"/>
                    <a:pt x="122" y="590"/>
                    <a:pt x="244" y="590"/>
                  </a:cubicBezTo>
                  <a:cubicBezTo>
                    <a:pt x="366" y="590"/>
                    <a:pt x="488" y="510"/>
                    <a:pt x="488" y="349"/>
                  </a:cubicBezTo>
                  <a:lnTo>
                    <a:pt x="488" y="242"/>
                  </a:lnTo>
                  <a:cubicBezTo>
                    <a:pt x="488" y="102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067;p55"/>
            <p:cNvSpPr/>
            <p:nvPr/>
          </p:nvSpPr>
          <p:spPr>
            <a:xfrm>
              <a:off x="6285600" y="1243650"/>
              <a:ext cx="12225" cy="37100"/>
            </a:xfrm>
            <a:custGeom>
              <a:avLst/>
              <a:gdLst/>
              <a:ahLst/>
              <a:cxnLst/>
              <a:rect l="l" t="t" r="r" b="b"/>
              <a:pathLst>
                <a:path w="489" h="1484" extrusionOk="0">
                  <a:moveTo>
                    <a:pt x="245" y="1"/>
                  </a:moveTo>
                  <a:cubicBezTo>
                    <a:pt x="231" y="1"/>
                    <a:pt x="217" y="2"/>
                    <a:pt x="203" y="4"/>
                  </a:cubicBezTo>
                  <a:cubicBezTo>
                    <a:pt x="84" y="16"/>
                    <a:pt x="0" y="123"/>
                    <a:pt x="0" y="254"/>
                  </a:cubicBezTo>
                  <a:lnTo>
                    <a:pt x="0" y="1242"/>
                  </a:lnTo>
                  <a:cubicBezTo>
                    <a:pt x="0" y="1361"/>
                    <a:pt x="84" y="1456"/>
                    <a:pt x="203" y="1480"/>
                  </a:cubicBezTo>
                  <a:cubicBezTo>
                    <a:pt x="217" y="1483"/>
                    <a:pt x="231" y="1484"/>
                    <a:pt x="245" y="1484"/>
                  </a:cubicBezTo>
                  <a:cubicBezTo>
                    <a:pt x="381" y="1484"/>
                    <a:pt x="488" y="1382"/>
                    <a:pt x="488" y="1242"/>
                  </a:cubicBezTo>
                  <a:lnTo>
                    <a:pt x="488" y="242"/>
                  </a:lnTo>
                  <a:cubicBezTo>
                    <a:pt x="488" y="102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068;p55"/>
            <p:cNvSpPr/>
            <p:nvPr/>
          </p:nvSpPr>
          <p:spPr>
            <a:xfrm>
              <a:off x="6384425" y="1203850"/>
              <a:ext cx="111050" cy="95025"/>
            </a:xfrm>
            <a:custGeom>
              <a:avLst/>
              <a:gdLst/>
              <a:ahLst/>
              <a:cxnLst/>
              <a:rect l="l" t="t" r="r" b="b"/>
              <a:pathLst>
                <a:path w="4442" h="3801" extrusionOk="0">
                  <a:moveTo>
                    <a:pt x="2528" y="475"/>
                  </a:moveTo>
                  <a:cubicBezTo>
                    <a:pt x="3256" y="475"/>
                    <a:pt x="3953" y="1040"/>
                    <a:pt x="3953" y="1894"/>
                  </a:cubicBezTo>
                  <a:cubicBezTo>
                    <a:pt x="3953" y="2679"/>
                    <a:pt x="3322" y="3310"/>
                    <a:pt x="2548" y="3310"/>
                  </a:cubicBezTo>
                  <a:cubicBezTo>
                    <a:pt x="1274" y="3310"/>
                    <a:pt x="643" y="1786"/>
                    <a:pt x="1536" y="893"/>
                  </a:cubicBezTo>
                  <a:cubicBezTo>
                    <a:pt x="1825" y="604"/>
                    <a:pt x="2180" y="475"/>
                    <a:pt x="2528" y="475"/>
                  </a:cubicBezTo>
                  <a:close/>
                  <a:moveTo>
                    <a:pt x="2548" y="0"/>
                  </a:moveTo>
                  <a:cubicBezTo>
                    <a:pt x="846" y="0"/>
                    <a:pt x="0" y="2048"/>
                    <a:pt x="1203" y="3239"/>
                  </a:cubicBezTo>
                  <a:cubicBezTo>
                    <a:pt x="1587" y="3627"/>
                    <a:pt x="2061" y="3801"/>
                    <a:pt x="2527" y="3801"/>
                  </a:cubicBezTo>
                  <a:cubicBezTo>
                    <a:pt x="3502" y="3801"/>
                    <a:pt x="4441" y="3038"/>
                    <a:pt x="4441" y="1894"/>
                  </a:cubicBezTo>
                  <a:cubicBezTo>
                    <a:pt x="4441" y="846"/>
                    <a:pt x="3584" y="0"/>
                    <a:pt x="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069;p55"/>
            <p:cNvSpPr/>
            <p:nvPr/>
          </p:nvSpPr>
          <p:spPr>
            <a:xfrm>
              <a:off x="6424900" y="1227950"/>
              <a:ext cx="54200" cy="46500"/>
            </a:xfrm>
            <a:custGeom>
              <a:avLst/>
              <a:gdLst/>
              <a:ahLst/>
              <a:cxnLst/>
              <a:rect l="l" t="t" r="r" b="b"/>
              <a:pathLst>
                <a:path w="2168" h="1860" extrusionOk="0">
                  <a:moveTo>
                    <a:pt x="906" y="0"/>
                  </a:moveTo>
                  <a:cubicBezTo>
                    <a:pt x="580" y="0"/>
                    <a:pt x="580" y="490"/>
                    <a:pt x="906" y="490"/>
                  </a:cubicBezTo>
                  <a:cubicBezTo>
                    <a:pt x="914" y="490"/>
                    <a:pt x="921" y="490"/>
                    <a:pt x="929" y="489"/>
                  </a:cubicBezTo>
                  <a:cubicBezTo>
                    <a:pt x="1322" y="489"/>
                    <a:pt x="1524" y="965"/>
                    <a:pt x="1239" y="1251"/>
                  </a:cubicBezTo>
                  <a:cubicBezTo>
                    <a:pt x="1146" y="1339"/>
                    <a:pt x="1034" y="1379"/>
                    <a:pt x="925" y="1379"/>
                  </a:cubicBezTo>
                  <a:cubicBezTo>
                    <a:pt x="695" y="1379"/>
                    <a:pt x="477" y="1204"/>
                    <a:pt x="477" y="930"/>
                  </a:cubicBezTo>
                  <a:cubicBezTo>
                    <a:pt x="477" y="769"/>
                    <a:pt x="358" y="688"/>
                    <a:pt x="239" y="688"/>
                  </a:cubicBezTo>
                  <a:cubicBezTo>
                    <a:pt x="119" y="688"/>
                    <a:pt x="0" y="769"/>
                    <a:pt x="0" y="930"/>
                  </a:cubicBezTo>
                  <a:cubicBezTo>
                    <a:pt x="0" y="1492"/>
                    <a:pt x="456" y="1859"/>
                    <a:pt x="931" y="1859"/>
                  </a:cubicBezTo>
                  <a:cubicBezTo>
                    <a:pt x="1161" y="1859"/>
                    <a:pt x="1394" y="1774"/>
                    <a:pt x="1584" y="1584"/>
                  </a:cubicBezTo>
                  <a:cubicBezTo>
                    <a:pt x="2167" y="1001"/>
                    <a:pt x="1751" y="1"/>
                    <a:pt x="929" y="1"/>
                  </a:cubicBezTo>
                  <a:cubicBezTo>
                    <a:pt x="921" y="0"/>
                    <a:pt x="914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070;p55"/>
            <p:cNvSpPr/>
            <p:nvPr/>
          </p:nvSpPr>
          <p:spPr>
            <a:xfrm>
              <a:off x="6259700" y="1129425"/>
              <a:ext cx="294100" cy="216125"/>
            </a:xfrm>
            <a:custGeom>
              <a:avLst/>
              <a:gdLst/>
              <a:ahLst/>
              <a:cxnLst/>
              <a:rect l="l" t="t" r="r" b="b"/>
              <a:pathLst>
                <a:path w="11764" h="8645" extrusionOk="0">
                  <a:moveTo>
                    <a:pt x="2239" y="489"/>
                  </a:moveTo>
                  <a:lnTo>
                    <a:pt x="2239" y="739"/>
                  </a:lnTo>
                  <a:lnTo>
                    <a:pt x="1417" y="739"/>
                  </a:lnTo>
                  <a:lnTo>
                    <a:pt x="1417" y="489"/>
                  </a:lnTo>
                  <a:close/>
                  <a:moveTo>
                    <a:pt x="8918" y="644"/>
                  </a:moveTo>
                  <a:lnTo>
                    <a:pt x="9133" y="739"/>
                  </a:lnTo>
                  <a:lnTo>
                    <a:pt x="5930" y="739"/>
                  </a:lnTo>
                  <a:lnTo>
                    <a:pt x="6156" y="644"/>
                  </a:lnTo>
                  <a:close/>
                  <a:moveTo>
                    <a:pt x="4537" y="1215"/>
                  </a:moveTo>
                  <a:lnTo>
                    <a:pt x="4537" y="1513"/>
                  </a:lnTo>
                  <a:lnTo>
                    <a:pt x="501" y="1513"/>
                  </a:lnTo>
                  <a:lnTo>
                    <a:pt x="501" y="1465"/>
                  </a:lnTo>
                  <a:cubicBezTo>
                    <a:pt x="501" y="1323"/>
                    <a:pt x="608" y="1215"/>
                    <a:pt x="739" y="1215"/>
                  </a:cubicBezTo>
                  <a:close/>
                  <a:moveTo>
                    <a:pt x="11061" y="1215"/>
                  </a:moveTo>
                  <a:cubicBezTo>
                    <a:pt x="11192" y="1215"/>
                    <a:pt x="11299" y="1323"/>
                    <a:pt x="11299" y="1465"/>
                  </a:cubicBezTo>
                  <a:lnTo>
                    <a:pt x="11299" y="1513"/>
                  </a:lnTo>
                  <a:lnTo>
                    <a:pt x="10537" y="1513"/>
                  </a:lnTo>
                  <a:lnTo>
                    <a:pt x="10537" y="1215"/>
                  </a:lnTo>
                  <a:close/>
                  <a:moveTo>
                    <a:pt x="10049" y="1215"/>
                  </a:moveTo>
                  <a:lnTo>
                    <a:pt x="10049" y="3239"/>
                  </a:lnTo>
                  <a:cubicBezTo>
                    <a:pt x="9460" y="2323"/>
                    <a:pt x="8496" y="1864"/>
                    <a:pt x="7531" y="1864"/>
                  </a:cubicBezTo>
                  <a:cubicBezTo>
                    <a:pt x="6567" y="1864"/>
                    <a:pt x="5602" y="2323"/>
                    <a:pt x="5013" y="3239"/>
                  </a:cubicBezTo>
                  <a:lnTo>
                    <a:pt x="5013" y="1215"/>
                  </a:lnTo>
                  <a:close/>
                  <a:moveTo>
                    <a:pt x="4537" y="2001"/>
                  </a:moveTo>
                  <a:lnTo>
                    <a:pt x="4537" y="4882"/>
                  </a:lnTo>
                  <a:cubicBezTo>
                    <a:pt x="4537" y="5894"/>
                    <a:pt x="5061" y="6847"/>
                    <a:pt x="5918" y="7395"/>
                  </a:cubicBezTo>
                  <a:lnTo>
                    <a:pt x="501" y="7395"/>
                  </a:lnTo>
                  <a:lnTo>
                    <a:pt x="501" y="2001"/>
                  </a:lnTo>
                  <a:close/>
                  <a:moveTo>
                    <a:pt x="11288" y="2001"/>
                  </a:moveTo>
                  <a:lnTo>
                    <a:pt x="11299" y="7395"/>
                  </a:lnTo>
                  <a:lnTo>
                    <a:pt x="9168" y="7395"/>
                  </a:lnTo>
                  <a:cubicBezTo>
                    <a:pt x="10014" y="6847"/>
                    <a:pt x="10526" y="5894"/>
                    <a:pt x="10526" y="4882"/>
                  </a:cubicBezTo>
                  <a:lnTo>
                    <a:pt x="10526" y="2001"/>
                  </a:lnTo>
                  <a:close/>
                  <a:moveTo>
                    <a:pt x="7537" y="2346"/>
                  </a:moveTo>
                  <a:cubicBezTo>
                    <a:pt x="9775" y="2358"/>
                    <a:pt x="10895" y="5073"/>
                    <a:pt x="9299" y="6656"/>
                  </a:cubicBezTo>
                  <a:cubicBezTo>
                    <a:pt x="8787" y="7169"/>
                    <a:pt x="8157" y="7398"/>
                    <a:pt x="7538" y="7398"/>
                  </a:cubicBezTo>
                  <a:cubicBezTo>
                    <a:pt x="6244" y="7398"/>
                    <a:pt x="5001" y="6393"/>
                    <a:pt x="5001" y="4871"/>
                  </a:cubicBezTo>
                  <a:cubicBezTo>
                    <a:pt x="5001" y="3478"/>
                    <a:pt x="6132" y="2346"/>
                    <a:pt x="7537" y="2346"/>
                  </a:cubicBezTo>
                  <a:close/>
                  <a:moveTo>
                    <a:pt x="11288" y="7859"/>
                  </a:moveTo>
                  <a:lnTo>
                    <a:pt x="11288" y="7907"/>
                  </a:lnTo>
                  <a:lnTo>
                    <a:pt x="11299" y="7907"/>
                  </a:lnTo>
                  <a:cubicBezTo>
                    <a:pt x="11299" y="8050"/>
                    <a:pt x="11192" y="8157"/>
                    <a:pt x="11061" y="8157"/>
                  </a:cubicBezTo>
                  <a:lnTo>
                    <a:pt x="727" y="8157"/>
                  </a:lnTo>
                  <a:cubicBezTo>
                    <a:pt x="596" y="8157"/>
                    <a:pt x="489" y="8050"/>
                    <a:pt x="489" y="7919"/>
                  </a:cubicBezTo>
                  <a:lnTo>
                    <a:pt x="489" y="7859"/>
                  </a:lnTo>
                  <a:close/>
                  <a:moveTo>
                    <a:pt x="1179" y="1"/>
                  </a:moveTo>
                  <a:cubicBezTo>
                    <a:pt x="1048" y="1"/>
                    <a:pt x="941" y="108"/>
                    <a:pt x="941" y="239"/>
                  </a:cubicBezTo>
                  <a:lnTo>
                    <a:pt x="941" y="739"/>
                  </a:lnTo>
                  <a:lnTo>
                    <a:pt x="727" y="739"/>
                  </a:lnTo>
                  <a:cubicBezTo>
                    <a:pt x="322" y="739"/>
                    <a:pt x="0" y="1061"/>
                    <a:pt x="0" y="1453"/>
                  </a:cubicBezTo>
                  <a:lnTo>
                    <a:pt x="0" y="7919"/>
                  </a:lnTo>
                  <a:cubicBezTo>
                    <a:pt x="0" y="8323"/>
                    <a:pt x="322" y="8645"/>
                    <a:pt x="727" y="8645"/>
                  </a:cubicBezTo>
                  <a:lnTo>
                    <a:pt x="11049" y="8645"/>
                  </a:lnTo>
                  <a:cubicBezTo>
                    <a:pt x="11442" y="8645"/>
                    <a:pt x="11764" y="8323"/>
                    <a:pt x="11764" y="7919"/>
                  </a:cubicBezTo>
                  <a:lnTo>
                    <a:pt x="11764" y="1453"/>
                  </a:lnTo>
                  <a:cubicBezTo>
                    <a:pt x="11764" y="1061"/>
                    <a:pt x="11442" y="739"/>
                    <a:pt x="11049" y="739"/>
                  </a:cubicBezTo>
                  <a:lnTo>
                    <a:pt x="10335" y="739"/>
                  </a:lnTo>
                  <a:lnTo>
                    <a:pt x="9061" y="180"/>
                  </a:lnTo>
                  <a:cubicBezTo>
                    <a:pt x="9025" y="168"/>
                    <a:pt x="9002" y="168"/>
                    <a:pt x="8966" y="168"/>
                  </a:cubicBezTo>
                  <a:lnTo>
                    <a:pt x="6108" y="168"/>
                  </a:lnTo>
                  <a:cubicBezTo>
                    <a:pt x="6073" y="168"/>
                    <a:pt x="6037" y="168"/>
                    <a:pt x="6013" y="180"/>
                  </a:cubicBezTo>
                  <a:lnTo>
                    <a:pt x="4715" y="739"/>
                  </a:lnTo>
                  <a:lnTo>
                    <a:pt x="3703" y="739"/>
                  </a:lnTo>
                  <a:lnTo>
                    <a:pt x="3703" y="549"/>
                  </a:lnTo>
                  <a:lnTo>
                    <a:pt x="3858" y="549"/>
                  </a:lnTo>
                  <a:cubicBezTo>
                    <a:pt x="3894" y="549"/>
                    <a:pt x="3941" y="537"/>
                    <a:pt x="3965" y="501"/>
                  </a:cubicBezTo>
                  <a:cubicBezTo>
                    <a:pt x="4132" y="346"/>
                    <a:pt x="4025" y="72"/>
                    <a:pt x="3799" y="72"/>
                  </a:cubicBezTo>
                  <a:lnTo>
                    <a:pt x="3072" y="72"/>
                  </a:lnTo>
                  <a:cubicBezTo>
                    <a:pt x="3025" y="72"/>
                    <a:pt x="2977" y="84"/>
                    <a:pt x="2953" y="120"/>
                  </a:cubicBezTo>
                  <a:cubicBezTo>
                    <a:pt x="2787" y="275"/>
                    <a:pt x="2894" y="549"/>
                    <a:pt x="3120" y="549"/>
                  </a:cubicBezTo>
                  <a:lnTo>
                    <a:pt x="3215" y="549"/>
                  </a:lnTo>
                  <a:lnTo>
                    <a:pt x="3215" y="739"/>
                  </a:lnTo>
                  <a:lnTo>
                    <a:pt x="2715" y="739"/>
                  </a:lnTo>
                  <a:lnTo>
                    <a:pt x="2715" y="239"/>
                  </a:lnTo>
                  <a:cubicBezTo>
                    <a:pt x="2715" y="108"/>
                    <a:pt x="2608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071;p55"/>
            <p:cNvSpPr/>
            <p:nvPr/>
          </p:nvSpPr>
          <p:spPr>
            <a:xfrm>
              <a:off x="6329350" y="1280050"/>
              <a:ext cx="29500" cy="25225"/>
            </a:xfrm>
            <a:custGeom>
              <a:avLst/>
              <a:gdLst/>
              <a:ahLst/>
              <a:cxnLst/>
              <a:rect l="l" t="t" r="r" b="b"/>
              <a:pathLst>
                <a:path w="1180" h="1009" extrusionOk="0">
                  <a:moveTo>
                    <a:pt x="679" y="0"/>
                  </a:moveTo>
                  <a:cubicBezTo>
                    <a:pt x="227" y="0"/>
                    <a:pt x="1" y="548"/>
                    <a:pt x="322" y="858"/>
                  </a:cubicBezTo>
                  <a:cubicBezTo>
                    <a:pt x="426" y="962"/>
                    <a:pt x="553" y="1009"/>
                    <a:pt x="677" y="1009"/>
                  </a:cubicBezTo>
                  <a:cubicBezTo>
                    <a:pt x="935" y="1009"/>
                    <a:pt x="1179" y="806"/>
                    <a:pt x="1179" y="501"/>
                  </a:cubicBezTo>
                  <a:cubicBezTo>
                    <a:pt x="1179" y="227"/>
                    <a:pt x="953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072;p55"/>
            <p:cNvSpPr/>
            <p:nvPr/>
          </p:nvSpPr>
          <p:spPr>
            <a:xfrm>
              <a:off x="6329350" y="1187475"/>
              <a:ext cx="33950" cy="46125"/>
            </a:xfrm>
            <a:custGeom>
              <a:avLst/>
              <a:gdLst/>
              <a:ahLst/>
              <a:cxnLst/>
              <a:rect l="l" t="t" r="r" b="b"/>
              <a:pathLst>
                <a:path w="1358" h="1845" extrusionOk="0">
                  <a:moveTo>
                    <a:pt x="882" y="465"/>
                  </a:moveTo>
                  <a:lnTo>
                    <a:pt x="882" y="1144"/>
                  </a:lnTo>
                  <a:cubicBezTo>
                    <a:pt x="882" y="1256"/>
                    <a:pt x="786" y="1347"/>
                    <a:pt x="676" y="1347"/>
                  </a:cubicBezTo>
                  <a:cubicBezTo>
                    <a:pt x="669" y="1347"/>
                    <a:pt x="662" y="1347"/>
                    <a:pt x="655" y="1346"/>
                  </a:cubicBezTo>
                  <a:cubicBezTo>
                    <a:pt x="560" y="1322"/>
                    <a:pt x="489" y="1239"/>
                    <a:pt x="489" y="1144"/>
                  </a:cubicBezTo>
                  <a:lnTo>
                    <a:pt x="489" y="465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1156"/>
                  </a:lnTo>
                  <a:cubicBezTo>
                    <a:pt x="1" y="1489"/>
                    <a:pt x="239" y="1775"/>
                    <a:pt x="560" y="1834"/>
                  </a:cubicBezTo>
                  <a:cubicBezTo>
                    <a:pt x="599" y="1841"/>
                    <a:pt x="638" y="1844"/>
                    <a:pt x="677" y="1844"/>
                  </a:cubicBezTo>
                  <a:cubicBezTo>
                    <a:pt x="1045" y="1844"/>
                    <a:pt x="1358" y="1545"/>
                    <a:pt x="1358" y="1167"/>
                  </a:cubicBezTo>
                  <a:lnTo>
                    <a:pt x="1358" y="239"/>
                  </a:lnTo>
                  <a:cubicBezTo>
                    <a:pt x="1358" y="108"/>
                    <a:pt x="1251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2073;p55"/>
          <p:cNvGrpSpPr/>
          <p:nvPr/>
        </p:nvGrpSpPr>
        <p:grpSpPr>
          <a:xfrm>
            <a:off x="5817247" y="2014276"/>
            <a:ext cx="297200" cy="294650"/>
            <a:chOff x="6908300" y="1129650"/>
            <a:chExt cx="297200" cy="294650"/>
          </a:xfrm>
        </p:grpSpPr>
        <p:sp>
          <p:nvSpPr>
            <p:cNvPr id="374" name="Google Shape;2074;p55"/>
            <p:cNvSpPr/>
            <p:nvPr/>
          </p:nvSpPr>
          <p:spPr>
            <a:xfrm>
              <a:off x="6908300" y="1219000"/>
              <a:ext cx="18275" cy="12275"/>
            </a:xfrm>
            <a:custGeom>
              <a:avLst/>
              <a:gdLst/>
              <a:ahLst/>
              <a:cxnLst/>
              <a:rect l="l" t="t" r="r" b="b"/>
              <a:pathLst>
                <a:path w="731" h="491" extrusionOk="0">
                  <a:moveTo>
                    <a:pt x="404" y="1"/>
                  </a:moveTo>
                  <a:cubicBezTo>
                    <a:pt x="397" y="1"/>
                    <a:pt x="389" y="1"/>
                    <a:pt x="381" y="2"/>
                  </a:cubicBezTo>
                  <a:lnTo>
                    <a:pt x="262" y="2"/>
                  </a:lnTo>
                  <a:cubicBezTo>
                    <a:pt x="143" y="2"/>
                    <a:pt x="48" y="85"/>
                    <a:pt x="24" y="204"/>
                  </a:cubicBezTo>
                  <a:cubicBezTo>
                    <a:pt x="0" y="347"/>
                    <a:pt x="107" y="490"/>
                    <a:pt x="262" y="490"/>
                  </a:cubicBezTo>
                  <a:lnTo>
                    <a:pt x="381" y="490"/>
                  </a:lnTo>
                  <a:cubicBezTo>
                    <a:pt x="389" y="490"/>
                    <a:pt x="397" y="491"/>
                    <a:pt x="404" y="491"/>
                  </a:cubicBezTo>
                  <a:cubicBezTo>
                    <a:pt x="731" y="491"/>
                    <a:pt x="731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075;p55"/>
            <p:cNvSpPr/>
            <p:nvPr/>
          </p:nvSpPr>
          <p:spPr>
            <a:xfrm>
              <a:off x="7185900" y="1322300"/>
              <a:ext cx="17700" cy="12275"/>
            </a:xfrm>
            <a:custGeom>
              <a:avLst/>
              <a:gdLst/>
              <a:ahLst/>
              <a:cxnLst/>
              <a:rect l="l" t="t" r="r" b="b"/>
              <a:pathLst>
                <a:path w="708" h="491" extrusionOk="0">
                  <a:moveTo>
                    <a:pt x="316" y="0"/>
                  </a:moveTo>
                  <a:cubicBezTo>
                    <a:pt x="0" y="0"/>
                    <a:pt x="0" y="490"/>
                    <a:pt x="316" y="490"/>
                  </a:cubicBezTo>
                  <a:cubicBezTo>
                    <a:pt x="323" y="490"/>
                    <a:pt x="331" y="490"/>
                    <a:pt x="338" y="489"/>
                  </a:cubicBezTo>
                  <a:lnTo>
                    <a:pt x="445" y="489"/>
                  </a:lnTo>
                  <a:cubicBezTo>
                    <a:pt x="564" y="489"/>
                    <a:pt x="660" y="406"/>
                    <a:pt x="683" y="287"/>
                  </a:cubicBezTo>
                  <a:cubicBezTo>
                    <a:pt x="707" y="144"/>
                    <a:pt x="588" y="1"/>
                    <a:pt x="445" y="1"/>
                  </a:cubicBezTo>
                  <a:lnTo>
                    <a:pt x="338" y="1"/>
                  </a:lnTo>
                  <a:cubicBezTo>
                    <a:pt x="331" y="1"/>
                    <a:pt x="32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076;p55"/>
            <p:cNvSpPr/>
            <p:nvPr/>
          </p:nvSpPr>
          <p:spPr>
            <a:xfrm>
              <a:off x="6908600" y="1129650"/>
              <a:ext cx="296900" cy="294650"/>
            </a:xfrm>
            <a:custGeom>
              <a:avLst/>
              <a:gdLst/>
              <a:ahLst/>
              <a:cxnLst/>
              <a:rect l="l" t="t" r="r" b="b"/>
              <a:pathLst>
                <a:path w="11876" h="11786" extrusionOk="0">
                  <a:moveTo>
                    <a:pt x="3832" y="3102"/>
                  </a:moveTo>
                  <a:cubicBezTo>
                    <a:pt x="4008" y="3102"/>
                    <a:pt x="4188" y="3168"/>
                    <a:pt x="4334" y="3314"/>
                  </a:cubicBezTo>
                  <a:cubicBezTo>
                    <a:pt x="4786" y="3766"/>
                    <a:pt x="4465" y="4540"/>
                    <a:pt x="3822" y="4540"/>
                  </a:cubicBezTo>
                  <a:cubicBezTo>
                    <a:pt x="3429" y="4540"/>
                    <a:pt x="3108" y="4219"/>
                    <a:pt x="3108" y="3826"/>
                  </a:cubicBezTo>
                  <a:cubicBezTo>
                    <a:pt x="3108" y="3390"/>
                    <a:pt x="3463" y="3102"/>
                    <a:pt x="3832" y="3102"/>
                  </a:cubicBezTo>
                  <a:close/>
                  <a:moveTo>
                    <a:pt x="7946" y="3102"/>
                  </a:moveTo>
                  <a:cubicBezTo>
                    <a:pt x="8319" y="3102"/>
                    <a:pt x="8680" y="3390"/>
                    <a:pt x="8680" y="3826"/>
                  </a:cubicBezTo>
                  <a:cubicBezTo>
                    <a:pt x="8680" y="4219"/>
                    <a:pt x="8346" y="4540"/>
                    <a:pt x="7953" y="4540"/>
                  </a:cubicBezTo>
                  <a:cubicBezTo>
                    <a:pt x="7311" y="4540"/>
                    <a:pt x="6989" y="3766"/>
                    <a:pt x="7441" y="3314"/>
                  </a:cubicBezTo>
                  <a:cubicBezTo>
                    <a:pt x="7588" y="3168"/>
                    <a:pt x="7768" y="3102"/>
                    <a:pt x="7946" y="3102"/>
                  </a:cubicBezTo>
                  <a:close/>
                  <a:moveTo>
                    <a:pt x="6775" y="4052"/>
                  </a:moveTo>
                  <a:cubicBezTo>
                    <a:pt x="6870" y="4528"/>
                    <a:pt x="7239" y="4897"/>
                    <a:pt x="7715" y="4993"/>
                  </a:cubicBezTo>
                  <a:lnTo>
                    <a:pt x="7715" y="6778"/>
                  </a:lnTo>
                  <a:cubicBezTo>
                    <a:pt x="7239" y="6874"/>
                    <a:pt x="6870" y="7243"/>
                    <a:pt x="6775" y="7707"/>
                  </a:cubicBezTo>
                  <a:lnTo>
                    <a:pt x="4989" y="7707"/>
                  </a:lnTo>
                  <a:cubicBezTo>
                    <a:pt x="4894" y="7243"/>
                    <a:pt x="4524" y="6874"/>
                    <a:pt x="4048" y="6778"/>
                  </a:cubicBezTo>
                  <a:lnTo>
                    <a:pt x="4048" y="4993"/>
                  </a:lnTo>
                  <a:cubicBezTo>
                    <a:pt x="4524" y="4897"/>
                    <a:pt x="4894" y="4528"/>
                    <a:pt x="4989" y="4052"/>
                  </a:cubicBezTo>
                  <a:close/>
                  <a:moveTo>
                    <a:pt x="7953" y="7231"/>
                  </a:moveTo>
                  <a:cubicBezTo>
                    <a:pt x="8346" y="7231"/>
                    <a:pt x="8680" y="7552"/>
                    <a:pt x="8680" y="7945"/>
                  </a:cubicBezTo>
                  <a:cubicBezTo>
                    <a:pt x="8680" y="8381"/>
                    <a:pt x="8319" y="8669"/>
                    <a:pt x="7946" y="8669"/>
                  </a:cubicBezTo>
                  <a:cubicBezTo>
                    <a:pt x="7768" y="8669"/>
                    <a:pt x="7588" y="8603"/>
                    <a:pt x="7441" y="8457"/>
                  </a:cubicBezTo>
                  <a:cubicBezTo>
                    <a:pt x="6989" y="8005"/>
                    <a:pt x="7311" y="7231"/>
                    <a:pt x="7953" y="7231"/>
                  </a:cubicBezTo>
                  <a:close/>
                  <a:moveTo>
                    <a:pt x="3820" y="7222"/>
                  </a:moveTo>
                  <a:cubicBezTo>
                    <a:pt x="4193" y="7222"/>
                    <a:pt x="4548" y="7510"/>
                    <a:pt x="4548" y="7945"/>
                  </a:cubicBezTo>
                  <a:cubicBezTo>
                    <a:pt x="4548" y="8350"/>
                    <a:pt x="4227" y="8672"/>
                    <a:pt x="3822" y="8672"/>
                  </a:cubicBezTo>
                  <a:cubicBezTo>
                    <a:pt x="3179" y="8672"/>
                    <a:pt x="2858" y="7898"/>
                    <a:pt x="3310" y="7433"/>
                  </a:cubicBezTo>
                  <a:cubicBezTo>
                    <a:pt x="3460" y="7287"/>
                    <a:pt x="3642" y="7222"/>
                    <a:pt x="3820" y="7222"/>
                  </a:cubicBezTo>
                  <a:close/>
                  <a:moveTo>
                    <a:pt x="3818" y="1"/>
                  </a:moveTo>
                  <a:cubicBezTo>
                    <a:pt x="3689" y="1"/>
                    <a:pt x="3572" y="102"/>
                    <a:pt x="3572" y="242"/>
                  </a:cubicBezTo>
                  <a:lnTo>
                    <a:pt x="3572" y="2647"/>
                  </a:lnTo>
                  <a:cubicBezTo>
                    <a:pt x="3572" y="2647"/>
                    <a:pt x="2750" y="3111"/>
                    <a:pt x="2643" y="3576"/>
                  </a:cubicBezTo>
                  <a:lnTo>
                    <a:pt x="1131" y="3576"/>
                  </a:lnTo>
                  <a:cubicBezTo>
                    <a:pt x="1000" y="3576"/>
                    <a:pt x="893" y="3683"/>
                    <a:pt x="893" y="3826"/>
                  </a:cubicBezTo>
                  <a:cubicBezTo>
                    <a:pt x="893" y="3957"/>
                    <a:pt x="1000" y="4064"/>
                    <a:pt x="1131" y="4064"/>
                  </a:cubicBezTo>
                  <a:lnTo>
                    <a:pt x="2643" y="4064"/>
                  </a:lnTo>
                  <a:cubicBezTo>
                    <a:pt x="2750" y="4528"/>
                    <a:pt x="3596" y="4993"/>
                    <a:pt x="3596" y="4993"/>
                  </a:cubicBezTo>
                  <a:lnTo>
                    <a:pt x="3596" y="6814"/>
                  </a:lnTo>
                  <a:cubicBezTo>
                    <a:pt x="3131" y="6898"/>
                    <a:pt x="2774" y="7255"/>
                    <a:pt x="2667" y="7707"/>
                  </a:cubicBezTo>
                  <a:lnTo>
                    <a:pt x="262" y="7707"/>
                  </a:lnTo>
                  <a:cubicBezTo>
                    <a:pt x="143" y="7707"/>
                    <a:pt x="48" y="7790"/>
                    <a:pt x="24" y="7898"/>
                  </a:cubicBezTo>
                  <a:cubicBezTo>
                    <a:pt x="0" y="8041"/>
                    <a:pt x="119" y="8171"/>
                    <a:pt x="262" y="8171"/>
                  </a:cubicBezTo>
                  <a:lnTo>
                    <a:pt x="2643" y="8171"/>
                  </a:lnTo>
                  <a:cubicBezTo>
                    <a:pt x="2643" y="8171"/>
                    <a:pt x="3108" y="9029"/>
                    <a:pt x="3572" y="9124"/>
                  </a:cubicBezTo>
                  <a:lnTo>
                    <a:pt x="3572" y="11529"/>
                  </a:lnTo>
                  <a:cubicBezTo>
                    <a:pt x="3584" y="11660"/>
                    <a:pt x="3691" y="11767"/>
                    <a:pt x="3822" y="11767"/>
                  </a:cubicBezTo>
                  <a:cubicBezTo>
                    <a:pt x="3953" y="11767"/>
                    <a:pt x="4060" y="11660"/>
                    <a:pt x="4060" y="11529"/>
                  </a:cubicBezTo>
                  <a:lnTo>
                    <a:pt x="4060" y="9124"/>
                  </a:lnTo>
                  <a:cubicBezTo>
                    <a:pt x="4536" y="9029"/>
                    <a:pt x="5001" y="8195"/>
                    <a:pt x="5001" y="8195"/>
                  </a:cubicBezTo>
                  <a:lnTo>
                    <a:pt x="6763" y="8195"/>
                  </a:lnTo>
                  <a:cubicBezTo>
                    <a:pt x="6870" y="8672"/>
                    <a:pt x="7239" y="9041"/>
                    <a:pt x="7703" y="9136"/>
                  </a:cubicBezTo>
                  <a:lnTo>
                    <a:pt x="7703" y="11541"/>
                  </a:lnTo>
                  <a:cubicBezTo>
                    <a:pt x="7703" y="11660"/>
                    <a:pt x="7787" y="11767"/>
                    <a:pt x="7906" y="11779"/>
                  </a:cubicBezTo>
                  <a:cubicBezTo>
                    <a:pt x="7925" y="11783"/>
                    <a:pt x="7943" y="11785"/>
                    <a:pt x="7961" y="11785"/>
                  </a:cubicBezTo>
                  <a:cubicBezTo>
                    <a:pt x="8090" y="11785"/>
                    <a:pt x="8192" y="11677"/>
                    <a:pt x="8192" y="11541"/>
                  </a:cubicBezTo>
                  <a:lnTo>
                    <a:pt x="8192" y="9136"/>
                  </a:lnTo>
                  <a:cubicBezTo>
                    <a:pt x="8668" y="9041"/>
                    <a:pt x="9037" y="8672"/>
                    <a:pt x="9132" y="8195"/>
                  </a:cubicBezTo>
                  <a:lnTo>
                    <a:pt x="10656" y="8195"/>
                  </a:lnTo>
                  <a:cubicBezTo>
                    <a:pt x="10775" y="8195"/>
                    <a:pt x="10870" y="8112"/>
                    <a:pt x="10894" y="7993"/>
                  </a:cubicBezTo>
                  <a:cubicBezTo>
                    <a:pt x="10918" y="7850"/>
                    <a:pt x="10811" y="7707"/>
                    <a:pt x="10656" y="7707"/>
                  </a:cubicBezTo>
                  <a:lnTo>
                    <a:pt x="9132" y="7707"/>
                  </a:lnTo>
                  <a:cubicBezTo>
                    <a:pt x="9037" y="7243"/>
                    <a:pt x="8668" y="6874"/>
                    <a:pt x="8192" y="6767"/>
                  </a:cubicBezTo>
                  <a:lnTo>
                    <a:pt x="8192" y="5004"/>
                  </a:lnTo>
                  <a:cubicBezTo>
                    <a:pt x="8668" y="4897"/>
                    <a:pt x="9037" y="4528"/>
                    <a:pt x="9132" y="4064"/>
                  </a:cubicBezTo>
                  <a:lnTo>
                    <a:pt x="11537" y="4064"/>
                  </a:lnTo>
                  <a:cubicBezTo>
                    <a:pt x="11545" y="4064"/>
                    <a:pt x="11552" y="4065"/>
                    <a:pt x="11559" y="4065"/>
                  </a:cubicBezTo>
                  <a:cubicBezTo>
                    <a:pt x="11875" y="4065"/>
                    <a:pt x="11875" y="3575"/>
                    <a:pt x="11559" y="3575"/>
                  </a:cubicBezTo>
                  <a:cubicBezTo>
                    <a:pt x="11552" y="3575"/>
                    <a:pt x="11545" y="3575"/>
                    <a:pt x="11537" y="3576"/>
                  </a:cubicBezTo>
                  <a:lnTo>
                    <a:pt x="9132" y="3576"/>
                  </a:lnTo>
                  <a:cubicBezTo>
                    <a:pt x="9037" y="3099"/>
                    <a:pt x="8668" y="2742"/>
                    <a:pt x="8192" y="2635"/>
                  </a:cubicBezTo>
                  <a:lnTo>
                    <a:pt x="8192" y="242"/>
                  </a:lnTo>
                  <a:cubicBezTo>
                    <a:pt x="8192" y="123"/>
                    <a:pt x="8108" y="28"/>
                    <a:pt x="7989" y="4"/>
                  </a:cubicBezTo>
                  <a:cubicBezTo>
                    <a:pt x="7976" y="2"/>
                    <a:pt x="7963" y="1"/>
                    <a:pt x="7949" y="1"/>
                  </a:cubicBezTo>
                  <a:cubicBezTo>
                    <a:pt x="7823" y="1"/>
                    <a:pt x="7715" y="102"/>
                    <a:pt x="7715" y="242"/>
                  </a:cubicBezTo>
                  <a:lnTo>
                    <a:pt x="7715" y="2647"/>
                  </a:lnTo>
                  <a:cubicBezTo>
                    <a:pt x="7239" y="2742"/>
                    <a:pt x="6870" y="3099"/>
                    <a:pt x="6775" y="3576"/>
                  </a:cubicBezTo>
                  <a:lnTo>
                    <a:pt x="5001" y="3576"/>
                  </a:lnTo>
                  <a:cubicBezTo>
                    <a:pt x="4905" y="3099"/>
                    <a:pt x="4536" y="2742"/>
                    <a:pt x="4060" y="2647"/>
                  </a:cubicBezTo>
                  <a:lnTo>
                    <a:pt x="4060" y="254"/>
                  </a:lnTo>
                  <a:cubicBezTo>
                    <a:pt x="4060" y="123"/>
                    <a:pt x="3977" y="28"/>
                    <a:pt x="3858" y="4"/>
                  </a:cubicBezTo>
                  <a:cubicBezTo>
                    <a:pt x="3844" y="2"/>
                    <a:pt x="3831" y="1"/>
                    <a:pt x="3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2077;p55"/>
          <p:cNvGrpSpPr/>
          <p:nvPr/>
        </p:nvGrpSpPr>
        <p:grpSpPr>
          <a:xfrm>
            <a:off x="4793872" y="2014538"/>
            <a:ext cx="294725" cy="294125"/>
            <a:chOff x="416100" y="1129425"/>
            <a:chExt cx="294725" cy="294125"/>
          </a:xfrm>
        </p:grpSpPr>
        <p:sp>
          <p:nvSpPr>
            <p:cNvPr id="378" name="Google Shape;2078;p55"/>
            <p:cNvSpPr/>
            <p:nvPr/>
          </p:nvSpPr>
          <p:spPr>
            <a:xfrm>
              <a:off x="416100" y="1129425"/>
              <a:ext cx="92600" cy="92225"/>
            </a:xfrm>
            <a:custGeom>
              <a:avLst/>
              <a:gdLst/>
              <a:ahLst/>
              <a:cxnLst/>
              <a:rect l="l" t="t" r="r" b="b"/>
              <a:pathLst>
                <a:path w="3704" h="3689" extrusionOk="0">
                  <a:moveTo>
                    <a:pt x="251" y="1"/>
                  </a:moveTo>
                  <a:cubicBezTo>
                    <a:pt x="120" y="1"/>
                    <a:pt x="13" y="108"/>
                    <a:pt x="13" y="239"/>
                  </a:cubicBezTo>
                  <a:lnTo>
                    <a:pt x="13" y="3430"/>
                  </a:lnTo>
                  <a:cubicBezTo>
                    <a:pt x="1" y="3603"/>
                    <a:pt x="129" y="3689"/>
                    <a:pt x="257" y="3689"/>
                  </a:cubicBezTo>
                  <a:cubicBezTo>
                    <a:pt x="385" y="3689"/>
                    <a:pt x="513" y="3603"/>
                    <a:pt x="501" y="3430"/>
                  </a:cubicBezTo>
                  <a:lnTo>
                    <a:pt x="501" y="477"/>
                  </a:lnTo>
                  <a:lnTo>
                    <a:pt x="3442" y="477"/>
                  </a:lnTo>
                  <a:cubicBezTo>
                    <a:pt x="3449" y="478"/>
                    <a:pt x="3455" y="478"/>
                    <a:pt x="3462" y="478"/>
                  </a:cubicBezTo>
                  <a:cubicBezTo>
                    <a:pt x="3572" y="478"/>
                    <a:pt x="3658" y="388"/>
                    <a:pt x="3680" y="287"/>
                  </a:cubicBezTo>
                  <a:cubicBezTo>
                    <a:pt x="3704" y="132"/>
                    <a:pt x="3597" y="1"/>
                    <a:pt x="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079;p55"/>
            <p:cNvSpPr/>
            <p:nvPr/>
          </p:nvSpPr>
          <p:spPr>
            <a:xfrm>
              <a:off x="618225" y="1331750"/>
              <a:ext cx="92600" cy="91800"/>
            </a:xfrm>
            <a:custGeom>
              <a:avLst/>
              <a:gdLst/>
              <a:ahLst/>
              <a:cxnLst/>
              <a:rect l="l" t="t" r="r" b="b"/>
              <a:pathLst>
                <a:path w="3704" h="3672" extrusionOk="0">
                  <a:moveTo>
                    <a:pt x="3457" y="1"/>
                  </a:moveTo>
                  <a:cubicBezTo>
                    <a:pt x="3444" y="1"/>
                    <a:pt x="3431" y="2"/>
                    <a:pt x="3417" y="4"/>
                  </a:cubicBezTo>
                  <a:cubicBezTo>
                    <a:pt x="3298" y="28"/>
                    <a:pt x="3215" y="123"/>
                    <a:pt x="3215" y="242"/>
                  </a:cubicBezTo>
                  <a:lnTo>
                    <a:pt x="3215" y="3195"/>
                  </a:lnTo>
                  <a:lnTo>
                    <a:pt x="274" y="3195"/>
                  </a:lnTo>
                  <a:cubicBezTo>
                    <a:pt x="267" y="3194"/>
                    <a:pt x="261" y="3194"/>
                    <a:pt x="254" y="3194"/>
                  </a:cubicBezTo>
                  <a:cubicBezTo>
                    <a:pt x="143" y="3194"/>
                    <a:pt x="47" y="3284"/>
                    <a:pt x="36" y="3386"/>
                  </a:cubicBezTo>
                  <a:cubicBezTo>
                    <a:pt x="0" y="3540"/>
                    <a:pt x="119" y="3671"/>
                    <a:pt x="274" y="3671"/>
                  </a:cubicBezTo>
                  <a:lnTo>
                    <a:pt x="3453" y="3671"/>
                  </a:lnTo>
                  <a:cubicBezTo>
                    <a:pt x="3596" y="3671"/>
                    <a:pt x="3703" y="3564"/>
                    <a:pt x="3691" y="3433"/>
                  </a:cubicBezTo>
                  <a:lnTo>
                    <a:pt x="3691" y="242"/>
                  </a:lnTo>
                  <a:cubicBezTo>
                    <a:pt x="3702" y="102"/>
                    <a:pt x="3586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080;p55"/>
            <p:cNvSpPr/>
            <p:nvPr/>
          </p:nvSpPr>
          <p:spPr>
            <a:xfrm>
              <a:off x="640575" y="1129425"/>
              <a:ext cx="70250" cy="91800"/>
            </a:xfrm>
            <a:custGeom>
              <a:avLst/>
              <a:gdLst/>
              <a:ahLst/>
              <a:cxnLst/>
              <a:rect l="l" t="t" r="r" b="b"/>
              <a:pathLst>
                <a:path w="2810" h="3672" extrusionOk="0">
                  <a:moveTo>
                    <a:pt x="273" y="1"/>
                  </a:moveTo>
                  <a:cubicBezTo>
                    <a:pt x="154" y="1"/>
                    <a:pt x="47" y="84"/>
                    <a:pt x="35" y="203"/>
                  </a:cubicBezTo>
                  <a:cubicBezTo>
                    <a:pt x="1" y="341"/>
                    <a:pt x="109" y="478"/>
                    <a:pt x="255" y="478"/>
                  </a:cubicBezTo>
                  <a:cubicBezTo>
                    <a:pt x="261" y="478"/>
                    <a:pt x="267" y="478"/>
                    <a:pt x="273" y="477"/>
                  </a:cubicBezTo>
                  <a:lnTo>
                    <a:pt x="2321" y="477"/>
                  </a:lnTo>
                  <a:lnTo>
                    <a:pt x="2321" y="3430"/>
                  </a:lnTo>
                  <a:cubicBezTo>
                    <a:pt x="2321" y="3549"/>
                    <a:pt x="2404" y="3644"/>
                    <a:pt x="2523" y="3668"/>
                  </a:cubicBezTo>
                  <a:cubicBezTo>
                    <a:pt x="2537" y="3670"/>
                    <a:pt x="2550" y="3671"/>
                    <a:pt x="2563" y="3671"/>
                  </a:cubicBezTo>
                  <a:cubicBezTo>
                    <a:pt x="2700" y="3671"/>
                    <a:pt x="2809" y="3560"/>
                    <a:pt x="2809" y="3430"/>
                  </a:cubicBezTo>
                  <a:lnTo>
                    <a:pt x="2809" y="239"/>
                  </a:lnTo>
                  <a:cubicBezTo>
                    <a:pt x="2809" y="108"/>
                    <a:pt x="2690" y="1"/>
                    <a:pt x="2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081;p55"/>
            <p:cNvSpPr/>
            <p:nvPr/>
          </p:nvSpPr>
          <p:spPr>
            <a:xfrm>
              <a:off x="618850" y="1129425"/>
              <a:ext cx="15775" cy="11975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261" y="1"/>
                  </a:moveTo>
                  <a:cubicBezTo>
                    <a:pt x="142" y="1"/>
                    <a:pt x="35" y="84"/>
                    <a:pt x="23" y="203"/>
                  </a:cubicBezTo>
                  <a:cubicBezTo>
                    <a:pt x="0" y="341"/>
                    <a:pt x="98" y="478"/>
                    <a:pt x="243" y="478"/>
                  </a:cubicBezTo>
                  <a:cubicBezTo>
                    <a:pt x="249" y="478"/>
                    <a:pt x="255" y="478"/>
                    <a:pt x="261" y="477"/>
                  </a:cubicBezTo>
                  <a:lnTo>
                    <a:pt x="356" y="477"/>
                  </a:lnTo>
                  <a:cubicBezTo>
                    <a:pt x="363" y="478"/>
                    <a:pt x="370" y="478"/>
                    <a:pt x="377" y="478"/>
                  </a:cubicBezTo>
                  <a:cubicBezTo>
                    <a:pt x="487" y="478"/>
                    <a:pt x="584" y="388"/>
                    <a:pt x="606" y="287"/>
                  </a:cubicBezTo>
                  <a:cubicBezTo>
                    <a:pt x="630" y="132"/>
                    <a:pt x="511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082;p55"/>
            <p:cNvSpPr/>
            <p:nvPr/>
          </p:nvSpPr>
          <p:spPr>
            <a:xfrm>
              <a:off x="416400" y="1331675"/>
              <a:ext cx="70275" cy="91875"/>
            </a:xfrm>
            <a:custGeom>
              <a:avLst/>
              <a:gdLst/>
              <a:ahLst/>
              <a:cxnLst/>
              <a:rect l="l" t="t" r="r" b="b"/>
              <a:pathLst>
                <a:path w="2811" h="3675" extrusionOk="0">
                  <a:moveTo>
                    <a:pt x="232" y="1"/>
                  </a:moveTo>
                  <a:cubicBezTo>
                    <a:pt x="102" y="1"/>
                    <a:pt x="1" y="109"/>
                    <a:pt x="1" y="245"/>
                  </a:cubicBezTo>
                  <a:lnTo>
                    <a:pt x="1" y="3424"/>
                  </a:lnTo>
                  <a:cubicBezTo>
                    <a:pt x="1" y="3567"/>
                    <a:pt x="108" y="3674"/>
                    <a:pt x="239" y="3674"/>
                  </a:cubicBezTo>
                  <a:lnTo>
                    <a:pt x="2549" y="3674"/>
                  </a:lnTo>
                  <a:cubicBezTo>
                    <a:pt x="2692" y="3674"/>
                    <a:pt x="2811" y="3531"/>
                    <a:pt x="2775" y="3389"/>
                  </a:cubicBezTo>
                  <a:cubicBezTo>
                    <a:pt x="2763" y="3269"/>
                    <a:pt x="2656" y="3198"/>
                    <a:pt x="2549" y="3198"/>
                  </a:cubicBezTo>
                  <a:lnTo>
                    <a:pt x="489" y="3198"/>
                  </a:lnTo>
                  <a:lnTo>
                    <a:pt x="489" y="245"/>
                  </a:lnTo>
                  <a:cubicBezTo>
                    <a:pt x="489" y="126"/>
                    <a:pt x="406" y="19"/>
                    <a:pt x="287" y="7"/>
                  </a:cubicBezTo>
                  <a:cubicBezTo>
                    <a:pt x="268" y="3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083;p55"/>
            <p:cNvSpPr/>
            <p:nvPr/>
          </p:nvSpPr>
          <p:spPr>
            <a:xfrm>
              <a:off x="492600" y="1411600"/>
              <a:ext cx="15775" cy="11950"/>
            </a:xfrm>
            <a:custGeom>
              <a:avLst/>
              <a:gdLst/>
              <a:ahLst/>
              <a:cxnLst/>
              <a:rect l="l" t="t" r="r" b="b"/>
              <a:pathLst>
                <a:path w="631" h="478" extrusionOk="0">
                  <a:moveTo>
                    <a:pt x="243" y="0"/>
                  </a:moveTo>
                  <a:cubicBezTo>
                    <a:pt x="133" y="0"/>
                    <a:pt x="47" y="90"/>
                    <a:pt x="25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358" y="477"/>
                  </a:lnTo>
                  <a:cubicBezTo>
                    <a:pt x="477" y="477"/>
                    <a:pt x="584" y="394"/>
                    <a:pt x="608" y="275"/>
                  </a:cubicBezTo>
                  <a:cubicBezTo>
                    <a:pt x="631" y="138"/>
                    <a:pt x="522" y="0"/>
                    <a:pt x="387" y="0"/>
                  </a:cubicBezTo>
                  <a:cubicBezTo>
                    <a:pt x="381" y="0"/>
                    <a:pt x="376" y="1"/>
                    <a:pt x="370" y="1"/>
                  </a:cubicBezTo>
                  <a:lnTo>
                    <a:pt x="263" y="1"/>
                  </a:lnTo>
                  <a:cubicBezTo>
                    <a:pt x="256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084;p55"/>
            <p:cNvSpPr/>
            <p:nvPr/>
          </p:nvSpPr>
          <p:spPr>
            <a:xfrm>
              <a:off x="499750" y="1168125"/>
              <a:ext cx="149150" cy="127425"/>
            </a:xfrm>
            <a:custGeom>
              <a:avLst/>
              <a:gdLst/>
              <a:ahLst/>
              <a:cxnLst/>
              <a:rect l="l" t="t" r="r" b="b"/>
              <a:pathLst>
                <a:path w="5966" h="5097" extrusionOk="0">
                  <a:moveTo>
                    <a:pt x="2299" y="489"/>
                  </a:moveTo>
                  <a:lnTo>
                    <a:pt x="2299" y="489"/>
                  </a:lnTo>
                  <a:cubicBezTo>
                    <a:pt x="2168" y="1418"/>
                    <a:pt x="1429" y="2168"/>
                    <a:pt x="501" y="2287"/>
                  </a:cubicBezTo>
                  <a:cubicBezTo>
                    <a:pt x="620" y="1346"/>
                    <a:pt x="1358" y="608"/>
                    <a:pt x="2299" y="489"/>
                  </a:cubicBezTo>
                  <a:close/>
                  <a:moveTo>
                    <a:pt x="2810" y="489"/>
                  </a:moveTo>
                  <a:lnTo>
                    <a:pt x="2810" y="489"/>
                  </a:lnTo>
                  <a:cubicBezTo>
                    <a:pt x="3263" y="548"/>
                    <a:pt x="3692" y="751"/>
                    <a:pt x="4013" y="1084"/>
                  </a:cubicBezTo>
                  <a:cubicBezTo>
                    <a:pt x="4346" y="1406"/>
                    <a:pt x="4561" y="1834"/>
                    <a:pt x="4608" y="2287"/>
                  </a:cubicBezTo>
                  <a:cubicBezTo>
                    <a:pt x="3668" y="2168"/>
                    <a:pt x="2930" y="1429"/>
                    <a:pt x="2810" y="489"/>
                  </a:cubicBezTo>
                  <a:close/>
                  <a:moveTo>
                    <a:pt x="2549" y="1310"/>
                  </a:moveTo>
                  <a:cubicBezTo>
                    <a:pt x="2930" y="2120"/>
                    <a:pt x="3715" y="2680"/>
                    <a:pt x="4608" y="2775"/>
                  </a:cubicBezTo>
                  <a:cubicBezTo>
                    <a:pt x="4489" y="3811"/>
                    <a:pt x="3608" y="4608"/>
                    <a:pt x="2549" y="4608"/>
                  </a:cubicBezTo>
                  <a:cubicBezTo>
                    <a:pt x="1501" y="4608"/>
                    <a:pt x="608" y="3811"/>
                    <a:pt x="489" y="2775"/>
                  </a:cubicBezTo>
                  <a:cubicBezTo>
                    <a:pt x="1382" y="2680"/>
                    <a:pt x="2168" y="2120"/>
                    <a:pt x="2549" y="1310"/>
                  </a:cubicBezTo>
                  <a:close/>
                  <a:moveTo>
                    <a:pt x="2591" y="0"/>
                  </a:moveTo>
                  <a:cubicBezTo>
                    <a:pt x="2577" y="0"/>
                    <a:pt x="2563" y="0"/>
                    <a:pt x="2549" y="1"/>
                  </a:cubicBezTo>
                  <a:cubicBezTo>
                    <a:pt x="1144" y="1"/>
                    <a:pt x="1" y="1144"/>
                    <a:pt x="1" y="2549"/>
                  </a:cubicBezTo>
                  <a:cubicBezTo>
                    <a:pt x="1" y="3954"/>
                    <a:pt x="1144" y="5097"/>
                    <a:pt x="2549" y="5097"/>
                  </a:cubicBezTo>
                  <a:cubicBezTo>
                    <a:pt x="4823" y="5097"/>
                    <a:pt x="5966" y="2346"/>
                    <a:pt x="4358" y="739"/>
                  </a:cubicBezTo>
                  <a:cubicBezTo>
                    <a:pt x="3892" y="273"/>
                    <a:pt x="3254" y="0"/>
                    <a:pt x="2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085;p55"/>
            <p:cNvSpPr/>
            <p:nvPr/>
          </p:nvSpPr>
          <p:spPr>
            <a:xfrm>
              <a:off x="468800" y="1302975"/>
              <a:ext cx="189625" cy="80375"/>
            </a:xfrm>
            <a:custGeom>
              <a:avLst/>
              <a:gdLst/>
              <a:ahLst/>
              <a:cxnLst/>
              <a:rect l="l" t="t" r="r" b="b"/>
              <a:pathLst>
                <a:path w="7585" h="3215" extrusionOk="0">
                  <a:moveTo>
                    <a:pt x="4941" y="476"/>
                  </a:moveTo>
                  <a:cubicBezTo>
                    <a:pt x="6132" y="476"/>
                    <a:pt x="7096" y="1441"/>
                    <a:pt x="7096" y="2643"/>
                  </a:cubicBezTo>
                  <a:lnTo>
                    <a:pt x="7096" y="2739"/>
                  </a:lnTo>
                  <a:lnTo>
                    <a:pt x="477" y="2739"/>
                  </a:lnTo>
                  <a:lnTo>
                    <a:pt x="477" y="2643"/>
                  </a:lnTo>
                  <a:cubicBezTo>
                    <a:pt x="489" y="1441"/>
                    <a:pt x="1453" y="476"/>
                    <a:pt x="2644" y="476"/>
                  </a:cubicBezTo>
                  <a:close/>
                  <a:moveTo>
                    <a:pt x="2644" y="0"/>
                  </a:moveTo>
                  <a:cubicBezTo>
                    <a:pt x="1179" y="0"/>
                    <a:pt x="0" y="1179"/>
                    <a:pt x="0" y="2643"/>
                  </a:cubicBezTo>
                  <a:lnTo>
                    <a:pt x="0" y="2977"/>
                  </a:lnTo>
                  <a:cubicBezTo>
                    <a:pt x="0" y="3108"/>
                    <a:pt x="108" y="3215"/>
                    <a:pt x="238" y="3215"/>
                  </a:cubicBezTo>
                  <a:lnTo>
                    <a:pt x="7347" y="3215"/>
                  </a:lnTo>
                  <a:cubicBezTo>
                    <a:pt x="7477" y="3215"/>
                    <a:pt x="7585" y="3108"/>
                    <a:pt x="7585" y="2977"/>
                  </a:cubicBezTo>
                  <a:lnTo>
                    <a:pt x="7585" y="2643"/>
                  </a:lnTo>
                  <a:cubicBezTo>
                    <a:pt x="7585" y="1179"/>
                    <a:pt x="6394" y="0"/>
                    <a:pt x="4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086;p55"/>
            <p:cNvSpPr/>
            <p:nvPr/>
          </p:nvSpPr>
          <p:spPr>
            <a:xfrm>
              <a:off x="557500" y="1354725"/>
              <a:ext cx="15800" cy="11975"/>
            </a:xfrm>
            <a:custGeom>
              <a:avLst/>
              <a:gdLst/>
              <a:ahLst/>
              <a:cxnLst/>
              <a:rect l="l" t="t" r="r" b="b"/>
              <a:pathLst>
                <a:path w="632" h="479" extrusionOk="0">
                  <a:moveTo>
                    <a:pt x="252" y="1"/>
                  </a:moveTo>
                  <a:cubicBezTo>
                    <a:pt x="142" y="1"/>
                    <a:pt x="47" y="81"/>
                    <a:pt x="24" y="192"/>
                  </a:cubicBezTo>
                  <a:cubicBezTo>
                    <a:pt x="0" y="347"/>
                    <a:pt x="108" y="478"/>
                    <a:pt x="262" y="478"/>
                  </a:cubicBezTo>
                  <a:lnTo>
                    <a:pt x="370" y="478"/>
                  </a:lnTo>
                  <a:cubicBezTo>
                    <a:pt x="489" y="478"/>
                    <a:pt x="584" y="395"/>
                    <a:pt x="608" y="276"/>
                  </a:cubicBezTo>
                  <a:cubicBezTo>
                    <a:pt x="631" y="133"/>
                    <a:pt x="524" y="2"/>
                    <a:pt x="370" y="2"/>
                  </a:cubicBezTo>
                  <a:lnTo>
                    <a:pt x="274" y="2"/>
                  </a:lnTo>
                  <a:cubicBezTo>
                    <a:pt x="267" y="1"/>
                    <a:pt x="259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087;p55"/>
            <p:cNvSpPr/>
            <p:nvPr/>
          </p:nvSpPr>
          <p:spPr>
            <a:xfrm>
              <a:off x="488150" y="1354725"/>
              <a:ext cx="63125" cy="11975"/>
            </a:xfrm>
            <a:custGeom>
              <a:avLst/>
              <a:gdLst/>
              <a:ahLst/>
              <a:cxnLst/>
              <a:rect l="l" t="t" r="r" b="b"/>
              <a:pathLst>
                <a:path w="2525" h="479" extrusionOk="0">
                  <a:moveTo>
                    <a:pt x="252" y="1"/>
                  </a:moveTo>
                  <a:cubicBezTo>
                    <a:pt x="132" y="1"/>
                    <a:pt x="47" y="91"/>
                    <a:pt x="24" y="192"/>
                  </a:cubicBezTo>
                  <a:cubicBezTo>
                    <a:pt x="0" y="347"/>
                    <a:pt x="107" y="478"/>
                    <a:pt x="262" y="478"/>
                  </a:cubicBezTo>
                  <a:lnTo>
                    <a:pt x="2262" y="478"/>
                  </a:lnTo>
                  <a:cubicBezTo>
                    <a:pt x="2382" y="478"/>
                    <a:pt x="2477" y="395"/>
                    <a:pt x="2501" y="276"/>
                  </a:cubicBezTo>
                  <a:cubicBezTo>
                    <a:pt x="2524" y="133"/>
                    <a:pt x="2417" y="2"/>
                    <a:pt x="2262" y="2"/>
                  </a:cubicBezTo>
                  <a:lnTo>
                    <a:pt x="274" y="2"/>
                  </a:lnTo>
                  <a:cubicBezTo>
                    <a:pt x="267" y="1"/>
                    <a:pt x="259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2088;p55"/>
          <p:cNvGrpSpPr/>
          <p:nvPr/>
        </p:nvGrpSpPr>
        <p:grpSpPr>
          <a:xfrm>
            <a:off x="7293472" y="2019976"/>
            <a:ext cx="293825" cy="283250"/>
            <a:chOff x="5458700" y="1467500"/>
            <a:chExt cx="293825" cy="283250"/>
          </a:xfrm>
        </p:grpSpPr>
        <p:sp>
          <p:nvSpPr>
            <p:cNvPr id="389" name="Google Shape;2089;p55"/>
            <p:cNvSpPr/>
            <p:nvPr/>
          </p:nvSpPr>
          <p:spPr>
            <a:xfrm>
              <a:off x="5458700" y="1467500"/>
              <a:ext cx="293825" cy="283250"/>
            </a:xfrm>
            <a:custGeom>
              <a:avLst/>
              <a:gdLst/>
              <a:ahLst/>
              <a:cxnLst/>
              <a:rect l="l" t="t" r="r" b="b"/>
              <a:pathLst>
                <a:path w="11753" h="11330" extrusionOk="0">
                  <a:moveTo>
                    <a:pt x="1072" y="1134"/>
                  </a:moveTo>
                  <a:lnTo>
                    <a:pt x="1072" y="2242"/>
                  </a:lnTo>
                  <a:lnTo>
                    <a:pt x="477" y="2242"/>
                  </a:lnTo>
                  <a:lnTo>
                    <a:pt x="477" y="1134"/>
                  </a:lnTo>
                  <a:close/>
                  <a:moveTo>
                    <a:pt x="11276" y="1134"/>
                  </a:moveTo>
                  <a:lnTo>
                    <a:pt x="11276" y="2242"/>
                  </a:lnTo>
                  <a:lnTo>
                    <a:pt x="10681" y="2242"/>
                  </a:lnTo>
                  <a:lnTo>
                    <a:pt x="10681" y="1134"/>
                  </a:lnTo>
                  <a:close/>
                  <a:moveTo>
                    <a:pt x="1072" y="2718"/>
                  </a:moveTo>
                  <a:lnTo>
                    <a:pt x="1072" y="3825"/>
                  </a:lnTo>
                  <a:lnTo>
                    <a:pt x="477" y="3825"/>
                  </a:lnTo>
                  <a:lnTo>
                    <a:pt x="477" y="2718"/>
                  </a:lnTo>
                  <a:close/>
                  <a:moveTo>
                    <a:pt x="11276" y="2718"/>
                  </a:moveTo>
                  <a:lnTo>
                    <a:pt x="11276" y="3825"/>
                  </a:lnTo>
                  <a:lnTo>
                    <a:pt x="10681" y="3825"/>
                  </a:lnTo>
                  <a:lnTo>
                    <a:pt x="10681" y="2718"/>
                  </a:lnTo>
                  <a:close/>
                  <a:moveTo>
                    <a:pt x="11276" y="4337"/>
                  </a:moveTo>
                  <a:lnTo>
                    <a:pt x="11276" y="5433"/>
                  </a:lnTo>
                  <a:lnTo>
                    <a:pt x="10681" y="5433"/>
                  </a:lnTo>
                  <a:lnTo>
                    <a:pt x="10681" y="4337"/>
                  </a:lnTo>
                  <a:close/>
                  <a:moveTo>
                    <a:pt x="1072" y="4337"/>
                  </a:moveTo>
                  <a:lnTo>
                    <a:pt x="1072" y="5445"/>
                  </a:lnTo>
                  <a:lnTo>
                    <a:pt x="477" y="5433"/>
                  </a:lnTo>
                  <a:lnTo>
                    <a:pt x="477" y="4337"/>
                  </a:lnTo>
                  <a:close/>
                  <a:moveTo>
                    <a:pt x="477" y="5909"/>
                  </a:moveTo>
                  <a:lnTo>
                    <a:pt x="1072" y="5921"/>
                  </a:lnTo>
                  <a:lnTo>
                    <a:pt x="1072" y="7016"/>
                  </a:lnTo>
                  <a:lnTo>
                    <a:pt x="477" y="7016"/>
                  </a:lnTo>
                  <a:lnTo>
                    <a:pt x="477" y="5909"/>
                  </a:lnTo>
                  <a:close/>
                  <a:moveTo>
                    <a:pt x="11276" y="5921"/>
                  </a:moveTo>
                  <a:lnTo>
                    <a:pt x="11276" y="7016"/>
                  </a:lnTo>
                  <a:lnTo>
                    <a:pt x="10681" y="7016"/>
                  </a:lnTo>
                  <a:lnTo>
                    <a:pt x="10681" y="5921"/>
                  </a:lnTo>
                  <a:close/>
                  <a:moveTo>
                    <a:pt x="1072" y="7504"/>
                  </a:moveTo>
                  <a:lnTo>
                    <a:pt x="1072" y="8600"/>
                  </a:lnTo>
                  <a:lnTo>
                    <a:pt x="477" y="8600"/>
                  </a:lnTo>
                  <a:lnTo>
                    <a:pt x="477" y="7504"/>
                  </a:lnTo>
                  <a:close/>
                  <a:moveTo>
                    <a:pt x="6680" y="7159"/>
                  </a:moveTo>
                  <a:cubicBezTo>
                    <a:pt x="7478" y="7159"/>
                    <a:pt x="8133" y="7802"/>
                    <a:pt x="8133" y="8600"/>
                  </a:cubicBezTo>
                  <a:lnTo>
                    <a:pt x="3608" y="8600"/>
                  </a:lnTo>
                  <a:cubicBezTo>
                    <a:pt x="3620" y="7802"/>
                    <a:pt x="4263" y="7159"/>
                    <a:pt x="5061" y="7159"/>
                  </a:cubicBezTo>
                  <a:close/>
                  <a:moveTo>
                    <a:pt x="10192" y="2718"/>
                  </a:moveTo>
                  <a:lnTo>
                    <a:pt x="10192" y="5659"/>
                  </a:lnTo>
                  <a:lnTo>
                    <a:pt x="10192" y="8600"/>
                  </a:lnTo>
                  <a:lnTo>
                    <a:pt x="8621" y="8600"/>
                  </a:lnTo>
                  <a:cubicBezTo>
                    <a:pt x="8621" y="8600"/>
                    <a:pt x="7752" y="6671"/>
                    <a:pt x="6692" y="6671"/>
                  </a:cubicBezTo>
                  <a:lnTo>
                    <a:pt x="5061" y="6671"/>
                  </a:lnTo>
                  <a:cubicBezTo>
                    <a:pt x="4001" y="6671"/>
                    <a:pt x="3132" y="7540"/>
                    <a:pt x="3132" y="8600"/>
                  </a:cubicBezTo>
                  <a:lnTo>
                    <a:pt x="1537" y="8600"/>
                  </a:lnTo>
                  <a:lnTo>
                    <a:pt x="1560" y="5671"/>
                  </a:lnTo>
                  <a:lnTo>
                    <a:pt x="1560" y="2718"/>
                  </a:lnTo>
                  <a:close/>
                  <a:moveTo>
                    <a:pt x="11276" y="7504"/>
                  </a:moveTo>
                  <a:lnTo>
                    <a:pt x="11276" y="8600"/>
                  </a:lnTo>
                  <a:lnTo>
                    <a:pt x="10681" y="8600"/>
                  </a:lnTo>
                  <a:lnTo>
                    <a:pt x="10681" y="7504"/>
                  </a:lnTo>
                  <a:close/>
                  <a:moveTo>
                    <a:pt x="1072" y="9088"/>
                  </a:moveTo>
                  <a:lnTo>
                    <a:pt x="1072" y="10195"/>
                  </a:lnTo>
                  <a:lnTo>
                    <a:pt x="477" y="10195"/>
                  </a:lnTo>
                  <a:lnTo>
                    <a:pt x="477" y="9088"/>
                  </a:lnTo>
                  <a:close/>
                  <a:moveTo>
                    <a:pt x="11276" y="9088"/>
                  </a:moveTo>
                  <a:lnTo>
                    <a:pt x="11276" y="10195"/>
                  </a:lnTo>
                  <a:lnTo>
                    <a:pt x="10681" y="10195"/>
                  </a:lnTo>
                  <a:lnTo>
                    <a:pt x="10681" y="9088"/>
                  </a:lnTo>
                  <a:close/>
                  <a:moveTo>
                    <a:pt x="247" y="0"/>
                  </a:moveTo>
                  <a:cubicBezTo>
                    <a:pt x="110" y="0"/>
                    <a:pt x="1" y="111"/>
                    <a:pt x="1" y="242"/>
                  </a:cubicBezTo>
                  <a:lnTo>
                    <a:pt x="1" y="11088"/>
                  </a:lnTo>
                  <a:cubicBezTo>
                    <a:pt x="1" y="11219"/>
                    <a:pt x="110" y="11329"/>
                    <a:pt x="247" y="11329"/>
                  </a:cubicBezTo>
                  <a:cubicBezTo>
                    <a:pt x="260" y="11329"/>
                    <a:pt x="273" y="11328"/>
                    <a:pt x="286" y="11326"/>
                  </a:cubicBezTo>
                  <a:cubicBezTo>
                    <a:pt x="394" y="11302"/>
                    <a:pt x="477" y="11195"/>
                    <a:pt x="477" y="11076"/>
                  </a:cubicBezTo>
                  <a:lnTo>
                    <a:pt x="477" y="10671"/>
                  </a:lnTo>
                  <a:lnTo>
                    <a:pt x="1072" y="10671"/>
                  </a:lnTo>
                  <a:lnTo>
                    <a:pt x="1072" y="11076"/>
                  </a:lnTo>
                  <a:cubicBezTo>
                    <a:pt x="1072" y="11195"/>
                    <a:pt x="1156" y="11302"/>
                    <a:pt x="1275" y="11326"/>
                  </a:cubicBezTo>
                  <a:cubicBezTo>
                    <a:pt x="1288" y="11328"/>
                    <a:pt x="1301" y="11329"/>
                    <a:pt x="1314" y="11329"/>
                  </a:cubicBezTo>
                  <a:cubicBezTo>
                    <a:pt x="1451" y="11329"/>
                    <a:pt x="1560" y="11219"/>
                    <a:pt x="1560" y="11088"/>
                  </a:cubicBezTo>
                  <a:lnTo>
                    <a:pt x="1560" y="9088"/>
                  </a:lnTo>
                  <a:lnTo>
                    <a:pt x="10192" y="9088"/>
                  </a:lnTo>
                  <a:lnTo>
                    <a:pt x="10192" y="11076"/>
                  </a:lnTo>
                  <a:cubicBezTo>
                    <a:pt x="10192" y="11195"/>
                    <a:pt x="10276" y="11302"/>
                    <a:pt x="10395" y="11314"/>
                  </a:cubicBezTo>
                  <a:cubicBezTo>
                    <a:pt x="10412" y="11319"/>
                    <a:pt x="10430" y="11321"/>
                    <a:pt x="10447" y="11321"/>
                  </a:cubicBezTo>
                  <a:cubicBezTo>
                    <a:pt x="10570" y="11321"/>
                    <a:pt x="10681" y="11214"/>
                    <a:pt x="10681" y="11088"/>
                  </a:cubicBezTo>
                  <a:lnTo>
                    <a:pt x="10681" y="10671"/>
                  </a:lnTo>
                  <a:lnTo>
                    <a:pt x="11276" y="10671"/>
                  </a:lnTo>
                  <a:lnTo>
                    <a:pt x="11276" y="11076"/>
                  </a:lnTo>
                  <a:cubicBezTo>
                    <a:pt x="11276" y="11195"/>
                    <a:pt x="11359" y="11302"/>
                    <a:pt x="11466" y="11326"/>
                  </a:cubicBezTo>
                  <a:cubicBezTo>
                    <a:pt x="11480" y="11328"/>
                    <a:pt x="11493" y="11329"/>
                    <a:pt x="11506" y="11329"/>
                  </a:cubicBezTo>
                  <a:cubicBezTo>
                    <a:pt x="11643" y="11329"/>
                    <a:pt x="11752" y="11219"/>
                    <a:pt x="11752" y="11088"/>
                  </a:cubicBezTo>
                  <a:lnTo>
                    <a:pt x="11752" y="253"/>
                  </a:lnTo>
                  <a:cubicBezTo>
                    <a:pt x="11752" y="134"/>
                    <a:pt x="11669" y="27"/>
                    <a:pt x="11550" y="3"/>
                  </a:cubicBezTo>
                  <a:cubicBezTo>
                    <a:pt x="11537" y="1"/>
                    <a:pt x="11525" y="0"/>
                    <a:pt x="11513" y="0"/>
                  </a:cubicBezTo>
                  <a:cubicBezTo>
                    <a:pt x="11385" y="0"/>
                    <a:pt x="11276" y="111"/>
                    <a:pt x="11276" y="242"/>
                  </a:cubicBezTo>
                  <a:lnTo>
                    <a:pt x="11276" y="658"/>
                  </a:lnTo>
                  <a:lnTo>
                    <a:pt x="10681" y="658"/>
                  </a:lnTo>
                  <a:lnTo>
                    <a:pt x="10681" y="253"/>
                  </a:lnTo>
                  <a:cubicBezTo>
                    <a:pt x="10681" y="134"/>
                    <a:pt x="10597" y="27"/>
                    <a:pt x="10478" y="3"/>
                  </a:cubicBezTo>
                  <a:cubicBezTo>
                    <a:pt x="10465" y="1"/>
                    <a:pt x="10452" y="0"/>
                    <a:pt x="10439" y="0"/>
                  </a:cubicBezTo>
                  <a:cubicBezTo>
                    <a:pt x="10302" y="0"/>
                    <a:pt x="10192" y="111"/>
                    <a:pt x="10192" y="242"/>
                  </a:cubicBezTo>
                  <a:lnTo>
                    <a:pt x="10192" y="2242"/>
                  </a:lnTo>
                  <a:lnTo>
                    <a:pt x="1560" y="2242"/>
                  </a:lnTo>
                  <a:lnTo>
                    <a:pt x="1560" y="253"/>
                  </a:lnTo>
                  <a:cubicBezTo>
                    <a:pt x="1560" y="134"/>
                    <a:pt x="1477" y="27"/>
                    <a:pt x="1358" y="3"/>
                  </a:cubicBezTo>
                  <a:cubicBezTo>
                    <a:pt x="1346" y="1"/>
                    <a:pt x="1333" y="0"/>
                    <a:pt x="1321" y="0"/>
                  </a:cubicBezTo>
                  <a:cubicBezTo>
                    <a:pt x="1192" y="0"/>
                    <a:pt x="1072" y="111"/>
                    <a:pt x="1072" y="242"/>
                  </a:cubicBezTo>
                  <a:lnTo>
                    <a:pt x="1072" y="658"/>
                  </a:lnTo>
                  <a:lnTo>
                    <a:pt x="477" y="658"/>
                  </a:lnTo>
                  <a:lnTo>
                    <a:pt x="477" y="253"/>
                  </a:lnTo>
                  <a:cubicBezTo>
                    <a:pt x="477" y="134"/>
                    <a:pt x="394" y="27"/>
                    <a:pt x="286" y="3"/>
                  </a:cubicBezTo>
                  <a:cubicBezTo>
                    <a:pt x="273" y="1"/>
                    <a:pt x="260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090;p55"/>
            <p:cNvSpPr/>
            <p:nvPr/>
          </p:nvSpPr>
          <p:spPr>
            <a:xfrm>
              <a:off x="5615875" y="1722350"/>
              <a:ext cx="17850" cy="11950"/>
            </a:xfrm>
            <a:custGeom>
              <a:avLst/>
              <a:gdLst/>
              <a:ahLst/>
              <a:cxnLst/>
              <a:rect l="l" t="t" r="r" b="b"/>
              <a:pathLst>
                <a:path w="714" h="478" extrusionOk="0">
                  <a:moveTo>
                    <a:pt x="459" y="0"/>
                  </a:moveTo>
                  <a:cubicBezTo>
                    <a:pt x="453" y="0"/>
                    <a:pt x="447" y="1"/>
                    <a:pt x="441" y="1"/>
                  </a:cubicBezTo>
                  <a:lnTo>
                    <a:pt x="322" y="1"/>
                  </a:lnTo>
                  <a:cubicBezTo>
                    <a:pt x="0" y="1"/>
                    <a:pt x="0" y="477"/>
                    <a:pt x="322" y="477"/>
                  </a:cubicBezTo>
                  <a:lnTo>
                    <a:pt x="441" y="477"/>
                  </a:lnTo>
                  <a:cubicBezTo>
                    <a:pt x="560" y="477"/>
                    <a:pt x="667" y="394"/>
                    <a:pt x="679" y="275"/>
                  </a:cubicBezTo>
                  <a:cubicBezTo>
                    <a:pt x="713" y="138"/>
                    <a:pt x="605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091;p55"/>
            <p:cNvSpPr/>
            <p:nvPr/>
          </p:nvSpPr>
          <p:spPr>
            <a:xfrm>
              <a:off x="5643250" y="1722350"/>
              <a:ext cx="59825" cy="11950"/>
            </a:xfrm>
            <a:custGeom>
              <a:avLst/>
              <a:gdLst/>
              <a:ahLst/>
              <a:cxnLst/>
              <a:rect l="l" t="t" r="r" b="b"/>
              <a:pathLst>
                <a:path w="2393" h="478" extrusionOk="0">
                  <a:moveTo>
                    <a:pt x="2149" y="0"/>
                  </a:moveTo>
                  <a:cubicBezTo>
                    <a:pt x="2143" y="0"/>
                    <a:pt x="2137" y="1"/>
                    <a:pt x="2132" y="1"/>
                  </a:cubicBezTo>
                  <a:lnTo>
                    <a:pt x="263" y="1"/>
                  </a:lnTo>
                  <a:cubicBezTo>
                    <a:pt x="143" y="1"/>
                    <a:pt x="48" y="84"/>
                    <a:pt x="24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2132" y="477"/>
                  </a:lnTo>
                  <a:cubicBezTo>
                    <a:pt x="2239" y="477"/>
                    <a:pt x="2346" y="394"/>
                    <a:pt x="2370" y="275"/>
                  </a:cubicBezTo>
                  <a:cubicBezTo>
                    <a:pt x="2393" y="138"/>
                    <a:pt x="2284" y="0"/>
                    <a:pt x="2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092;p55"/>
            <p:cNvSpPr/>
            <p:nvPr/>
          </p:nvSpPr>
          <p:spPr>
            <a:xfrm>
              <a:off x="5559025" y="1539000"/>
              <a:ext cx="92875" cy="93200"/>
            </a:xfrm>
            <a:custGeom>
              <a:avLst/>
              <a:gdLst/>
              <a:ahLst/>
              <a:cxnLst/>
              <a:rect l="l" t="t" r="r" b="b"/>
              <a:pathLst>
                <a:path w="3715" h="3728" extrusionOk="0">
                  <a:moveTo>
                    <a:pt x="1596" y="501"/>
                  </a:moveTo>
                  <a:cubicBezTo>
                    <a:pt x="1488" y="1049"/>
                    <a:pt x="1048" y="1477"/>
                    <a:pt x="500" y="1584"/>
                  </a:cubicBezTo>
                  <a:cubicBezTo>
                    <a:pt x="607" y="1037"/>
                    <a:pt x="1036" y="608"/>
                    <a:pt x="1596" y="501"/>
                  </a:cubicBezTo>
                  <a:close/>
                  <a:moveTo>
                    <a:pt x="2131" y="489"/>
                  </a:moveTo>
                  <a:lnTo>
                    <a:pt x="2131" y="489"/>
                  </a:lnTo>
                  <a:cubicBezTo>
                    <a:pt x="2393" y="549"/>
                    <a:pt x="2643" y="680"/>
                    <a:pt x="2834" y="870"/>
                  </a:cubicBezTo>
                  <a:cubicBezTo>
                    <a:pt x="3036" y="1072"/>
                    <a:pt x="3167" y="1311"/>
                    <a:pt x="3215" y="1584"/>
                  </a:cubicBezTo>
                  <a:cubicBezTo>
                    <a:pt x="2667" y="1477"/>
                    <a:pt x="2239" y="1049"/>
                    <a:pt x="2131" y="489"/>
                  </a:cubicBezTo>
                  <a:close/>
                  <a:moveTo>
                    <a:pt x="1858" y="1144"/>
                  </a:moveTo>
                  <a:cubicBezTo>
                    <a:pt x="2143" y="1656"/>
                    <a:pt x="2643" y="2001"/>
                    <a:pt x="3227" y="2084"/>
                  </a:cubicBezTo>
                  <a:cubicBezTo>
                    <a:pt x="3120" y="2751"/>
                    <a:pt x="2536" y="3239"/>
                    <a:pt x="1858" y="3239"/>
                  </a:cubicBezTo>
                  <a:cubicBezTo>
                    <a:pt x="1179" y="3239"/>
                    <a:pt x="607" y="2751"/>
                    <a:pt x="500" y="2084"/>
                  </a:cubicBezTo>
                  <a:cubicBezTo>
                    <a:pt x="1072" y="2001"/>
                    <a:pt x="1572" y="1656"/>
                    <a:pt x="1858" y="1144"/>
                  </a:cubicBezTo>
                  <a:close/>
                  <a:moveTo>
                    <a:pt x="1858" y="1"/>
                  </a:moveTo>
                  <a:cubicBezTo>
                    <a:pt x="834" y="1"/>
                    <a:pt x="0" y="834"/>
                    <a:pt x="0" y="1858"/>
                  </a:cubicBezTo>
                  <a:lnTo>
                    <a:pt x="0" y="1977"/>
                  </a:lnTo>
                  <a:cubicBezTo>
                    <a:pt x="60" y="2954"/>
                    <a:pt x="869" y="3728"/>
                    <a:pt x="1858" y="3728"/>
                  </a:cubicBezTo>
                  <a:cubicBezTo>
                    <a:pt x="2881" y="3716"/>
                    <a:pt x="3715" y="2894"/>
                    <a:pt x="3715" y="1858"/>
                  </a:cubicBezTo>
                  <a:cubicBezTo>
                    <a:pt x="3715" y="1370"/>
                    <a:pt x="3524" y="894"/>
                    <a:pt x="3179" y="549"/>
                  </a:cubicBezTo>
                  <a:cubicBezTo>
                    <a:pt x="2822" y="191"/>
                    <a:pt x="2358" y="1"/>
                    <a:pt x="1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2093;p55"/>
          <p:cNvGrpSpPr/>
          <p:nvPr/>
        </p:nvGrpSpPr>
        <p:grpSpPr>
          <a:xfrm>
            <a:off x="6843122" y="2014701"/>
            <a:ext cx="233075" cy="293800"/>
            <a:chOff x="4779750" y="1467875"/>
            <a:chExt cx="233075" cy="293800"/>
          </a:xfrm>
        </p:grpSpPr>
        <p:sp>
          <p:nvSpPr>
            <p:cNvPr id="394" name="Google Shape;2094;p55"/>
            <p:cNvSpPr/>
            <p:nvPr/>
          </p:nvSpPr>
          <p:spPr>
            <a:xfrm>
              <a:off x="4863700" y="1485425"/>
              <a:ext cx="56275" cy="48225"/>
            </a:xfrm>
            <a:custGeom>
              <a:avLst/>
              <a:gdLst/>
              <a:ahLst/>
              <a:cxnLst/>
              <a:rect l="l" t="t" r="r" b="b"/>
              <a:pathLst>
                <a:path w="2251" h="1929" extrusionOk="0">
                  <a:moveTo>
                    <a:pt x="1277" y="482"/>
                  </a:moveTo>
                  <a:cubicBezTo>
                    <a:pt x="1526" y="482"/>
                    <a:pt x="1762" y="674"/>
                    <a:pt x="1762" y="965"/>
                  </a:cubicBezTo>
                  <a:cubicBezTo>
                    <a:pt x="1762" y="1227"/>
                    <a:pt x="1548" y="1441"/>
                    <a:pt x="1286" y="1441"/>
                  </a:cubicBezTo>
                  <a:cubicBezTo>
                    <a:pt x="857" y="1441"/>
                    <a:pt x="643" y="929"/>
                    <a:pt x="941" y="620"/>
                  </a:cubicBezTo>
                  <a:cubicBezTo>
                    <a:pt x="1040" y="524"/>
                    <a:pt x="1160" y="482"/>
                    <a:pt x="1277" y="482"/>
                  </a:cubicBezTo>
                  <a:close/>
                  <a:moveTo>
                    <a:pt x="1286" y="1"/>
                  </a:moveTo>
                  <a:cubicBezTo>
                    <a:pt x="429" y="1"/>
                    <a:pt x="0" y="1037"/>
                    <a:pt x="607" y="1644"/>
                  </a:cubicBezTo>
                  <a:cubicBezTo>
                    <a:pt x="804" y="1840"/>
                    <a:pt x="1046" y="1928"/>
                    <a:pt x="1282" y="1928"/>
                  </a:cubicBezTo>
                  <a:cubicBezTo>
                    <a:pt x="1777" y="1928"/>
                    <a:pt x="2250" y="1545"/>
                    <a:pt x="2250" y="965"/>
                  </a:cubicBezTo>
                  <a:cubicBezTo>
                    <a:pt x="2250" y="441"/>
                    <a:pt x="1822" y="1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095;p55"/>
            <p:cNvSpPr/>
            <p:nvPr/>
          </p:nvSpPr>
          <p:spPr>
            <a:xfrm>
              <a:off x="4779750" y="1467875"/>
              <a:ext cx="233075" cy="293800"/>
            </a:xfrm>
            <a:custGeom>
              <a:avLst/>
              <a:gdLst/>
              <a:ahLst/>
              <a:cxnLst/>
              <a:rect l="l" t="t" r="r" b="b"/>
              <a:pathLst>
                <a:path w="9323" h="11752" extrusionOk="0">
                  <a:moveTo>
                    <a:pt x="6418" y="477"/>
                  </a:moveTo>
                  <a:lnTo>
                    <a:pt x="6418" y="2858"/>
                  </a:lnTo>
                  <a:lnTo>
                    <a:pt x="2858" y="2858"/>
                  </a:lnTo>
                  <a:lnTo>
                    <a:pt x="2858" y="477"/>
                  </a:lnTo>
                  <a:close/>
                  <a:moveTo>
                    <a:pt x="6561" y="5668"/>
                  </a:moveTo>
                  <a:lnTo>
                    <a:pt x="6561" y="7061"/>
                  </a:lnTo>
                  <a:lnTo>
                    <a:pt x="5966" y="6668"/>
                  </a:lnTo>
                  <a:cubicBezTo>
                    <a:pt x="5927" y="6642"/>
                    <a:pt x="5882" y="6630"/>
                    <a:pt x="5838" y="6630"/>
                  </a:cubicBezTo>
                  <a:cubicBezTo>
                    <a:pt x="5799" y="6630"/>
                    <a:pt x="5761" y="6639"/>
                    <a:pt x="5727" y="6656"/>
                  </a:cubicBezTo>
                  <a:lnTo>
                    <a:pt x="4454" y="7251"/>
                  </a:lnTo>
                  <a:lnTo>
                    <a:pt x="3799" y="6644"/>
                  </a:lnTo>
                  <a:cubicBezTo>
                    <a:pt x="3753" y="6599"/>
                    <a:pt x="3694" y="6578"/>
                    <a:pt x="3636" y="6578"/>
                  </a:cubicBezTo>
                  <a:cubicBezTo>
                    <a:pt x="3587" y="6578"/>
                    <a:pt x="3539" y="6593"/>
                    <a:pt x="3501" y="6620"/>
                  </a:cubicBezTo>
                  <a:lnTo>
                    <a:pt x="2727" y="7180"/>
                  </a:lnTo>
                  <a:lnTo>
                    <a:pt x="2727" y="5668"/>
                  </a:lnTo>
                  <a:lnTo>
                    <a:pt x="4406" y="5668"/>
                  </a:lnTo>
                  <a:lnTo>
                    <a:pt x="4406" y="6227"/>
                  </a:lnTo>
                  <a:lnTo>
                    <a:pt x="4120" y="5941"/>
                  </a:lnTo>
                  <a:cubicBezTo>
                    <a:pt x="4073" y="5894"/>
                    <a:pt x="4010" y="5870"/>
                    <a:pt x="3949" y="5870"/>
                  </a:cubicBezTo>
                  <a:cubicBezTo>
                    <a:pt x="3888" y="5870"/>
                    <a:pt x="3828" y="5894"/>
                    <a:pt x="3787" y="5941"/>
                  </a:cubicBezTo>
                  <a:cubicBezTo>
                    <a:pt x="3680" y="6025"/>
                    <a:pt x="3680" y="6180"/>
                    <a:pt x="3787" y="6275"/>
                  </a:cubicBezTo>
                  <a:lnTo>
                    <a:pt x="4465" y="6977"/>
                  </a:lnTo>
                  <a:cubicBezTo>
                    <a:pt x="4513" y="7025"/>
                    <a:pt x="4573" y="7049"/>
                    <a:pt x="4644" y="7049"/>
                  </a:cubicBezTo>
                  <a:cubicBezTo>
                    <a:pt x="4704" y="7049"/>
                    <a:pt x="4763" y="7025"/>
                    <a:pt x="4811" y="6977"/>
                  </a:cubicBezTo>
                  <a:lnTo>
                    <a:pt x="5513" y="6275"/>
                  </a:lnTo>
                  <a:cubicBezTo>
                    <a:pt x="5608" y="6192"/>
                    <a:pt x="5608" y="6037"/>
                    <a:pt x="5513" y="5941"/>
                  </a:cubicBezTo>
                  <a:cubicBezTo>
                    <a:pt x="5466" y="5894"/>
                    <a:pt x="5403" y="5870"/>
                    <a:pt x="5341" y="5870"/>
                  </a:cubicBezTo>
                  <a:cubicBezTo>
                    <a:pt x="5278" y="5870"/>
                    <a:pt x="5216" y="5894"/>
                    <a:pt x="5168" y="5941"/>
                  </a:cubicBezTo>
                  <a:lnTo>
                    <a:pt x="4882" y="6227"/>
                  </a:lnTo>
                  <a:lnTo>
                    <a:pt x="4882" y="5668"/>
                  </a:lnTo>
                  <a:close/>
                  <a:moveTo>
                    <a:pt x="3608" y="7120"/>
                  </a:moveTo>
                  <a:lnTo>
                    <a:pt x="4239" y="7704"/>
                  </a:lnTo>
                  <a:lnTo>
                    <a:pt x="4620" y="8061"/>
                  </a:lnTo>
                  <a:lnTo>
                    <a:pt x="2715" y="8061"/>
                  </a:lnTo>
                  <a:lnTo>
                    <a:pt x="2715" y="7763"/>
                  </a:lnTo>
                  <a:lnTo>
                    <a:pt x="3608" y="7120"/>
                  </a:lnTo>
                  <a:close/>
                  <a:moveTo>
                    <a:pt x="5799" y="7132"/>
                  </a:moveTo>
                  <a:lnTo>
                    <a:pt x="6549" y="7632"/>
                  </a:lnTo>
                  <a:lnTo>
                    <a:pt x="6549" y="8061"/>
                  </a:lnTo>
                  <a:lnTo>
                    <a:pt x="5311" y="8061"/>
                  </a:lnTo>
                  <a:lnTo>
                    <a:pt x="4823" y="7596"/>
                  </a:lnTo>
                  <a:lnTo>
                    <a:pt x="5799" y="7132"/>
                  </a:lnTo>
                  <a:close/>
                  <a:moveTo>
                    <a:pt x="8811" y="4656"/>
                  </a:moveTo>
                  <a:lnTo>
                    <a:pt x="8811" y="9037"/>
                  </a:lnTo>
                  <a:lnTo>
                    <a:pt x="477" y="9037"/>
                  </a:lnTo>
                  <a:lnTo>
                    <a:pt x="477" y="4656"/>
                  </a:lnTo>
                  <a:lnTo>
                    <a:pt x="4406" y="4656"/>
                  </a:lnTo>
                  <a:lnTo>
                    <a:pt x="4406" y="5191"/>
                  </a:lnTo>
                  <a:lnTo>
                    <a:pt x="2489" y="5191"/>
                  </a:lnTo>
                  <a:cubicBezTo>
                    <a:pt x="2346" y="5191"/>
                    <a:pt x="2239" y="5299"/>
                    <a:pt x="2239" y="5430"/>
                  </a:cubicBezTo>
                  <a:lnTo>
                    <a:pt x="2239" y="8299"/>
                  </a:lnTo>
                  <a:cubicBezTo>
                    <a:pt x="2239" y="8442"/>
                    <a:pt x="2346" y="8549"/>
                    <a:pt x="2489" y="8549"/>
                  </a:cubicBezTo>
                  <a:lnTo>
                    <a:pt x="6799" y="8549"/>
                  </a:lnTo>
                  <a:cubicBezTo>
                    <a:pt x="6930" y="8549"/>
                    <a:pt x="7037" y="8430"/>
                    <a:pt x="7037" y="8299"/>
                  </a:cubicBezTo>
                  <a:lnTo>
                    <a:pt x="7037" y="5430"/>
                  </a:lnTo>
                  <a:cubicBezTo>
                    <a:pt x="7037" y="5299"/>
                    <a:pt x="6930" y="5191"/>
                    <a:pt x="6799" y="5191"/>
                  </a:cubicBezTo>
                  <a:lnTo>
                    <a:pt x="4882" y="5191"/>
                  </a:lnTo>
                  <a:lnTo>
                    <a:pt x="4882" y="4656"/>
                  </a:lnTo>
                  <a:close/>
                  <a:moveTo>
                    <a:pt x="8835" y="9537"/>
                  </a:moveTo>
                  <a:lnTo>
                    <a:pt x="8835" y="10013"/>
                  </a:lnTo>
                  <a:lnTo>
                    <a:pt x="465" y="10013"/>
                  </a:lnTo>
                  <a:lnTo>
                    <a:pt x="465" y="9537"/>
                  </a:lnTo>
                  <a:close/>
                  <a:moveTo>
                    <a:pt x="5192" y="10513"/>
                  </a:moveTo>
                  <a:lnTo>
                    <a:pt x="5299" y="11275"/>
                  </a:lnTo>
                  <a:lnTo>
                    <a:pt x="3989" y="11275"/>
                  </a:lnTo>
                  <a:lnTo>
                    <a:pt x="4096" y="10513"/>
                  </a:lnTo>
                  <a:close/>
                  <a:moveTo>
                    <a:pt x="2644" y="0"/>
                  </a:moveTo>
                  <a:cubicBezTo>
                    <a:pt x="2513" y="0"/>
                    <a:pt x="2406" y="107"/>
                    <a:pt x="2406" y="238"/>
                  </a:cubicBezTo>
                  <a:lnTo>
                    <a:pt x="2406" y="3108"/>
                  </a:lnTo>
                  <a:cubicBezTo>
                    <a:pt x="2406" y="3239"/>
                    <a:pt x="2513" y="3346"/>
                    <a:pt x="2644" y="3346"/>
                  </a:cubicBezTo>
                  <a:lnTo>
                    <a:pt x="4406" y="3346"/>
                  </a:lnTo>
                  <a:lnTo>
                    <a:pt x="4406" y="4203"/>
                  </a:lnTo>
                  <a:lnTo>
                    <a:pt x="239" y="4203"/>
                  </a:lnTo>
                  <a:cubicBezTo>
                    <a:pt x="108" y="4203"/>
                    <a:pt x="1" y="4310"/>
                    <a:pt x="1" y="4441"/>
                  </a:cubicBezTo>
                  <a:lnTo>
                    <a:pt x="1" y="10275"/>
                  </a:lnTo>
                  <a:cubicBezTo>
                    <a:pt x="1" y="10406"/>
                    <a:pt x="108" y="10513"/>
                    <a:pt x="239" y="10513"/>
                  </a:cubicBezTo>
                  <a:lnTo>
                    <a:pt x="3561" y="10513"/>
                  </a:lnTo>
                  <a:lnTo>
                    <a:pt x="3453" y="11275"/>
                  </a:lnTo>
                  <a:lnTo>
                    <a:pt x="3025" y="11275"/>
                  </a:lnTo>
                  <a:cubicBezTo>
                    <a:pt x="2906" y="11275"/>
                    <a:pt x="2799" y="11359"/>
                    <a:pt x="2775" y="11478"/>
                  </a:cubicBezTo>
                  <a:cubicBezTo>
                    <a:pt x="2751" y="11621"/>
                    <a:pt x="2870" y="11752"/>
                    <a:pt x="3013" y="11752"/>
                  </a:cubicBezTo>
                  <a:lnTo>
                    <a:pt x="6287" y="11752"/>
                  </a:lnTo>
                  <a:cubicBezTo>
                    <a:pt x="6406" y="11752"/>
                    <a:pt x="6513" y="11668"/>
                    <a:pt x="6537" y="11561"/>
                  </a:cubicBezTo>
                  <a:cubicBezTo>
                    <a:pt x="6561" y="11406"/>
                    <a:pt x="6442" y="11275"/>
                    <a:pt x="6299" y="11275"/>
                  </a:cubicBezTo>
                  <a:lnTo>
                    <a:pt x="5847" y="11275"/>
                  </a:lnTo>
                  <a:lnTo>
                    <a:pt x="5739" y="10513"/>
                  </a:lnTo>
                  <a:lnTo>
                    <a:pt x="9073" y="10513"/>
                  </a:lnTo>
                  <a:cubicBezTo>
                    <a:pt x="9204" y="10513"/>
                    <a:pt x="9311" y="10406"/>
                    <a:pt x="9311" y="10275"/>
                  </a:cubicBezTo>
                  <a:lnTo>
                    <a:pt x="9311" y="4429"/>
                  </a:lnTo>
                  <a:cubicBezTo>
                    <a:pt x="9322" y="4300"/>
                    <a:pt x="9225" y="4200"/>
                    <a:pt x="9101" y="4200"/>
                  </a:cubicBezTo>
                  <a:cubicBezTo>
                    <a:pt x="9088" y="4200"/>
                    <a:pt x="9075" y="4201"/>
                    <a:pt x="9061" y="4203"/>
                  </a:cubicBezTo>
                  <a:lnTo>
                    <a:pt x="4882" y="4203"/>
                  </a:lnTo>
                  <a:lnTo>
                    <a:pt x="4882" y="3346"/>
                  </a:lnTo>
                  <a:lnTo>
                    <a:pt x="6668" y="3346"/>
                  </a:lnTo>
                  <a:cubicBezTo>
                    <a:pt x="6799" y="3346"/>
                    <a:pt x="6906" y="3239"/>
                    <a:pt x="6906" y="3108"/>
                  </a:cubicBezTo>
                  <a:lnTo>
                    <a:pt x="6906" y="238"/>
                  </a:lnTo>
                  <a:cubicBezTo>
                    <a:pt x="6906" y="107"/>
                    <a:pt x="6799" y="0"/>
                    <a:pt x="6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096;p55"/>
            <p:cNvSpPr/>
            <p:nvPr/>
          </p:nvSpPr>
          <p:spPr>
            <a:xfrm>
              <a:off x="4802975" y="1603825"/>
              <a:ext cx="11925" cy="14775"/>
            </a:xfrm>
            <a:custGeom>
              <a:avLst/>
              <a:gdLst/>
              <a:ahLst/>
              <a:cxnLst/>
              <a:rect l="l" t="t" r="r" b="b"/>
              <a:pathLst>
                <a:path w="477" h="591" extrusionOk="0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3"/>
                  </a:cubicBezTo>
                  <a:lnTo>
                    <a:pt x="0" y="349"/>
                  </a:lnTo>
                  <a:cubicBezTo>
                    <a:pt x="0" y="468"/>
                    <a:pt x="84" y="563"/>
                    <a:pt x="203" y="587"/>
                  </a:cubicBezTo>
                  <a:cubicBezTo>
                    <a:pt x="216" y="589"/>
                    <a:pt x="229" y="590"/>
                    <a:pt x="242" y="590"/>
                  </a:cubicBezTo>
                  <a:cubicBezTo>
                    <a:pt x="369" y="590"/>
                    <a:pt x="477" y="489"/>
                    <a:pt x="477" y="349"/>
                  </a:cubicBezTo>
                  <a:lnTo>
                    <a:pt x="477" y="242"/>
                  </a:lnTo>
                  <a:cubicBezTo>
                    <a:pt x="477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097;p55"/>
            <p:cNvSpPr/>
            <p:nvPr/>
          </p:nvSpPr>
          <p:spPr>
            <a:xfrm>
              <a:off x="4802975" y="1625850"/>
              <a:ext cx="11925" cy="51975"/>
            </a:xfrm>
            <a:custGeom>
              <a:avLst/>
              <a:gdLst/>
              <a:ahLst/>
              <a:cxnLst/>
              <a:rect l="l" t="t" r="r" b="b"/>
              <a:pathLst>
                <a:path w="477" h="2079" extrusionOk="0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4" y="27"/>
                    <a:pt x="0" y="134"/>
                    <a:pt x="0" y="254"/>
                  </a:cubicBezTo>
                  <a:lnTo>
                    <a:pt x="0" y="1825"/>
                  </a:lnTo>
                  <a:cubicBezTo>
                    <a:pt x="0" y="1944"/>
                    <a:pt x="84" y="2051"/>
                    <a:pt x="203" y="2075"/>
                  </a:cubicBezTo>
                  <a:cubicBezTo>
                    <a:pt x="215" y="2077"/>
                    <a:pt x="227" y="2078"/>
                    <a:pt x="239" y="2078"/>
                  </a:cubicBezTo>
                  <a:cubicBezTo>
                    <a:pt x="367" y="2078"/>
                    <a:pt x="477" y="1968"/>
                    <a:pt x="477" y="1837"/>
                  </a:cubicBezTo>
                  <a:lnTo>
                    <a:pt x="477" y="242"/>
                  </a:lnTo>
                  <a:cubicBezTo>
                    <a:pt x="477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2098;p55"/>
          <p:cNvGrpSpPr/>
          <p:nvPr/>
        </p:nvGrpSpPr>
        <p:grpSpPr>
          <a:xfrm>
            <a:off x="7804572" y="2077651"/>
            <a:ext cx="294100" cy="167900"/>
            <a:chOff x="6186475" y="1829825"/>
            <a:chExt cx="294100" cy="167900"/>
          </a:xfrm>
        </p:grpSpPr>
        <p:sp>
          <p:nvSpPr>
            <p:cNvPr id="399" name="Google Shape;2099;p55"/>
            <p:cNvSpPr/>
            <p:nvPr/>
          </p:nvSpPr>
          <p:spPr>
            <a:xfrm>
              <a:off x="6186475" y="1829825"/>
              <a:ext cx="294100" cy="167900"/>
            </a:xfrm>
            <a:custGeom>
              <a:avLst/>
              <a:gdLst/>
              <a:ahLst/>
              <a:cxnLst/>
              <a:rect l="l" t="t" r="r" b="b"/>
              <a:pathLst>
                <a:path w="11764" h="6716" extrusionOk="0">
                  <a:moveTo>
                    <a:pt x="8180" y="488"/>
                  </a:moveTo>
                  <a:cubicBezTo>
                    <a:pt x="8692" y="488"/>
                    <a:pt x="9776" y="1762"/>
                    <a:pt x="10395" y="2679"/>
                  </a:cubicBezTo>
                  <a:cubicBezTo>
                    <a:pt x="10430" y="2727"/>
                    <a:pt x="10490" y="2774"/>
                    <a:pt x="10561" y="2774"/>
                  </a:cubicBezTo>
                  <a:cubicBezTo>
                    <a:pt x="10575" y="2777"/>
                    <a:pt x="10590" y="2779"/>
                    <a:pt x="10605" y="2779"/>
                  </a:cubicBezTo>
                  <a:cubicBezTo>
                    <a:pt x="10653" y="2779"/>
                    <a:pt x="10704" y="2763"/>
                    <a:pt x="10740" y="2727"/>
                  </a:cubicBezTo>
                  <a:lnTo>
                    <a:pt x="11288" y="2286"/>
                  </a:lnTo>
                  <a:lnTo>
                    <a:pt x="11288" y="4989"/>
                  </a:lnTo>
                  <a:cubicBezTo>
                    <a:pt x="10764" y="5025"/>
                    <a:pt x="9216" y="5132"/>
                    <a:pt x="5882" y="5132"/>
                  </a:cubicBezTo>
                  <a:cubicBezTo>
                    <a:pt x="2548" y="5132"/>
                    <a:pt x="1001" y="5025"/>
                    <a:pt x="489" y="4989"/>
                  </a:cubicBezTo>
                  <a:lnTo>
                    <a:pt x="489" y="2286"/>
                  </a:lnTo>
                  <a:lnTo>
                    <a:pt x="1024" y="2727"/>
                  </a:lnTo>
                  <a:cubicBezTo>
                    <a:pt x="1061" y="2763"/>
                    <a:pt x="1111" y="2779"/>
                    <a:pt x="1165" y="2779"/>
                  </a:cubicBezTo>
                  <a:cubicBezTo>
                    <a:pt x="1181" y="2779"/>
                    <a:pt x="1198" y="2777"/>
                    <a:pt x="1215" y="2774"/>
                  </a:cubicBezTo>
                  <a:cubicBezTo>
                    <a:pt x="1274" y="2774"/>
                    <a:pt x="1334" y="2727"/>
                    <a:pt x="1370" y="2679"/>
                  </a:cubicBezTo>
                  <a:cubicBezTo>
                    <a:pt x="1989" y="1762"/>
                    <a:pt x="3072" y="488"/>
                    <a:pt x="3584" y="488"/>
                  </a:cubicBezTo>
                  <a:close/>
                  <a:moveTo>
                    <a:pt x="751" y="5489"/>
                  </a:moveTo>
                  <a:lnTo>
                    <a:pt x="751" y="5489"/>
                  </a:lnTo>
                  <a:cubicBezTo>
                    <a:pt x="1477" y="5537"/>
                    <a:pt x="3013" y="5608"/>
                    <a:pt x="5882" y="5608"/>
                  </a:cubicBezTo>
                  <a:cubicBezTo>
                    <a:pt x="8752" y="5608"/>
                    <a:pt x="10288" y="5537"/>
                    <a:pt x="11014" y="5489"/>
                  </a:cubicBezTo>
                  <a:lnTo>
                    <a:pt x="11014" y="5489"/>
                  </a:lnTo>
                  <a:lnTo>
                    <a:pt x="10478" y="6215"/>
                  </a:lnTo>
                  <a:lnTo>
                    <a:pt x="1298" y="6215"/>
                  </a:lnTo>
                  <a:lnTo>
                    <a:pt x="751" y="5489"/>
                  </a:lnTo>
                  <a:close/>
                  <a:moveTo>
                    <a:pt x="3584" y="0"/>
                  </a:moveTo>
                  <a:cubicBezTo>
                    <a:pt x="3144" y="0"/>
                    <a:pt x="2584" y="393"/>
                    <a:pt x="1870" y="1227"/>
                  </a:cubicBezTo>
                  <a:cubicBezTo>
                    <a:pt x="1548" y="1596"/>
                    <a:pt x="1274" y="1965"/>
                    <a:pt x="1132" y="2191"/>
                  </a:cubicBezTo>
                  <a:lnTo>
                    <a:pt x="393" y="1596"/>
                  </a:lnTo>
                  <a:cubicBezTo>
                    <a:pt x="349" y="1558"/>
                    <a:pt x="297" y="1541"/>
                    <a:pt x="246" y="1541"/>
                  </a:cubicBezTo>
                  <a:cubicBezTo>
                    <a:pt x="121" y="1541"/>
                    <a:pt x="1" y="1642"/>
                    <a:pt x="1" y="1786"/>
                  </a:cubicBezTo>
                  <a:lnTo>
                    <a:pt x="1" y="5215"/>
                  </a:lnTo>
                  <a:cubicBezTo>
                    <a:pt x="1" y="5263"/>
                    <a:pt x="24" y="5322"/>
                    <a:pt x="48" y="5370"/>
                  </a:cubicBezTo>
                  <a:lnTo>
                    <a:pt x="977" y="6620"/>
                  </a:lnTo>
                  <a:cubicBezTo>
                    <a:pt x="1024" y="6680"/>
                    <a:pt x="1096" y="6715"/>
                    <a:pt x="1179" y="6715"/>
                  </a:cubicBezTo>
                  <a:lnTo>
                    <a:pt x="10597" y="6715"/>
                  </a:lnTo>
                  <a:cubicBezTo>
                    <a:pt x="10669" y="6715"/>
                    <a:pt x="10740" y="6680"/>
                    <a:pt x="10788" y="6620"/>
                  </a:cubicBezTo>
                  <a:lnTo>
                    <a:pt x="11716" y="5370"/>
                  </a:lnTo>
                  <a:cubicBezTo>
                    <a:pt x="11752" y="5322"/>
                    <a:pt x="11764" y="5263"/>
                    <a:pt x="11764" y="5215"/>
                  </a:cubicBezTo>
                  <a:lnTo>
                    <a:pt x="11764" y="1774"/>
                  </a:lnTo>
                  <a:cubicBezTo>
                    <a:pt x="11764" y="1655"/>
                    <a:pt x="11692" y="1560"/>
                    <a:pt x="11573" y="1536"/>
                  </a:cubicBezTo>
                  <a:cubicBezTo>
                    <a:pt x="11561" y="1534"/>
                    <a:pt x="11549" y="1533"/>
                    <a:pt x="11537" y="1533"/>
                  </a:cubicBezTo>
                  <a:cubicBezTo>
                    <a:pt x="11478" y="1533"/>
                    <a:pt x="11420" y="1556"/>
                    <a:pt x="11371" y="1596"/>
                  </a:cubicBezTo>
                  <a:lnTo>
                    <a:pt x="10645" y="2191"/>
                  </a:lnTo>
                  <a:cubicBezTo>
                    <a:pt x="10490" y="1965"/>
                    <a:pt x="10216" y="1596"/>
                    <a:pt x="9895" y="1227"/>
                  </a:cubicBezTo>
                  <a:cubicBezTo>
                    <a:pt x="9180" y="405"/>
                    <a:pt x="8621" y="0"/>
                    <a:pt x="8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100;p55"/>
            <p:cNvSpPr/>
            <p:nvPr/>
          </p:nvSpPr>
          <p:spPr>
            <a:xfrm>
              <a:off x="6337675" y="1853325"/>
              <a:ext cx="17275" cy="11950"/>
            </a:xfrm>
            <a:custGeom>
              <a:avLst/>
              <a:gdLst/>
              <a:ahLst/>
              <a:cxnLst/>
              <a:rect l="l" t="t" r="r" b="b"/>
              <a:pathLst>
                <a:path w="691" h="478" extrusionOk="0">
                  <a:moveTo>
                    <a:pt x="436" y="0"/>
                  </a:moveTo>
                  <a:cubicBezTo>
                    <a:pt x="430" y="0"/>
                    <a:pt x="424" y="0"/>
                    <a:pt x="418" y="1"/>
                  </a:cubicBezTo>
                  <a:lnTo>
                    <a:pt x="322" y="1"/>
                  </a:lnTo>
                  <a:cubicBezTo>
                    <a:pt x="1" y="1"/>
                    <a:pt x="1" y="477"/>
                    <a:pt x="322" y="477"/>
                  </a:cubicBezTo>
                  <a:lnTo>
                    <a:pt x="418" y="477"/>
                  </a:lnTo>
                  <a:cubicBezTo>
                    <a:pt x="537" y="477"/>
                    <a:pt x="644" y="394"/>
                    <a:pt x="668" y="275"/>
                  </a:cubicBezTo>
                  <a:cubicBezTo>
                    <a:pt x="691" y="137"/>
                    <a:pt x="582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101;p55"/>
            <p:cNvSpPr/>
            <p:nvPr/>
          </p:nvSpPr>
          <p:spPr>
            <a:xfrm>
              <a:off x="6269225" y="1853325"/>
              <a:ext cx="63425" cy="11950"/>
            </a:xfrm>
            <a:custGeom>
              <a:avLst/>
              <a:gdLst/>
              <a:ahLst/>
              <a:cxnLst/>
              <a:rect l="l" t="t" r="r" b="b"/>
              <a:pathLst>
                <a:path w="2537" h="478" extrusionOk="0">
                  <a:moveTo>
                    <a:pt x="274" y="1"/>
                  </a:moveTo>
                  <a:cubicBezTo>
                    <a:pt x="155" y="1"/>
                    <a:pt x="48" y="84"/>
                    <a:pt x="24" y="191"/>
                  </a:cubicBezTo>
                  <a:cubicBezTo>
                    <a:pt x="0" y="346"/>
                    <a:pt x="120" y="477"/>
                    <a:pt x="262" y="477"/>
                  </a:cubicBezTo>
                  <a:lnTo>
                    <a:pt x="2275" y="477"/>
                  </a:lnTo>
                  <a:cubicBezTo>
                    <a:pt x="2394" y="477"/>
                    <a:pt x="2489" y="394"/>
                    <a:pt x="2513" y="275"/>
                  </a:cubicBezTo>
                  <a:cubicBezTo>
                    <a:pt x="2536" y="132"/>
                    <a:pt x="2429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2102;p55"/>
          <p:cNvGrpSpPr/>
          <p:nvPr/>
        </p:nvGrpSpPr>
        <p:grpSpPr>
          <a:xfrm>
            <a:off x="6331722" y="2014551"/>
            <a:ext cx="294125" cy="294100"/>
            <a:chOff x="4741350" y="1833700"/>
            <a:chExt cx="294125" cy="294100"/>
          </a:xfrm>
        </p:grpSpPr>
        <p:sp>
          <p:nvSpPr>
            <p:cNvPr id="403" name="Google Shape;2103;p55"/>
            <p:cNvSpPr/>
            <p:nvPr/>
          </p:nvSpPr>
          <p:spPr>
            <a:xfrm>
              <a:off x="4741350" y="1833700"/>
              <a:ext cx="294125" cy="294100"/>
            </a:xfrm>
            <a:custGeom>
              <a:avLst/>
              <a:gdLst/>
              <a:ahLst/>
              <a:cxnLst/>
              <a:rect l="l" t="t" r="r" b="b"/>
              <a:pathLst>
                <a:path w="11765" h="11764" extrusionOk="0">
                  <a:moveTo>
                    <a:pt x="11276" y="488"/>
                  </a:moveTo>
                  <a:lnTo>
                    <a:pt x="11276" y="11287"/>
                  </a:lnTo>
                  <a:lnTo>
                    <a:pt x="477" y="11287"/>
                  </a:lnTo>
                  <a:lnTo>
                    <a:pt x="477" y="488"/>
                  </a:lnTo>
                  <a:close/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11525"/>
                  </a:lnTo>
                  <a:cubicBezTo>
                    <a:pt x="1" y="11656"/>
                    <a:pt x="108" y="11763"/>
                    <a:pt x="239" y="11763"/>
                  </a:cubicBezTo>
                  <a:lnTo>
                    <a:pt x="11526" y="11763"/>
                  </a:lnTo>
                  <a:cubicBezTo>
                    <a:pt x="11657" y="11763"/>
                    <a:pt x="11764" y="11656"/>
                    <a:pt x="11764" y="11525"/>
                  </a:cubicBezTo>
                  <a:lnTo>
                    <a:pt x="11764" y="238"/>
                  </a:lnTo>
                  <a:cubicBezTo>
                    <a:pt x="11764" y="107"/>
                    <a:pt x="11657" y="0"/>
                    <a:pt x="1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104;p55"/>
            <p:cNvSpPr/>
            <p:nvPr/>
          </p:nvSpPr>
          <p:spPr>
            <a:xfrm>
              <a:off x="4766950" y="1859575"/>
              <a:ext cx="242625" cy="212550"/>
            </a:xfrm>
            <a:custGeom>
              <a:avLst/>
              <a:gdLst/>
              <a:ahLst/>
              <a:cxnLst/>
              <a:rect l="l" t="t" r="r" b="b"/>
              <a:pathLst>
                <a:path w="9705" h="8502" extrusionOk="0">
                  <a:moveTo>
                    <a:pt x="9216" y="477"/>
                  </a:moveTo>
                  <a:lnTo>
                    <a:pt x="9216" y="8014"/>
                  </a:lnTo>
                  <a:lnTo>
                    <a:pt x="489" y="8014"/>
                  </a:lnTo>
                  <a:lnTo>
                    <a:pt x="489" y="477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8264"/>
                  </a:lnTo>
                  <a:cubicBezTo>
                    <a:pt x="1" y="8395"/>
                    <a:pt x="108" y="8502"/>
                    <a:pt x="239" y="8502"/>
                  </a:cubicBezTo>
                  <a:lnTo>
                    <a:pt x="9466" y="8502"/>
                  </a:lnTo>
                  <a:cubicBezTo>
                    <a:pt x="9597" y="8502"/>
                    <a:pt x="9704" y="8395"/>
                    <a:pt x="9704" y="8264"/>
                  </a:cubicBezTo>
                  <a:lnTo>
                    <a:pt x="9704" y="239"/>
                  </a:lnTo>
                  <a:cubicBezTo>
                    <a:pt x="9704" y="108"/>
                    <a:pt x="9597" y="1"/>
                    <a:pt x="9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105;p55"/>
            <p:cNvSpPr/>
            <p:nvPr/>
          </p:nvSpPr>
          <p:spPr>
            <a:xfrm>
              <a:off x="4844050" y="2089975"/>
              <a:ext cx="15800" cy="11925"/>
            </a:xfrm>
            <a:custGeom>
              <a:avLst/>
              <a:gdLst/>
              <a:ahLst/>
              <a:cxnLst/>
              <a:rect l="l" t="t" r="r" b="b"/>
              <a:pathLst>
                <a:path w="632" h="477" extrusionOk="0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0" y="346"/>
                    <a:pt x="119" y="477"/>
                    <a:pt x="262" y="477"/>
                  </a:cubicBezTo>
                  <a:lnTo>
                    <a:pt x="369" y="477"/>
                  </a:lnTo>
                  <a:cubicBezTo>
                    <a:pt x="488" y="477"/>
                    <a:pt x="584" y="393"/>
                    <a:pt x="608" y="274"/>
                  </a:cubicBezTo>
                  <a:cubicBezTo>
                    <a:pt x="631" y="131"/>
                    <a:pt x="52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106;p55"/>
            <p:cNvSpPr/>
            <p:nvPr/>
          </p:nvSpPr>
          <p:spPr>
            <a:xfrm>
              <a:off x="4766350" y="2089975"/>
              <a:ext cx="72950" cy="11925"/>
            </a:xfrm>
            <a:custGeom>
              <a:avLst/>
              <a:gdLst/>
              <a:ahLst/>
              <a:cxnLst/>
              <a:rect l="l" t="t" r="r" b="b"/>
              <a:pathLst>
                <a:path w="2918" h="477" extrusionOk="0">
                  <a:moveTo>
                    <a:pt x="263" y="0"/>
                  </a:moveTo>
                  <a:cubicBezTo>
                    <a:pt x="144" y="0"/>
                    <a:pt x="37" y="84"/>
                    <a:pt x="25" y="203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2596" y="477"/>
                  </a:lnTo>
                  <a:cubicBezTo>
                    <a:pt x="2918" y="477"/>
                    <a:pt x="2918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107;p55"/>
            <p:cNvSpPr/>
            <p:nvPr/>
          </p:nvSpPr>
          <p:spPr>
            <a:xfrm>
              <a:off x="4792850" y="1924425"/>
              <a:ext cx="198250" cy="103050"/>
            </a:xfrm>
            <a:custGeom>
              <a:avLst/>
              <a:gdLst/>
              <a:ahLst/>
              <a:cxnLst/>
              <a:rect l="l" t="t" r="r" b="b"/>
              <a:pathLst>
                <a:path w="7930" h="4122" extrusionOk="0">
                  <a:moveTo>
                    <a:pt x="3298" y="491"/>
                  </a:moveTo>
                  <a:cubicBezTo>
                    <a:pt x="4525" y="491"/>
                    <a:pt x="5442" y="1288"/>
                    <a:pt x="5704" y="1526"/>
                  </a:cubicBezTo>
                  <a:cubicBezTo>
                    <a:pt x="5743" y="1576"/>
                    <a:pt x="5808" y="1601"/>
                    <a:pt x="5869" y="1601"/>
                  </a:cubicBezTo>
                  <a:cubicBezTo>
                    <a:pt x="5882" y="1601"/>
                    <a:pt x="5894" y="1600"/>
                    <a:pt x="5906" y="1598"/>
                  </a:cubicBezTo>
                  <a:cubicBezTo>
                    <a:pt x="5989" y="1574"/>
                    <a:pt x="6049" y="1526"/>
                    <a:pt x="6085" y="1455"/>
                  </a:cubicBezTo>
                  <a:cubicBezTo>
                    <a:pt x="6335" y="943"/>
                    <a:pt x="6692" y="622"/>
                    <a:pt x="7156" y="514"/>
                  </a:cubicBezTo>
                  <a:lnTo>
                    <a:pt x="7156" y="514"/>
                  </a:lnTo>
                  <a:cubicBezTo>
                    <a:pt x="7335" y="1169"/>
                    <a:pt x="6954" y="1622"/>
                    <a:pt x="6775" y="1824"/>
                  </a:cubicBezTo>
                  <a:cubicBezTo>
                    <a:pt x="6739" y="1860"/>
                    <a:pt x="6704" y="1907"/>
                    <a:pt x="6668" y="1955"/>
                  </a:cubicBezTo>
                  <a:cubicBezTo>
                    <a:pt x="6644" y="2027"/>
                    <a:pt x="6644" y="2098"/>
                    <a:pt x="6668" y="2169"/>
                  </a:cubicBezTo>
                  <a:cubicBezTo>
                    <a:pt x="6704" y="2217"/>
                    <a:pt x="6739" y="2265"/>
                    <a:pt x="6775" y="2312"/>
                  </a:cubicBezTo>
                  <a:cubicBezTo>
                    <a:pt x="6954" y="2515"/>
                    <a:pt x="7335" y="2967"/>
                    <a:pt x="7156" y="3622"/>
                  </a:cubicBezTo>
                  <a:cubicBezTo>
                    <a:pt x="6692" y="3515"/>
                    <a:pt x="6323" y="3193"/>
                    <a:pt x="6085" y="2681"/>
                  </a:cubicBezTo>
                  <a:cubicBezTo>
                    <a:pt x="6041" y="2587"/>
                    <a:pt x="5948" y="2536"/>
                    <a:pt x="5858" y="2536"/>
                  </a:cubicBezTo>
                  <a:cubicBezTo>
                    <a:pt x="5801" y="2536"/>
                    <a:pt x="5745" y="2556"/>
                    <a:pt x="5704" y="2598"/>
                  </a:cubicBezTo>
                  <a:cubicBezTo>
                    <a:pt x="5442" y="2848"/>
                    <a:pt x="4525" y="3646"/>
                    <a:pt x="3298" y="3646"/>
                  </a:cubicBezTo>
                  <a:cubicBezTo>
                    <a:pt x="2489" y="3646"/>
                    <a:pt x="1786" y="3265"/>
                    <a:pt x="1346" y="2931"/>
                  </a:cubicBezTo>
                  <a:cubicBezTo>
                    <a:pt x="1012" y="2705"/>
                    <a:pt x="715" y="2408"/>
                    <a:pt x="489" y="2062"/>
                  </a:cubicBezTo>
                  <a:cubicBezTo>
                    <a:pt x="715" y="1729"/>
                    <a:pt x="1012" y="1431"/>
                    <a:pt x="1346" y="1193"/>
                  </a:cubicBezTo>
                  <a:cubicBezTo>
                    <a:pt x="1798" y="872"/>
                    <a:pt x="2489" y="491"/>
                    <a:pt x="3298" y="491"/>
                  </a:cubicBezTo>
                  <a:close/>
                  <a:moveTo>
                    <a:pt x="7314" y="1"/>
                  </a:moveTo>
                  <a:cubicBezTo>
                    <a:pt x="7305" y="1"/>
                    <a:pt x="7296" y="1"/>
                    <a:pt x="7287" y="2"/>
                  </a:cubicBezTo>
                  <a:cubicBezTo>
                    <a:pt x="6668" y="74"/>
                    <a:pt x="6108" y="431"/>
                    <a:pt x="5799" y="979"/>
                  </a:cubicBezTo>
                  <a:cubicBezTo>
                    <a:pt x="5358" y="610"/>
                    <a:pt x="4441" y="2"/>
                    <a:pt x="3298" y="2"/>
                  </a:cubicBezTo>
                  <a:cubicBezTo>
                    <a:pt x="2322" y="2"/>
                    <a:pt x="1513" y="467"/>
                    <a:pt x="989" y="860"/>
                  </a:cubicBezTo>
                  <a:cubicBezTo>
                    <a:pt x="739" y="1050"/>
                    <a:pt x="512" y="1265"/>
                    <a:pt x="298" y="1515"/>
                  </a:cubicBezTo>
                  <a:cubicBezTo>
                    <a:pt x="0" y="1860"/>
                    <a:pt x="0" y="2015"/>
                    <a:pt x="0" y="2062"/>
                  </a:cubicBezTo>
                  <a:cubicBezTo>
                    <a:pt x="0" y="2122"/>
                    <a:pt x="0" y="2265"/>
                    <a:pt x="298" y="2622"/>
                  </a:cubicBezTo>
                  <a:cubicBezTo>
                    <a:pt x="512" y="2860"/>
                    <a:pt x="739" y="3074"/>
                    <a:pt x="989" y="3265"/>
                  </a:cubicBezTo>
                  <a:cubicBezTo>
                    <a:pt x="1501" y="3658"/>
                    <a:pt x="2322" y="4122"/>
                    <a:pt x="3298" y="4122"/>
                  </a:cubicBezTo>
                  <a:cubicBezTo>
                    <a:pt x="4441" y="4122"/>
                    <a:pt x="5346" y="3527"/>
                    <a:pt x="5799" y="3158"/>
                  </a:cubicBezTo>
                  <a:cubicBezTo>
                    <a:pt x="6108" y="3693"/>
                    <a:pt x="6668" y="4051"/>
                    <a:pt x="7287" y="4122"/>
                  </a:cubicBezTo>
                  <a:lnTo>
                    <a:pt x="7311" y="4122"/>
                  </a:lnTo>
                  <a:cubicBezTo>
                    <a:pt x="7406" y="4122"/>
                    <a:pt x="7501" y="4062"/>
                    <a:pt x="7537" y="3979"/>
                  </a:cubicBezTo>
                  <a:cubicBezTo>
                    <a:pt x="7930" y="3039"/>
                    <a:pt x="7442" y="2360"/>
                    <a:pt x="7204" y="2062"/>
                  </a:cubicBezTo>
                  <a:cubicBezTo>
                    <a:pt x="7442" y="1776"/>
                    <a:pt x="7930" y="1098"/>
                    <a:pt x="7537" y="157"/>
                  </a:cubicBezTo>
                  <a:cubicBezTo>
                    <a:pt x="7504" y="59"/>
                    <a:pt x="7412" y="1"/>
                    <a:pt x="7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108;p55"/>
            <p:cNvSpPr/>
            <p:nvPr/>
          </p:nvSpPr>
          <p:spPr>
            <a:xfrm>
              <a:off x="4825900" y="1967050"/>
              <a:ext cx="21150" cy="17875"/>
            </a:xfrm>
            <a:custGeom>
              <a:avLst/>
              <a:gdLst/>
              <a:ahLst/>
              <a:cxnLst/>
              <a:rect l="l" t="t" r="r" b="b"/>
              <a:pathLst>
                <a:path w="846" h="715" extrusionOk="0">
                  <a:moveTo>
                    <a:pt x="488" y="0"/>
                  </a:moveTo>
                  <a:cubicBezTo>
                    <a:pt x="167" y="0"/>
                    <a:pt x="0" y="381"/>
                    <a:pt x="226" y="607"/>
                  </a:cubicBezTo>
                  <a:cubicBezTo>
                    <a:pt x="300" y="681"/>
                    <a:pt x="392" y="714"/>
                    <a:pt x="482" y="714"/>
                  </a:cubicBezTo>
                  <a:cubicBezTo>
                    <a:pt x="667" y="714"/>
                    <a:pt x="845" y="574"/>
                    <a:pt x="845" y="357"/>
                  </a:cubicBezTo>
                  <a:cubicBezTo>
                    <a:pt x="845" y="155"/>
                    <a:pt x="679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2109;p55"/>
          <p:cNvGrpSpPr/>
          <p:nvPr/>
        </p:nvGrpSpPr>
        <p:grpSpPr>
          <a:xfrm>
            <a:off x="6212453" y="2535278"/>
            <a:ext cx="294100" cy="294125"/>
            <a:chOff x="2558350" y="1469350"/>
            <a:chExt cx="294100" cy="294125"/>
          </a:xfrm>
        </p:grpSpPr>
        <p:sp>
          <p:nvSpPr>
            <p:cNvPr id="410" name="Google Shape;2110;p55"/>
            <p:cNvSpPr/>
            <p:nvPr/>
          </p:nvSpPr>
          <p:spPr>
            <a:xfrm>
              <a:off x="2645850" y="1593175"/>
              <a:ext cx="175350" cy="150325"/>
            </a:xfrm>
            <a:custGeom>
              <a:avLst/>
              <a:gdLst/>
              <a:ahLst/>
              <a:cxnLst/>
              <a:rect l="l" t="t" r="r" b="b"/>
              <a:pathLst>
                <a:path w="7014" h="6013" extrusionOk="0">
                  <a:moveTo>
                    <a:pt x="3996" y="477"/>
                  </a:moveTo>
                  <a:cubicBezTo>
                    <a:pt x="5288" y="477"/>
                    <a:pt x="6529" y="1481"/>
                    <a:pt x="6537" y="3001"/>
                  </a:cubicBezTo>
                  <a:cubicBezTo>
                    <a:pt x="6525" y="4394"/>
                    <a:pt x="5406" y="5513"/>
                    <a:pt x="4013" y="5525"/>
                  </a:cubicBezTo>
                  <a:cubicBezTo>
                    <a:pt x="1763" y="5525"/>
                    <a:pt x="644" y="2811"/>
                    <a:pt x="2227" y="1227"/>
                  </a:cubicBezTo>
                  <a:cubicBezTo>
                    <a:pt x="2741" y="709"/>
                    <a:pt x="3374" y="477"/>
                    <a:pt x="3996" y="477"/>
                  </a:cubicBezTo>
                  <a:close/>
                  <a:moveTo>
                    <a:pt x="4013" y="1"/>
                  </a:moveTo>
                  <a:cubicBezTo>
                    <a:pt x="1346" y="1"/>
                    <a:pt x="1" y="3239"/>
                    <a:pt x="1894" y="5132"/>
                  </a:cubicBezTo>
                  <a:cubicBezTo>
                    <a:pt x="2505" y="5740"/>
                    <a:pt x="3255" y="6012"/>
                    <a:pt x="3991" y="6012"/>
                  </a:cubicBezTo>
                  <a:cubicBezTo>
                    <a:pt x="5534" y="6012"/>
                    <a:pt x="7013" y="4815"/>
                    <a:pt x="7013" y="3001"/>
                  </a:cubicBezTo>
                  <a:cubicBezTo>
                    <a:pt x="7013" y="1346"/>
                    <a:pt x="5668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111;p55"/>
            <p:cNvSpPr/>
            <p:nvPr/>
          </p:nvSpPr>
          <p:spPr>
            <a:xfrm>
              <a:off x="2682775" y="1620875"/>
              <a:ext cx="111050" cy="95025"/>
            </a:xfrm>
            <a:custGeom>
              <a:avLst/>
              <a:gdLst/>
              <a:ahLst/>
              <a:cxnLst/>
              <a:rect l="l" t="t" r="r" b="b"/>
              <a:pathLst>
                <a:path w="4442" h="3801" extrusionOk="0">
                  <a:moveTo>
                    <a:pt x="2528" y="475"/>
                  </a:moveTo>
                  <a:cubicBezTo>
                    <a:pt x="3256" y="475"/>
                    <a:pt x="3953" y="1040"/>
                    <a:pt x="3953" y="1893"/>
                  </a:cubicBezTo>
                  <a:cubicBezTo>
                    <a:pt x="3953" y="2679"/>
                    <a:pt x="3322" y="3310"/>
                    <a:pt x="2536" y="3310"/>
                  </a:cubicBezTo>
                  <a:cubicBezTo>
                    <a:pt x="1274" y="3310"/>
                    <a:pt x="643" y="1786"/>
                    <a:pt x="1536" y="893"/>
                  </a:cubicBezTo>
                  <a:cubicBezTo>
                    <a:pt x="1825" y="604"/>
                    <a:pt x="2180" y="475"/>
                    <a:pt x="2528" y="475"/>
                  </a:cubicBezTo>
                  <a:close/>
                  <a:moveTo>
                    <a:pt x="2536" y="0"/>
                  </a:moveTo>
                  <a:cubicBezTo>
                    <a:pt x="845" y="0"/>
                    <a:pt x="0" y="2048"/>
                    <a:pt x="1191" y="3239"/>
                  </a:cubicBezTo>
                  <a:cubicBezTo>
                    <a:pt x="1579" y="3627"/>
                    <a:pt x="2056" y="3800"/>
                    <a:pt x="2523" y="3800"/>
                  </a:cubicBezTo>
                  <a:cubicBezTo>
                    <a:pt x="3502" y="3800"/>
                    <a:pt x="4441" y="3038"/>
                    <a:pt x="4441" y="1893"/>
                  </a:cubicBezTo>
                  <a:cubicBezTo>
                    <a:pt x="4429" y="845"/>
                    <a:pt x="3584" y="0"/>
                    <a:pt x="2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112;p55"/>
            <p:cNvSpPr/>
            <p:nvPr/>
          </p:nvSpPr>
          <p:spPr>
            <a:xfrm>
              <a:off x="2738725" y="1644975"/>
              <a:ext cx="30975" cy="29725"/>
            </a:xfrm>
            <a:custGeom>
              <a:avLst/>
              <a:gdLst/>
              <a:ahLst/>
              <a:cxnLst/>
              <a:rect l="l" t="t" r="r" b="b"/>
              <a:pathLst>
                <a:path w="1239" h="1189" extrusionOk="0">
                  <a:moveTo>
                    <a:pt x="298" y="0"/>
                  </a:moveTo>
                  <a:cubicBezTo>
                    <a:pt x="0" y="24"/>
                    <a:pt x="0" y="465"/>
                    <a:pt x="298" y="489"/>
                  </a:cubicBezTo>
                  <a:cubicBezTo>
                    <a:pt x="548" y="489"/>
                    <a:pt x="751" y="691"/>
                    <a:pt x="751" y="929"/>
                  </a:cubicBezTo>
                  <a:cubicBezTo>
                    <a:pt x="733" y="1102"/>
                    <a:pt x="858" y="1188"/>
                    <a:pt x="984" y="1188"/>
                  </a:cubicBezTo>
                  <a:cubicBezTo>
                    <a:pt x="1111" y="1188"/>
                    <a:pt x="1239" y="1102"/>
                    <a:pt x="1227" y="929"/>
                  </a:cubicBezTo>
                  <a:cubicBezTo>
                    <a:pt x="1227" y="417"/>
                    <a:pt x="810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113;p55"/>
            <p:cNvSpPr/>
            <p:nvPr/>
          </p:nvSpPr>
          <p:spPr>
            <a:xfrm>
              <a:off x="2722950" y="1662600"/>
              <a:ext cx="31275" cy="28825"/>
            </a:xfrm>
            <a:custGeom>
              <a:avLst/>
              <a:gdLst/>
              <a:ahLst/>
              <a:cxnLst/>
              <a:rect l="l" t="t" r="r" b="b"/>
              <a:pathLst>
                <a:path w="1251" h="1153" extrusionOk="0">
                  <a:moveTo>
                    <a:pt x="244" y="1"/>
                  </a:moveTo>
                  <a:cubicBezTo>
                    <a:pt x="128" y="1"/>
                    <a:pt x="12" y="75"/>
                    <a:pt x="0" y="224"/>
                  </a:cubicBezTo>
                  <a:cubicBezTo>
                    <a:pt x="0" y="736"/>
                    <a:pt x="417" y="1153"/>
                    <a:pt x="929" y="1153"/>
                  </a:cubicBezTo>
                  <a:cubicBezTo>
                    <a:pt x="1251" y="1153"/>
                    <a:pt x="1251" y="677"/>
                    <a:pt x="929" y="677"/>
                  </a:cubicBezTo>
                  <a:cubicBezTo>
                    <a:pt x="691" y="677"/>
                    <a:pt x="489" y="474"/>
                    <a:pt x="489" y="224"/>
                  </a:cubicBezTo>
                  <a:cubicBezTo>
                    <a:pt x="477" y="75"/>
                    <a:pt x="361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114;p55"/>
            <p:cNvSpPr/>
            <p:nvPr/>
          </p:nvSpPr>
          <p:spPr>
            <a:xfrm>
              <a:off x="2713725" y="1501200"/>
              <a:ext cx="58950" cy="11950"/>
            </a:xfrm>
            <a:custGeom>
              <a:avLst/>
              <a:gdLst/>
              <a:ahLst/>
              <a:cxnLst/>
              <a:rect l="l" t="t" r="r" b="b"/>
              <a:pathLst>
                <a:path w="2358" h="478" extrusionOk="0">
                  <a:moveTo>
                    <a:pt x="274" y="1"/>
                  </a:moveTo>
                  <a:cubicBezTo>
                    <a:pt x="155" y="1"/>
                    <a:pt x="48" y="84"/>
                    <a:pt x="24" y="191"/>
                  </a:cubicBezTo>
                  <a:cubicBezTo>
                    <a:pt x="0" y="346"/>
                    <a:pt x="119" y="477"/>
                    <a:pt x="262" y="477"/>
                  </a:cubicBezTo>
                  <a:lnTo>
                    <a:pt x="2096" y="477"/>
                  </a:lnTo>
                  <a:cubicBezTo>
                    <a:pt x="2215" y="477"/>
                    <a:pt x="2310" y="394"/>
                    <a:pt x="2334" y="275"/>
                  </a:cubicBezTo>
                  <a:cubicBezTo>
                    <a:pt x="2358" y="132"/>
                    <a:pt x="2251" y="1"/>
                    <a:pt x="2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115;p55"/>
            <p:cNvSpPr/>
            <p:nvPr/>
          </p:nvSpPr>
          <p:spPr>
            <a:xfrm>
              <a:off x="2711825" y="1486000"/>
              <a:ext cx="61150" cy="12275"/>
            </a:xfrm>
            <a:custGeom>
              <a:avLst/>
              <a:gdLst/>
              <a:ahLst/>
              <a:cxnLst/>
              <a:rect l="l" t="t" r="r" b="b"/>
              <a:pathLst>
                <a:path w="2446" h="491" extrusionOk="0">
                  <a:moveTo>
                    <a:pt x="327" y="1"/>
                  </a:moveTo>
                  <a:cubicBezTo>
                    <a:pt x="1" y="1"/>
                    <a:pt x="1" y="490"/>
                    <a:pt x="327" y="490"/>
                  </a:cubicBezTo>
                  <a:cubicBezTo>
                    <a:pt x="335" y="490"/>
                    <a:pt x="342" y="490"/>
                    <a:pt x="350" y="490"/>
                  </a:cubicBezTo>
                  <a:lnTo>
                    <a:pt x="2172" y="490"/>
                  </a:lnTo>
                  <a:cubicBezTo>
                    <a:pt x="2291" y="490"/>
                    <a:pt x="2398" y="406"/>
                    <a:pt x="2422" y="287"/>
                  </a:cubicBezTo>
                  <a:cubicBezTo>
                    <a:pt x="2446" y="144"/>
                    <a:pt x="2327" y="2"/>
                    <a:pt x="2172" y="2"/>
                  </a:cubicBezTo>
                  <a:lnTo>
                    <a:pt x="350" y="2"/>
                  </a:lnTo>
                  <a:cubicBezTo>
                    <a:pt x="342" y="1"/>
                    <a:pt x="335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116;p55"/>
            <p:cNvSpPr/>
            <p:nvPr/>
          </p:nvSpPr>
          <p:spPr>
            <a:xfrm>
              <a:off x="2558350" y="1469350"/>
              <a:ext cx="294100" cy="294125"/>
            </a:xfrm>
            <a:custGeom>
              <a:avLst/>
              <a:gdLst/>
              <a:ahLst/>
              <a:cxnLst/>
              <a:rect l="l" t="t" r="r" b="b"/>
              <a:pathLst>
                <a:path w="11764" h="11765" extrusionOk="0">
                  <a:moveTo>
                    <a:pt x="8508" y="500"/>
                  </a:moveTo>
                  <a:cubicBezTo>
                    <a:pt x="8607" y="500"/>
                    <a:pt x="8692" y="590"/>
                    <a:pt x="8692" y="691"/>
                  </a:cubicBezTo>
                  <a:lnTo>
                    <a:pt x="8692" y="1834"/>
                  </a:lnTo>
                  <a:cubicBezTo>
                    <a:pt x="8692" y="1942"/>
                    <a:pt x="8608" y="2037"/>
                    <a:pt x="8489" y="2037"/>
                  </a:cubicBezTo>
                  <a:lnTo>
                    <a:pt x="6287" y="2037"/>
                  </a:lnTo>
                  <a:cubicBezTo>
                    <a:pt x="6180" y="2037"/>
                    <a:pt x="6084" y="1942"/>
                    <a:pt x="6084" y="1834"/>
                  </a:cubicBezTo>
                  <a:lnTo>
                    <a:pt x="6084" y="691"/>
                  </a:lnTo>
                  <a:cubicBezTo>
                    <a:pt x="6084" y="590"/>
                    <a:pt x="6169" y="500"/>
                    <a:pt x="6269" y="500"/>
                  </a:cubicBezTo>
                  <a:cubicBezTo>
                    <a:pt x="6275" y="500"/>
                    <a:pt x="6281" y="500"/>
                    <a:pt x="6287" y="501"/>
                  </a:cubicBezTo>
                  <a:lnTo>
                    <a:pt x="8489" y="501"/>
                  </a:lnTo>
                  <a:cubicBezTo>
                    <a:pt x="8495" y="500"/>
                    <a:pt x="8502" y="500"/>
                    <a:pt x="8508" y="500"/>
                  </a:cubicBezTo>
                  <a:close/>
                  <a:moveTo>
                    <a:pt x="8275" y="2513"/>
                  </a:moveTo>
                  <a:lnTo>
                    <a:pt x="8275" y="3204"/>
                  </a:lnTo>
                  <a:lnTo>
                    <a:pt x="6501" y="3204"/>
                  </a:lnTo>
                  <a:lnTo>
                    <a:pt x="6501" y="2513"/>
                  </a:lnTo>
                  <a:close/>
                  <a:moveTo>
                    <a:pt x="7858" y="3668"/>
                  </a:moveTo>
                  <a:lnTo>
                    <a:pt x="7858" y="4144"/>
                  </a:lnTo>
                  <a:lnTo>
                    <a:pt x="6942" y="4144"/>
                  </a:lnTo>
                  <a:lnTo>
                    <a:pt x="6942" y="3668"/>
                  </a:lnTo>
                  <a:close/>
                  <a:moveTo>
                    <a:pt x="2120" y="4656"/>
                  </a:moveTo>
                  <a:cubicBezTo>
                    <a:pt x="2774" y="4656"/>
                    <a:pt x="3310" y="5204"/>
                    <a:pt x="3310" y="5859"/>
                  </a:cubicBezTo>
                  <a:lnTo>
                    <a:pt x="3310" y="10097"/>
                  </a:lnTo>
                  <a:cubicBezTo>
                    <a:pt x="3310" y="10752"/>
                    <a:pt x="2774" y="11288"/>
                    <a:pt x="2108" y="11288"/>
                  </a:cubicBezTo>
                  <a:lnTo>
                    <a:pt x="1679" y="11288"/>
                  </a:lnTo>
                  <a:cubicBezTo>
                    <a:pt x="1024" y="11288"/>
                    <a:pt x="488" y="10752"/>
                    <a:pt x="488" y="10097"/>
                  </a:cubicBezTo>
                  <a:lnTo>
                    <a:pt x="488" y="6192"/>
                  </a:lnTo>
                  <a:lnTo>
                    <a:pt x="488" y="6073"/>
                  </a:lnTo>
                  <a:cubicBezTo>
                    <a:pt x="488" y="5347"/>
                    <a:pt x="1036" y="4740"/>
                    <a:pt x="1750" y="4656"/>
                  </a:cubicBezTo>
                  <a:close/>
                  <a:moveTo>
                    <a:pt x="10085" y="4656"/>
                  </a:moveTo>
                  <a:cubicBezTo>
                    <a:pt x="10740" y="4656"/>
                    <a:pt x="11275" y="5192"/>
                    <a:pt x="11275" y="5859"/>
                  </a:cubicBezTo>
                  <a:lnTo>
                    <a:pt x="11275" y="10097"/>
                  </a:lnTo>
                  <a:cubicBezTo>
                    <a:pt x="11275" y="10752"/>
                    <a:pt x="10740" y="11288"/>
                    <a:pt x="10085" y="11288"/>
                  </a:cubicBezTo>
                  <a:lnTo>
                    <a:pt x="3286" y="11288"/>
                  </a:lnTo>
                  <a:cubicBezTo>
                    <a:pt x="3608" y="10978"/>
                    <a:pt x="3786" y="10550"/>
                    <a:pt x="3786" y="10097"/>
                  </a:cubicBezTo>
                  <a:lnTo>
                    <a:pt x="3786" y="5847"/>
                  </a:lnTo>
                  <a:cubicBezTo>
                    <a:pt x="3786" y="5394"/>
                    <a:pt x="3608" y="4966"/>
                    <a:pt x="3286" y="4656"/>
                  </a:cubicBezTo>
                  <a:close/>
                  <a:moveTo>
                    <a:pt x="6311" y="1"/>
                  </a:moveTo>
                  <a:cubicBezTo>
                    <a:pt x="5930" y="1"/>
                    <a:pt x="5632" y="310"/>
                    <a:pt x="5620" y="679"/>
                  </a:cubicBezTo>
                  <a:lnTo>
                    <a:pt x="5620" y="1822"/>
                  </a:lnTo>
                  <a:cubicBezTo>
                    <a:pt x="5620" y="2096"/>
                    <a:pt x="5787" y="2346"/>
                    <a:pt x="6037" y="2454"/>
                  </a:cubicBezTo>
                  <a:lnTo>
                    <a:pt x="6037" y="3418"/>
                  </a:lnTo>
                  <a:cubicBezTo>
                    <a:pt x="6037" y="3549"/>
                    <a:pt x="6144" y="3656"/>
                    <a:pt x="6275" y="3656"/>
                  </a:cubicBezTo>
                  <a:lnTo>
                    <a:pt x="6465" y="3656"/>
                  </a:lnTo>
                  <a:lnTo>
                    <a:pt x="6465" y="4144"/>
                  </a:lnTo>
                  <a:lnTo>
                    <a:pt x="1905" y="4144"/>
                  </a:lnTo>
                  <a:cubicBezTo>
                    <a:pt x="857" y="4144"/>
                    <a:pt x="12" y="4990"/>
                    <a:pt x="0" y="6037"/>
                  </a:cubicBezTo>
                  <a:lnTo>
                    <a:pt x="0" y="6156"/>
                  </a:lnTo>
                  <a:lnTo>
                    <a:pt x="0" y="10085"/>
                  </a:lnTo>
                  <a:cubicBezTo>
                    <a:pt x="0" y="11007"/>
                    <a:pt x="751" y="11764"/>
                    <a:pt x="1658" y="11764"/>
                  </a:cubicBezTo>
                  <a:cubicBezTo>
                    <a:pt x="1665" y="11764"/>
                    <a:pt x="1672" y="11764"/>
                    <a:pt x="1679" y="11764"/>
                  </a:cubicBezTo>
                  <a:lnTo>
                    <a:pt x="10085" y="11764"/>
                  </a:lnTo>
                  <a:cubicBezTo>
                    <a:pt x="10092" y="11764"/>
                    <a:pt x="10099" y="11764"/>
                    <a:pt x="10106" y="11764"/>
                  </a:cubicBezTo>
                  <a:cubicBezTo>
                    <a:pt x="11025" y="11764"/>
                    <a:pt x="11764" y="11007"/>
                    <a:pt x="11764" y="10085"/>
                  </a:cubicBezTo>
                  <a:lnTo>
                    <a:pt x="11764" y="5823"/>
                  </a:lnTo>
                  <a:cubicBezTo>
                    <a:pt x="11764" y="4894"/>
                    <a:pt x="11014" y="4144"/>
                    <a:pt x="10085" y="4144"/>
                  </a:cubicBezTo>
                  <a:lnTo>
                    <a:pt x="8347" y="4144"/>
                  </a:lnTo>
                  <a:lnTo>
                    <a:pt x="8347" y="3656"/>
                  </a:lnTo>
                  <a:lnTo>
                    <a:pt x="8513" y="3656"/>
                  </a:lnTo>
                  <a:cubicBezTo>
                    <a:pt x="8644" y="3656"/>
                    <a:pt x="8751" y="3549"/>
                    <a:pt x="8751" y="3418"/>
                  </a:cubicBezTo>
                  <a:lnTo>
                    <a:pt x="8751" y="2430"/>
                  </a:lnTo>
                  <a:cubicBezTo>
                    <a:pt x="9001" y="2334"/>
                    <a:pt x="9168" y="2084"/>
                    <a:pt x="9168" y="1822"/>
                  </a:cubicBezTo>
                  <a:lnTo>
                    <a:pt x="9168" y="679"/>
                  </a:lnTo>
                  <a:cubicBezTo>
                    <a:pt x="9168" y="298"/>
                    <a:pt x="8858" y="1"/>
                    <a:pt x="8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117;p55"/>
            <p:cNvSpPr/>
            <p:nvPr/>
          </p:nvSpPr>
          <p:spPr>
            <a:xfrm>
              <a:off x="2584250" y="1626150"/>
              <a:ext cx="11925" cy="14750"/>
            </a:xfrm>
            <a:custGeom>
              <a:avLst/>
              <a:gdLst/>
              <a:ahLst/>
              <a:cxnLst/>
              <a:rect l="l" t="t" r="r" b="b"/>
              <a:pathLst>
                <a:path w="477" h="590" extrusionOk="0">
                  <a:moveTo>
                    <a:pt x="238" y="0"/>
                  </a:moveTo>
                  <a:cubicBezTo>
                    <a:pt x="119" y="0"/>
                    <a:pt x="0" y="81"/>
                    <a:pt x="0" y="242"/>
                  </a:cubicBezTo>
                  <a:lnTo>
                    <a:pt x="0" y="253"/>
                  </a:lnTo>
                  <a:lnTo>
                    <a:pt x="0" y="349"/>
                  </a:lnTo>
                  <a:cubicBezTo>
                    <a:pt x="0" y="509"/>
                    <a:pt x="119" y="590"/>
                    <a:pt x="238" y="590"/>
                  </a:cubicBezTo>
                  <a:cubicBezTo>
                    <a:pt x="357" y="590"/>
                    <a:pt x="476" y="509"/>
                    <a:pt x="476" y="349"/>
                  </a:cubicBezTo>
                  <a:lnTo>
                    <a:pt x="476" y="242"/>
                  </a:lnTo>
                  <a:cubicBezTo>
                    <a:pt x="476" y="81"/>
                    <a:pt x="357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2118;p55"/>
            <p:cNvSpPr/>
            <p:nvPr/>
          </p:nvSpPr>
          <p:spPr>
            <a:xfrm>
              <a:off x="2584250" y="1648175"/>
              <a:ext cx="11925" cy="62375"/>
            </a:xfrm>
            <a:custGeom>
              <a:avLst/>
              <a:gdLst/>
              <a:ahLst/>
              <a:cxnLst/>
              <a:rect l="l" t="t" r="r" b="b"/>
              <a:pathLst>
                <a:path w="477" h="2495" extrusionOk="0">
                  <a:moveTo>
                    <a:pt x="238" y="0"/>
                  </a:moveTo>
                  <a:cubicBezTo>
                    <a:pt x="119" y="0"/>
                    <a:pt x="0" y="81"/>
                    <a:pt x="0" y="242"/>
                  </a:cubicBezTo>
                  <a:lnTo>
                    <a:pt x="0" y="2254"/>
                  </a:lnTo>
                  <a:cubicBezTo>
                    <a:pt x="0" y="2361"/>
                    <a:pt x="83" y="2468"/>
                    <a:pt x="202" y="2492"/>
                  </a:cubicBezTo>
                  <a:cubicBezTo>
                    <a:pt x="215" y="2494"/>
                    <a:pt x="227" y="2495"/>
                    <a:pt x="239" y="2495"/>
                  </a:cubicBezTo>
                  <a:cubicBezTo>
                    <a:pt x="367" y="2495"/>
                    <a:pt x="476" y="2384"/>
                    <a:pt x="476" y="2254"/>
                  </a:cubicBezTo>
                  <a:lnTo>
                    <a:pt x="476" y="242"/>
                  </a:lnTo>
                  <a:cubicBezTo>
                    <a:pt x="476" y="81"/>
                    <a:pt x="357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2119;p55"/>
          <p:cNvGrpSpPr/>
          <p:nvPr/>
        </p:nvGrpSpPr>
        <p:grpSpPr>
          <a:xfrm>
            <a:off x="6742251" y="2537666"/>
            <a:ext cx="295600" cy="289350"/>
            <a:chOff x="6908300" y="1469050"/>
            <a:chExt cx="295600" cy="289350"/>
          </a:xfrm>
        </p:grpSpPr>
        <p:sp>
          <p:nvSpPr>
            <p:cNvPr id="420" name="Google Shape;2120;p55"/>
            <p:cNvSpPr/>
            <p:nvPr/>
          </p:nvSpPr>
          <p:spPr>
            <a:xfrm>
              <a:off x="6966025" y="1469050"/>
              <a:ext cx="180425" cy="289350"/>
            </a:xfrm>
            <a:custGeom>
              <a:avLst/>
              <a:gdLst/>
              <a:ahLst/>
              <a:cxnLst/>
              <a:rect l="l" t="t" r="r" b="b"/>
              <a:pathLst>
                <a:path w="7217" h="11574" extrusionOk="0">
                  <a:moveTo>
                    <a:pt x="5835" y="477"/>
                  </a:moveTo>
                  <a:cubicBezTo>
                    <a:pt x="5895" y="477"/>
                    <a:pt x="6073" y="584"/>
                    <a:pt x="6287" y="870"/>
                  </a:cubicBezTo>
                  <a:cubicBezTo>
                    <a:pt x="6204" y="858"/>
                    <a:pt x="6121" y="846"/>
                    <a:pt x="6037" y="846"/>
                  </a:cubicBezTo>
                  <a:lnTo>
                    <a:pt x="1156" y="846"/>
                  </a:lnTo>
                  <a:cubicBezTo>
                    <a:pt x="1073" y="846"/>
                    <a:pt x="989" y="858"/>
                    <a:pt x="906" y="870"/>
                  </a:cubicBezTo>
                  <a:cubicBezTo>
                    <a:pt x="1120" y="584"/>
                    <a:pt x="1287" y="477"/>
                    <a:pt x="1370" y="477"/>
                  </a:cubicBezTo>
                  <a:close/>
                  <a:moveTo>
                    <a:pt x="6026" y="1323"/>
                  </a:moveTo>
                  <a:cubicBezTo>
                    <a:pt x="6418" y="1323"/>
                    <a:pt x="6740" y="1644"/>
                    <a:pt x="6740" y="2049"/>
                  </a:cubicBezTo>
                  <a:lnTo>
                    <a:pt x="6740" y="4549"/>
                  </a:lnTo>
                  <a:cubicBezTo>
                    <a:pt x="6752" y="4954"/>
                    <a:pt x="6430" y="5275"/>
                    <a:pt x="6026" y="5275"/>
                  </a:cubicBezTo>
                  <a:lnTo>
                    <a:pt x="1192" y="5275"/>
                  </a:lnTo>
                  <a:cubicBezTo>
                    <a:pt x="787" y="5275"/>
                    <a:pt x="465" y="4954"/>
                    <a:pt x="465" y="4561"/>
                  </a:cubicBezTo>
                  <a:lnTo>
                    <a:pt x="465" y="2049"/>
                  </a:lnTo>
                  <a:cubicBezTo>
                    <a:pt x="465" y="1644"/>
                    <a:pt x="787" y="1323"/>
                    <a:pt x="1192" y="1323"/>
                  </a:cubicBezTo>
                  <a:close/>
                  <a:moveTo>
                    <a:pt x="5799" y="5764"/>
                  </a:moveTo>
                  <a:lnTo>
                    <a:pt x="5799" y="9395"/>
                  </a:lnTo>
                  <a:lnTo>
                    <a:pt x="1394" y="9395"/>
                  </a:lnTo>
                  <a:lnTo>
                    <a:pt x="1394" y="5764"/>
                  </a:lnTo>
                  <a:close/>
                  <a:moveTo>
                    <a:pt x="5133" y="9871"/>
                  </a:moveTo>
                  <a:lnTo>
                    <a:pt x="5133" y="10359"/>
                  </a:lnTo>
                  <a:lnTo>
                    <a:pt x="2061" y="10359"/>
                  </a:lnTo>
                  <a:lnTo>
                    <a:pt x="2061" y="9871"/>
                  </a:lnTo>
                  <a:close/>
                  <a:moveTo>
                    <a:pt x="4192" y="10836"/>
                  </a:moveTo>
                  <a:lnTo>
                    <a:pt x="4192" y="11098"/>
                  </a:lnTo>
                  <a:lnTo>
                    <a:pt x="3001" y="11098"/>
                  </a:lnTo>
                  <a:lnTo>
                    <a:pt x="3001" y="10836"/>
                  </a:lnTo>
                  <a:close/>
                  <a:moveTo>
                    <a:pt x="1394" y="1"/>
                  </a:moveTo>
                  <a:cubicBezTo>
                    <a:pt x="1001" y="1"/>
                    <a:pt x="656" y="418"/>
                    <a:pt x="430" y="763"/>
                  </a:cubicBezTo>
                  <a:cubicBezTo>
                    <a:pt x="227" y="1084"/>
                    <a:pt x="1" y="1573"/>
                    <a:pt x="1" y="1918"/>
                  </a:cubicBezTo>
                  <a:lnTo>
                    <a:pt x="1" y="2037"/>
                  </a:lnTo>
                  <a:lnTo>
                    <a:pt x="1" y="4561"/>
                  </a:lnTo>
                  <a:cubicBezTo>
                    <a:pt x="1" y="5121"/>
                    <a:pt x="382" y="5597"/>
                    <a:pt x="918" y="5728"/>
                  </a:cubicBezTo>
                  <a:lnTo>
                    <a:pt x="918" y="9633"/>
                  </a:lnTo>
                  <a:cubicBezTo>
                    <a:pt x="918" y="9764"/>
                    <a:pt x="1025" y="9871"/>
                    <a:pt x="1156" y="9871"/>
                  </a:cubicBezTo>
                  <a:lnTo>
                    <a:pt x="1585" y="9871"/>
                  </a:lnTo>
                  <a:lnTo>
                    <a:pt x="1585" y="10597"/>
                  </a:lnTo>
                  <a:cubicBezTo>
                    <a:pt x="1585" y="10728"/>
                    <a:pt x="1692" y="10836"/>
                    <a:pt x="1823" y="10836"/>
                  </a:cubicBezTo>
                  <a:lnTo>
                    <a:pt x="2525" y="10836"/>
                  </a:lnTo>
                  <a:lnTo>
                    <a:pt x="2525" y="11336"/>
                  </a:lnTo>
                  <a:cubicBezTo>
                    <a:pt x="2525" y="11467"/>
                    <a:pt x="2632" y="11574"/>
                    <a:pt x="2763" y="11574"/>
                  </a:cubicBezTo>
                  <a:lnTo>
                    <a:pt x="4442" y="11574"/>
                  </a:lnTo>
                  <a:cubicBezTo>
                    <a:pt x="4573" y="11574"/>
                    <a:pt x="4680" y="11467"/>
                    <a:pt x="4680" y="11336"/>
                  </a:cubicBezTo>
                  <a:lnTo>
                    <a:pt x="4680" y="10836"/>
                  </a:lnTo>
                  <a:lnTo>
                    <a:pt x="5383" y="10836"/>
                  </a:lnTo>
                  <a:cubicBezTo>
                    <a:pt x="5525" y="10836"/>
                    <a:pt x="5633" y="10728"/>
                    <a:pt x="5633" y="10597"/>
                  </a:cubicBezTo>
                  <a:lnTo>
                    <a:pt x="5633" y="9871"/>
                  </a:lnTo>
                  <a:lnTo>
                    <a:pt x="6049" y="9871"/>
                  </a:lnTo>
                  <a:cubicBezTo>
                    <a:pt x="6192" y="9871"/>
                    <a:pt x="6299" y="9764"/>
                    <a:pt x="6299" y="9633"/>
                  </a:cubicBezTo>
                  <a:lnTo>
                    <a:pt x="6299" y="5740"/>
                  </a:lnTo>
                  <a:cubicBezTo>
                    <a:pt x="6835" y="5597"/>
                    <a:pt x="7216" y="5121"/>
                    <a:pt x="7216" y="4561"/>
                  </a:cubicBezTo>
                  <a:lnTo>
                    <a:pt x="7216" y="2049"/>
                  </a:lnTo>
                  <a:cubicBezTo>
                    <a:pt x="7216" y="2001"/>
                    <a:pt x="7204" y="1930"/>
                    <a:pt x="7204" y="1918"/>
                  </a:cubicBezTo>
                  <a:cubicBezTo>
                    <a:pt x="7204" y="1346"/>
                    <a:pt x="6478" y="1"/>
                    <a:pt x="5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2121;p55"/>
            <p:cNvSpPr/>
            <p:nvPr/>
          </p:nvSpPr>
          <p:spPr>
            <a:xfrm>
              <a:off x="7108025" y="1544075"/>
              <a:ext cx="15800" cy="12225"/>
            </a:xfrm>
            <a:custGeom>
              <a:avLst/>
              <a:gdLst/>
              <a:ahLst/>
              <a:cxnLst/>
              <a:rect l="l" t="t" r="r" b="b"/>
              <a:pathLst>
                <a:path w="632" h="489" extrusionOk="0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0" y="357"/>
                    <a:pt x="119" y="488"/>
                    <a:pt x="262" y="488"/>
                  </a:cubicBezTo>
                  <a:lnTo>
                    <a:pt x="369" y="488"/>
                  </a:lnTo>
                  <a:cubicBezTo>
                    <a:pt x="488" y="488"/>
                    <a:pt x="584" y="405"/>
                    <a:pt x="607" y="286"/>
                  </a:cubicBezTo>
                  <a:cubicBezTo>
                    <a:pt x="631" y="143"/>
                    <a:pt x="52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2122;p55"/>
            <p:cNvSpPr/>
            <p:nvPr/>
          </p:nvSpPr>
          <p:spPr>
            <a:xfrm>
              <a:off x="6988075" y="1544075"/>
              <a:ext cx="114025" cy="12225"/>
            </a:xfrm>
            <a:custGeom>
              <a:avLst/>
              <a:gdLst/>
              <a:ahLst/>
              <a:cxnLst/>
              <a:rect l="l" t="t" r="r" b="b"/>
              <a:pathLst>
                <a:path w="4561" h="489" extrusionOk="0">
                  <a:moveTo>
                    <a:pt x="274" y="0"/>
                  </a:moveTo>
                  <a:cubicBezTo>
                    <a:pt x="155" y="0"/>
                    <a:pt x="48" y="84"/>
                    <a:pt x="36" y="203"/>
                  </a:cubicBezTo>
                  <a:cubicBezTo>
                    <a:pt x="0" y="357"/>
                    <a:pt x="119" y="488"/>
                    <a:pt x="262" y="488"/>
                  </a:cubicBezTo>
                  <a:lnTo>
                    <a:pt x="4298" y="488"/>
                  </a:lnTo>
                  <a:cubicBezTo>
                    <a:pt x="4417" y="488"/>
                    <a:pt x="4513" y="405"/>
                    <a:pt x="4536" y="286"/>
                  </a:cubicBezTo>
                  <a:cubicBezTo>
                    <a:pt x="4560" y="131"/>
                    <a:pt x="4441" y="0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2123;p55"/>
            <p:cNvSpPr/>
            <p:nvPr/>
          </p:nvSpPr>
          <p:spPr>
            <a:xfrm>
              <a:off x="7108050" y="1568475"/>
              <a:ext cx="15775" cy="11950"/>
            </a:xfrm>
            <a:custGeom>
              <a:avLst/>
              <a:gdLst/>
              <a:ahLst/>
              <a:cxnLst/>
              <a:rect l="l" t="t" r="r" b="b"/>
              <a:pathLst>
                <a:path w="631" h="478" extrusionOk="0">
                  <a:moveTo>
                    <a:pt x="273" y="1"/>
                  </a:moveTo>
                  <a:cubicBezTo>
                    <a:pt x="154" y="1"/>
                    <a:pt x="47" y="84"/>
                    <a:pt x="23" y="203"/>
                  </a:cubicBezTo>
                  <a:cubicBezTo>
                    <a:pt x="0" y="340"/>
                    <a:pt x="109" y="478"/>
                    <a:pt x="245" y="478"/>
                  </a:cubicBezTo>
                  <a:cubicBezTo>
                    <a:pt x="250" y="478"/>
                    <a:pt x="256" y="477"/>
                    <a:pt x="261" y="477"/>
                  </a:cubicBezTo>
                  <a:lnTo>
                    <a:pt x="368" y="477"/>
                  </a:lnTo>
                  <a:cubicBezTo>
                    <a:pt x="375" y="478"/>
                    <a:pt x="382" y="478"/>
                    <a:pt x="388" y="478"/>
                  </a:cubicBezTo>
                  <a:cubicBezTo>
                    <a:pt x="498" y="478"/>
                    <a:pt x="584" y="387"/>
                    <a:pt x="606" y="286"/>
                  </a:cubicBezTo>
                  <a:cubicBezTo>
                    <a:pt x="630" y="132"/>
                    <a:pt x="523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2124;p55"/>
            <p:cNvSpPr/>
            <p:nvPr/>
          </p:nvSpPr>
          <p:spPr>
            <a:xfrm>
              <a:off x="6988100" y="1568475"/>
              <a:ext cx="114000" cy="11950"/>
            </a:xfrm>
            <a:custGeom>
              <a:avLst/>
              <a:gdLst/>
              <a:ahLst/>
              <a:cxnLst/>
              <a:rect l="l" t="t" r="r" b="b"/>
              <a:pathLst>
                <a:path w="4560" h="478" extrusionOk="0">
                  <a:moveTo>
                    <a:pt x="273" y="1"/>
                  </a:moveTo>
                  <a:cubicBezTo>
                    <a:pt x="154" y="1"/>
                    <a:pt x="47" y="84"/>
                    <a:pt x="35" y="203"/>
                  </a:cubicBezTo>
                  <a:cubicBezTo>
                    <a:pt x="0" y="340"/>
                    <a:pt x="109" y="478"/>
                    <a:pt x="244" y="478"/>
                  </a:cubicBezTo>
                  <a:cubicBezTo>
                    <a:pt x="250" y="478"/>
                    <a:pt x="255" y="477"/>
                    <a:pt x="261" y="477"/>
                  </a:cubicBezTo>
                  <a:lnTo>
                    <a:pt x="4297" y="477"/>
                  </a:lnTo>
                  <a:cubicBezTo>
                    <a:pt x="4304" y="478"/>
                    <a:pt x="4311" y="478"/>
                    <a:pt x="4317" y="478"/>
                  </a:cubicBezTo>
                  <a:cubicBezTo>
                    <a:pt x="4427" y="478"/>
                    <a:pt x="4513" y="387"/>
                    <a:pt x="4535" y="286"/>
                  </a:cubicBezTo>
                  <a:cubicBezTo>
                    <a:pt x="4559" y="132"/>
                    <a:pt x="4440" y="1"/>
                    <a:pt x="4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2125;p55"/>
            <p:cNvSpPr/>
            <p:nvPr/>
          </p:nvSpPr>
          <p:spPr>
            <a:xfrm>
              <a:off x="7108025" y="1520550"/>
              <a:ext cx="15800" cy="12225"/>
            </a:xfrm>
            <a:custGeom>
              <a:avLst/>
              <a:gdLst/>
              <a:ahLst/>
              <a:cxnLst/>
              <a:rect l="l" t="t" r="r" b="b"/>
              <a:pathLst>
                <a:path w="632" h="489" extrusionOk="0">
                  <a:moveTo>
                    <a:pt x="274" y="1"/>
                  </a:moveTo>
                  <a:cubicBezTo>
                    <a:pt x="155" y="1"/>
                    <a:pt x="48" y="84"/>
                    <a:pt x="24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369" y="489"/>
                  </a:lnTo>
                  <a:cubicBezTo>
                    <a:pt x="488" y="489"/>
                    <a:pt x="584" y="406"/>
                    <a:pt x="607" y="286"/>
                  </a:cubicBezTo>
                  <a:cubicBezTo>
                    <a:pt x="631" y="132"/>
                    <a:pt x="524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2126;p55"/>
            <p:cNvSpPr/>
            <p:nvPr/>
          </p:nvSpPr>
          <p:spPr>
            <a:xfrm>
              <a:off x="6988075" y="1520550"/>
              <a:ext cx="114025" cy="12225"/>
            </a:xfrm>
            <a:custGeom>
              <a:avLst/>
              <a:gdLst/>
              <a:ahLst/>
              <a:cxnLst/>
              <a:rect l="l" t="t" r="r" b="b"/>
              <a:pathLst>
                <a:path w="4561" h="489" extrusionOk="0">
                  <a:moveTo>
                    <a:pt x="274" y="1"/>
                  </a:move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4298" y="489"/>
                  </a:lnTo>
                  <a:cubicBezTo>
                    <a:pt x="4417" y="489"/>
                    <a:pt x="4513" y="406"/>
                    <a:pt x="4536" y="286"/>
                  </a:cubicBezTo>
                  <a:cubicBezTo>
                    <a:pt x="4560" y="132"/>
                    <a:pt x="4441" y="1"/>
                    <a:pt x="4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2127;p55"/>
            <p:cNvSpPr/>
            <p:nvPr/>
          </p:nvSpPr>
          <p:spPr>
            <a:xfrm>
              <a:off x="6908300" y="1544075"/>
              <a:ext cx="45850" cy="12225"/>
            </a:xfrm>
            <a:custGeom>
              <a:avLst/>
              <a:gdLst/>
              <a:ahLst/>
              <a:cxnLst/>
              <a:rect l="l" t="t" r="r" b="b"/>
              <a:pathLst>
                <a:path w="1834" h="489" extrusionOk="0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0" y="357"/>
                    <a:pt x="119" y="488"/>
                    <a:pt x="262" y="488"/>
                  </a:cubicBezTo>
                  <a:lnTo>
                    <a:pt x="1560" y="488"/>
                  </a:lnTo>
                  <a:cubicBezTo>
                    <a:pt x="1679" y="488"/>
                    <a:pt x="1786" y="405"/>
                    <a:pt x="1810" y="286"/>
                  </a:cubicBezTo>
                  <a:cubicBezTo>
                    <a:pt x="1834" y="143"/>
                    <a:pt x="1715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2128;p55"/>
            <p:cNvSpPr/>
            <p:nvPr/>
          </p:nvSpPr>
          <p:spPr>
            <a:xfrm>
              <a:off x="6918250" y="1499625"/>
              <a:ext cx="38000" cy="34950"/>
            </a:xfrm>
            <a:custGeom>
              <a:avLst/>
              <a:gdLst/>
              <a:ahLst/>
              <a:cxnLst/>
              <a:rect l="l" t="t" r="r" b="b"/>
              <a:pathLst>
                <a:path w="1520" h="1398" extrusionOk="0">
                  <a:moveTo>
                    <a:pt x="349" y="0"/>
                  </a:moveTo>
                  <a:cubicBezTo>
                    <a:pt x="162" y="0"/>
                    <a:pt x="1" y="236"/>
                    <a:pt x="174" y="409"/>
                  </a:cubicBezTo>
                  <a:lnTo>
                    <a:pt x="1090" y="1326"/>
                  </a:lnTo>
                  <a:cubicBezTo>
                    <a:pt x="1138" y="1373"/>
                    <a:pt x="1198" y="1397"/>
                    <a:pt x="1257" y="1397"/>
                  </a:cubicBezTo>
                  <a:cubicBezTo>
                    <a:pt x="1329" y="1397"/>
                    <a:pt x="1388" y="1373"/>
                    <a:pt x="1436" y="1326"/>
                  </a:cubicBezTo>
                  <a:cubicBezTo>
                    <a:pt x="1519" y="1243"/>
                    <a:pt x="1519" y="1088"/>
                    <a:pt x="1436" y="992"/>
                  </a:cubicBezTo>
                  <a:lnTo>
                    <a:pt x="519" y="76"/>
                  </a:lnTo>
                  <a:cubicBezTo>
                    <a:pt x="466" y="23"/>
                    <a:pt x="406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2129;p55"/>
            <p:cNvSpPr/>
            <p:nvPr/>
          </p:nvSpPr>
          <p:spPr>
            <a:xfrm>
              <a:off x="6920200" y="1566100"/>
              <a:ext cx="36050" cy="35150"/>
            </a:xfrm>
            <a:custGeom>
              <a:avLst/>
              <a:gdLst/>
              <a:ahLst/>
              <a:cxnLst/>
              <a:rect l="l" t="t" r="r" b="b"/>
              <a:pathLst>
                <a:path w="1442" h="1406" extrusionOk="0">
                  <a:moveTo>
                    <a:pt x="1185" y="0"/>
                  </a:moveTo>
                  <a:cubicBezTo>
                    <a:pt x="1123" y="0"/>
                    <a:pt x="1060" y="24"/>
                    <a:pt x="1012" y="72"/>
                  </a:cubicBezTo>
                  <a:lnTo>
                    <a:pt x="96" y="989"/>
                  </a:lnTo>
                  <a:cubicBezTo>
                    <a:pt x="0" y="1084"/>
                    <a:pt x="0" y="1239"/>
                    <a:pt x="96" y="1334"/>
                  </a:cubicBezTo>
                  <a:cubicBezTo>
                    <a:pt x="143" y="1370"/>
                    <a:pt x="203" y="1405"/>
                    <a:pt x="262" y="1405"/>
                  </a:cubicBezTo>
                  <a:cubicBezTo>
                    <a:pt x="334" y="1405"/>
                    <a:pt x="393" y="1381"/>
                    <a:pt x="441" y="1334"/>
                  </a:cubicBezTo>
                  <a:lnTo>
                    <a:pt x="1358" y="417"/>
                  </a:lnTo>
                  <a:cubicBezTo>
                    <a:pt x="1441" y="322"/>
                    <a:pt x="1441" y="167"/>
                    <a:pt x="1358" y="72"/>
                  </a:cubicBezTo>
                  <a:cubicBezTo>
                    <a:pt x="1310" y="24"/>
                    <a:pt x="1248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2130;p55"/>
            <p:cNvSpPr/>
            <p:nvPr/>
          </p:nvSpPr>
          <p:spPr>
            <a:xfrm>
              <a:off x="7158025" y="1544075"/>
              <a:ext cx="45875" cy="12225"/>
            </a:xfrm>
            <a:custGeom>
              <a:avLst/>
              <a:gdLst/>
              <a:ahLst/>
              <a:cxnLst/>
              <a:rect l="l" t="t" r="r" b="b"/>
              <a:pathLst>
                <a:path w="1835" h="489" extrusionOk="0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1" y="357"/>
                    <a:pt x="120" y="488"/>
                    <a:pt x="262" y="488"/>
                  </a:cubicBezTo>
                  <a:lnTo>
                    <a:pt x="1560" y="488"/>
                  </a:lnTo>
                  <a:cubicBezTo>
                    <a:pt x="1679" y="488"/>
                    <a:pt x="1786" y="405"/>
                    <a:pt x="1810" y="286"/>
                  </a:cubicBezTo>
                  <a:cubicBezTo>
                    <a:pt x="1834" y="143"/>
                    <a:pt x="1715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2131;p55"/>
            <p:cNvSpPr/>
            <p:nvPr/>
          </p:nvSpPr>
          <p:spPr>
            <a:xfrm>
              <a:off x="7153975" y="1566025"/>
              <a:ext cx="39500" cy="34925"/>
            </a:xfrm>
            <a:custGeom>
              <a:avLst/>
              <a:gdLst/>
              <a:ahLst/>
              <a:cxnLst/>
              <a:rect l="l" t="t" r="r" b="b"/>
              <a:pathLst>
                <a:path w="1580" h="1397" extrusionOk="0">
                  <a:moveTo>
                    <a:pt x="343" y="1"/>
                  </a:moveTo>
                  <a:cubicBezTo>
                    <a:pt x="158" y="1"/>
                    <a:pt x="0" y="246"/>
                    <a:pt x="174" y="420"/>
                  </a:cubicBezTo>
                  <a:lnTo>
                    <a:pt x="1091" y="1337"/>
                  </a:lnTo>
                  <a:cubicBezTo>
                    <a:pt x="1139" y="1373"/>
                    <a:pt x="1198" y="1396"/>
                    <a:pt x="1258" y="1396"/>
                  </a:cubicBezTo>
                  <a:cubicBezTo>
                    <a:pt x="1472" y="1396"/>
                    <a:pt x="1579" y="1146"/>
                    <a:pt x="1425" y="992"/>
                  </a:cubicBezTo>
                  <a:lnTo>
                    <a:pt x="508" y="75"/>
                  </a:lnTo>
                  <a:cubicBezTo>
                    <a:pt x="456" y="23"/>
                    <a:pt x="398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2132;p55"/>
            <p:cNvSpPr/>
            <p:nvPr/>
          </p:nvSpPr>
          <p:spPr>
            <a:xfrm>
              <a:off x="7154450" y="1499725"/>
              <a:ext cx="37525" cy="34850"/>
            </a:xfrm>
            <a:custGeom>
              <a:avLst/>
              <a:gdLst/>
              <a:ahLst/>
              <a:cxnLst/>
              <a:rect l="l" t="t" r="r" b="b"/>
              <a:pathLst>
                <a:path w="1501" h="1394" extrusionOk="0">
                  <a:moveTo>
                    <a:pt x="1243" y="0"/>
                  </a:moveTo>
                  <a:cubicBezTo>
                    <a:pt x="1182" y="0"/>
                    <a:pt x="1120" y="24"/>
                    <a:pt x="1072" y="72"/>
                  </a:cubicBezTo>
                  <a:lnTo>
                    <a:pt x="155" y="988"/>
                  </a:lnTo>
                  <a:cubicBezTo>
                    <a:pt x="1" y="1143"/>
                    <a:pt x="108" y="1393"/>
                    <a:pt x="322" y="1393"/>
                  </a:cubicBezTo>
                  <a:cubicBezTo>
                    <a:pt x="382" y="1393"/>
                    <a:pt x="453" y="1369"/>
                    <a:pt x="489" y="1334"/>
                  </a:cubicBezTo>
                  <a:lnTo>
                    <a:pt x="1406" y="417"/>
                  </a:lnTo>
                  <a:cubicBezTo>
                    <a:pt x="1501" y="322"/>
                    <a:pt x="1501" y="167"/>
                    <a:pt x="1406" y="72"/>
                  </a:cubicBezTo>
                  <a:cubicBezTo>
                    <a:pt x="1364" y="24"/>
                    <a:pt x="1304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2133;p55"/>
          <p:cNvGrpSpPr/>
          <p:nvPr/>
        </p:nvGrpSpPr>
        <p:grpSpPr>
          <a:xfrm>
            <a:off x="5726105" y="2535391"/>
            <a:ext cx="250650" cy="293900"/>
            <a:chOff x="1867175" y="1469650"/>
            <a:chExt cx="250650" cy="293900"/>
          </a:xfrm>
        </p:grpSpPr>
        <p:sp>
          <p:nvSpPr>
            <p:cNvPr id="434" name="Google Shape;2134;p55"/>
            <p:cNvSpPr/>
            <p:nvPr/>
          </p:nvSpPr>
          <p:spPr>
            <a:xfrm>
              <a:off x="1937425" y="1469650"/>
              <a:ext cx="180400" cy="293900"/>
            </a:xfrm>
            <a:custGeom>
              <a:avLst/>
              <a:gdLst/>
              <a:ahLst/>
              <a:cxnLst/>
              <a:rect l="l" t="t" r="r" b="b"/>
              <a:pathLst>
                <a:path w="7216" h="11756" extrusionOk="0">
                  <a:moveTo>
                    <a:pt x="5609" y="2358"/>
                  </a:moveTo>
                  <a:lnTo>
                    <a:pt x="5609" y="3715"/>
                  </a:lnTo>
                  <a:lnTo>
                    <a:pt x="3215" y="3715"/>
                  </a:lnTo>
                  <a:cubicBezTo>
                    <a:pt x="3311" y="3275"/>
                    <a:pt x="3311" y="2811"/>
                    <a:pt x="3215" y="2358"/>
                  </a:cubicBezTo>
                  <a:close/>
                  <a:moveTo>
                    <a:pt x="489" y="477"/>
                  </a:moveTo>
                  <a:cubicBezTo>
                    <a:pt x="2656" y="679"/>
                    <a:pt x="3608" y="3323"/>
                    <a:pt x="2072" y="4870"/>
                  </a:cubicBezTo>
                  <a:cubicBezTo>
                    <a:pt x="1644" y="5299"/>
                    <a:pt x="1084" y="5561"/>
                    <a:pt x="489" y="5620"/>
                  </a:cubicBezTo>
                  <a:lnTo>
                    <a:pt x="489" y="477"/>
                  </a:lnTo>
                  <a:close/>
                  <a:moveTo>
                    <a:pt x="4073" y="9526"/>
                  </a:moveTo>
                  <a:lnTo>
                    <a:pt x="4073" y="10442"/>
                  </a:lnTo>
                  <a:lnTo>
                    <a:pt x="3549" y="10050"/>
                  </a:lnTo>
                  <a:lnTo>
                    <a:pt x="4073" y="9526"/>
                  </a:lnTo>
                  <a:close/>
                  <a:moveTo>
                    <a:pt x="4549" y="9526"/>
                  </a:moveTo>
                  <a:lnTo>
                    <a:pt x="5073" y="10050"/>
                  </a:lnTo>
                  <a:lnTo>
                    <a:pt x="4549" y="10442"/>
                  </a:lnTo>
                  <a:lnTo>
                    <a:pt x="4549" y="9526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5859"/>
                  </a:lnTo>
                  <a:cubicBezTo>
                    <a:pt x="1" y="5990"/>
                    <a:pt x="108" y="6097"/>
                    <a:pt x="239" y="6097"/>
                  </a:cubicBezTo>
                  <a:cubicBezTo>
                    <a:pt x="249" y="6097"/>
                    <a:pt x="258" y="6097"/>
                    <a:pt x="268" y="6097"/>
                  </a:cubicBezTo>
                  <a:cubicBezTo>
                    <a:pt x="1506" y="6097"/>
                    <a:pt x="2612" y="5338"/>
                    <a:pt x="3085" y="4204"/>
                  </a:cubicBezTo>
                  <a:lnTo>
                    <a:pt x="4049" y="4204"/>
                  </a:lnTo>
                  <a:lnTo>
                    <a:pt x="4049" y="8847"/>
                  </a:lnTo>
                  <a:lnTo>
                    <a:pt x="1572" y="11347"/>
                  </a:lnTo>
                  <a:cubicBezTo>
                    <a:pt x="1477" y="11431"/>
                    <a:pt x="1477" y="11585"/>
                    <a:pt x="1572" y="11681"/>
                  </a:cubicBezTo>
                  <a:cubicBezTo>
                    <a:pt x="1608" y="11728"/>
                    <a:pt x="1668" y="11752"/>
                    <a:pt x="1739" y="11752"/>
                  </a:cubicBezTo>
                  <a:cubicBezTo>
                    <a:pt x="1799" y="11752"/>
                    <a:pt x="1858" y="11728"/>
                    <a:pt x="1906" y="11681"/>
                  </a:cubicBezTo>
                  <a:lnTo>
                    <a:pt x="3204" y="10383"/>
                  </a:lnTo>
                  <a:lnTo>
                    <a:pt x="4073" y="11038"/>
                  </a:lnTo>
                  <a:lnTo>
                    <a:pt x="4073" y="11514"/>
                  </a:lnTo>
                  <a:cubicBezTo>
                    <a:pt x="4073" y="11675"/>
                    <a:pt x="4192" y="11755"/>
                    <a:pt x="4311" y="11755"/>
                  </a:cubicBezTo>
                  <a:cubicBezTo>
                    <a:pt x="4430" y="11755"/>
                    <a:pt x="4549" y="11675"/>
                    <a:pt x="4549" y="11514"/>
                  </a:cubicBezTo>
                  <a:lnTo>
                    <a:pt x="4549" y="11038"/>
                  </a:lnTo>
                  <a:lnTo>
                    <a:pt x="5418" y="10383"/>
                  </a:lnTo>
                  <a:lnTo>
                    <a:pt x="6716" y="11681"/>
                  </a:lnTo>
                  <a:cubicBezTo>
                    <a:pt x="6764" y="11728"/>
                    <a:pt x="6823" y="11752"/>
                    <a:pt x="6895" y="11752"/>
                  </a:cubicBezTo>
                  <a:cubicBezTo>
                    <a:pt x="7109" y="11752"/>
                    <a:pt x="7216" y="11490"/>
                    <a:pt x="7061" y="11335"/>
                  </a:cubicBezTo>
                  <a:lnTo>
                    <a:pt x="7061" y="11335"/>
                  </a:lnTo>
                  <a:lnTo>
                    <a:pt x="7061" y="11347"/>
                  </a:lnTo>
                  <a:lnTo>
                    <a:pt x="4549" y="8835"/>
                  </a:lnTo>
                  <a:lnTo>
                    <a:pt x="4549" y="4204"/>
                  </a:lnTo>
                  <a:lnTo>
                    <a:pt x="5847" y="4204"/>
                  </a:lnTo>
                  <a:cubicBezTo>
                    <a:pt x="5978" y="4204"/>
                    <a:pt x="6085" y="4096"/>
                    <a:pt x="6085" y="3966"/>
                  </a:cubicBezTo>
                  <a:lnTo>
                    <a:pt x="6085" y="2144"/>
                  </a:lnTo>
                  <a:cubicBezTo>
                    <a:pt x="6085" y="2013"/>
                    <a:pt x="5978" y="1906"/>
                    <a:pt x="5847" y="1906"/>
                  </a:cubicBezTo>
                  <a:lnTo>
                    <a:pt x="3085" y="1906"/>
                  </a:lnTo>
                  <a:cubicBezTo>
                    <a:pt x="2608" y="751"/>
                    <a:pt x="148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2135;p55"/>
            <p:cNvSpPr/>
            <p:nvPr/>
          </p:nvSpPr>
          <p:spPr>
            <a:xfrm>
              <a:off x="1867175" y="1539600"/>
              <a:ext cx="53325" cy="11925"/>
            </a:xfrm>
            <a:custGeom>
              <a:avLst/>
              <a:gdLst/>
              <a:ahLst/>
              <a:cxnLst/>
              <a:rect l="l" t="t" r="r" b="b"/>
              <a:pathLst>
                <a:path w="2133" h="477" extrusionOk="0">
                  <a:moveTo>
                    <a:pt x="275" y="1"/>
                  </a:moveTo>
                  <a:cubicBezTo>
                    <a:pt x="156" y="1"/>
                    <a:pt x="49" y="84"/>
                    <a:pt x="37" y="203"/>
                  </a:cubicBezTo>
                  <a:cubicBezTo>
                    <a:pt x="1" y="346"/>
                    <a:pt x="120" y="477"/>
                    <a:pt x="275" y="477"/>
                  </a:cubicBezTo>
                  <a:lnTo>
                    <a:pt x="1811" y="477"/>
                  </a:lnTo>
                  <a:cubicBezTo>
                    <a:pt x="2132" y="477"/>
                    <a:pt x="2132" y="1"/>
                    <a:pt x="1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2136;p55"/>
            <p:cNvSpPr/>
            <p:nvPr/>
          </p:nvSpPr>
          <p:spPr>
            <a:xfrm>
              <a:off x="1878000" y="1478825"/>
              <a:ext cx="41300" cy="38175"/>
            </a:xfrm>
            <a:custGeom>
              <a:avLst/>
              <a:gdLst/>
              <a:ahLst/>
              <a:cxnLst/>
              <a:rect l="l" t="t" r="r" b="b"/>
              <a:pathLst>
                <a:path w="1652" h="1527" extrusionOk="0">
                  <a:moveTo>
                    <a:pt x="344" y="0"/>
                  </a:moveTo>
                  <a:cubicBezTo>
                    <a:pt x="159" y="0"/>
                    <a:pt x="1" y="245"/>
                    <a:pt x="175" y="420"/>
                  </a:cubicBezTo>
                  <a:lnTo>
                    <a:pt x="1211" y="1455"/>
                  </a:lnTo>
                  <a:cubicBezTo>
                    <a:pt x="1259" y="1503"/>
                    <a:pt x="1318" y="1527"/>
                    <a:pt x="1390" y="1527"/>
                  </a:cubicBezTo>
                  <a:cubicBezTo>
                    <a:pt x="1449" y="1527"/>
                    <a:pt x="1509" y="1503"/>
                    <a:pt x="1556" y="1455"/>
                  </a:cubicBezTo>
                  <a:cubicBezTo>
                    <a:pt x="1652" y="1360"/>
                    <a:pt x="1652" y="1205"/>
                    <a:pt x="1556" y="1122"/>
                  </a:cubicBezTo>
                  <a:lnTo>
                    <a:pt x="509" y="74"/>
                  </a:lnTo>
                  <a:cubicBezTo>
                    <a:pt x="457" y="22"/>
                    <a:pt x="39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2137;p55"/>
            <p:cNvSpPr/>
            <p:nvPr/>
          </p:nvSpPr>
          <p:spPr>
            <a:xfrm>
              <a:off x="1879975" y="1574725"/>
              <a:ext cx="39325" cy="38125"/>
            </a:xfrm>
            <a:custGeom>
              <a:avLst/>
              <a:gdLst/>
              <a:ahLst/>
              <a:cxnLst/>
              <a:rect l="l" t="t" r="r" b="b"/>
              <a:pathLst>
                <a:path w="1573" h="1525" extrusionOk="0">
                  <a:moveTo>
                    <a:pt x="1305" y="1"/>
                  </a:moveTo>
                  <a:cubicBezTo>
                    <a:pt x="1242" y="1"/>
                    <a:pt x="1180" y="24"/>
                    <a:pt x="1132" y="72"/>
                  </a:cubicBezTo>
                  <a:lnTo>
                    <a:pt x="96" y="1108"/>
                  </a:lnTo>
                  <a:cubicBezTo>
                    <a:pt x="1" y="1203"/>
                    <a:pt x="1" y="1358"/>
                    <a:pt x="96" y="1453"/>
                  </a:cubicBezTo>
                  <a:cubicBezTo>
                    <a:pt x="144" y="1489"/>
                    <a:pt x="203" y="1525"/>
                    <a:pt x="263" y="1525"/>
                  </a:cubicBezTo>
                  <a:cubicBezTo>
                    <a:pt x="322" y="1525"/>
                    <a:pt x="382" y="1501"/>
                    <a:pt x="430" y="1453"/>
                  </a:cubicBezTo>
                  <a:lnTo>
                    <a:pt x="1477" y="405"/>
                  </a:lnTo>
                  <a:cubicBezTo>
                    <a:pt x="1573" y="310"/>
                    <a:pt x="1573" y="167"/>
                    <a:pt x="1477" y="72"/>
                  </a:cubicBezTo>
                  <a:cubicBezTo>
                    <a:pt x="1430" y="24"/>
                    <a:pt x="1367" y="1"/>
                    <a:pt x="1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2138;p55"/>
            <p:cNvSpPr/>
            <p:nvPr/>
          </p:nvSpPr>
          <p:spPr>
            <a:xfrm>
              <a:off x="1962150" y="1508875"/>
              <a:ext cx="12225" cy="14750"/>
            </a:xfrm>
            <a:custGeom>
              <a:avLst/>
              <a:gdLst/>
              <a:ahLst/>
              <a:cxnLst/>
              <a:rect l="l" t="t" r="r" b="b"/>
              <a:pathLst>
                <a:path w="489" h="590" extrusionOk="0">
                  <a:moveTo>
                    <a:pt x="242" y="0"/>
                  </a:moveTo>
                  <a:cubicBezTo>
                    <a:pt x="229" y="0"/>
                    <a:pt x="216" y="1"/>
                    <a:pt x="202" y="3"/>
                  </a:cubicBezTo>
                  <a:cubicBezTo>
                    <a:pt x="83" y="27"/>
                    <a:pt x="0" y="122"/>
                    <a:pt x="0" y="241"/>
                  </a:cubicBezTo>
                  <a:lnTo>
                    <a:pt x="0" y="337"/>
                  </a:lnTo>
                  <a:cubicBezTo>
                    <a:pt x="0" y="456"/>
                    <a:pt x="83" y="563"/>
                    <a:pt x="202" y="587"/>
                  </a:cubicBezTo>
                  <a:cubicBezTo>
                    <a:pt x="215" y="589"/>
                    <a:pt x="227" y="590"/>
                    <a:pt x="239" y="590"/>
                  </a:cubicBezTo>
                  <a:cubicBezTo>
                    <a:pt x="369" y="590"/>
                    <a:pt x="488" y="479"/>
                    <a:pt x="488" y="349"/>
                  </a:cubicBezTo>
                  <a:lnTo>
                    <a:pt x="488" y="241"/>
                  </a:lnTo>
                  <a:cubicBezTo>
                    <a:pt x="488" y="101"/>
                    <a:pt x="371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2139;p55"/>
            <p:cNvSpPr/>
            <p:nvPr/>
          </p:nvSpPr>
          <p:spPr>
            <a:xfrm>
              <a:off x="1962150" y="1530900"/>
              <a:ext cx="12225" cy="62375"/>
            </a:xfrm>
            <a:custGeom>
              <a:avLst/>
              <a:gdLst/>
              <a:ahLst/>
              <a:cxnLst/>
              <a:rect l="l" t="t" r="r" b="b"/>
              <a:pathLst>
                <a:path w="489" h="2495" extrusionOk="0">
                  <a:moveTo>
                    <a:pt x="242" y="0"/>
                  </a:moveTo>
                  <a:cubicBezTo>
                    <a:pt x="229" y="0"/>
                    <a:pt x="216" y="1"/>
                    <a:pt x="202" y="3"/>
                  </a:cubicBezTo>
                  <a:cubicBezTo>
                    <a:pt x="83" y="27"/>
                    <a:pt x="0" y="122"/>
                    <a:pt x="0" y="242"/>
                  </a:cubicBezTo>
                  <a:lnTo>
                    <a:pt x="0" y="2254"/>
                  </a:lnTo>
                  <a:cubicBezTo>
                    <a:pt x="0" y="2373"/>
                    <a:pt x="83" y="2468"/>
                    <a:pt x="202" y="2492"/>
                  </a:cubicBezTo>
                  <a:cubicBezTo>
                    <a:pt x="215" y="2494"/>
                    <a:pt x="227" y="2495"/>
                    <a:pt x="239" y="2495"/>
                  </a:cubicBezTo>
                  <a:cubicBezTo>
                    <a:pt x="369" y="2495"/>
                    <a:pt x="488" y="2384"/>
                    <a:pt x="488" y="2254"/>
                  </a:cubicBezTo>
                  <a:lnTo>
                    <a:pt x="488" y="242"/>
                  </a:lnTo>
                  <a:cubicBezTo>
                    <a:pt x="488" y="101"/>
                    <a:pt x="371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2140;p55"/>
          <p:cNvGrpSpPr/>
          <p:nvPr/>
        </p:nvGrpSpPr>
        <p:grpSpPr>
          <a:xfrm>
            <a:off x="5248082" y="2535278"/>
            <a:ext cx="242325" cy="294125"/>
            <a:chOff x="1146850" y="1469650"/>
            <a:chExt cx="242325" cy="294125"/>
          </a:xfrm>
        </p:grpSpPr>
        <p:sp>
          <p:nvSpPr>
            <p:cNvPr id="441" name="Google Shape;2141;p55"/>
            <p:cNvSpPr/>
            <p:nvPr/>
          </p:nvSpPr>
          <p:spPr>
            <a:xfrm>
              <a:off x="1146850" y="1469650"/>
              <a:ext cx="242325" cy="294125"/>
            </a:xfrm>
            <a:custGeom>
              <a:avLst/>
              <a:gdLst/>
              <a:ahLst/>
              <a:cxnLst/>
              <a:rect l="l" t="t" r="r" b="b"/>
              <a:pathLst>
                <a:path w="9693" h="11765" extrusionOk="0">
                  <a:moveTo>
                    <a:pt x="8871" y="477"/>
                  </a:moveTo>
                  <a:lnTo>
                    <a:pt x="7466" y="1882"/>
                  </a:lnTo>
                  <a:lnTo>
                    <a:pt x="2239" y="1882"/>
                  </a:lnTo>
                  <a:lnTo>
                    <a:pt x="846" y="477"/>
                  </a:lnTo>
                  <a:close/>
                  <a:moveTo>
                    <a:pt x="7335" y="2358"/>
                  </a:moveTo>
                  <a:lnTo>
                    <a:pt x="7335" y="9395"/>
                  </a:lnTo>
                  <a:lnTo>
                    <a:pt x="2370" y="9395"/>
                  </a:lnTo>
                  <a:lnTo>
                    <a:pt x="2370" y="2358"/>
                  </a:lnTo>
                  <a:close/>
                  <a:moveTo>
                    <a:pt x="9216" y="822"/>
                  </a:moveTo>
                  <a:lnTo>
                    <a:pt x="9216" y="10919"/>
                  </a:lnTo>
                  <a:lnTo>
                    <a:pt x="7811" y="9526"/>
                  </a:lnTo>
                  <a:lnTo>
                    <a:pt x="7811" y="2215"/>
                  </a:lnTo>
                  <a:lnTo>
                    <a:pt x="9216" y="822"/>
                  </a:lnTo>
                  <a:close/>
                  <a:moveTo>
                    <a:pt x="489" y="810"/>
                  </a:moveTo>
                  <a:lnTo>
                    <a:pt x="1882" y="2215"/>
                  </a:lnTo>
                  <a:lnTo>
                    <a:pt x="1882" y="9526"/>
                  </a:lnTo>
                  <a:lnTo>
                    <a:pt x="489" y="10931"/>
                  </a:lnTo>
                  <a:lnTo>
                    <a:pt x="489" y="810"/>
                  </a:lnTo>
                  <a:close/>
                  <a:moveTo>
                    <a:pt x="7478" y="9871"/>
                  </a:moveTo>
                  <a:lnTo>
                    <a:pt x="8871" y="11276"/>
                  </a:lnTo>
                  <a:lnTo>
                    <a:pt x="846" y="11276"/>
                  </a:lnTo>
                  <a:lnTo>
                    <a:pt x="2239" y="9871"/>
                  </a:lnTo>
                  <a:close/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lnTo>
                    <a:pt x="1" y="11514"/>
                  </a:lnTo>
                  <a:cubicBezTo>
                    <a:pt x="1" y="11645"/>
                    <a:pt x="108" y="11764"/>
                    <a:pt x="239" y="11764"/>
                  </a:cubicBezTo>
                  <a:lnTo>
                    <a:pt x="9502" y="11764"/>
                  </a:lnTo>
                  <a:cubicBezTo>
                    <a:pt x="9621" y="11740"/>
                    <a:pt x="9692" y="11633"/>
                    <a:pt x="9692" y="11526"/>
                  </a:cubicBezTo>
                  <a:lnTo>
                    <a:pt x="9692" y="239"/>
                  </a:lnTo>
                  <a:cubicBezTo>
                    <a:pt x="9692" y="96"/>
                    <a:pt x="9585" y="1"/>
                    <a:pt x="9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2142;p55"/>
            <p:cNvSpPr/>
            <p:nvPr/>
          </p:nvSpPr>
          <p:spPr>
            <a:xfrm>
              <a:off x="1170375" y="1611250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337"/>
                  </a:lnTo>
                  <a:cubicBezTo>
                    <a:pt x="0" y="457"/>
                    <a:pt x="84" y="564"/>
                    <a:pt x="203" y="587"/>
                  </a:cubicBezTo>
                  <a:cubicBezTo>
                    <a:pt x="215" y="590"/>
                    <a:pt x="227" y="591"/>
                    <a:pt x="240" y="591"/>
                  </a:cubicBezTo>
                  <a:cubicBezTo>
                    <a:pt x="369" y="591"/>
                    <a:pt x="489" y="480"/>
                    <a:pt x="489" y="349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2143;p55"/>
            <p:cNvSpPr/>
            <p:nvPr/>
          </p:nvSpPr>
          <p:spPr>
            <a:xfrm>
              <a:off x="1170375" y="1633275"/>
              <a:ext cx="12225" cy="62100"/>
            </a:xfrm>
            <a:custGeom>
              <a:avLst/>
              <a:gdLst/>
              <a:ahLst/>
              <a:cxnLst/>
              <a:rect l="l" t="t" r="r" b="b"/>
              <a:pathLst>
                <a:path w="489" h="2484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0" y="123"/>
                    <a:pt x="0" y="242"/>
                  </a:cubicBezTo>
                  <a:lnTo>
                    <a:pt x="0" y="2243"/>
                  </a:lnTo>
                  <a:cubicBezTo>
                    <a:pt x="0" y="2362"/>
                    <a:pt x="84" y="2457"/>
                    <a:pt x="203" y="2481"/>
                  </a:cubicBezTo>
                  <a:cubicBezTo>
                    <a:pt x="216" y="2483"/>
                    <a:pt x="230" y="2484"/>
                    <a:pt x="243" y="2484"/>
                  </a:cubicBezTo>
                  <a:cubicBezTo>
                    <a:pt x="371" y="2484"/>
                    <a:pt x="489" y="2383"/>
                    <a:pt x="489" y="2243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2144;p55"/>
          <p:cNvGrpSpPr/>
          <p:nvPr/>
        </p:nvGrpSpPr>
        <p:grpSpPr>
          <a:xfrm>
            <a:off x="4870084" y="2535278"/>
            <a:ext cx="142300" cy="294125"/>
            <a:chOff x="497075" y="1469350"/>
            <a:chExt cx="142300" cy="294125"/>
          </a:xfrm>
        </p:grpSpPr>
        <p:sp>
          <p:nvSpPr>
            <p:cNvPr id="445" name="Google Shape;2145;p55"/>
            <p:cNvSpPr/>
            <p:nvPr/>
          </p:nvSpPr>
          <p:spPr>
            <a:xfrm>
              <a:off x="521325" y="1484325"/>
              <a:ext cx="12825" cy="15200"/>
            </a:xfrm>
            <a:custGeom>
              <a:avLst/>
              <a:gdLst/>
              <a:ahLst/>
              <a:cxnLst/>
              <a:rect l="l" t="t" r="r" b="b"/>
              <a:pathLst>
                <a:path w="513" h="608" extrusionOk="0">
                  <a:moveTo>
                    <a:pt x="257" y="0"/>
                  </a:moveTo>
                  <a:cubicBezTo>
                    <a:pt x="129" y="0"/>
                    <a:pt x="1" y="86"/>
                    <a:pt x="19" y="259"/>
                  </a:cubicBezTo>
                  <a:lnTo>
                    <a:pt x="19" y="271"/>
                  </a:lnTo>
                  <a:lnTo>
                    <a:pt x="19" y="366"/>
                  </a:lnTo>
                  <a:cubicBezTo>
                    <a:pt x="19" y="485"/>
                    <a:pt x="102" y="581"/>
                    <a:pt x="209" y="604"/>
                  </a:cubicBezTo>
                  <a:cubicBezTo>
                    <a:pt x="224" y="607"/>
                    <a:pt x="238" y="608"/>
                    <a:pt x="252" y="608"/>
                  </a:cubicBezTo>
                  <a:cubicBezTo>
                    <a:pt x="387" y="608"/>
                    <a:pt x="495" y="507"/>
                    <a:pt x="495" y="366"/>
                  </a:cubicBezTo>
                  <a:lnTo>
                    <a:pt x="495" y="259"/>
                  </a:lnTo>
                  <a:cubicBezTo>
                    <a:pt x="513" y="86"/>
                    <a:pt x="385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2146;p55"/>
            <p:cNvSpPr/>
            <p:nvPr/>
          </p:nvSpPr>
          <p:spPr>
            <a:xfrm>
              <a:off x="521775" y="1506775"/>
              <a:ext cx="11925" cy="37400"/>
            </a:xfrm>
            <a:custGeom>
              <a:avLst/>
              <a:gdLst/>
              <a:ahLst/>
              <a:cxnLst/>
              <a:rect l="l" t="t" r="r" b="b"/>
              <a:pathLst>
                <a:path w="477" h="1496" extrusionOk="0">
                  <a:moveTo>
                    <a:pt x="231" y="1"/>
                  </a:moveTo>
                  <a:cubicBezTo>
                    <a:pt x="218" y="1"/>
                    <a:pt x="205" y="2"/>
                    <a:pt x="191" y="4"/>
                  </a:cubicBezTo>
                  <a:cubicBezTo>
                    <a:pt x="84" y="28"/>
                    <a:pt x="1" y="135"/>
                    <a:pt x="1" y="254"/>
                  </a:cubicBezTo>
                  <a:lnTo>
                    <a:pt x="1" y="1242"/>
                  </a:lnTo>
                  <a:cubicBezTo>
                    <a:pt x="1" y="1361"/>
                    <a:pt x="84" y="1468"/>
                    <a:pt x="191" y="1492"/>
                  </a:cubicBezTo>
                  <a:cubicBezTo>
                    <a:pt x="205" y="1494"/>
                    <a:pt x="218" y="1495"/>
                    <a:pt x="231" y="1495"/>
                  </a:cubicBezTo>
                  <a:cubicBezTo>
                    <a:pt x="368" y="1495"/>
                    <a:pt x="477" y="1385"/>
                    <a:pt x="477" y="1254"/>
                  </a:cubicBezTo>
                  <a:lnTo>
                    <a:pt x="477" y="242"/>
                  </a:lnTo>
                  <a:cubicBezTo>
                    <a:pt x="477" y="112"/>
                    <a:pt x="368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2147;p55"/>
            <p:cNvSpPr/>
            <p:nvPr/>
          </p:nvSpPr>
          <p:spPr>
            <a:xfrm>
              <a:off x="497075" y="1469350"/>
              <a:ext cx="142300" cy="294125"/>
            </a:xfrm>
            <a:custGeom>
              <a:avLst/>
              <a:gdLst/>
              <a:ahLst/>
              <a:cxnLst/>
              <a:rect l="l" t="t" r="r" b="b"/>
              <a:pathLst>
                <a:path w="5692" h="11765" extrusionOk="0">
                  <a:moveTo>
                    <a:pt x="4918" y="489"/>
                  </a:moveTo>
                  <a:cubicBezTo>
                    <a:pt x="4965" y="489"/>
                    <a:pt x="5001" y="525"/>
                    <a:pt x="5001" y="572"/>
                  </a:cubicBezTo>
                  <a:lnTo>
                    <a:pt x="5001" y="3049"/>
                  </a:lnTo>
                  <a:cubicBezTo>
                    <a:pt x="5001" y="3096"/>
                    <a:pt x="4965" y="3132"/>
                    <a:pt x="4918" y="3132"/>
                  </a:cubicBezTo>
                  <a:lnTo>
                    <a:pt x="774" y="3132"/>
                  </a:lnTo>
                  <a:cubicBezTo>
                    <a:pt x="727" y="3132"/>
                    <a:pt x="691" y="3096"/>
                    <a:pt x="691" y="3049"/>
                  </a:cubicBezTo>
                  <a:lnTo>
                    <a:pt x="691" y="572"/>
                  </a:lnTo>
                  <a:cubicBezTo>
                    <a:pt x="691" y="525"/>
                    <a:pt x="727" y="489"/>
                    <a:pt x="774" y="489"/>
                  </a:cubicBezTo>
                  <a:close/>
                  <a:moveTo>
                    <a:pt x="2620" y="6990"/>
                  </a:moveTo>
                  <a:lnTo>
                    <a:pt x="2620" y="9109"/>
                  </a:lnTo>
                  <a:lnTo>
                    <a:pt x="1858" y="8657"/>
                  </a:lnTo>
                  <a:lnTo>
                    <a:pt x="2620" y="6990"/>
                  </a:lnTo>
                  <a:close/>
                  <a:moveTo>
                    <a:pt x="3096" y="6990"/>
                  </a:moveTo>
                  <a:lnTo>
                    <a:pt x="3858" y="8657"/>
                  </a:lnTo>
                  <a:lnTo>
                    <a:pt x="3096" y="9109"/>
                  </a:lnTo>
                  <a:lnTo>
                    <a:pt x="3096" y="6990"/>
                  </a:lnTo>
                  <a:close/>
                  <a:moveTo>
                    <a:pt x="762" y="1"/>
                  </a:moveTo>
                  <a:cubicBezTo>
                    <a:pt x="453" y="13"/>
                    <a:pt x="203" y="263"/>
                    <a:pt x="215" y="572"/>
                  </a:cubicBezTo>
                  <a:lnTo>
                    <a:pt x="215" y="3049"/>
                  </a:lnTo>
                  <a:cubicBezTo>
                    <a:pt x="215" y="3358"/>
                    <a:pt x="465" y="3608"/>
                    <a:pt x="774" y="3608"/>
                  </a:cubicBezTo>
                  <a:lnTo>
                    <a:pt x="2620" y="3608"/>
                  </a:lnTo>
                  <a:lnTo>
                    <a:pt x="2620" y="5835"/>
                  </a:lnTo>
                  <a:lnTo>
                    <a:pt x="60" y="11419"/>
                  </a:lnTo>
                  <a:cubicBezTo>
                    <a:pt x="0" y="11550"/>
                    <a:pt x="60" y="11681"/>
                    <a:pt x="179" y="11740"/>
                  </a:cubicBezTo>
                  <a:cubicBezTo>
                    <a:pt x="215" y="11752"/>
                    <a:pt x="239" y="11764"/>
                    <a:pt x="274" y="11764"/>
                  </a:cubicBezTo>
                  <a:cubicBezTo>
                    <a:pt x="370" y="11764"/>
                    <a:pt x="453" y="11705"/>
                    <a:pt x="501" y="11621"/>
                  </a:cubicBezTo>
                  <a:lnTo>
                    <a:pt x="1644" y="9097"/>
                  </a:lnTo>
                  <a:lnTo>
                    <a:pt x="2608" y="9681"/>
                  </a:lnTo>
                  <a:lnTo>
                    <a:pt x="2608" y="11526"/>
                  </a:lnTo>
                  <a:cubicBezTo>
                    <a:pt x="2608" y="11657"/>
                    <a:pt x="2715" y="11764"/>
                    <a:pt x="2846" y="11764"/>
                  </a:cubicBezTo>
                  <a:cubicBezTo>
                    <a:pt x="2977" y="11764"/>
                    <a:pt x="3072" y="11526"/>
                    <a:pt x="3072" y="11526"/>
                  </a:cubicBezTo>
                  <a:lnTo>
                    <a:pt x="3072" y="9681"/>
                  </a:lnTo>
                  <a:lnTo>
                    <a:pt x="4049" y="9097"/>
                  </a:lnTo>
                  <a:lnTo>
                    <a:pt x="5203" y="11621"/>
                  </a:lnTo>
                  <a:cubicBezTo>
                    <a:pt x="5239" y="11705"/>
                    <a:pt x="5323" y="11764"/>
                    <a:pt x="5418" y="11764"/>
                  </a:cubicBezTo>
                  <a:cubicBezTo>
                    <a:pt x="5454" y="11764"/>
                    <a:pt x="5489" y="11752"/>
                    <a:pt x="5513" y="11740"/>
                  </a:cubicBezTo>
                  <a:cubicBezTo>
                    <a:pt x="5644" y="11693"/>
                    <a:pt x="5692" y="11550"/>
                    <a:pt x="5644" y="11419"/>
                  </a:cubicBezTo>
                  <a:lnTo>
                    <a:pt x="3096" y="5835"/>
                  </a:lnTo>
                  <a:lnTo>
                    <a:pt x="3096" y="4990"/>
                  </a:lnTo>
                  <a:lnTo>
                    <a:pt x="4060" y="4990"/>
                  </a:lnTo>
                  <a:lnTo>
                    <a:pt x="4060" y="5144"/>
                  </a:lnTo>
                  <a:cubicBezTo>
                    <a:pt x="4060" y="5180"/>
                    <a:pt x="4084" y="5228"/>
                    <a:pt x="4120" y="5251"/>
                  </a:cubicBezTo>
                  <a:cubicBezTo>
                    <a:pt x="4172" y="5308"/>
                    <a:pt x="4236" y="5333"/>
                    <a:pt x="4299" y="5333"/>
                  </a:cubicBezTo>
                  <a:cubicBezTo>
                    <a:pt x="4423" y="5333"/>
                    <a:pt x="4541" y="5235"/>
                    <a:pt x="4549" y="5085"/>
                  </a:cubicBezTo>
                  <a:lnTo>
                    <a:pt x="4549" y="4359"/>
                  </a:lnTo>
                  <a:cubicBezTo>
                    <a:pt x="4549" y="4311"/>
                    <a:pt x="4525" y="4275"/>
                    <a:pt x="4501" y="4251"/>
                  </a:cubicBezTo>
                  <a:cubicBezTo>
                    <a:pt x="4449" y="4195"/>
                    <a:pt x="4383" y="4170"/>
                    <a:pt x="4319" y="4170"/>
                  </a:cubicBezTo>
                  <a:cubicBezTo>
                    <a:pt x="4192" y="4170"/>
                    <a:pt x="4068" y="4268"/>
                    <a:pt x="4060" y="4418"/>
                  </a:cubicBezTo>
                  <a:lnTo>
                    <a:pt x="4060" y="4513"/>
                  </a:lnTo>
                  <a:lnTo>
                    <a:pt x="3096" y="4513"/>
                  </a:lnTo>
                  <a:lnTo>
                    <a:pt x="3096" y="3585"/>
                  </a:lnTo>
                  <a:lnTo>
                    <a:pt x="4930" y="3585"/>
                  </a:lnTo>
                  <a:cubicBezTo>
                    <a:pt x="5239" y="3585"/>
                    <a:pt x="5489" y="3335"/>
                    <a:pt x="5489" y="3025"/>
                  </a:cubicBezTo>
                  <a:lnTo>
                    <a:pt x="5489" y="572"/>
                  </a:lnTo>
                  <a:cubicBezTo>
                    <a:pt x="5489" y="263"/>
                    <a:pt x="5239" y="1"/>
                    <a:pt x="4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2148;p55"/>
            <p:cNvSpPr/>
            <p:nvPr/>
          </p:nvSpPr>
          <p:spPr>
            <a:xfrm>
              <a:off x="536375" y="1490475"/>
              <a:ext cx="55975" cy="47925"/>
            </a:xfrm>
            <a:custGeom>
              <a:avLst/>
              <a:gdLst/>
              <a:ahLst/>
              <a:cxnLst/>
              <a:rect l="l" t="t" r="r" b="b"/>
              <a:pathLst>
                <a:path w="2239" h="1917" extrusionOk="0">
                  <a:moveTo>
                    <a:pt x="1279" y="474"/>
                  </a:moveTo>
                  <a:cubicBezTo>
                    <a:pt x="1525" y="474"/>
                    <a:pt x="1762" y="665"/>
                    <a:pt x="1762" y="954"/>
                  </a:cubicBezTo>
                  <a:cubicBezTo>
                    <a:pt x="1762" y="1216"/>
                    <a:pt x="1548" y="1430"/>
                    <a:pt x="1286" y="1430"/>
                  </a:cubicBezTo>
                  <a:lnTo>
                    <a:pt x="1286" y="1442"/>
                  </a:lnTo>
                  <a:cubicBezTo>
                    <a:pt x="857" y="1430"/>
                    <a:pt x="643" y="918"/>
                    <a:pt x="941" y="620"/>
                  </a:cubicBezTo>
                  <a:cubicBezTo>
                    <a:pt x="1038" y="519"/>
                    <a:pt x="1160" y="474"/>
                    <a:pt x="1279" y="474"/>
                  </a:cubicBezTo>
                  <a:close/>
                  <a:moveTo>
                    <a:pt x="1307" y="1"/>
                  </a:moveTo>
                  <a:cubicBezTo>
                    <a:pt x="1300" y="1"/>
                    <a:pt x="1293" y="1"/>
                    <a:pt x="1286" y="1"/>
                  </a:cubicBezTo>
                  <a:cubicBezTo>
                    <a:pt x="429" y="1"/>
                    <a:pt x="0" y="1025"/>
                    <a:pt x="607" y="1632"/>
                  </a:cubicBezTo>
                  <a:cubicBezTo>
                    <a:pt x="804" y="1829"/>
                    <a:pt x="1044" y="1917"/>
                    <a:pt x="1279" y="1917"/>
                  </a:cubicBezTo>
                  <a:cubicBezTo>
                    <a:pt x="1770" y="1917"/>
                    <a:pt x="2238" y="1533"/>
                    <a:pt x="2238" y="954"/>
                  </a:cubicBezTo>
                  <a:cubicBezTo>
                    <a:pt x="2238" y="437"/>
                    <a:pt x="182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2149;p55"/>
          <p:cNvGrpSpPr/>
          <p:nvPr/>
        </p:nvGrpSpPr>
        <p:grpSpPr>
          <a:xfrm>
            <a:off x="7273549" y="2587228"/>
            <a:ext cx="294125" cy="190225"/>
            <a:chOff x="3295925" y="1833700"/>
            <a:chExt cx="294125" cy="190225"/>
          </a:xfrm>
        </p:grpSpPr>
        <p:sp>
          <p:nvSpPr>
            <p:cNvPr id="450" name="Google Shape;2150;p55"/>
            <p:cNvSpPr/>
            <p:nvPr/>
          </p:nvSpPr>
          <p:spPr>
            <a:xfrm>
              <a:off x="3383450" y="1853925"/>
              <a:ext cx="175350" cy="150150"/>
            </a:xfrm>
            <a:custGeom>
              <a:avLst/>
              <a:gdLst/>
              <a:ahLst/>
              <a:cxnLst/>
              <a:rect l="l" t="t" r="r" b="b"/>
              <a:pathLst>
                <a:path w="7014" h="6006" extrusionOk="0">
                  <a:moveTo>
                    <a:pt x="3996" y="468"/>
                  </a:moveTo>
                  <a:cubicBezTo>
                    <a:pt x="5294" y="468"/>
                    <a:pt x="6537" y="1479"/>
                    <a:pt x="6537" y="3001"/>
                  </a:cubicBezTo>
                  <a:cubicBezTo>
                    <a:pt x="6525" y="4382"/>
                    <a:pt x="5406" y="5513"/>
                    <a:pt x="4013" y="5513"/>
                  </a:cubicBezTo>
                  <a:cubicBezTo>
                    <a:pt x="1762" y="5513"/>
                    <a:pt x="643" y="2799"/>
                    <a:pt x="2227" y="1215"/>
                  </a:cubicBezTo>
                  <a:cubicBezTo>
                    <a:pt x="2743" y="699"/>
                    <a:pt x="3376" y="468"/>
                    <a:pt x="3996" y="468"/>
                  </a:cubicBezTo>
                  <a:close/>
                  <a:moveTo>
                    <a:pt x="4013" y="1"/>
                  </a:moveTo>
                  <a:cubicBezTo>
                    <a:pt x="1334" y="1"/>
                    <a:pt x="0" y="3227"/>
                    <a:pt x="1893" y="5120"/>
                  </a:cubicBezTo>
                  <a:cubicBezTo>
                    <a:pt x="2501" y="5732"/>
                    <a:pt x="3251" y="6006"/>
                    <a:pt x="3988" y="6006"/>
                  </a:cubicBezTo>
                  <a:cubicBezTo>
                    <a:pt x="5530" y="6006"/>
                    <a:pt x="7013" y="4806"/>
                    <a:pt x="7013" y="3001"/>
                  </a:cubicBezTo>
                  <a:cubicBezTo>
                    <a:pt x="7013" y="1334"/>
                    <a:pt x="5668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2151;p55"/>
            <p:cNvSpPr/>
            <p:nvPr/>
          </p:nvSpPr>
          <p:spPr>
            <a:xfrm>
              <a:off x="3420350" y="1881325"/>
              <a:ext cx="110750" cy="95100"/>
            </a:xfrm>
            <a:custGeom>
              <a:avLst/>
              <a:gdLst/>
              <a:ahLst/>
              <a:cxnLst/>
              <a:rect l="l" t="t" r="r" b="b"/>
              <a:pathLst>
                <a:path w="4430" h="3804" extrusionOk="0">
                  <a:moveTo>
                    <a:pt x="2522" y="478"/>
                  </a:moveTo>
                  <a:cubicBezTo>
                    <a:pt x="3252" y="478"/>
                    <a:pt x="3954" y="1049"/>
                    <a:pt x="3954" y="1905"/>
                  </a:cubicBezTo>
                  <a:cubicBezTo>
                    <a:pt x="3954" y="2679"/>
                    <a:pt x="3323" y="3310"/>
                    <a:pt x="2537" y="3322"/>
                  </a:cubicBezTo>
                  <a:cubicBezTo>
                    <a:pt x="1275" y="3310"/>
                    <a:pt x="644" y="1786"/>
                    <a:pt x="1537" y="893"/>
                  </a:cubicBezTo>
                  <a:cubicBezTo>
                    <a:pt x="1824" y="606"/>
                    <a:pt x="2176" y="478"/>
                    <a:pt x="2522" y="478"/>
                  </a:cubicBezTo>
                  <a:close/>
                  <a:moveTo>
                    <a:pt x="2537" y="0"/>
                  </a:moveTo>
                  <a:cubicBezTo>
                    <a:pt x="846" y="0"/>
                    <a:pt x="1" y="2048"/>
                    <a:pt x="1191" y="3239"/>
                  </a:cubicBezTo>
                  <a:cubicBezTo>
                    <a:pt x="1582" y="3629"/>
                    <a:pt x="2060" y="3803"/>
                    <a:pt x="2527" y="3803"/>
                  </a:cubicBezTo>
                  <a:cubicBezTo>
                    <a:pt x="3501" y="3803"/>
                    <a:pt x="4430" y="3047"/>
                    <a:pt x="4430" y="1905"/>
                  </a:cubicBezTo>
                  <a:cubicBezTo>
                    <a:pt x="4430" y="857"/>
                    <a:pt x="3585" y="0"/>
                    <a:pt x="2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2152;p55"/>
            <p:cNvSpPr/>
            <p:nvPr/>
          </p:nvSpPr>
          <p:spPr>
            <a:xfrm>
              <a:off x="3475725" y="1905725"/>
              <a:ext cx="31275" cy="29050"/>
            </a:xfrm>
            <a:custGeom>
              <a:avLst/>
              <a:gdLst/>
              <a:ahLst/>
              <a:cxnLst/>
              <a:rect l="l" t="t" r="r" b="b"/>
              <a:pathLst>
                <a:path w="1251" h="1162" extrusionOk="0">
                  <a:moveTo>
                    <a:pt x="322" y="0"/>
                  </a:moveTo>
                  <a:cubicBezTo>
                    <a:pt x="0" y="0"/>
                    <a:pt x="0" y="477"/>
                    <a:pt x="322" y="477"/>
                  </a:cubicBezTo>
                  <a:cubicBezTo>
                    <a:pt x="572" y="477"/>
                    <a:pt x="762" y="679"/>
                    <a:pt x="762" y="929"/>
                  </a:cubicBezTo>
                  <a:cubicBezTo>
                    <a:pt x="762" y="1084"/>
                    <a:pt x="884" y="1161"/>
                    <a:pt x="1006" y="1161"/>
                  </a:cubicBezTo>
                  <a:cubicBezTo>
                    <a:pt x="1128" y="1161"/>
                    <a:pt x="1250" y="1084"/>
                    <a:pt x="1250" y="929"/>
                  </a:cubicBezTo>
                  <a:cubicBezTo>
                    <a:pt x="1250" y="417"/>
                    <a:pt x="834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2153;p55"/>
            <p:cNvSpPr/>
            <p:nvPr/>
          </p:nvSpPr>
          <p:spPr>
            <a:xfrm>
              <a:off x="3460250" y="1922475"/>
              <a:ext cx="31575" cy="29400"/>
            </a:xfrm>
            <a:custGeom>
              <a:avLst/>
              <a:gdLst/>
              <a:ahLst/>
              <a:cxnLst/>
              <a:rect l="l" t="t" r="r" b="b"/>
              <a:pathLst>
                <a:path w="1263" h="1176" extrusionOk="0">
                  <a:moveTo>
                    <a:pt x="255" y="0"/>
                  </a:moveTo>
                  <a:cubicBezTo>
                    <a:pt x="128" y="0"/>
                    <a:pt x="0" y="86"/>
                    <a:pt x="12" y="259"/>
                  </a:cubicBezTo>
                  <a:cubicBezTo>
                    <a:pt x="12" y="771"/>
                    <a:pt x="429" y="1176"/>
                    <a:pt x="941" y="1176"/>
                  </a:cubicBezTo>
                  <a:cubicBezTo>
                    <a:pt x="1262" y="1176"/>
                    <a:pt x="1262" y="700"/>
                    <a:pt x="941" y="700"/>
                  </a:cubicBezTo>
                  <a:cubicBezTo>
                    <a:pt x="691" y="700"/>
                    <a:pt x="488" y="497"/>
                    <a:pt x="488" y="259"/>
                  </a:cubicBezTo>
                  <a:cubicBezTo>
                    <a:pt x="506" y="86"/>
                    <a:pt x="38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2154;p55"/>
            <p:cNvSpPr/>
            <p:nvPr/>
          </p:nvSpPr>
          <p:spPr>
            <a:xfrm>
              <a:off x="3295925" y="1833700"/>
              <a:ext cx="294125" cy="190225"/>
            </a:xfrm>
            <a:custGeom>
              <a:avLst/>
              <a:gdLst/>
              <a:ahLst/>
              <a:cxnLst/>
              <a:rect l="l" t="t" r="r" b="b"/>
              <a:pathLst>
                <a:path w="11765" h="7609" extrusionOk="0">
                  <a:moveTo>
                    <a:pt x="2108" y="476"/>
                  </a:moveTo>
                  <a:cubicBezTo>
                    <a:pt x="2775" y="476"/>
                    <a:pt x="3311" y="1012"/>
                    <a:pt x="3311" y="1679"/>
                  </a:cubicBezTo>
                  <a:lnTo>
                    <a:pt x="3311" y="5929"/>
                  </a:lnTo>
                  <a:cubicBezTo>
                    <a:pt x="3311" y="6584"/>
                    <a:pt x="2775" y="7120"/>
                    <a:pt x="2108" y="7120"/>
                  </a:cubicBezTo>
                  <a:lnTo>
                    <a:pt x="1680" y="7120"/>
                  </a:lnTo>
                  <a:cubicBezTo>
                    <a:pt x="1025" y="7120"/>
                    <a:pt x="489" y="6584"/>
                    <a:pt x="489" y="5929"/>
                  </a:cubicBezTo>
                  <a:lnTo>
                    <a:pt x="489" y="2024"/>
                  </a:lnTo>
                  <a:lnTo>
                    <a:pt x="489" y="1905"/>
                  </a:lnTo>
                  <a:lnTo>
                    <a:pt x="489" y="1893"/>
                  </a:lnTo>
                  <a:cubicBezTo>
                    <a:pt x="489" y="1167"/>
                    <a:pt x="1037" y="560"/>
                    <a:pt x="1763" y="488"/>
                  </a:cubicBezTo>
                  <a:cubicBezTo>
                    <a:pt x="1799" y="488"/>
                    <a:pt x="1858" y="476"/>
                    <a:pt x="1906" y="476"/>
                  </a:cubicBezTo>
                  <a:close/>
                  <a:moveTo>
                    <a:pt x="10086" y="488"/>
                  </a:moveTo>
                  <a:cubicBezTo>
                    <a:pt x="10752" y="488"/>
                    <a:pt x="11288" y="1024"/>
                    <a:pt x="11288" y="1679"/>
                  </a:cubicBezTo>
                  <a:lnTo>
                    <a:pt x="11288" y="5929"/>
                  </a:lnTo>
                  <a:cubicBezTo>
                    <a:pt x="11276" y="6584"/>
                    <a:pt x="10740" y="7120"/>
                    <a:pt x="10086" y="7120"/>
                  </a:cubicBezTo>
                  <a:lnTo>
                    <a:pt x="3287" y="7120"/>
                  </a:lnTo>
                  <a:cubicBezTo>
                    <a:pt x="3609" y="6810"/>
                    <a:pt x="3787" y="6382"/>
                    <a:pt x="3799" y="5929"/>
                  </a:cubicBezTo>
                  <a:lnTo>
                    <a:pt x="3799" y="1679"/>
                  </a:lnTo>
                  <a:cubicBezTo>
                    <a:pt x="3787" y="1226"/>
                    <a:pt x="3609" y="798"/>
                    <a:pt x="3287" y="488"/>
                  </a:cubicBezTo>
                  <a:close/>
                  <a:moveTo>
                    <a:pt x="1906" y="0"/>
                  </a:moveTo>
                  <a:cubicBezTo>
                    <a:pt x="858" y="0"/>
                    <a:pt x="13" y="845"/>
                    <a:pt x="1" y="1893"/>
                  </a:cubicBezTo>
                  <a:lnTo>
                    <a:pt x="1" y="2012"/>
                  </a:lnTo>
                  <a:lnTo>
                    <a:pt x="1" y="5929"/>
                  </a:lnTo>
                  <a:cubicBezTo>
                    <a:pt x="1" y="6858"/>
                    <a:pt x="763" y="7608"/>
                    <a:pt x="1692" y="7608"/>
                  </a:cubicBezTo>
                  <a:lnTo>
                    <a:pt x="10086" y="7608"/>
                  </a:lnTo>
                  <a:cubicBezTo>
                    <a:pt x="11014" y="7608"/>
                    <a:pt x="11764" y="6858"/>
                    <a:pt x="11764" y="5929"/>
                  </a:cubicBezTo>
                  <a:lnTo>
                    <a:pt x="11764" y="1679"/>
                  </a:lnTo>
                  <a:cubicBezTo>
                    <a:pt x="11764" y="750"/>
                    <a:pt x="11014" y="0"/>
                    <a:pt x="10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2155;p55"/>
            <p:cNvSpPr/>
            <p:nvPr/>
          </p:nvSpPr>
          <p:spPr>
            <a:xfrm>
              <a:off x="3321825" y="1886600"/>
              <a:ext cx="11925" cy="14775"/>
            </a:xfrm>
            <a:custGeom>
              <a:avLst/>
              <a:gdLst/>
              <a:ahLst/>
              <a:cxnLst/>
              <a:rect l="l" t="t" r="r" b="b"/>
              <a:pathLst>
                <a:path w="477" h="591" extrusionOk="0">
                  <a:moveTo>
                    <a:pt x="240" y="0"/>
                  </a:moveTo>
                  <a:cubicBezTo>
                    <a:pt x="228" y="0"/>
                    <a:pt x="216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349"/>
                  </a:lnTo>
                  <a:cubicBezTo>
                    <a:pt x="1" y="468"/>
                    <a:pt x="84" y="575"/>
                    <a:pt x="203" y="587"/>
                  </a:cubicBezTo>
                  <a:cubicBezTo>
                    <a:pt x="217" y="589"/>
                    <a:pt x="230" y="590"/>
                    <a:pt x="243" y="590"/>
                  </a:cubicBezTo>
                  <a:cubicBezTo>
                    <a:pt x="369" y="590"/>
                    <a:pt x="477" y="489"/>
                    <a:pt x="477" y="349"/>
                  </a:cubicBezTo>
                  <a:lnTo>
                    <a:pt x="477" y="241"/>
                  </a:lnTo>
                  <a:cubicBezTo>
                    <a:pt x="477" y="111"/>
                    <a:pt x="368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2156;p55"/>
            <p:cNvSpPr/>
            <p:nvPr/>
          </p:nvSpPr>
          <p:spPr>
            <a:xfrm>
              <a:off x="3321825" y="1908625"/>
              <a:ext cx="11925" cy="62400"/>
            </a:xfrm>
            <a:custGeom>
              <a:avLst/>
              <a:gdLst/>
              <a:ahLst/>
              <a:cxnLst/>
              <a:rect l="l" t="t" r="r" b="b"/>
              <a:pathLst>
                <a:path w="477" h="2496" extrusionOk="0">
                  <a:moveTo>
                    <a:pt x="240" y="0"/>
                  </a:moveTo>
                  <a:cubicBezTo>
                    <a:pt x="228" y="0"/>
                    <a:pt x="216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2254"/>
                  </a:lnTo>
                  <a:cubicBezTo>
                    <a:pt x="1" y="2373"/>
                    <a:pt x="84" y="2468"/>
                    <a:pt x="203" y="2492"/>
                  </a:cubicBezTo>
                  <a:cubicBezTo>
                    <a:pt x="217" y="2494"/>
                    <a:pt x="230" y="2495"/>
                    <a:pt x="243" y="2495"/>
                  </a:cubicBezTo>
                  <a:cubicBezTo>
                    <a:pt x="369" y="2495"/>
                    <a:pt x="477" y="2394"/>
                    <a:pt x="477" y="2254"/>
                  </a:cubicBezTo>
                  <a:lnTo>
                    <a:pt x="477" y="242"/>
                  </a:lnTo>
                  <a:cubicBezTo>
                    <a:pt x="477" y="111"/>
                    <a:pt x="368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2157;p55"/>
          <p:cNvGrpSpPr/>
          <p:nvPr/>
        </p:nvGrpSpPr>
        <p:grpSpPr>
          <a:xfrm>
            <a:off x="7803372" y="2567141"/>
            <a:ext cx="296500" cy="230400"/>
            <a:chOff x="1131975" y="2186125"/>
            <a:chExt cx="296500" cy="230400"/>
          </a:xfrm>
        </p:grpSpPr>
        <p:sp>
          <p:nvSpPr>
            <p:cNvPr id="458" name="Google Shape;2158;p55"/>
            <p:cNvSpPr/>
            <p:nvPr/>
          </p:nvSpPr>
          <p:spPr>
            <a:xfrm>
              <a:off x="1307550" y="2299950"/>
              <a:ext cx="103350" cy="100500"/>
            </a:xfrm>
            <a:custGeom>
              <a:avLst/>
              <a:gdLst/>
              <a:ahLst/>
              <a:cxnLst/>
              <a:rect l="l" t="t" r="r" b="b"/>
              <a:pathLst>
                <a:path w="4134" h="4020" extrusionOk="0">
                  <a:moveTo>
                    <a:pt x="335" y="1"/>
                  </a:moveTo>
                  <a:cubicBezTo>
                    <a:pt x="150" y="1"/>
                    <a:pt x="1" y="225"/>
                    <a:pt x="157" y="400"/>
                  </a:cubicBezTo>
                  <a:lnTo>
                    <a:pt x="3705" y="3948"/>
                  </a:lnTo>
                  <a:cubicBezTo>
                    <a:pt x="3741" y="3996"/>
                    <a:pt x="3812" y="4019"/>
                    <a:pt x="3872" y="4019"/>
                  </a:cubicBezTo>
                  <a:cubicBezTo>
                    <a:pt x="3931" y="4019"/>
                    <a:pt x="3991" y="3996"/>
                    <a:pt x="4038" y="3948"/>
                  </a:cubicBezTo>
                  <a:cubicBezTo>
                    <a:pt x="4134" y="3853"/>
                    <a:pt x="4134" y="3698"/>
                    <a:pt x="4038" y="3603"/>
                  </a:cubicBezTo>
                  <a:lnTo>
                    <a:pt x="502" y="67"/>
                  </a:lnTo>
                  <a:cubicBezTo>
                    <a:pt x="448" y="21"/>
                    <a:pt x="390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2159;p55"/>
            <p:cNvSpPr/>
            <p:nvPr/>
          </p:nvSpPr>
          <p:spPr>
            <a:xfrm>
              <a:off x="1410250" y="2402350"/>
              <a:ext cx="18225" cy="14175"/>
            </a:xfrm>
            <a:custGeom>
              <a:avLst/>
              <a:gdLst/>
              <a:ahLst/>
              <a:cxnLst/>
              <a:rect l="l" t="t" r="r" b="b"/>
              <a:pathLst>
                <a:path w="729" h="567" extrusionOk="0">
                  <a:moveTo>
                    <a:pt x="330" y="1"/>
                  </a:moveTo>
                  <a:cubicBezTo>
                    <a:pt x="150" y="1"/>
                    <a:pt x="0" y="228"/>
                    <a:pt x="157" y="412"/>
                  </a:cubicBezTo>
                  <a:lnTo>
                    <a:pt x="240" y="495"/>
                  </a:lnTo>
                  <a:cubicBezTo>
                    <a:pt x="288" y="543"/>
                    <a:pt x="347" y="566"/>
                    <a:pt x="407" y="566"/>
                  </a:cubicBezTo>
                  <a:cubicBezTo>
                    <a:pt x="621" y="566"/>
                    <a:pt x="728" y="304"/>
                    <a:pt x="573" y="150"/>
                  </a:cubicBezTo>
                  <a:lnTo>
                    <a:pt x="490" y="66"/>
                  </a:lnTo>
                  <a:cubicBezTo>
                    <a:pt x="439" y="20"/>
                    <a:pt x="383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2160;p55"/>
            <p:cNvSpPr/>
            <p:nvPr/>
          </p:nvSpPr>
          <p:spPr>
            <a:xfrm>
              <a:off x="1307100" y="2336075"/>
              <a:ext cx="67200" cy="64375"/>
            </a:xfrm>
            <a:custGeom>
              <a:avLst/>
              <a:gdLst/>
              <a:ahLst/>
              <a:cxnLst/>
              <a:rect l="l" t="t" r="r" b="b"/>
              <a:pathLst>
                <a:path w="2688" h="2575" extrusionOk="0">
                  <a:moveTo>
                    <a:pt x="349" y="0"/>
                  </a:moveTo>
                  <a:cubicBezTo>
                    <a:pt x="158" y="0"/>
                    <a:pt x="1" y="245"/>
                    <a:pt x="175" y="419"/>
                  </a:cubicBezTo>
                  <a:lnTo>
                    <a:pt x="2259" y="2503"/>
                  </a:lnTo>
                  <a:cubicBezTo>
                    <a:pt x="2306" y="2551"/>
                    <a:pt x="2369" y="2574"/>
                    <a:pt x="2431" y="2574"/>
                  </a:cubicBezTo>
                  <a:cubicBezTo>
                    <a:pt x="2494" y="2574"/>
                    <a:pt x="2556" y="2551"/>
                    <a:pt x="2604" y="2503"/>
                  </a:cubicBezTo>
                  <a:cubicBezTo>
                    <a:pt x="2687" y="2408"/>
                    <a:pt x="2687" y="2253"/>
                    <a:pt x="2604" y="2158"/>
                  </a:cubicBezTo>
                  <a:lnTo>
                    <a:pt x="520" y="74"/>
                  </a:lnTo>
                  <a:cubicBezTo>
                    <a:pt x="465" y="22"/>
                    <a:pt x="406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2161;p55"/>
            <p:cNvSpPr/>
            <p:nvPr/>
          </p:nvSpPr>
          <p:spPr>
            <a:xfrm>
              <a:off x="1373175" y="2402150"/>
              <a:ext cx="18675" cy="14375"/>
            </a:xfrm>
            <a:custGeom>
              <a:avLst/>
              <a:gdLst/>
              <a:ahLst/>
              <a:cxnLst/>
              <a:rect l="l" t="t" r="r" b="b"/>
              <a:pathLst>
                <a:path w="747" h="575" extrusionOk="0">
                  <a:moveTo>
                    <a:pt x="344" y="1"/>
                  </a:moveTo>
                  <a:cubicBezTo>
                    <a:pt x="159" y="1"/>
                    <a:pt x="1" y="245"/>
                    <a:pt x="175" y="420"/>
                  </a:cubicBezTo>
                  <a:lnTo>
                    <a:pt x="258" y="503"/>
                  </a:lnTo>
                  <a:cubicBezTo>
                    <a:pt x="306" y="551"/>
                    <a:pt x="366" y="574"/>
                    <a:pt x="425" y="574"/>
                  </a:cubicBezTo>
                  <a:cubicBezTo>
                    <a:pt x="639" y="574"/>
                    <a:pt x="747" y="312"/>
                    <a:pt x="604" y="158"/>
                  </a:cubicBezTo>
                  <a:lnTo>
                    <a:pt x="509" y="74"/>
                  </a:lnTo>
                  <a:cubicBezTo>
                    <a:pt x="457" y="22"/>
                    <a:pt x="399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2162;p55"/>
            <p:cNvSpPr/>
            <p:nvPr/>
          </p:nvSpPr>
          <p:spPr>
            <a:xfrm>
              <a:off x="1131975" y="2186125"/>
              <a:ext cx="190525" cy="230100"/>
            </a:xfrm>
            <a:custGeom>
              <a:avLst/>
              <a:gdLst/>
              <a:ahLst/>
              <a:cxnLst/>
              <a:rect l="l" t="t" r="r" b="b"/>
              <a:pathLst>
                <a:path w="7621" h="9204" extrusionOk="0">
                  <a:moveTo>
                    <a:pt x="3810" y="583"/>
                  </a:moveTo>
                  <a:lnTo>
                    <a:pt x="6775" y="3548"/>
                  </a:lnTo>
                  <a:lnTo>
                    <a:pt x="846" y="3548"/>
                  </a:lnTo>
                  <a:lnTo>
                    <a:pt x="3810" y="583"/>
                  </a:lnTo>
                  <a:close/>
                  <a:moveTo>
                    <a:pt x="4811" y="5346"/>
                  </a:moveTo>
                  <a:lnTo>
                    <a:pt x="4823" y="8715"/>
                  </a:lnTo>
                  <a:lnTo>
                    <a:pt x="2798" y="8715"/>
                  </a:lnTo>
                  <a:lnTo>
                    <a:pt x="2798" y="5346"/>
                  </a:lnTo>
                  <a:close/>
                  <a:moveTo>
                    <a:pt x="6156" y="4036"/>
                  </a:moveTo>
                  <a:lnTo>
                    <a:pt x="6156" y="8715"/>
                  </a:lnTo>
                  <a:lnTo>
                    <a:pt x="5299" y="8715"/>
                  </a:lnTo>
                  <a:lnTo>
                    <a:pt x="5299" y="5096"/>
                  </a:lnTo>
                  <a:cubicBezTo>
                    <a:pt x="5299" y="4965"/>
                    <a:pt x="5192" y="4858"/>
                    <a:pt x="5061" y="4858"/>
                  </a:cubicBezTo>
                  <a:lnTo>
                    <a:pt x="2560" y="4858"/>
                  </a:lnTo>
                  <a:cubicBezTo>
                    <a:pt x="2417" y="4858"/>
                    <a:pt x="2310" y="4965"/>
                    <a:pt x="2310" y="5096"/>
                  </a:cubicBezTo>
                  <a:lnTo>
                    <a:pt x="2310" y="8715"/>
                  </a:lnTo>
                  <a:lnTo>
                    <a:pt x="1465" y="8715"/>
                  </a:lnTo>
                  <a:lnTo>
                    <a:pt x="1465" y="4036"/>
                  </a:lnTo>
                  <a:close/>
                  <a:moveTo>
                    <a:pt x="3810" y="0"/>
                  </a:moveTo>
                  <a:cubicBezTo>
                    <a:pt x="3751" y="0"/>
                    <a:pt x="3691" y="24"/>
                    <a:pt x="3644" y="71"/>
                  </a:cubicBezTo>
                  <a:lnTo>
                    <a:pt x="96" y="3620"/>
                  </a:lnTo>
                  <a:cubicBezTo>
                    <a:pt x="12" y="3703"/>
                    <a:pt x="0" y="3834"/>
                    <a:pt x="72" y="3929"/>
                  </a:cubicBezTo>
                  <a:cubicBezTo>
                    <a:pt x="120" y="4001"/>
                    <a:pt x="191" y="4036"/>
                    <a:pt x="274" y="4036"/>
                  </a:cubicBezTo>
                  <a:lnTo>
                    <a:pt x="989" y="4036"/>
                  </a:lnTo>
                  <a:lnTo>
                    <a:pt x="989" y="8965"/>
                  </a:lnTo>
                  <a:cubicBezTo>
                    <a:pt x="989" y="9096"/>
                    <a:pt x="1096" y="9204"/>
                    <a:pt x="1227" y="9204"/>
                  </a:cubicBezTo>
                  <a:lnTo>
                    <a:pt x="6394" y="9204"/>
                  </a:lnTo>
                  <a:cubicBezTo>
                    <a:pt x="6525" y="9204"/>
                    <a:pt x="6644" y="9096"/>
                    <a:pt x="6644" y="8965"/>
                  </a:cubicBezTo>
                  <a:lnTo>
                    <a:pt x="6644" y="4036"/>
                  </a:lnTo>
                  <a:lnTo>
                    <a:pt x="7359" y="4036"/>
                  </a:lnTo>
                  <a:cubicBezTo>
                    <a:pt x="7454" y="4036"/>
                    <a:pt x="7549" y="3977"/>
                    <a:pt x="7585" y="3881"/>
                  </a:cubicBezTo>
                  <a:cubicBezTo>
                    <a:pt x="7620" y="3786"/>
                    <a:pt x="7597" y="3679"/>
                    <a:pt x="7513" y="3608"/>
                  </a:cubicBezTo>
                  <a:lnTo>
                    <a:pt x="3989" y="71"/>
                  </a:lnTo>
                  <a:cubicBezTo>
                    <a:pt x="3941" y="24"/>
                    <a:pt x="3870" y="0"/>
                    <a:pt x="3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2163;p55"/>
            <p:cNvSpPr/>
            <p:nvPr/>
          </p:nvSpPr>
          <p:spPr>
            <a:xfrm>
              <a:off x="1307125" y="2372950"/>
              <a:ext cx="32050" cy="27500"/>
            </a:xfrm>
            <a:custGeom>
              <a:avLst/>
              <a:gdLst/>
              <a:ahLst/>
              <a:cxnLst/>
              <a:rect l="l" t="t" r="r" b="b"/>
              <a:pathLst>
                <a:path w="1282" h="1100" extrusionOk="0">
                  <a:moveTo>
                    <a:pt x="344" y="0"/>
                  </a:moveTo>
                  <a:cubicBezTo>
                    <a:pt x="155" y="0"/>
                    <a:pt x="1" y="236"/>
                    <a:pt x="174" y="409"/>
                  </a:cubicBezTo>
                  <a:lnTo>
                    <a:pt x="781" y="1028"/>
                  </a:lnTo>
                  <a:cubicBezTo>
                    <a:pt x="829" y="1076"/>
                    <a:pt x="888" y="1099"/>
                    <a:pt x="960" y="1099"/>
                  </a:cubicBezTo>
                  <a:cubicBezTo>
                    <a:pt x="1174" y="1099"/>
                    <a:pt x="1281" y="838"/>
                    <a:pt x="1126" y="683"/>
                  </a:cubicBezTo>
                  <a:lnTo>
                    <a:pt x="519" y="76"/>
                  </a:lnTo>
                  <a:cubicBezTo>
                    <a:pt x="463" y="22"/>
                    <a:pt x="402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2164;p55"/>
            <p:cNvSpPr/>
            <p:nvPr/>
          </p:nvSpPr>
          <p:spPr>
            <a:xfrm>
              <a:off x="1336300" y="2402125"/>
              <a:ext cx="18950" cy="14400"/>
            </a:xfrm>
            <a:custGeom>
              <a:avLst/>
              <a:gdLst/>
              <a:ahLst/>
              <a:cxnLst/>
              <a:rect l="l" t="t" r="r" b="b"/>
              <a:pathLst>
                <a:path w="758" h="576" extrusionOk="0">
                  <a:moveTo>
                    <a:pt x="349" y="0"/>
                  </a:moveTo>
                  <a:cubicBezTo>
                    <a:pt x="162" y="0"/>
                    <a:pt x="1" y="238"/>
                    <a:pt x="174" y="421"/>
                  </a:cubicBezTo>
                  <a:lnTo>
                    <a:pt x="269" y="504"/>
                  </a:lnTo>
                  <a:cubicBezTo>
                    <a:pt x="305" y="552"/>
                    <a:pt x="376" y="575"/>
                    <a:pt x="436" y="575"/>
                  </a:cubicBezTo>
                  <a:cubicBezTo>
                    <a:pt x="650" y="575"/>
                    <a:pt x="757" y="313"/>
                    <a:pt x="602" y="159"/>
                  </a:cubicBezTo>
                  <a:lnTo>
                    <a:pt x="519" y="75"/>
                  </a:lnTo>
                  <a:cubicBezTo>
                    <a:pt x="466" y="22"/>
                    <a:pt x="407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2165;p55"/>
          <p:cNvGrpSpPr/>
          <p:nvPr/>
        </p:nvGrpSpPr>
        <p:grpSpPr>
          <a:xfrm>
            <a:off x="5810363" y="3056018"/>
            <a:ext cx="238150" cy="294100"/>
            <a:chOff x="452725" y="2192075"/>
            <a:chExt cx="238150" cy="294100"/>
          </a:xfrm>
        </p:grpSpPr>
        <p:sp>
          <p:nvSpPr>
            <p:cNvPr id="466" name="Google Shape;2166;p55"/>
            <p:cNvSpPr/>
            <p:nvPr/>
          </p:nvSpPr>
          <p:spPr>
            <a:xfrm>
              <a:off x="673875" y="2209925"/>
              <a:ext cx="15800" cy="12225"/>
            </a:xfrm>
            <a:custGeom>
              <a:avLst/>
              <a:gdLst/>
              <a:ahLst/>
              <a:cxnLst/>
              <a:rect l="l" t="t" r="r" b="b"/>
              <a:pathLst>
                <a:path w="632" h="489" extrusionOk="0">
                  <a:moveTo>
                    <a:pt x="275" y="1"/>
                  </a:moveTo>
                  <a:cubicBezTo>
                    <a:pt x="156" y="1"/>
                    <a:pt x="48" y="84"/>
                    <a:pt x="25" y="203"/>
                  </a:cubicBezTo>
                  <a:cubicBezTo>
                    <a:pt x="1" y="346"/>
                    <a:pt x="120" y="477"/>
                    <a:pt x="263" y="489"/>
                  </a:cubicBezTo>
                  <a:lnTo>
                    <a:pt x="370" y="489"/>
                  </a:lnTo>
                  <a:cubicBezTo>
                    <a:pt x="489" y="489"/>
                    <a:pt x="596" y="393"/>
                    <a:pt x="608" y="286"/>
                  </a:cubicBezTo>
                  <a:cubicBezTo>
                    <a:pt x="632" y="131"/>
                    <a:pt x="525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2167;p55"/>
            <p:cNvSpPr/>
            <p:nvPr/>
          </p:nvSpPr>
          <p:spPr>
            <a:xfrm>
              <a:off x="479500" y="2209925"/>
              <a:ext cx="189950" cy="12225"/>
            </a:xfrm>
            <a:custGeom>
              <a:avLst/>
              <a:gdLst/>
              <a:ahLst/>
              <a:cxnLst/>
              <a:rect l="l" t="t" r="r" b="b"/>
              <a:pathLst>
                <a:path w="7598" h="489" extrusionOk="0">
                  <a:moveTo>
                    <a:pt x="275" y="1"/>
                  </a:moveTo>
                  <a:cubicBezTo>
                    <a:pt x="156" y="1"/>
                    <a:pt x="49" y="84"/>
                    <a:pt x="25" y="203"/>
                  </a:cubicBezTo>
                  <a:cubicBezTo>
                    <a:pt x="1" y="346"/>
                    <a:pt x="120" y="477"/>
                    <a:pt x="263" y="489"/>
                  </a:cubicBezTo>
                  <a:lnTo>
                    <a:pt x="7276" y="489"/>
                  </a:lnTo>
                  <a:cubicBezTo>
                    <a:pt x="7597" y="489"/>
                    <a:pt x="7597" y="1"/>
                    <a:pt x="7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2168;p55"/>
            <p:cNvSpPr/>
            <p:nvPr/>
          </p:nvSpPr>
          <p:spPr>
            <a:xfrm>
              <a:off x="673875" y="2227175"/>
              <a:ext cx="15800" cy="11950"/>
            </a:xfrm>
            <a:custGeom>
              <a:avLst/>
              <a:gdLst/>
              <a:ahLst/>
              <a:cxnLst/>
              <a:rect l="l" t="t" r="r" b="b"/>
              <a:pathLst>
                <a:path w="632" h="478" extrusionOk="0">
                  <a:moveTo>
                    <a:pt x="254" y="0"/>
                  </a:moveTo>
                  <a:cubicBezTo>
                    <a:pt x="144" y="0"/>
                    <a:pt x="47" y="91"/>
                    <a:pt x="25" y="192"/>
                  </a:cubicBezTo>
                  <a:cubicBezTo>
                    <a:pt x="1" y="346"/>
                    <a:pt x="120" y="477"/>
                    <a:pt x="263" y="477"/>
                  </a:cubicBezTo>
                  <a:lnTo>
                    <a:pt x="370" y="477"/>
                  </a:lnTo>
                  <a:cubicBezTo>
                    <a:pt x="489" y="477"/>
                    <a:pt x="596" y="394"/>
                    <a:pt x="608" y="275"/>
                  </a:cubicBezTo>
                  <a:cubicBezTo>
                    <a:pt x="632" y="132"/>
                    <a:pt x="525" y="1"/>
                    <a:pt x="370" y="1"/>
                  </a:cubicBezTo>
                  <a:lnTo>
                    <a:pt x="275" y="1"/>
                  </a:lnTo>
                  <a:cubicBezTo>
                    <a:pt x="268" y="0"/>
                    <a:pt x="26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2169;p55"/>
            <p:cNvSpPr/>
            <p:nvPr/>
          </p:nvSpPr>
          <p:spPr>
            <a:xfrm>
              <a:off x="479500" y="2227175"/>
              <a:ext cx="189950" cy="11950"/>
            </a:xfrm>
            <a:custGeom>
              <a:avLst/>
              <a:gdLst/>
              <a:ahLst/>
              <a:cxnLst/>
              <a:rect l="l" t="t" r="r" b="b"/>
              <a:pathLst>
                <a:path w="7598" h="478" extrusionOk="0">
                  <a:moveTo>
                    <a:pt x="255" y="0"/>
                  </a:moveTo>
                  <a:cubicBezTo>
                    <a:pt x="144" y="0"/>
                    <a:pt x="47" y="91"/>
                    <a:pt x="25" y="192"/>
                  </a:cubicBezTo>
                  <a:cubicBezTo>
                    <a:pt x="1" y="346"/>
                    <a:pt x="120" y="477"/>
                    <a:pt x="263" y="477"/>
                  </a:cubicBezTo>
                  <a:lnTo>
                    <a:pt x="7276" y="477"/>
                  </a:lnTo>
                  <a:cubicBezTo>
                    <a:pt x="7597" y="477"/>
                    <a:pt x="7597" y="1"/>
                    <a:pt x="7276" y="1"/>
                  </a:cubicBezTo>
                  <a:lnTo>
                    <a:pt x="275" y="1"/>
                  </a:lnTo>
                  <a:cubicBezTo>
                    <a:pt x="268" y="0"/>
                    <a:pt x="26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2170;p55"/>
            <p:cNvSpPr/>
            <p:nvPr/>
          </p:nvSpPr>
          <p:spPr>
            <a:xfrm>
              <a:off x="452725" y="2192075"/>
              <a:ext cx="238150" cy="294100"/>
            </a:xfrm>
            <a:custGeom>
              <a:avLst/>
              <a:gdLst/>
              <a:ahLst/>
              <a:cxnLst/>
              <a:rect l="l" t="t" r="r" b="b"/>
              <a:pathLst>
                <a:path w="9526" h="11764" extrusionOk="0">
                  <a:moveTo>
                    <a:pt x="489" y="2298"/>
                  </a:moveTo>
                  <a:cubicBezTo>
                    <a:pt x="655" y="2429"/>
                    <a:pt x="846" y="2512"/>
                    <a:pt x="1060" y="2560"/>
                  </a:cubicBezTo>
                  <a:lnTo>
                    <a:pt x="1060" y="11263"/>
                  </a:lnTo>
                  <a:cubicBezTo>
                    <a:pt x="715" y="11156"/>
                    <a:pt x="489" y="10847"/>
                    <a:pt x="489" y="10490"/>
                  </a:cubicBezTo>
                  <a:lnTo>
                    <a:pt x="489" y="2298"/>
                  </a:lnTo>
                  <a:close/>
                  <a:moveTo>
                    <a:pt x="8978" y="2572"/>
                  </a:moveTo>
                  <a:lnTo>
                    <a:pt x="8990" y="11287"/>
                  </a:lnTo>
                  <a:lnTo>
                    <a:pt x="1536" y="11287"/>
                  </a:lnTo>
                  <a:lnTo>
                    <a:pt x="1536" y="2572"/>
                  </a:lnTo>
                  <a:close/>
                  <a:moveTo>
                    <a:pt x="1298" y="0"/>
                  </a:moveTo>
                  <a:cubicBezTo>
                    <a:pt x="596" y="0"/>
                    <a:pt x="24" y="560"/>
                    <a:pt x="0" y="1262"/>
                  </a:cubicBezTo>
                  <a:cubicBezTo>
                    <a:pt x="0" y="1274"/>
                    <a:pt x="0" y="1274"/>
                    <a:pt x="0" y="1286"/>
                  </a:cubicBezTo>
                  <a:lnTo>
                    <a:pt x="0" y="10478"/>
                  </a:lnTo>
                  <a:cubicBezTo>
                    <a:pt x="0" y="11192"/>
                    <a:pt x="584" y="11763"/>
                    <a:pt x="1286" y="11763"/>
                  </a:cubicBezTo>
                  <a:lnTo>
                    <a:pt x="9228" y="11763"/>
                  </a:lnTo>
                  <a:cubicBezTo>
                    <a:pt x="9359" y="11763"/>
                    <a:pt x="9466" y="11656"/>
                    <a:pt x="9466" y="11525"/>
                  </a:cubicBezTo>
                  <a:lnTo>
                    <a:pt x="9466" y="2334"/>
                  </a:lnTo>
                  <a:cubicBezTo>
                    <a:pt x="9466" y="2203"/>
                    <a:pt x="9359" y="2096"/>
                    <a:pt x="9228" y="2096"/>
                  </a:cubicBezTo>
                  <a:lnTo>
                    <a:pt x="1286" y="2096"/>
                  </a:lnTo>
                  <a:cubicBezTo>
                    <a:pt x="846" y="2096"/>
                    <a:pt x="477" y="1738"/>
                    <a:pt x="477" y="1286"/>
                  </a:cubicBezTo>
                  <a:cubicBezTo>
                    <a:pt x="489" y="834"/>
                    <a:pt x="846" y="488"/>
                    <a:pt x="1286" y="488"/>
                  </a:cubicBezTo>
                  <a:lnTo>
                    <a:pt x="9263" y="488"/>
                  </a:lnTo>
                  <a:cubicBezTo>
                    <a:pt x="9383" y="488"/>
                    <a:pt x="9478" y="405"/>
                    <a:pt x="9502" y="286"/>
                  </a:cubicBezTo>
                  <a:cubicBezTo>
                    <a:pt x="9525" y="131"/>
                    <a:pt x="9418" y="0"/>
                    <a:pt x="9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171;p55"/>
            <p:cNvSpPr/>
            <p:nvPr/>
          </p:nvSpPr>
          <p:spPr>
            <a:xfrm>
              <a:off x="522075" y="2292650"/>
              <a:ext cx="123850" cy="109300"/>
            </a:xfrm>
            <a:custGeom>
              <a:avLst/>
              <a:gdLst/>
              <a:ahLst/>
              <a:cxnLst/>
              <a:rect l="l" t="t" r="r" b="b"/>
              <a:pathLst>
                <a:path w="4954" h="4372" extrusionOk="0">
                  <a:moveTo>
                    <a:pt x="4465" y="478"/>
                  </a:moveTo>
                  <a:lnTo>
                    <a:pt x="4465" y="2466"/>
                  </a:lnTo>
                  <a:lnTo>
                    <a:pt x="3870" y="1918"/>
                  </a:lnTo>
                  <a:cubicBezTo>
                    <a:pt x="3825" y="1873"/>
                    <a:pt x="3769" y="1852"/>
                    <a:pt x="3713" y="1852"/>
                  </a:cubicBezTo>
                  <a:cubicBezTo>
                    <a:pt x="3665" y="1852"/>
                    <a:pt x="3616" y="1867"/>
                    <a:pt x="3572" y="1895"/>
                  </a:cubicBezTo>
                  <a:lnTo>
                    <a:pt x="2287" y="2716"/>
                  </a:lnTo>
                  <a:lnTo>
                    <a:pt x="1620" y="1883"/>
                  </a:lnTo>
                  <a:cubicBezTo>
                    <a:pt x="1584" y="1823"/>
                    <a:pt x="1513" y="1787"/>
                    <a:pt x="1453" y="1787"/>
                  </a:cubicBezTo>
                  <a:cubicBezTo>
                    <a:pt x="1382" y="1787"/>
                    <a:pt x="1310" y="1811"/>
                    <a:pt x="1263" y="1859"/>
                  </a:cubicBezTo>
                  <a:lnTo>
                    <a:pt x="489" y="2633"/>
                  </a:lnTo>
                  <a:lnTo>
                    <a:pt x="489" y="478"/>
                  </a:lnTo>
                  <a:close/>
                  <a:moveTo>
                    <a:pt x="1417" y="2383"/>
                  </a:moveTo>
                  <a:lnTo>
                    <a:pt x="2048" y="3180"/>
                  </a:lnTo>
                  <a:lnTo>
                    <a:pt x="2596" y="3883"/>
                  </a:lnTo>
                  <a:lnTo>
                    <a:pt x="489" y="3883"/>
                  </a:lnTo>
                  <a:lnTo>
                    <a:pt x="489" y="3299"/>
                  </a:lnTo>
                  <a:lnTo>
                    <a:pt x="1417" y="2383"/>
                  </a:lnTo>
                  <a:close/>
                  <a:moveTo>
                    <a:pt x="3692" y="2395"/>
                  </a:moveTo>
                  <a:lnTo>
                    <a:pt x="4489" y="3109"/>
                  </a:lnTo>
                  <a:lnTo>
                    <a:pt x="4489" y="3883"/>
                  </a:lnTo>
                  <a:lnTo>
                    <a:pt x="3215" y="3883"/>
                  </a:lnTo>
                  <a:lnTo>
                    <a:pt x="2596" y="3097"/>
                  </a:lnTo>
                  <a:lnTo>
                    <a:pt x="3692" y="2395"/>
                  </a:lnTo>
                  <a:close/>
                  <a:moveTo>
                    <a:pt x="4723" y="1"/>
                  </a:moveTo>
                  <a:cubicBezTo>
                    <a:pt x="4717" y="1"/>
                    <a:pt x="4710" y="1"/>
                    <a:pt x="4704" y="1"/>
                  </a:cubicBezTo>
                  <a:lnTo>
                    <a:pt x="251" y="1"/>
                  </a:lnTo>
                  <a:cubicBezTo>
                    <a:pt x="120" y="1"/>
                    <a:pt x="12" y="109"/>
                    <a:pt x="12" y="240"/>
                  </a:cubicBezTo>
                  <a:lnTo>
                    <a:pt x="12" y="4121"/>
                  </a:lnTo>
                  <a:cubicBezTo>
                    <a:pt x="1" y="4264"/>
                    <a:pt x="120" y="4371"/>
                    <a:pt x="251" y="4371"/>
                  </a:cubicBezTo>
                  <a:lnTo>
                    <a:pt x="4715" y="4371"/>
                  </a:lnTo>
                  <a:cubicBezTo>
                    <a:pt x="4846" y="4371"/>
                    <a:pt x="4954" y="4264"/>
                    <a:pt x="4954" y="4133"/>
                  </a:cubicBezTo>
                  <a:lnTo>
                    <a:pt x="4954" y="240"/>
                  </a:lnTo>
                  <a:cubicBezTo>
                    <a:pt x="4954" y="115"/>
                    <a:pt x="4856" y="1"/>
                    <a:pt x="4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172;p55"/>
            <p:cNvSpPr/>
            <p:nvPr/>
          </p:nvSpPr>
          <p:spPr>
            <a:xfrm>
              <a:off x="570300" y="2314700"/>
              <a:ext cx="34850" cy="29925"/>
            </a:xfrm>
            <a:custGeom>
              <a:avLst/>
              <a:gdLst/>
              <a:ahLst/>
              <a:cxnLst/>
              <a:rect l="l" t="t" r="r" b="b"/>
              <a:pathLst>
                <a:path w="1394" h="1197" extrusionOk="0">
                  <a:moveTo>
                    <a:pt x="797" y="485"/>
                  </a:moveTo>
                  <a:cubicBezTo>
                    <a:pt x="858" y="485"/>
                    <a:pt x="917" y="536"/>
                    <a:pt x="917" y="608"/>
                  </a:cubicBezTo>
                  <a:cubicBezTo>
                    <a:pt x="917" y="667"/>
                    <a:pt x="858" y="727"/>
                    <a:pt x="798" y="727"/>
                  </a:cubicBezTo>
                  <a:cubicBezTo>
                    <a:pt x="691" y="727"/>
                    <a:pt x="631" y="596"/>
                    <a:pt x="715" y="524"/>
                  </a:cubicBezTo>
                  <a:cubicBezTo>
                    <a:pt x="738" y="497"/>
                    <a:pt x="768" y="485"/>
                    <a:pt x="797" y="485"/>
                  </a:cubicBezTo>
                  <a:close/>
                  <a:moveTo>
                    <a:pt x="798" y="1"/>
                  </a:moveTo>
                  <a:cubicBezTo>
                    <a:pt x="262" y="1"/>
                    <a:pt x="0" y="643"/>
                    <a:pt x="369" y="1024"/>
                  </a:cubicBezTo>
                  <a:cubicBezTo>
                    <a:pt x="492" y="1143"/>
                    <a:pt x="642" y="1197"/>
                    <a:pt x="788" y="1197"/>
                  </a:cubicBezTo>
                  <a:cubicBezTo>
                    <a:pt x="1098" y="1197"/>
                    <a:pt x="1393" y="959"/>
                    <a:pt x="1393" y="596"/>
                  </a:cubicBezTo>
                  <a:cubicBezTo>
                    <a:pt x="1393" y="274"/>
                    <a:pt x="1120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173;p55"/>
            <p:cNvSpPr/>
            <p:nvPr/>
          </p:nvSpPr>
          <p:spPr>
            <a:xfrm>
              <a:off x="615250" y="2410525"/>
              <a:ext cx="15775" cy="11950"/>
            </a:xfrm>
            <a:custGeom>
              <a:avLst/>
              <a:gdLst/>
              <a:ahLst/>
              <a:cxnLst/>
              <a:rect l="l" t="t" r="r" b="b"/>
              <a:pathLst>
                <a:path w="631" h="478" extrusionOk="0">
                  <a:moveTo>
                    <a:pt x="242" y="0"/>
                  </a:moveTo>
                  <a:cubicBezTo>
                    <a:pt x="132" y="0"/>
                    <a:pt x="46" y="91"/>
                    <a:pt x="24" y="192"/>
                  </a:cubicBezTo>
                  <a:cubicBezTo>
                    <a:pt x="0" y="347"/>
                    <a:pt x="107" y="478"/>
                    <a:pt x="262" y="478"/>
                  </a:cubicBezTo>
                  <a:lnTo>
                    <a:pt x="357" y="478"/>
                  </a:lnTo>
                  <a:cubicBezTo>
                    <a:pt x="476" y="478"/>
                    <a:pt x="584" y="394"/>
                    <a:pt x="607" y="275"/>
                  </a:cubicBezTo>
                  <a:cubicBezTo>
                    <a:pt x="630" y="138"/>
                    <a:pt x="521" y="1"/>
                    <a:pt x="386" y="1"/>
                  </a:cubicBezTo>
                  <a:cubicBezTo>
                    <a:pt x="380" y="1"/>
                    <a:pt x="375" y="1"/>
                    <a:pt x="369" y="1"/>
                  </a:cubicBezTo>
                  <a:lnTo>
                    <a:pt x="262" y="1"/>
                  </a:lnTo>
                  <a:cubicBezTo>
                    <a:pt x="255" y="1"/>
                    <a:pt x="249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174;p55"/>
            <p:cNvSpPr/>
            <p:nvPr/>
          </p:nvSpPr>
          <p:spPr>
            <a:xfrm>
              <a:off x="537250" y="2410525"/>
              <a:ext cx="71775" cy="11950"/>
            </a:xfrm>
            <a:custGeom>
              <a:avLst/>
              <a:gdLst/>
              <a:ahLst/>
              <a:cxnLst/>
              <a:rect l="l" t="t" r="r" b="b"/>
              <a:pathLst>
                <a:path w="2871" h="478" extrusionOk="0">
                  <a:moveTo>
                    <a:pt x="254" y="0"/>
                  </a:moveTo>
                  <a:cubicBezTo>
                    <a:pt x="144" y="0"/>
                    <a:pt x="47" y="91"/>
                    <a:pt x="25" y="192"/>
                  </a:cubicBezTo>
                  <a:cubicBezTo>
                    <a:pt x="1" y="347"/>
                    <a:pt x="120" y="478"/>
                    <a:pt x="263" y="478"/>
                  </a:cubicBezTo>
                  <a:lnTo>
                    <a:pt x="2608" y="478"/>
                  </a:lnTo>
                  <a:cubicBezTo>
                    <a:pt x="2727" y="478"/>
                    <a:pt x="2823" y="394"/>
                    <a:pt x="2846" y="275"/>
                  </a:cubicBezTo>
                  <a:cubicBezTo>
                    <a:pt x="2870" y="132"/>
                    <a:pt x="2763" y="1"/>
                    <a:pt x="2608" y="1"/>
                  </a:cubicBezTo>
                  <a:lnTo>
                    <a:pt x="275" y="1"/>
                  </a:lnTo>
                  <a:cubicBezTo>
                    <a:pt x="268" y="1"/>
                    <a:pt x="26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2175;p55"/>
          <p:cNvGrpSpPr/>
          <p:nvPr/>
        </p:nvGrpSpPr>
        <p:grpSpPr>
          <a:xfrm>
            <a:off x="7804572" y="3056018"/>
            <a:ext cx="294100" cy="294100"/>
            <a:chOff x="5459600" y="2553425"/>
            <a:chExt cx="294100" cy="294100"/>
          </a:xfrm>
        </p:grpSpPr>
        <p:sp>
          <p:nvSpPr>
            <p:cNvPr id="476" name="Google Shape;2176;p55"/>
            <p:cNvSpPr/>
            <p:nvPr/>
          </p:nvSpPr>
          <p:spPr>
            <a:xfrm>
              <a:off x="5459600" y="2693500"/>
              <a:ext cx="190525" cy="154025"/>
            </a:xfrm>
            <a:custGeom>
              <a:avLst/>
              <a:gdLst/>
              <a:ahLst/>
              <a:cxnLst/>
              <a:rect l="l" t="t" r="r" b="b"/>
              <a:pathLst>
                <a:path w="7621" h="6161" extrusionOk="0">
                  <a:moveTo>
                    <a:pt x="4181" y="3386"/>
                  </a:moveTo>
                  <a:cubicBezTo>
                    <a:pt x="4188" y="3386"/>
                    <a:pt x="4196" y="3386"/>
                    <a:pt x="4203" y="3386"/>
                  </a:cubicBezTo>
                  <a:lnTo>
                    <a:pt x="5275" y="3386"/>
                  </a:lnTo>
                  <a:cubicBezTo>
                    <a:pt x="5281" y="3386"/>
                    <a:pt x="5286" y="3386"/>
                    <a:pt x="5292" y="3386"/>
                  </a:cubicBezTo>
                  <a:cubicBezTo>
                    <a:pt x="5425" y="3386"/>
                    <a:pt x="5511" y="3522"/>
                    <a:pt x="5454" y="3637"/>
                  </a:cubicBezTo>
                  <a:cubicBezTo>
                    <a:pt x="5418" y="3708"/>
                    <a:pt x="5358" y="3756"/>
                    <a:pt x="5287" y="3756"/>
                  </a:cubicBezTo>
                  <a:lnTo>
                    <a:pt x="4203" y="3756"/>
                  </a:lnTo>
                  <a:cubicBezTo>
                    <a:pt x="4196" y="3756"/>
                    <a:pt x="4188" y="3757"/>
                    <a:pt x="4181" y="3757"/>
                  </a:cubicBezTo>
                  <a:cubicBezTo>
                    <a:pt x="3937" y="3757"/>
                    <a:pt x="3937" y="3386"/>
                    <a:pt x="4181" y="3386"/>
                  </a:cubicBezTo>
                  <a:close/>
                  <a:moveTo>
                    <a:pt x="5287" y="4232"/>
                  </a:moveTo>
                  <a:cubicBezTo>
                    <a:pt x="5358" y="4232"/>
                    <a:pt x="5418" y="4279"/>
                    <a:pt x="5454" y="4339"/>
                  </a:cubicBezTo>
                  <a:cubicBezTo>
                    <a:pt x="5501" y="4458"/>
                    <a:pt x="5418" y="4601"/>
                    <a:pt x="5287" y="4601"/>
                  </a:cubicBezTo>
                  <a:lnTo>
                    <a:pt x="4203" y="4601"/>
                  </a:lnTo>
                  <a:cubicBezTo>
                    <a:pt x="4084" y="4601"/>
                    <a:pt x="4001" y="4482"/>
                    <a:pt x="4025" y="4375"/>
                  </a:cubicBezTo>
                  <a:cubicBezTo>
                    <a:pt x="4049" y="4291"/>
                    <a:pt x="4120" y="4232"/>
                    <a:pt x="4203" y="4232"/>
                  </a:cubicBezTo>
                  <a:close/>
                  <a:moveTo>
                    <a:pt x="3711" y="484"/>
                  </a:moveTo>
                  <a:cubicBezTo>
                    <a:pt x="3837" y="484"/>
                    <a:pt x="3965" y="571"/>
                    <a:pt x="3953" y="743"/>
                  </a:cubicBezTo>
                  <a:cubicBezTo>
                    <a:pt x="3953" y="1231"/>
                    <a:pt x="3775" y="1708"/>
                    <a:pt x="3453" y="2077"/>
                  </a:cubicBezTo>
                  <a:cubicBezTo>
                    <a:pt x="3325" y="2228"/>
                    <a:pt x="3425" y="2470"/>
                    <a:pt x="3629" y="2470"/>
                  </a:cubicBezTo>
                  <a:cubicBezTo>
                    <a:pt x="3634" y="2470"/>
                    <a:pt x="3639" y="2470"/>
                    <a:pt x="3644" y="2470"/>
                  </a:cubicBezTo>
                  <a:lnTo>
                    <a:pt x="6858" y="2470"/>
                  </a:lnTo>
                  <a:cubicBezTo>
                    <a:pt x="7132" y="2494"/>
                    <a:pt x="7132" y="2886"/>
                    <a:pt x="6858" y="2910"/>
                  </a:cubicBezTo>
                  <a:lnTo>
                    <a:pt x="6858" y="2898"/>
                  </a:lnTo>
                  <a:lnTo>
                    <a:pt x="5275" y="2898"/>
                  </a:lnTo>
                  <a:lnTo>
                    <a:pt x="5275" y="2922"/>
                  </a:lnTo>
                  <a:lnTo>
                    <a:pt x="4203" y="2922"/>
                  </a:lnTo>
                  <a:cubicBezTo>
                    <a:pt x="3834" y="2922"/>
                    <a:pt x="3537" y="3196"/>
                    <a:pt x="3525" y="3565"/>
                  </a:cubicBezTo>
                  <a:cubicBezTo>
                    <a:pt x="3525" y="3720"/>
                    <a:pt x="3572" y="3875"/>
                    <a:pt x="3679" y="3994"/>
                  </a:cubicBezTo>
                  <a:cubicBezTo>
                    <a:pt x="3477" y="4232"/>
                    <a:pt x="3477" y="4589"/>
                    <a:pt x="3679" y="4827"/>
                  </a:cubicBezTo>
                  <a:cubicBezTo>
                    <a:pt x="3584" y="4946"/>
                    <a:pt x="3525" y="5089"/>
                    <a:pt x="3525" y="5244"/>
                  </a:cubicBezTo>
                  <a:cubicBezTo>
                    <a:pt x="3525" y="5303"/>
                    <a:pt x="3537" y="5363"/>
                    <a:pt x="3549" y="5422"/>
                  </a:cubicBezTo>
                  <a:lnTo>
                    <a:pt x="2132" y="5422"/>
                  </a:lnTo>
                  <a:lnTo>
                    <a:pt x="2132" y="2291"/>
                  </a:lnTo>
                  <a:cubicBezTo>
                    <a:pt x="2906" y="2172"/>
                    <a:pt x="3465" y="1517"/>
                    <a:pt x="3477" y="743"/>
                  </a:cubicBezTo>
                  <a:cubicBezTo>
                    <a:pt x="3459" y="571"/>
                    <a:pt x="3584" y="484"/>
                    <a:pt x="3711" y="484"/>
                  </a:cubicBezTo>
                  <a:close/>
                  <a:moveTo>
                    <a:pt x="4182" y="5076"/>
                  </a:moveTo>
                  <a:cubicBezTo>
                    <a:pt x="4189" y="5076"/>
                    <a:pt x="4196" y="5077"/>
                    <a:pt x="4203" y="5077"/>
                  </a:cubicBezTo>
                  <a:lnTo>
                    <a:pt x="5287" y="5077"/>
                  </a:lnTo>
                  <a:cubicBezTo>
                    <a:pt x="5418" y="5089"/>
                    <a:pt x="5501" y="5220"/>
                    <a:pt x="5454" y="5339"/>
                  </a:cubicBezTo>
                  <a:cubicBezTo>
                    <a:pt x="5418" y="5411"/>
                    <a:pt x="5358" y="5446"/>
                    <a:pt x="5287" y="5446"/>
                  </a:cubicBezTo>
                  <a:lnTo>
                    <a:pt x="4203" y="5446"/>
                  </a:lnTo>
                  <a:cubicBezTo>
                    <a:pt x="4196" y="5447"/>
                    <a:pt x="4189" y="5447"/>
                    <a:pt x="4182" y="5447"/>
                  </a:cubicBezTo>
                  <a:cubicBezTo>
                    <a:pt x="3948" y="5447"/>
                    <a:pt x="3948" y="5076"/>
                    <a:pt x="4182" y="5076"/>
                  </a:cubicBezTo>
                  <a:close/>
                  <a:moveTo>
                    <a:pt x="1655" y="1934"/>
                  </a:moveTo>
                  <a:lnTo>
                    <a:pt x="1655" y="5684"/>
                  </a:lnTo>
                  <a:lnTo>
                    <a:pt x="477" y="5684"/>
                  </a:lnTo>
                  <a:lnTo>
                    <a:pt x="477" y="1934"/>
                  </a:lnTo>
                  <a:close/>
                  <a:moveTo>
                    <a:pt x="3719" y="1"/>
                  </a:moveTo>
                  <a:cubicBezTo>
                    <a:pt x="3336" y="1"/>
                    <a:pt x="3013" y="318"/>
                    <a:pt x="3013" y="720"/>
                  </a:cubicBezTo>
                  <a:cubicBezTo>
                    <a:pt x="3013" y="1231"/>
                    <a:pt x="2644" y="1684"/>
                    <a:pt x="2132" y="1803"/>
                  </a:cubicBezTo>
                  <a:lnTo>
                    <a:pt x="2132" y="1696"/>
                  </a:lnTo>
                  <a:cubicBezTo>
                    <a:pt x="2132" y="1565"/>
                    <a:pt x="2025" y="1458"/>
                    <a:pt x="1894" y="1458"/>
                  </a:cubicBezTo>
                  <a:lnTo>
                    <a:pt x="250" y="1458"/>
                  </a:lnTo>
                  <a:cubicBezTo>
                    <a:pt x="108" y="1458"/>
                    <a:pt x="0" y="1565"/>
                    <a:pt x="0" y="1696"/>
                  </a:cubicBezTo>
                  <a:lnTo>
                    <a:pt x="0" y="5923"/>
                  </a:lnTo>
                  <a:cubicBezTo>
                    <a:pt x="0" y="6053"/>
                    <a:pt x="108" y="6161"/>
                    <a:pt x="250" y="6161"/>
                  </a:cubicBezTo>
                  <a:lnTo>
                    <a:pt x="1905" y="6161"/>
                  </a:lnTo>
                  <a:cubicBezTo>
                    <a:pt x="2036" y="6161"/>
                    <a:pt x="2144" y="6053"/>
                    <a:pt x="2144" y="5923"/>
                  </a:cubicBezTo>
                  <a:lnTo>
                    <a:pt x="2144" y="5911"/>
                  </a:lnTo>
                  <a:lnTo>
                    <a:pt x="5275" y="5911"/>
                  </a:lnTo>
                  <a:cubicBezTo>
                    <a:pt x="5835" y="5911"/>
                    <a:pt x="6144" y="5256"/>
                    <a:pt x="5787" y="4827"/>
                  </a:cubicBezTo>
                  <a:cubicBezTo>
                    <a:pt x="5989" y="4577"/>
                    <a:pt x="5989" y="4232"/>
                    <a:pt x="5787" y="3982"/>
                  </a:cubicBezTo>
                  <a:cubicBezTo>
                    <a:pt x="5918" y="3815"/>
                    <a:pt x="5965" y="3601"/>
                    <a:pt x="5906" y="3386"/>
                  </a:cubicBezTo>
                  <a:lnTo>
                    <a:pt x="6918" y="3386"/>
                  </a:lnTo>
                  <a:cubicBezTo>
                    <a:pt x="7311" y="3386"/>
                    <a:pt x="7620" y="3077"/>
                    <a:pt x="7620" y="2684"/>
                  </a:cubicBezTo>
                  <a:cubicBezTo>
                    <a:pt x="7620" y="2303"/>
                    <a:pt x="7311" y="1993"/>
                    <a:pt x="6918" y="1993"/>
                  </a:cubicBezTo>
                  <a:lnTo>
                    <a:pt x="6918" y="1982"/>
                  </a:lnTo>
                  <a:lnTo>
                    <a:pt x="4120" y="1982"/>
                  </a:lnTo>
                  <a:cubicBezTo>
                    <a:pt x="4334" y="1601"/>
                    <a:pt x="4441" y="1172"/>
                    <a:pt x="4453" y="731"/>
                  </a:cubicBezTo>
                  <a:cubicBezTo>
                    <a:pt x="4453" y="362"/>
                    <a:pt x="4168" y="53"/>
                    <a:pt x="3799" y="5"/>
                  </a:cubicBezTo>
                  <a:cubicBezTo>
                    <a:pt x="3772" y="2"/>
                    <a:pt x="3745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177;p55"/>
            <p:cNvSpPr/>
            <p:nvPr/>
          </p:nvSpPr>
          <p:spPr>
            <a:xfrm>
              <a:off x="5473675" y="2748075"/>
              <a:ext cx="18700" cy="16025"/>
            </a:xfrm>
            <a:custGeom>
              <a:avLst/>
              <a:gdLst/>
              <a:ahLst/>
              <a:cxnLst/>
              <a:rect l="l" t="t" r="r" b="b"/>
              <a:pathLst>
                <a:path w="748" h="641" extrusionOk="0">
                  <a:moveTo>
                    <a:pt x="412" y="1"/>
                  </a:moveTo>
                  <a:cubicBezTo>
                    <a:pt x="135" y="1"/>
                    <a:pt x="0" y="350"/>
                    <a:pt x="199" y="549"/>
                  </a:cubicBezTo>
                  <a:cubicBezTo>
                    <a:pt x="263" y="612"/>
                    <a:pt x="341" y="641"/>
                    <a:pt x="418" y="641"/>
                  </a:cubicBezTo>
                  <a:cubicBezTo>
                    <a:pt x="585" y="641"/>
                    <a:pt x="747" y="506"/>
                    <a:pt x="747" y="311"/>
                  </a:cubicBezTo>
                  <a:cubicBezTo>
                    <a:pt x="747" y="144"/>
                    <a:pt x="604" y="1"/>
                    <a:pt x="426" y="1"/>
                  </a:cubicBezTo>
                  <a:cubicBezTo>
                    <a:pt x="421" y="1"/>
                    <a:pt x="41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178;p55"/>
            <p:cNvSpPr/>
            <p:nvPr/>
          </p:nvSpPr>
          <p:spPr>
            <a:xfrm>
              <a:off x="5562000" y="2553425"/>
              <a:ext cx="191700" cy="154325"/>
            </a:xfrm>
            <a:custGeom>
              <a:avLst/>
              <a:gdLst/>
              <a:ahLst/>
              <a:cxnLst/>
              <a:rect l="l" t="t" r="r" b="b"/>
              <a:pathLst>
                <a:path w="7668" h="6173" extrusionOk="0">
                  <a:moveTo>
                    <a:pt x="7180" y="488"/>
                  </a:moveTo>
                  <a:lnTo>
                    <a:pt x="7180" y="4227"/>
                  </a:lnTo>
                  <a:lnTo>
                    <a:pt x="6013" y="4227"/>
                  </a:lnTo>
                  <a:lnTo>
                    <a:pt x="6013" y="488"/>
                  </a:lnTo>
                  <a:close/>
                  <a:moveTo>
                    <a:pt x="5513" y="715"/>
                  </a:moveTo>
                  <a:lnTo>
                    <a:pt x="5513" y="3870"/>
                  </a:lnTo>
                  <a:lnTo>
                    <a:pt x="5525" y="3870"/>
                  </a:lnTo>
                  <a:cubicBezTo>
                    <a:pt x="4751" y="3989"/>
                    <a:pt x="4179" y="4656"/>
                    <a:pt x="4179" y="5441"/>
                  </a:cubicBezTo>
                  <a:cubicBezTo>
                    <a:pt x="4167" y="5590"/>
                    <a:pt x="4051" y="5665"/>
                    <a:pt x="3935" y="5665"/>
                  </a:cubicBezTo>
                  <a:cubicBezTo>
                    <a:pt x="3819" y="5665"/>
                    <a:pt x="3703" y="5590"/>
                    <a:pt x="3691" y="5441"/>
                  </a:cubicBezTo>
                  <a:cubicBezTo>
                    <a:pt x="3691" y="4953"/>
                    <a:pt x="3870" y="4477"/>
                    <a:pt x="4191" y="4096"/>
                  </a:cubicBezTo>
                  <a:cubicBezTo>
                    <a:pt x="4263" y="4025"/>
                    <a:pt x="4275" y="3929"/>
                    <a:pt x="4227" y="3846"/>
                  </a:cubicBezTo>
                  <a:cubicBezTo>
                    <a:pt x="4191" y="3751"/>
                    <a:pt x="4108" y="3703"/>
                    <a:pt x="4013" y="3703"/>
                  </a:cubicBezTo>
                  <a:lnTo>
                    <a:pt x="750" y="3703"/>
                  </a:lnTo>
                  <a:cubicBezTo>
                    <a:pt x="631" y="3703"/>
                    <a:pt x="536" y="3596"/>
                    <a:pt x="536" y="3477"/>
                  </a:cubicBezTo>
                  <a:cubicBezTo>
                    <a:pt x="536" y="3358"/>
                    <a:pt x="750" y="3239"/>
                    <a:pt x="750" y="3239"/>
                  </a:cubicBezTo>
                  <a:lnTo>
                    <a:pt x="2393" y="3239"/>
                  </a:lnTo>
                  <a:cubicBezTo>
                    <a:pt x="2679" y="3215"/>
                    <a:pt x="2679" y="2786"/>
                    <a:pt x="2393" y="2763"/>
                  </a:cubicBezTo>
                  <a:cubicBezTo>
                    <a:pt x="2386" y="2763"/>
                    <a:pt x="2378" y="2764"/>
                    <a:pt x="2371" y="2764"/>
                  </a:cubicBezTo>
                  <a:cubicBezTo>
                    <a:pt x="2127" y="2764"/>
                    <a:pt x="2127" y="2404"/>
                    <a:pt x="2371" y="2404"/>
                  </a:cubicBezTo>
                  <a:cubicBezTo>
                    <a:pt x="2378" y="2404"/>
                    <a:pt x="2386" y="2405"/>
                    <a:pt x="2393" y="2405"/>
                  </a:cubicBezTo>
                  <a:cubicBezTo>
                    <a:pt x="2703" y="2405"/>
                    <a:pt x="2703" y="1917"/>
                    <a:pt x="2393" y="1917"/>
                  </a:cubicBezTo>
                  <a:cubicBezTo>
                    <a:pt x="2143" y="1917"/>
                    <a:pt x="2143" y="1560"/>
                    <a:pt x="2393" y="1560"/>
                  </a:cubicBezTo>
                  <a:cubicBezTo>
                    <a:pt x="2703" y="1560"/>
                    <a:pt x="2703" y="1084"/>
                    <a:pt x="2393" y="1084"/>
                  </a:cubicBezTo>
                  <a:cubicBezTo>
                    <a:pt x="2143" y="1084"/>
                    <a:pt x="2143" y="715"/>
                    <a:pt x="2393" y="715"/>
                  </a:cubicBezTo>
                  <a:close/>
                  <a:moveTo>
                    <a:pt x="5775" y="0"/>
                  </a:moveTo>
                  <a:cubicBezTo>
                    <a:pt x="5632" y="0"/>
                    <a:pt x="5525" y="107"/>
                    <a:pt x="5525" y="238"/>
                  </a:cubicBezTo>
                  <a:lnTo>
                    <a:pt x="5525" y="250"/>
                  </a:lnTo>
                  <a:lnTo>
                    <a:pt x="2405" y="250"/>
                  </a:lnTo>
                  <a:cubicBezTo>
                    <a:pt x="2036" y="250"/>
                    <a:pt x="1739" y="536"/>
                    <a:pt x="1727" y="893"/>
                  </a:cubicBezTo>
                  <a:cubicBezTo>
                    <a:pt x="1727" y="1060"/>
                    <a:pt x="1774" y="1215"/>
                    <a:pt x="1881" y="1334"/>
                  </a:cubicBezTo>
                  <a:cubicBezTo>
                    <a:pt x="1679" y="1584"/>
                    <a:pt x="1679" y="1929"/>
                    <a:pt x="1881" y="2179"/>
                  </a:cubicBezTo>
                  <a:cubicBezTo>
                    <a:pt x="1774" y="2298"/>
                    <a:pt x="1727" y="2441"/>
                    <a:pt x="1727" y="2596"/>
                  </a:cubicBezTo>
                  <a:cubicBezTo>
                    <a:pt x="1727" y="2655"/>
                    <a:pt x="1739" y="2727"/>
                    <a:pt x="1750" y="2786"/>
                  </a:cubicBezTo>
                  <a:lnTo>
                    <a:pt x="762" y="2786"/>
                  </a:lnTo>
                  <a:cubicBezTo>
                    <a:pt x="754" y="2786"/>
                    <a:pt x="747" y="2786"/>
                    <a:pt x="739" y="2786"/>
                  </a:cubicBezTo>
                  <a:cubicBezTo>
                    <a:pt x="392" y="2786"/>
                    <a:pt x="106" y="3044"/>
                    <a:pt x="60" y="3394"/>
                  </a:cubicBezTo>
                  <a:cubicBezTo>
                    <a:pt x="0" y="3810"/>
                    <a:pt x="334" y="4179"/>
                    <a:pt x="750" y="4179"/>
                  </a:cubicBezTo>
                  <a:lnTo>
                    <a:pt x="3548" y="4179"/>
                  </a:lnTo>
                  <a:cubicBezTo>
                    <a:pt x="3334" y="4560"/>
                    <a:pt x="3215" y="4989"/>
                    <a:pt x="3215" y="5430"/>
                  </a:cubicBezTo>
                  <a:cubicBezTo>
                    <a:pt x="3215" y="5799"/>
                    <a:pt x="3489" y="6120"/>
                    <a:pt x="3870" y="6168"/>
                  </a:cubicBezTo>
                  <a:cubicBezTo>
                    <a:pt x="3896" y="6171"/>
                    <a:pt x="3923" y="6172"/>
                    <a:pt x="3949" y="6172"/>
                  </a:cubicBezTo>
                  <a:cubicBezTo>
                    <a:pt x="4332" y="6172"/>
                    <a:pt x="4656" y="5855"/>
                    <a:pt x="4656" y="5453"/>
                  </a:cubicBezTo>
                  <a:cubicBezTo>
                    <a:pt x="4656" y="4929"/>
                    <a:pt x="5013" y="4477"/>
                    <a:pt x="5525" y="4358"/>
                  </a:cubicBezTo>
                  <a:lnTo>
                    <a:pt x="5525" y="4465"/>
                  </a:lnTo>
                  <a:cubicBezTo>
                    <a:pt x="5525" y="4596"/>
                    <a:pt x="5632" y="4703"/>
                    <a:pt x="5763" y="4703"/>
                  </a:cubicBezTo>
                  <a:lnTo>
                    <a:pt x="7418" y="4703"/>
                  </a:lnTo>
                  <a:cubicBezTo>
                    <a:pt x="7549" y="4703"/>
                    <a:pt x="7668" y="4596"/>
                    <a:pt x="7668" y="4465"/>
                  </a:cubicBezTo>
                  <a:lnTo>
                    <a:pt x="7668" y="238"/>
                  </a:lnTo>
                  <a:cubicBezTo>
                    <a:pt x="7668" y="107"/>
                    <a:pt x="7561" y="0"/>
                    <a:pt x="7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179;p55"/>
            <p:cNvSpPr/>
            <p:nvPr/>
          </p:nvSpPr>
          <p:spPr>
            <a:xfrm>
              <a:off x="5717975" y="2637050"/>
              <a:ext cx="18775" cy="16100"/>
            </a:xfrm>
            <a:custGeom>
              <a:avLst/>
              <a:gdLst/>
              <a:ahLst/>
              <a:cxnLst/>
              <a:rect l="l" t="t" r="r" b="b"/>
              <a:pathLst>
                <a:path w="751" h="644" extrusionOk="0">
                  <a:moveTo>
                    <a:pt x="429" y="1"/>
                  </a:moveTo>
                  <a:cubicBezTo>
                    <a:pt x="143" y="1"/>
                    <a:pt x="0" y="346"/>
                    <a:pt x="202" y="549"/>
                  </a:cubicBezTo>
                  <a:cubicBezTo>
                    <a:pt x="268" y="614"/>
                    <a:pt x="349" y="644"/>
                    <a:pt x="427" y="644"/>
                  </a:cubicBezTo>
                  <a:cubicBezTo>
                    <a:pt x="592" y="644"/>
                    <a:pt x="750" y="516"/>
                    <a:pt x="750" y="322"/>
                  </a:cubicBezTo>
                  <a:cubicBezTo>
                    <a:pt x="750" y="144"/>
                    <a:pt x="60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180;p55"/>
            <p:cNvSpPr/>
            <p:nvPr/>
          </p:nvSpPr>
          <p:spPr>
            <a:xfrm>
              <a:off x="5633425" y="2579325"/>
              <a:ext cx="15800" cy="11925"/>
            </a:xfrm>
            <a:custGeom>
              <a:avLst/>
              <a:gdLst/>
              <a:ahLst/>
              <a:cxnLst/>
              <a:rect l="l" t="t" r="r" b="b"/>
              <a:pathLst>
                <a:path w="632" h="477" extrusionOk="0">
                  <a:moveTo>
                    <a:pt x="275" y="0"/>
                  </a:moveTo>
                  <a:cubicBezTo>
                    <a:pt x="155" y="0"/>
                    <a:pt x="48" y="83"/>
                    <a:pt x="25" y="203"/>
                  </a:cubicBezTo>
                  <a:cubicBezTo>
                    <a:pt x="1" y="345"/>
                    <a:pt x="120" y="476"/>
                    <a:pt x="263" y="476"/>
                  </a:cubicBezTo>
                  <a:lnTo>
                    <a:pt x="370" y="476"/>
                  </a:lnTo>
                  <a:cubicBezTo>
                    <a:pt x="489" y="476"/>
                    <a:pt x="584" y="393"/>
                    <a:pt x="608" y="286"/>
                  </a:cubicBezTo>
                  <a:cubicBezTo>
                    <a:pt x="632" y="131"/>
                    <a:pt x="525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181;p55"/>
            <p:cNvSpPr/>
            <p:nvPr/>
          </p:nvSpPr>
          <p:spPr>
            <a:xfrm>
              <a:off x="5655450" y="2579325"/>
              <a:ext cx="38425" cy="11925"/>
            </a:xfrm>
            <a:custGeom>
              <a:avLst/>
              <a:gdLst/>
              <a:ahLst/>
              <a:cxnLst/>
              <a:rect l="l" t="t" r="r" b="b"/>
              <a:pathLst>
                <a:path w="1537" h="477" extrusionOk="0">
                  <a:moveTo>
                    <a:pt x="275" y="0"/>
                  </a:moveTo>
                  <a:cubicBezTo>
                    <a:pt x="156" y="0"/>
                    <a:pt x="48" y="83"/>
                    <a:pt x="25" y="203"/>
                  </a:cubicBezTo>
                  <a:cubicBezTo>
                    <a:pt x="1" y="345"/>
                    <a:pt x="120" y="476"/>
                    <a:pt x="263" y="476"/>
                  </a:cubicBezTo>
                  <a:lnTo>
                    <a:pt x="1263" y="476"/>
                  </a:lnTo>
                  <a:cubicBezTo>
                    <a:pt x="1382" y="476"/>
                    <a:pt x="1489" y="393"/>
                    <a:pt x="1513" y="286"/>
                  </a:cubicBezTo>
                  <a:cubicBezTo>
                    <a:pt x="1537" y="131"/>
                    <a:pt x="1418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2182;p55"/>
          <p:cNvGrpSpPr/>
          <p:nvPr/>
        </p:nvGrpSpPr>
        <p:grpSpPr>
          <a:xfrm>
            <a:off x="6262041" y="3055956"/>
            <a:ext cx="311375" cy="294225"/>
            <a:chOff x="2575900" y="2922150"/>
            <a:chExt cx="311375" cy="294225"/>
          </a:xfrm>
        </p:grpSpPr>
        <p:sp>
          <p:nvSpPr>
            <p:cNvPr id="483" name="Google Shape;2183;p55"/>
            <p:cNvSpPr/>
            <p:nvPr/>
          </p:nvSpPr>
          <p:spPr>
            <a:xfrm>
              <a:off x="2575900" y="2922150"/>
              <a:ext cx="311375" cy="294225"/>
            </a:xfrm>
            <a:custGeom>
              <a:avLst/>
              <a:gdLst/>
              <a:ahLst/>
              <a:cxnLst/>
              <a:rect l="l" t="t" r="r" b="b"/>
              <a:pathLst>
                <a:path w="12455" h="11769" extrusionOk="0">
                  <a:moveTo>
                    <a:pt x="6505" y="475"/>
                  </a:moveTo>
                  <a:cubicBezTo>
                    <a:pt x="7914" y="475"/>
                    <a:pt x="9298" y="1026"/>
                    <a:pt x="10335" y="2063"/>
                  </a:cubicBezTo>
                  <a:cubicBezTo>
                    <a:pt x="12455" y="4158"/>
                    <a:pt x="12455" y="7599"/>
                    <a:pt x="10335" y="9707"/>
                  </a:cubicBezTo>
                  <a:cubicBezTo>
                    <a:pt x="9299" y="10735"/>
                    <a:pt x="7916" y="11283"/>
                    <a:pt x="6508" y="11283"/>
                  </a:cubicBezTo>
                  <a:cubicBezTo>
                    <a:pt x="5813" y="11283"/>
                    <a:pt x="5111" y="11149"/>
                    <a:pt x="4442" y="10873"/>
                  </a:cubicBezTo>
                  <a:cubicBezTo>
                    <a:pt x="2418" y="10040"/>
                    <a:pt x="1108" y="8064"/>
                    <a:pt x="1108" y="5885"/>
                  </a:cubicBezTo>
                  <a:cubicBezTo>
                    <a:pt x="1108" y="3694"/>
                    <a:pt x="2418" y="1730"/>
                    <a:pt x="4442" y="884"/>
                  </a:cubicBezTo>
                  <a:cubicBezTo>
                    <a:pt x="5110" y="609"/>
                    <a:pt x="5810" y="475"/>
                    <a:pt x="6505" y="475"/>
                  </a:cubicBezTo>
                  <a:close/>
                  <a:moveTo>
                    <a:pt x="6500" y="1"/>
                  </a:moveTo>
                  <a:cubicBezTo>
                    <a:pt x="5370" y="1"/>
                    <a:pt x="4234" y="326"/>
                    <a:pt x="3239" y="991"/>
                  </a:cubicBezTo>
                  <a:cubicBezTo>
                    <a:pt x="917" y="2551"/>
                    <a:pt x="1" y="5540"/>
                    <a:pt x="1072" y="8135"/>
                  </a:cubicBezTo>
                  <a:cubicBezTo>
                    <a:pt x="1997" y="10364"/>
                    <a:pt x="4179" y="11769"/>
                    <a:pt x="6527" y="11769"/>
                  </a:cubicBezTo>
                  <a:cubicBezTo>
                    <a:pt x="6901" y="11769"/>
                    <a:pt x="7279" y="11733"/>
                    <a:pt x="7656" y="11659"/>
                  </a:cubicBezTo>
                  <a:cubicBezTo>
                    <a:pt x="10407" y="11112"/>
                    <a:pt x="12383" y="8695"/>
                    <a:pt x="12395" y="5897"/>
                  </a:cubicBezTo>
                  <a:cubicBezTo>
                    <a:pt x="12395" y="4325"/>
                    <a:pt x="11776" y="2825"/>
                    <a:pt x="10669" y="1730"/>
                  </a:cubicBezTo>
                  <a:cubicBezTo>
                    <a:pt x="9528" y="589"/>
                    <a:pt x="8020" y="1"/>
                    <a:pt x="6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184;p55"/>
            <p:cNvSpPr/>
            <p:nvPr/>
          </p:nvSpPr>
          <p:spPr>
            <a:xfrm>
              <a:off x="2607750" y="2950900"/>
              <a:ext cx="249175" cy="236750"/>
            </a:xfrm>
            <a:custGeom>
              <a:avLst/>
              <a:gdLst/>
              <a:ahLst/>
              <a:cxnLst/>
              <a:rect l="l" t="t" r="r" b="b"/>
              <a:pathLst>
                <a:path w="9967" h="9470" extrusionOk="0">
                  <a:moveTo>
                    <a:pt x="5244" y="486"/>
                  </a:moveTo>
                  <a:cubicBezTo>
                    <a:pt x="5518" y="486"/>
                    <a:pt x="5795" y="513"/>
                    <a:pt x="6073" y="568"/>
                  </a:cubicBezTo>
                  <a:cubicBezTo>
                    <a:pt x="8049" y="961"/>
                    <a:pt x="9490" y="2711"/>
                    <a:pt x="9490" y="4735"/>
                  </a:cubicBezTo>
                  <a:cubicBezTo>
                    <a:pt x="9490" y="5866"/>
                    <a:pt x="9038" y="6949"/>
                    <a:pt x="8240" y="7735"/>
                  </a:cubicBezTo>
                  <a:cubicBezTo>
                    <a:pt x="7421" y="8561"/>
                    <a:pt x="6333" y="8984"/>
                    <a:pt x="5236" y="8984"/>
                  </a:cubicBezTo>
                  <a:cubicBezTo>
                    <a:pt x="4420" y="8984"/>
                    <a:pt x="3599" y="8749"/>
                    <a:pt x="2882" y="8271"/>
                  </a:cubicBezTo>
                  <a:cubicBezTo>
                    <a:pt x="1191" y="7140"/>
                    <a:pt x="536" y="4985"/>
                    <a:pt x="1310" y="3104"/>
                  </a:cubicBezTo>
                  <a:cubicBezTo>
                    <a:pt x="1986" y="1495"/>
                    <a:pt x="3553" y="486"/>
                    <a:pt x="5244" y="486"/>
                  </a:cubicBezTo>
                  <a:close/>
                  <a:moveTo>
                    <a:pt x="5227" y="1"/>
                  </a:moveTo>
                  <a:cubicBezTo>
                    <a:pt x="4318" y="1"/>
                    <a:pt x="3404" y="261"/>
                    <a:pt x="2608" y="794"/>
                  </a:cubicBezTo>
                  <a:cubicBezTo>
                    <a:pt x="727" y="2056"/>
                    <a:pt x="1" y="4461"/>
                    <a:pt x="858" y="6545"/>
                  </a:cubicBezTo>
                  <a:cubicBezTo>
                    <a:pt x="1606" y="8338"/>
                    <a:pt x="3350" y="9469"/>
                    <a:pt x="5233" y="9469"/>
                  </a:cubicBezTo>
                  <a:cubicBezTo>
                    <a:pt x="5539" y="9469"/>
                    <a:pt x="5847" y="9440"/>
                    <a:pt x="6156" y="9378"/>
                  </a:cubicBezTo>
                  <a:cubicBezTo>
                    <a:pt x="8371" y="8938"/>
                    <a:pt x="9966" y="6997"/>
                    <a:pt x="9966" y="4735"/>
                  </a:cubicBezTo>
                  <a:cubicBezTo>
                    <a:pt x="9966" y="3485"/>
                    <a:pt x="9466" y="2282"/>
                    <a:pt x="8585" y="1389"/>
                  </a:cubicBezTo>
                  <a:cubicBezTo>
                    <a:pt x="7669" y="473"/>
                    <a:pt x="6452" y="1"/>
                    <a:pt x="5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185;p55"/>
            <p:cNvSpPr/>
            <p:nvPr/>
          </p:nvSpPr>
          <p:spPr>
            <a:xfrm>
              <a:off x="2812375" y="3082350"/>
              <a:ext cx="17150" cy="14125"/>
            </a:xfrm>
            <a:custGeom>
              <a:avLst/>
              <a:gdLst/>
              <a:ahLst/>
              <a:cxnLst/>
              <a:rect l="l" t="t" r="r" b="b"/>
              <a:pathLst>
                <a:path w="686" h="565" extrusionOk="0">
                  <a:moveTo>
                    <a:pt x="424" y="1"/>
                  </a:moveTo>
                  <a:cubicBezTo>
                    <a:pt x="364" y="13"/>
                    <a:pt x="293" y="36"/>
                    <a:pt x="257" y="72"/>
                  </a:cubicBezTo>
                  <a:lnTo>
                    <a:pt x="174" y="155"/>
                  </a:lnTo>
                  <a:cubicBezTo>
                    <a:pt x="1" y="328"/>
                    <a:pt x="162" y="564"/>
                    <a:pt x="349" y="564"/>
                  </a:cubicBezTo>
                  <a:cubicBezTo>
                    <a:pt x="406" y="564"/>
                    <a:pt x="466" y="542"/>
                    <a:pt x="519" y="489"/>
                  </a:cubicBezTo>
                  <a:lnTo>
                    <a:pt x="591" y="417"/>
                  </a:lnTo>
                  <a:cubicBezTo>
                    <a:pt x="686" y="322"/>
                    <a:pt x="686" y="167"/>
                    <a:pt x="591" y="72"/>
                  </a:cubicBezTo>
                  <a:cubicBezTo>
                    <a:pt x="543" y="36"/>
                    <a:pt x="483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186;p55"/>
            <p:cNvSpPr/>
            <p:nvPr/>
          </p:nvSpPr>
          <p:spPr>
            <a:xfrm>
              <a:off x="2749225" y="3098125"/>
              <a:ext cx="64825" cy="61575"/>
            </a:xfrm>
            <a:custGeom>
              <a:avLst/>
              <a:gdLst/>
              <a:ahLst/>
              <a:cxnLst/>
              <a:rect l="l" t="t" r="r" b="b"/>
              <a:pathLst>
                <a:path w="2593" h="2463" extrusionOk="0">
                  <a:moveTo>
                    <a:pt x="2319" y="1"/>
                  </a:moveTo>
                  <a:cubicBezTo>
                    <a:pt x="2259" y="1"/>
                    <a:pt x="2200" y="24"/>
                    <a:pt x="2152" y="72"/>
                  </a:cubicBezTo>
                  <a:lnTo>
                    <a:pt x="176" y="2049"/>
                  </a:lnTo>
                  <a:cubicBezTo>
                    <a:pt x="1" y="2224"/>
                    <a:pt x="168" y="2463"/>
                    <a:pt x="357" y="2463"/>
                  </a:cubicBezTo>
                  <a:cubicBezTo>
                    <a:pt x="413" y="2463"/>
                    <a:pt x="470" y="2442"/>
                    <a:pt x="521" y="2394"/>
                  </a:cubicBezTo>
                  <a:lnTo>
                    <a:pt x="2497" y="405"/>
                  </a:lnTo>
                  <a:cubicBezTo>
                    <a:pt x="2593" y="322"/>
                    <a:pt x="2593" y="167"/>
                    <a:pt x="2497" y="72"/>
                  </a:cubicBezTo>
                  <a:cubicBezTo>
                    <a:pt x="2450" y="24"/>
                    <a:pt x="2390" y="1"/>
                    <a:pt x="2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187;p55"/>
            <p:cNvSpPr/>
            <p:nvPr/>
          </p:nvSpPr>
          <p:spPr>
            <a:xfrm>
              <a:off x="2714750" y="3047525"/>
              <a:ext cx="116875" cy="114025"/>
            </a:xfrm>
            <a:custGeom>
              <a:avLst/>
              <a:gdLst/>
              <a:ahLst/>
              <a:cxnLst/>
              <a:rect l="l" t="t" r="r" b="b"/>
              <a:pathLst>
                <a:path w="4675" h="4561" extrusionOk="0">
                  <a:moveTo>
                    <a:pt x="4412" y="1"/>
                  </a:moveTo>
                  <a:cubicBezTo>
                    <a:pt x="4341" y="1"/>
                    <a:pt x="4281" y="24"/>
                    <a:pt x="4234" y="72"/>
                  </a:cubicBezTo>
                  <a:lnTo>
                    <a:pt x="150" y="4156"/>
                  </a:lnTo>
                  <a:cubicBezTo>
                    <a:pt x="1" y="4333"/>
                    <a:pt x="158" y="4561"/>
                    <a:pt x="341" y="4561"/>
                  </a:cubicBezTo>
                  <a:cubicBezTo>
                    <a:pt x="392" y="4561"/>
                    <a:pt x="446" y="4543"/>
                    <a:pt x="495" y="4501"/>
                  </a:cubicBezTo>
                  <a:lnTo>
                    <a:pt x="4579" y="417"/>
                  </a:lnTo>
                  <a:cubicBezTo>
                    <a:pt x="4674" y="322"/>
                    <a:pt x="4674" y="167"/>
                    <a:pt x="4579" y="72"/>
                  </a:cubicBezTo>
                  <a:cubicBezTo>
                    <a:pt x="4531" y="24"/>
                    <a:pt x="4472" y="1"/>
                    <a:pt x="4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188;p55"/>
            <p:cNvSpPr/>
            <p:nvPr/>
          </p:nvSpPr>
          <p:spPr>
            <a:xfrm>
              <a:off x="2684350" y="3017775"/>
              <a:ext cx="143700" cy="140575"/>
            </a:xfrm>
            <a:custGeom>
              <a:avLst/>
              <a:gdLst/>
              <a:ahLst/>
              <a:cxnLst/>
              <a:rect l="l" t="t" r="r" b="b"/>
              <a:pathLst>
                <a:path w="5748" h="5623" extrusionOk="0">
                  <a:moveTo>
                    <a:pt x="5485" y="0"/>
                  </a:moveTo>
                  <a:cubicBezTo>
                    <a:pt x="5426" y="0"/>
                    <a:pt x="5366" y="24"/>
                    <a:pt x="5319" y="71"/>
                  </a:cubicBezTo>
                  <a:lnTo>
                    <a:pt x="175" y="5203"/>
                  </a:lnTo>
                  <a:cubicBezTo>
                    <a:pt x="1" y="5377"/>
                    <a:pt x="166" y="5622"/>
                    <a:pt x="354" y="5622"/>
                  </a:cubicBezTo>
                  <a:cubicBezTo>
                    <a:pt x="410" y="5622"/>
                    <a:pt x="468" y="5600"/>
                    <a:pt x="520" y="5548"/>
                  </a:cubicBezTo>
                  <a:lnTo>
                    <a:pt x="5652" y="405"/>
                  </a:lnTo>
                  <a:cubicBezTo>
                    <a:pt x="5747" y="310"/>
                    <a:pt x="5747" y="167"/>
                    <a:pt x="5652" y="71"/>
                  </a:cubicBezTo>
                  <a:cubicBezTo>
                    <a:pt x="5616" y="24"/>
                    <a:pt x="5545" y="0"/>
                    <a:pt x="5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189;p55"/>
            <p:cNvSpPr/>
            <p:nvPr/>
          </p:nvSpPr>
          <p:spPr>
            <a:xfrm>
              <a:off x="2664600" y="2993925"/>
              <a:ext cx="53600" cy="75350"/>
            </a:xfrm>
            <a:custGeom>
              <a:avLst/>
              <a:gdLst/>
              <a:ahLst/>
              <a:cxnLst/>
              <a:rect l="l" t="t" r="r" b="b"/>
              <a:pathLst>
                <a:path w="2144" h="3014" extrusionOk="0">
                  <a:moveTo>
                    <a:pt x="204" y="0"/>
                  </a:moveTo>
                  <a:cubicBezTo>
                    <a:pt x="95" y="0"/>
                    <a:pt x="1" y="81"/>
                    <a:pt x="1" y="192"/>
                  </a:cubicBezTo>
                  <a:lnTo>
                    <a:pt x="1" y="1942"/>
                  </a:lnTo>
                  <a:cubicBezTo>
                    <a:pt x="1" y="2538"/>
                    <a:pt x="477" y="3014"/>
                    <a:pt x="1072" y="3014"/>
                  </a:cubicBezTo>
                  <a:cubicBezTo>
                    <a:pt x="1656" y="3014"/>
                    <a:pt x="2144" y="2538"/>
                    <a:pt x="2144" y="1942"/>
                  </a:cubicBezTo>
                  <a:lnTo>
                    <a:pt x="2144" y="204"/>
                  </a:lnTo>
                  <a:cubicBezTo>
                    <a:pt x="2133" y="81"/>
                    <a:pt x="2038" y="0"/>
                    <a:pt x="1938" y="0"/>
                  </a:cubicBezTo>
                  <a:cubicBezTo>
                    <a:pt x="1931" y="0"/>
                    <a:pt x="1924" y="1"/>
                    <a:pt x="1918" y="2"/>
                  </a:cubicBezTo>
                  <a:cubicBezTo>
                    <a:pt x="1811" y="25"/>
                    <a:pt x="1739" y="109"/>
                    <a:pt x="1751" y="204"/>
                  </a:cubicBezTo>
                  <a:lnTo>
                    <a:pt x="1751" y="1942"/>
                  </a:lnTo>
                  <a:cubicBezTo>
                    <a:pt x="1763" y="2323"/>
                    <a:pt x="1453" y="2645"/>
                    <a:pt x="1072" y="2645"/>
                  </a:cubicBezTo>
                  <a:cubicBezTo>
                    <a:pt x="679" y="2645"/>
                    <a:pt x="370" y="2323"/>
                    <a:pt x="394" y="1942"/>
                  </a:cubicBezTo>
                  <a:lnTo>
                    <a:pt x="394" y="204"/>
                  </a:lnTo>
                  <a:cubicBezTo>
                    <a:pt x="394" y="109"/>
                    <a:pt x="322" y="25"/>
                    <a:pt x="227" y="2"/>
                  </a:cubicBezTo>
                  <a:cubicBezTo>
                    <a:pt x="219" y="1"/>
                    <a:pt x="21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190;p55"/>
            <p:cNvSpPr/>
            <p:nvPr/>
          </p:nvSpPr>
          <p:spPr>
            <a:xfrm>
              <a:off x="2725025" y="2993950"/>
              <a:ext cx="61950" cy="75325"/>
            </a:xfrm>
            <a:custGeom>
              <a:avLst/>
              <a:gdLst/>
              <a:ahLst/>
              <a:cxnLst/>
              <a:rect l="l" t="t" r="r" b="b"/>
              <a:pathLst>
                <a:path w="2478" h="3013" extrusionOk="0">
                  <a:moveTo>
                    <a:pt x="203" y="1"/>
                  </a:moveTo>
                  <a:cubicBezTo>
                    <a:pt x="180" y="1"/>
                    <a:pt x="156" y="4"/>
                    <a:pt x="132" y="12"/>
                  </a:cubicBezTo>
                  <a:cubicBezTo>
                    <a:pt x="84" y="24"/>
                    <a:pt x="36" y="72"/>
                    <a:pt x="13" y="131"/>
                  </a:cubicBezTo>
                  <a:cubicBezTo>
                    <a:pt x="1" y="191"/>
                    <a:pt x="1" y="251"/>
                    <a:pt x="25" y="298"/>
                  </a:cubicBezTo>
                  <a:lnTo>
                    <a:pt x="1037" y="2882"/>
                  </a:lnTo>
                  <a:cubicBezTo>
                    <a:pt x="1060" y="2965"/>
                    <a:pt x="1132" y="3013"/>
                    <a:pt x="1215" y="3013"/>
                  </a:cubicBezTo>
                  <a:cubicBezTo>
                    <a:pt x="1299" y="3013"/>
                    <a:pt x="1382" y="2965"/>
                    <a:pt x="1406" y="2882"/>
                  </a:cubicBezTo>
                  <a:lnTo>
                    <a:pt x="2418" y="298"/>
                  </a:lnTo>
                  <a:cubicBezTo>
                    <a:pt x="2477" y="179"/>
                    <a:pt x="2406" y="36"/>
                    <a:pt x="2287" y="12"/>
                  </a:cubicBezTo>
                  <a:cubicBezTo>
                    <a:pt x="2263" y="4"/>
                    <a:pt x="2239" y="1"/>
                    <a:pt x="2217" y="1"/>
                  </a:cubicBezTo>
                  <a:cubicBezTo>
                    <a:pt x="2140" y="1"/>
                    <a:pt x="2076" y="46"/>
                    <a:pt x="2049" y="120"/>
                  </a:cubicBezTo>
                  <a:lnTo>
                    <a:pt x="1215" y="2263"/>
                  </a:lnTo>
                  <a:lnTo>
                    <a:pt x="394" y="120"/>
                  </a:lnTo>
                  <a:cubicBezTo>
                    <a:pt x="357" y="46"/>
                    <a:pt x="28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2191;p55"/>
          <p:cNvGrpSpPr/>
          <p:nvPr/>
        </p:nvGrpSpPr>
        <p:grpSpPr>
          <a:xfrm>
            <a:off x="5302411" y="3114506"/>
            <a:ext cx="294425" cy="177125"/>
            <a:chOff x="1152800" y="2928475"/>
            <a:chExt cx="294425" cy="177125"/>
          </a:xfrm>
        </p:grpSpPr>
        <p:sp>
          <p:nvSpPr>
            <p:cNvPr id="492" name="Google Shape;2192;p55"/>
            <p:cNvSpPr/>
            <p:nvPr/>
          </p:nvSpPr>
          <p:spPr>
            <a:xfrm>
              <a:off x="1337950" y="3064775"/>
              <a:ext cx="15800" cy="11950"/>
            </a:xfrm>
            <a:custGeom>
              <a:avLst/>
              <a:gdLst/>
              <a:ahLst/>
              <a:cxnLst/>
              <a:rect l="l" t="t" r="r" b="b"/>
              <a:pathLst>
                <a:path w="632" h="478" extrusionOk="0">
                  <a:moveTo>
                    <a:pt x="242" y="0"/>
                  </a:moveTo>
                  <a:cubicBezTo>
                    <a:pt x="133" y="0"/>
                    <a:pt x="47" y="91"/>
                    <a:pt x="24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358" y="477"/>
                  </a:lnTo>
                  <a:cubicBezTo>
                    <a:pt x="477" y="477"/>
                    <a:pt x="584" y="394"/>
                    <a:pt x="608" y="275"/>
                  </a:cubicBezTo>
                  <a:cubicBezTo>
                    <a:pt x="632" y="132"/>
                    <a:pt x="513" y="1"/>
                    <a:pt x="370" y="1"/>
                  </a:cubicBezTo>
                  <a:lnTo>
                    <a:pt x="263" y="1"/>
                  </a:lnTo>
                  <a:cubicBezTo>
                    <a:pt x="256" y="1"/>
                    <a:pt x="249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193;p55"/>
            <p:cNvSpPr/>
            <p:nvPr/>
          </p:nvSpPr>
          <p:spPr>
            <a:xfrm>
              <a:off x="1258775" y="3064750"/>
              <a:ext cx="74550" cy="12000"/>
            </a:xfrm>
            <a:custGeom>
              <a:avLst/>
              <a:gdLst/>
              <a:ahLst/>
              <a:cxnLst/>
              <a:rect l="l" t="t" r="r" b="b"/>
              <a:pathLst>
                <a:path w="2982" h="480" extrusionOk="0">
                  <a:moveTo>
                    <a:pt x="2676" y="0"/>
                  </a:moveTo>
                  <a:cubicBezTo>
                    <a:pt x="2666" y="0"/>
                    <a:pt x="2655" y="1"/>
                    <a:pt x="2644" y="2"/>
                  </a:cubicBezTo>
                  <a:lnTo>
                    <a:pt x="274" y="2"/>
                  </a:lnTo>
                  <a:cubicBezTo>
                    <a:pt x="268" y="2"/>
                    <a:pt x="261" y="1"/>
                    <a:pt x="254" y="1"/>
                  </a:cubicBezTo>
                  <a:cubicBezTo>
                    <a:pt x="143" y="1"/>
                    <a:pt x="47" y="92"/>
                    <a:pt x="36" y="193"/>
                  </a:cubicBezTo>
                  <a:cubicBezTo>
                    <a:pt x="1" y="347"/>
                    <a:pt x="120" y="478"/>
                    <a:pt x="274" y="478"/>
                  </a:cubicBezTo>
                  <a:lnTo>
                    <a:pt x="2644" y="478"/>
                  </a:lnTo>
                  <a:cubicBezTo>
                    <a:pt x="2651" y="479"/>
                    <a:pt x="2659" y="479"/>
                    <a:pt x="2666" y="479"/>
                  </a:cubicBezTo>
                  <a:cubicBezTo>
                    <a:pt x="2978" y="479"/>
                    <a:pt x="2982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194;p55"/>
            <p:cNvSpPr/>
            <p:nvPr/>
          </p:nvSpPr>
          <p:spPr>
            <a:xfrm>
              <a:off x="1152800" y="2928475"/>
              <a:ext cx="294425" cy="177125"/>
            </a:xfrm>
            <a:custGeom>
              <a:avLst/>
              <a:gdLst/>
              <a:ahLst/>
              <a:cxnLst/>
              <a:rect l="l" t="t" r="r" b="b"/>
              <a:pathLst>
                <a:path w="11777" h="7085" extrusionOk="0">
                  <a:moveTo>
                    <a:pt x="2311" y="464"/>
                  </a:moveTo>
                  <a:lnTo>
                    <a:pt x="2311" y="738"/>
                  </a:lnTo>
                  <a:lnTo>
                    <a:pt x="1299" y="738"/>
                  </a:lnTo>
                  <a:lnTo>
                    <a:pt x="1299" y="464"/>
                  </a:lnTo>
                  <a:close/>
                  <a:moveTo>
                    <a:pt x="7323" y="643"/>
                  </a:moveTo>
                  <a:lnTo>
                    <a:pt x="7323" y="738"/>
                  </a:lnTo>
                  <a:lnTo>
                    <a:pt x="4442" y="738"/>
                  </a:lnTo>
                  <a:lnTo>
                    <a:pt x="4442" y="643"/>
                  </a:lnTo>
                  <a:close/>
                  <a:moveTo>
                    <a:pt x="10490" y="464"/>
                  </a:moveTo>
                  <a:lnTo>
                    <a:pt x="10490" y="738"/>
                  </a:lnTo>
                  <a:lnTo>
                    <a:pt x="9478" y="738"/>
                  </a:lnTo>
                  <a:lnTo>
                    <a:pt x="9478" y="464"/>
                  </a:lnTo>
                  <a:close/>
                  <a:moveTo>
                    <a:pt x="11050" y="1226"/>
                  </a:moveTo>
                  <a:cubicBezTo>
                    <a:pt x="11181" y="1226"/>
                    <a:pt x="11288" y="1334"/>
                    <a:pt x="11288" y="1465"/>
                  </a:cubicBezTo>
                  <a:lnTo>
                    <a:pt x="11288" y="6358"/>
                  </a:lnTo>
                  <a:cubicBezTo>
                    <a:pt x="11288" y="6489"/>
                    <a:pt x="11181" y="6596"/>
                    <a:pt x="11050" y="6596"/>
                  </a:cubicBezTo>
                  <a:lnTo>
                    <a:pt x="727" y="6596"/>
                  </a:lnTo>
                  <a:cubicBezTo>
                    <a:pt x="596" y="6596"/>
                    <a:pt x="489" y="6489"/>
                    <a:pt x="489" y="6358"/>
                  </a:cubicBezTo>
                  <a:lnTo>
                    <a:pt x="489" y="1465"/>
                  </a:lnTo>
                  <a:cubicBezTo>
                    <a:pt x="489" y="1334"/>
                    <a:pt x="596" y="1226"/>
                    <a:pt x="727" y="1226"/>
                  </a:cubicBezTo>
                  <a:close/>
                  <a:moveTo>
                    <a:pt x="1049" y="0"/>
                  </a:moveTo>
                  <a:cubicBezTo>
                    <a:pt x="918" y="0"/>
                    <a:pt x="811" y="107"/>
                    <a:pt x="811" y="238"/>
                  </a:cubicBezTo>
                  <a:lnTo>
                    <a:pt x="811" y="738"/>
                  </a:lnTo>
                  <a:lnTo>
                    <a:pt x="727" y="738"/>
                  </a:lnTo>
                  <a:cubicBezTo>
                    <a:pt x="334" y="738"/>
                    <a:pt x="13" y="1060"/>
                    <a:pt x="1" y="1453"/>
                  </a:cubicBezTo>
                  <a:lnTo>
                    <a:pt x="1" y="6358"/>
                  </a:lnTo>
                  <a:cubicBezTo>
                    <a:pt x="1" y="6763"/>
                    <a:pt x="334" y="7084"/>
                    <a:pt x="727" y="7084"/>
                  </a:cubicBezTo>
                  <a:lnTo>
                    <a:pt x="11050" y="7084"/>
                  </a:lnTo>
                  <a:cubicBezTo>
                    <a:pt x="11443" y="7084"/>
                    <a:pt x="11776" y="6763"/>
                    <a:pt x="11764" y="6358"/>
                  </a:cubicBezTo>
                  <a:lnTo>
                    <a:pt x="11764" y="1453"/>
                  </a:lnTo>
                  <a:cubicBezTo>
                    <a:pt x="11764" y="1060"/>
                    <a:pt x="11443" y="738"/>
                    <a:pt x="11050" y="738"/>
                  </a:cubicBezTo>
                  <a:lnTo>
                    <a:pt x="10967" y="738"/>
                  </a:lnTo>
                  <a:lnTo>
                    <a:pt x="10967" y="238"/>
                  </a:lnTo>
                  <a:cubicBezTo>
                    <a:pt x="10967" y="107"/>
                    <a:pt x="10859" y="0"/>
                    <a:pt x="10728" y="0"/>
                  </a:cubicBezTo>
                  <a:lnTo>
                    <a:pt x="9228" y="0"/>
                  </a:lnTo>
                  <a:cubicBezTo>
                    <a:pt x="9097" y="0"/>
                    <a:pt x="8990" y="107"/>
                    <a:pt x="8990" y="238"/>
                  </a:cubicBezTo>
                  <a:lnTo>
                    <a:pt x="8990" y="738"/>
                  </a:lnTo>
                  <a:lnTo>
                    <a:pt x="7800" y="738"/>
                  </a:lnTo>
                  <a:lnTo>
                    <a:pt x="7800" y="405"/>
                  </a:lnTo>
                  <a:cubicBezTo>
                    <a:pt x="7800" y="274"/>
                    <a:pt x="7692" y="167"/>
                    <a:pt x="7561" y="167"/>
                  </a:cubicBezTo>
                  <a:lnTo>
                    <a:pt x="4204" y="167"/>
                  </a:lnTo>
                  <a:cubicBezTo>
                    <a:pt x="4061" y="167"/>
                    <a:pt x="3954" y="274"/>
                    <a:pt x="3954" y="405"/>
                  </a:cubicBezTo>
                  <a:lnTo>
                    <a:pt x="3954" y="738"/>
                  </a:lnTo>
                  <a:lnTo>
                    <a:pt x="2787" y="738"/>
                  </a:lnTo>
                  <a:lnTo>
                    <a:pt x="2787" y="238"/>
                  </a:lnTo>
                  <a:cubicBezTo>
                    <a:pt x="2787" y="107"/>
                    <a:pt x="2680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195;p55"/>
            <p:cNvSpPr/>
            <p:nvPr/>
          </p:nvSpPr>
          <p:spPr>
            <a:xfrm>
              <a:off x="1198350" y="3003475"/>
              <a:ext cx="43475" cy="37350"/>
            </a:xfrm>
            <a:custGeom>
              <a:avLst/>
              <a:gdLst/>
              <a:ahLst/>
              <a:cxnLst/>
              <a:rect l="l" t="t" r="r" b="b"/>
              <a:pathLst>
                <a:path w="1739" h="1494" extrusionOk="0">
                  <a:moveTo>
                    <a:pt x="995" y="482"/>
                  </a:moveTo>
                  <a:cubicBezTo>
                    <a:pt x="1131" y="482"/>
                    <a:pt x="1263" y="589"/>
                    <a:pt x="1263" y="751"/>
                  </a:cubicBezTo>
                  <a:cubicBezTo>
                    <a:pt x="1263" y="893"/>
                    <a:pt x="1144" y="1013"/>
                    <a:pt x="989" y="1013"/>
                  </a:cubicBezTo>
                  <a:cubicBezTo>
                    <a:pt x="763" y="1013"/>
                    <a:pt x="644" y="727"/>
                    <a:pt x="810" y="560"/>
                  </a:cubicBezTo>
                  <a:cubicBezTo>
                    <a:pt x="864" y="506"/>
                    <a:pt x="930" y="482"/>
                    <a:pt x="995" y="482"/>
                  </a:cubicBezTo>
                  <a:close/>
                  <a:moveTo>
                    <a:pt x="989" y="1"/>
                  </a:moveTo>
                  <a:cubicBezTo>
                    <a:pt x="334" y="1"/>
                    <a:pt x="1" y="810"/>
                    <a:pt x="465" y="1274"/>
                  </a:cubicBezTo>
                  <a:cubicBezTo>
                    <a:pt x="620" y="1425"/>
                    <a:pt x="809" y="1493"/>
                    <a:pt x="993" y="1493"/>
                  </a:cubicBezTo>
                  <a:cubicBezTo>
                    <a:pt x="1375" y="1493"/>
                    <a:pt x="1739" y="1201"/>
                    <a:pt x="1739" y="751"/>
                  </a:cubicBezTo>
                  <a:cubicBezTo>
                    <a:pt x="1739" y="334"/>
                    <a:pt x="1406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196;p55"/>
            <p:cNvSpPr/>
            <p:nvPr/>
          </p:nvSpPr>
          <p:spPr>
            <a:xfrm>
              <a:off x="1351950" y="3003475"/>
              <a:ext cx="43475" cy="37350"/>
            </a:xfrm>
            <a:custGeom>
              <a:avLst/>
              <a:gdLst/>
              <a:ahLst/>
              <a:cxnLst/>
              <a:rect l="l" t="t" r="r" b="b"/>
              <a:pathLst>
                <a:path w="1739" h="1494" extrusionOk="0">
                  <a:moveTo>
                    <a:pt x="994" y="482"/>
                  </a:moveTo>
                  <a:cubicBezTo>
                    <a:pt x="1131" y="482"/>
                    <a:pt x="1262" y="589"/>
                    <a:pt x="1262" y="751"/>
                  </a:cubicBezTo>
                  <a:cubicBezTo>
                    <a:pt x="1262" y="893"/>
                    <a:pt x="1143" y="1013"/>
                    <a:pt x="1000" y="1013"/>
                  </a:cubicBezTo>
                  <a:cubicBezTo>
                    <a:pt x="762" y="1013"/>
                    <a:pt x="643" y="727"/>
                    <a:pt x="810" y="560"/>
                  </a:cubicBezTo>
                  <a:cubicBezTo>
                    <a:pt x="863" y="506"/>
                    <a:pt x="929" y="482"/>
                    <a:pt x="994" y="482"/>
                  </a:cubicBezTo>
                  <a:close/>
                  <a:moveTo>
                    <a:pt x="1000" y="1"/>
                  </a:moveTo>
                  <a:cubicBezTo>
                    <a:pt x="334" y="1"/>
                    <a:pt x="0" y="810"/>
                    <a:pt x="465" y="1274"/>
                  </a:cubicBezTo>
                  <a:cubicBezTo>
                    <a:pt x="619" y="1425"/>
                    <a:pt x="808" y="1493"/>
                    <a:pt x="992" y="1493"/>
                  </a:cubicBezTo>
                  <a:cubicBezTo>
                    <a:pt x="1375" y="1493"/>
                    <a:pt x="1739" y="1201"/>
                    <a:pt x="1739" y="751"/>
                  </a:cubicBezTo>
                  <a:cubicBezTo>
                    <a:pt x="1739" y="334"/>
                    <a:pt x="1405" y="1"/>
                    <a:pt x="1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197;p55"/>
            <p:cNvSpPr/>
            <p:nvPr/>
          </p:nvSpPr>
          <p:spPr>
            <a:xfrm>
              <a:off x="1179100" y="2978525"/>
              <a:ext cx="249325" cy="87650"/>
            </a:xfrm>
            <a:custGeom>
              <a:avLst/>
              <a:gdLst/>
              <a:ahLst/>
              <a:cxnLst/>
              <a:rect l="l" t="t" r="r" b="b"/>
              <a:pathLst>
                <a:path w="9973" h="3506" extrusionOk="0">
                  <a:moveTo>
                    <a:pt x="6390" y="879"/>
                  </a:moveTo>
                  <a:cubicBezTo>
                    <a:pt x="6081" y="1403"/>
                    <a:pt x="6069" y="2070"/>
                    <a:pt x="6367" y="2606"/>
                  </a:cubicBezTo>
                  <a:lnTo>
                    <a:pt x="3307" y="2606"/>
                  </a:lnTo>
                  <a:cubicBezTo>
                    <a:pt x="3604" y="2070"/>
                    <a:pt x="3592" y="1403"/>
                    <a:pt x="3283" y="879"/>
                  </a:cubicBezTo>
                  <a:close/>
                  <a:moveTo>
                    <a:pt x="1753" y="476"/>
                  </a:moveTo>
                  <a:cubicBezTo>
                    <a:pt x="2408" y="476"/>
                    <a:pt x="3033" y="984"/>
                    <a:pt x="3033" y="1749"/>
                  </a:cubicBezTo>
                  <a:cubicBezTo>
                    <a:pt x="3033" y="2451"/>
                    <a:pt x="2461" y="3011"/>
                    <a:pt x="1759" y="3023"/>
                  </a:cubicBezTo>
                  <a:cubicBezTo>
                    <a:pt x="628" y="3023"/>
                    <a:pt x="56" y="1653"/>
                    <a:pt x="854" y="856"/>
                  </a:cubicBezTo>
                  <a:cubicBezTo>
                    <a:pt x="1117" y="593"/>
                    <a:pt x="1438" y="476"/>
                    <a:pt x="1753" y="476"/>
                  </a:cubicBezTo>
                  <a:close/>
                  <a:moveTo>
                    <a:pt x="7908" y="476"/>
                  </a:moveTo>
                  <a:cubicBezTo>
                    <a:pt x="8563" y="476"/>
                    <a:pt x="9188" y="984"/>
                    <a:pt x="9188" y="1749"/>
                  </a:cubicBezTo>
                  <a:cubicBezTo>
                    <a:pt x="9176" y="2451"/>
                    <a:pt x="8605" y="3023"/>
                    <a:pt x="7914" y="3023"/>
                  </a:cubicBezTo>
                  <a:cubicBezTo>
                    <a:pt x="6783" y="3023"/>
                    <a:pt x="6212" y="1653"/>
                    <a:pt x="7009" y="856"/>
                  </a:cubicBezTo>
                  <a:cubicBezTo>
                    <a:pt x="7272" y="593"/>
                    <a:pt x="7594" y="476"/>
                    <a:pt x="7908" y="476"/>
                  </a:cubicBezTo>
                  <a:close/>
                  <a:moveTo>
                    <a:pt x="1775" y="1"/>
                  </a:moveTo>
                  <a:cubicBezTo>
                    <a:pt x="861" y="1"/>
                    <a:pt x="0" y="725"/>
                    <a:pt x="9" y="1772"/>
                  </a:cubicBezTo>
                  <a:cubicBezTo>
                    <a:pt x="25" y="2810"/>
                    <a:pt x="880" y="3506"/>
                    <a:pt x="1776" y="3506"/>
                  </a:cubicBezTo>
                  <a:cubicBezTo>
                    <a:pt x="2166" y="3506"/>
                    <a:pt x="2563" y="3374"/>
                    <a:pt x="2902" y="3082"/>
                  </a:cubicBezTo>
                  <a:lnTo>
                    <a:pt x="6771" y="3082"/>
                  </a:lnTo>
                  <a:cubicBezTo>
                    <a:pt x="7107" y="3370"/>
                    <a:pt x="7510" y="3505"/>
                    <a:pt x="7907" y="3505"/>
                  </a:cubicBezTo>
                  <a:cubicBezTo>
                    <a:pt x="8608" y="3505"/>
                    <a:pt x="9291" y="3086"/>
                    <a:pt x="9557" y="2356"/>
                  </a:cubicBezTo>
                  <a:cubicBezTo>
                    <a:pt x="9972" y="1218"/>
                    <a:pt x="9137" y="10"/>
                    <a:pt x="7920" y="10"/>
                  </a:cubicBezTo>
                  <a:cubicBezTo>
                    <a:pt x="7914" y="10"/>
                    <a:pt x="7908" y="10"/>
                    <a:pt x="7902" y="10"/>
                  </a:cubicBezTo>
                  <a:cubicBezTo>
                    <a:pt x="7887" y="10"/>
                    <a:pt x="7871" y="10"/>
                    <a:pt x="7856" y="10"/>
                  </a:cubicBezTo>
                  <a:cubicBezTo>
                    <a:pt x="7468" y="10"/>
                    <a:pt x="7104" y="151"/>
                    <a:pt x="6795" y="391"/>
                  </a:cubicBezTo>
                  <a:lnTo>
                    <a:pt x="2866" y="391"/>
                  </a:lnTo>
                  <a:cubicBezTo>
                    <a:pt x="2531" y="122"/>
                    <a:pt x="2148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198;p55"/>
            <p:cNvSpPr/>
            <p:nvPr/>
          </p:nvSpPr>
          <p:spPr>
            <a:xfrm>
              <a:off x="1281700" y="3003775"/>
              <a:ext cx="37225" cy="37225"/>
            </a:xfrm>
            <a:custGeom>
              <a:avLst/>
              <a:gdLst/>
              <a:ahLst/>
              <a:cxnLst/>
              <a:rect l="l" t="t" r="r" b="b"/>
              <a:pathLst>
                <a:path w="1489" h="1489" extrusionOk="0">
                  <a:moveTo>
                    <a:pt x="989" y="489"/>
                  </a:moveTo>
                  <a:lnTo>
                    <a:pt x="989" y="1012"/>
                  </a:lnTo>
                  <a:lnTo>
                    <a:pt x="453" y="1012"/>
                  </a:lnTo>
                  <a:lnTo>
                    <a:pt x="453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251"/>
                  </a:lnTo>
                  <a:cubicBezTo>
                    <a:pt x="0" y="1382"/>
                    <a:pt x="107" y="1489"/>
                    <a:pt x="238" y="1489"/>
                  </a:cubicBezTo>
                  <a:lnTo>
                    <a:pt x="1250" y="1489"/>
                  </a:lnTo>
                  <a:cubicBezTo>
                    <a:pt x="1381" y="1489"/>
                    <a:pt x="1489" y="1382"/>
                    <a:pt x="1489" y="1251"/>
                  </a:cubicBezTo>
                  <a:lnTo>
                    <a:pt x="1489" y="239"/>
                  </a:lnTo>
                  <a:cubicBezTo>
                    <a:pt x="1489" y="108"/>
                    <a:pt x="1381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2199;p55"/>
          <p:cNvGrpSpPr/>
          <p:nvPr/>
        </p:nvGrpSpPr>
        <p:grpSpPr>
          <a:xfrm>
            <a:off x="4793584" y="3055981"/>
            <a:ext cx="295300" cy="294175"/>
            <a:chOff x="432775" y="2928175"/>
            <a:chExt cx="295300" cy="294175"/>
          </a:xfrm>
        </p:grpSpPr>
        <p:sp>
          <p:nvSpPr>
            <p:cNvPr id="500" name="Google Shape;2200;p55"/>
            <p:cNvSpPr/>
            <p:nvPr/>
          </p:nvSpPr>
          <p:spPr>
            <a:xfrm>
              <a:off x="486050" y="2928175"/>
              <a:ext cx="208400" cy="247675"/>
            </a:xfrm>
            <a:custGeom>
              <a:avLst/>
              <a:gdLst/>
              <a:ahLst/>
              <a:cxnLst/>
              <a:rect l="l" t="t" r="r" b="b"/>
              <a:pathLst>
                <a:path w="8336" h="9907" extrusionOk="0">
                  <a:moveTo>
                    <a:pt x="3787" y="536"/>
                  </a:moveTo>
                  <a:cubicBezTo>
                    <a:pt x="4573" y="536"/>
                    <a:pt x="5216" y="1167"/>
                    <a:pt x="5252" y="1953"/>
                  </a:cubicBezTo>
                  <a:lnTo>
                    <a:pt x="5252" y="2751"/>
                  </a:lnTo>
                  <a:lnTo>
                    <a:pt x="2323" y="2751"/>
                  </a:lnTo>
                  <a:lnTo>
                    <a:pt x="2323" y="1953"/>
                  </a:lnTo>
                  <a:cubicBezTo>
                    <a:pt x="2346" y="1167"/>
                    <a:pt x="3001" y="536"/>
                    <a:pt x="3787" y="536"/>
                  </a:cubicBezTo>
                  <a:close/>
                  <a:moveTo>
                    <a:pt x="3775" y="3667"/>
                  </a:moveTo>
                  <a:lnTo>
                    <a:pt x="4716" y="6227"/>
                  </a:lnTo>
                  <a:lnTo>
                    <a:pt x="4406" y="6596"/>
                  </a:lnTo>
                  <a:lnTo>
                    <a:pt x="3954" y="6108"/>
                  </a:lnTo>
                  <a:cubicBezTo>
                    <a:pt x="3906" y="6061"/>
                    <a:pt x="3835" y="6037"/>
                    <a:pt x="3775" y="6037"/>
                  </a:cubicBezTo>
                  <a:cubicBezTo>
                    <a:pt x="3704" y="6037"/>
                    <a:pt x="3644" y="6061"/>
                    <a:pt x="3597" y="6108"/>
                  </a:cubicBezTo>
                  <a:lnTo>
                    <a:pt x="3144" y="6596"/>
                  </a:lnTo>
                  <a:lnTo>
                    <a:pt x="2847" y="6227"/>
                  </a:lnTo>
                  <a:lnTo>
                    <a:pt x="3775" y="3667"/>
                  </a:lnTo>
                  <a:close/>
                  <a:moveTo>
                    <a:pt x="5406" y="3215"/>
                  </a:moveTo>
                  <a:cubicBezTo>
                    <a:pt x="6442" y="3810"/>
                    <a:pt x="7073" y="4918"/>
                    <a:pt x="7097" y="6120"/>
                  </a:cubicBezTo>
                  <a:cubicBezTo>
                    <a:pt x="7085" y="7942"/>
                    <a:pt x="5609" y="9430"/>
                    <a:pt x="3775" y="9430"/>
                  </a:cubicBezTo>
                  <a:cubicBezTo>
                    <a:pt x="1942" y="9430"/>
                    <a:pt x="465" y="7942"/>
                    <a:pt x="465" y="6120"/>
                  </a:cubicBezTo>
                  <a:cubicBezTo>
                    <a:pt x="477" y="4918"/>
                    <a:pt x="1108" y="3822"/>
                    <a:pt x="2144" y="3215"/>
                  </a:cubicBezTo>
                  <a:lnTo>
                    <a:pt x="3430" y="3215"/>
                  </a:lnTo>
                  <a:lnTo>
                    <a:pt x="1965" y="7180"/>
                  </a:lnTo>
                  <a:cubicBezTo>
                    <a:pt x="1918" y="7311"/>
                    <a:pt x="1989" y="7454"/>
                    <a:pt x="2108" y="7489"/>
                  </a:cubicBezTo>
                  <a:cubicBezTo>
                    <a:pt x="2144" y="7501"/>
                    <a:pt x="2168" y="7501"/>
                    <a:pt x="2192" y="7513"/>
                  </a:cubicBezTo>
                  <a:cubicBezTo>
                    <a:pt x="2299" y="7501"/>
                    <a:pt x="2382" y="7442"/>
                    <a:pt x="2418" y="7346"/>
                  </a:cubicBezTo>
                  <a:lnTo>
                    <a:pt x="2644" y="6739"/>
                  </a:lnTo>
                  <a:lnTo>
                    <a:pt x="2942" y="7096"/>
                  </a:lnTo>
                  <a:cubicBezTo>
                    <a:pt x="2989" y="7156"/>
                    <a:pt x="3049" y="7180"/>
                    <a:pt x="3120" y="7192"/>
                  </a:cubicBezTo>
                  <a:lnTo>
                    <a:pt x="3132" y="7192"/>
                  </a:lnTo>
                  <a:cubicBezTo>
                    <a:pt x="3192" y="7192"/>
                    <a:pt x="3263" y="7156"/>
                    <a:pt x="3299" y="7108"/>
                  </a:cubicBezTo>
                  <a:lnTo>
                    <a:pt x="3775" y="6608"/>
                  </a:lnTo>
                  <a:lnTo>
                    <a:pt x="4251" y="7108"/>
                  </a:lnTo>
                  <a:cubicBezTo>
                    <a:pt x="4287" y="7156"/>
                    <a:pt x="4359" y="7192"/>
                    <a:pt x="4430" y="7192"/>
                  </a:cubicBezTo>
                  <a:cubicBezTo>
                    <a:pt x="4490" y="7180"/>
                    <a:pt x="4561" y="7156"/>
                    <a:pt x="4597" y="7096"/>
                  </a:cubicBezTo>
                  <a:lnTo>
                    <a:pt x="4918" y="6727"/>
                  </a:lnTo>
                  <a:lnTo>
                    <a:pt x="5144" y="7346"/>
                  </a:lnTo>
                  <a:cubicBezTo>
                    <a:pt x="5180" y="7442"/>
                    <a:pt x="5263" y="7501"/>
                    <a:pt x="5371" y="7501"/>
                  </a:cubicBezTo>
                  <a:cubicBezTo>
                    <a:pt x="5394" y="7501"/>
                    <a:pt x="5418" y="7501"/>
                    <a:pt x="5454" y="7489"/>
                  </a:cubicBezTo>
                  <a:cubicBezTo>
                    <a:pt x="5573" y="7442"/>
                    <a:pt x="5644" y="7311"/>
                    <a:pt x="5597" y="7180"/>
                  </a:cubicBezTo>
                  <a:lnTo>
                    <a:pt x="4120" y="3215"/>
                  </a:lnTo>
                  <a:close/>
                  <a:moveTo>
                    <a:pt x="3787" y="0"/>
                  </a:moveTo>
                  <a:cubicBezTo>
                    <a:pt x="2716" y="0"/>
                    <a:pt x="1846" y="869"/>
                    <a:pt x="1846" y="1941"/>
                  </a:cubicBezTo>
                  <a:lnTo>
                    <a:pt x="1846" y="2834"/>
                  </a:lnTo>
                  <a:cubicBezTo>
                    <a:pt x="715" y="3536"/>
                    <a:pt x="13" y="4775"/>
                    <a:pt x="1" y="6108"/>
                  </a:cubicBezTo>
                  <a:cubicBezTo>
                    <a:pt x="1" y="8261"/>
                    <a:pt x="1758" y="9906"/>
                    <a:pt x="3782" y="9906"/>
                  </a:cubicBezTo>
                  <a:cubicBezTo>
                    <a:pt x="4120" y="9906"/>
                    <a:pt x="4465" y="9860"/>
                    <a:pt x="4811" y="9763"/>
                  </a:cubicBezTo>
                  <a:cubicBezTo>
                    <a:pt x="7228" y="9085"/>
                    <a:pt x="8335" y="6287"/>
                    <a:pt x="7026" y="4144"/>
                  </a:cubicBezTo>
                  <a:lnTo>
                    <a:pt x="7026" y="4144"/>
                  </a:lnTo>
                  <a:lnTo>
                    <a:pt x="7026" y="4156"/>
                  </a:lnTo>
                  <a:cubicBezTo>
                    <a:pt x="6704" y="3620"/>
                    <a:pt x="6252" y="3179"/>
                    <a:pt x="5728" y="2846"/>
                  </a:cubicBezTo>
                  <a:lnTo>
                    <a:pt x="5728" y="1941"/>
                  </a:lnTo>
                  <a:cubicBezTo>
                    <a:pt x="5728" y="869"/>
                    <a:pt x="4859" y="0"/>
                    <a:pt x="3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201;p55"/>
            <p:cNvSpPr/>
            <p:nvPr/>
          </p:nvSpPr>
          <p:spPr>
            <a:xfrm>
              <a:off x="604750" y="3016000"/>
              <a:ext cx="44750" cy="44050"/>
            </a:xfrm>
            <a:custGeom>
              <a:avLst/>
              <a:gdLst/>
              <a:ahLst/>
              <a:cxnLst/>
              <a:rect l="l" t="t" r="r" b="b"/>
              <a:pathLst>
                <a:path w="1790" h="1762" extrusionOk="0">
                  <a:moveTo>
                    <a:pt x="341" y="1"/>
                  </a:moveTo>
                  <a:cubicBezTo>
                    <a:pt x="125" y="1"/>
                    <a:pt x="1" y="307"/>
                    <a:pt x="218" y="452"/>
                  </a:cubicBezTo>
                  <a:cubicBezTo>
                    <a:pt x="694" y="714"/>
                    <a:pt x="1063" y="1131"/>
                    <a:pt x="1301" y="1619"/>
                  </a:cubicBezTo>
                  <a:cubicBezTo>
                    <a:pt x="1337" y="1714"/>
                    <a:pt x="1420" y="1762"/>
                    <a:pt x="1516" y="1762"/>
                  </a:cubicBezTo>
                  <a:cubicBezTo>
                    <a:pt x="1551" y="1762"/>
                    <a:pt x="1587" y="1762"/>
                    <a:pt x="1611" y="1738"/>
                  </a:cubicBezTo>
                  <a:cubicBezTo>
                    <a:pt x="1730" y="1690"/>
                    <a:pt x="1789" y="1547"/>
                    <a:pt x="1730" y="1428"/>
                  </a:cubicBezTo>
                  <a:cubicBezTo>
                    <a:pt x="1468" y="833"/>
                    <a:pt x="1016" y="345"/>
                    <a:pt x="444" y="23"/>
                  </a:cubicBezTo>
                  <a:cubicBezTo>
                    <a:pt x="408" y="8"/>
                    <a:pt x="373" y="1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202;p55"/>
            <p:cNvSpPr/>
            <p:nvPr/>
          </p:nvSpPr>
          <p:spPr>
            <a:xfrm>
              <a:off x="641675" y="3066725"/>
              <a:ext cx="13175" cy="14750"/>
            </a:xfrm>
            <a:custGeom>
              <a:avLst/>
              <a:gdLst/>
              <a:ahLst/>
              <a:cxnLst/>
              <a:rect l="l" t="t" r="r" b="b"/>
              <a:pathLst>
                <a:path w="527" h="590" extrusionOk="0">
                  <a:moveTo>
                    <a:pt x="262" y="1"/>
                  </a:moveTo>
                  <a:cubicBezTo>
                    <a:pt x="131" y="1"/>
                    <a:pt x="0" y="102"/>
                    <a:pt x="27" y="280"/>
                  </a:cubicBezTo>
                  <a:cubicBezTo>
                    <a:pt x="27" y="304"/>
                    <a:pt x="27" y="340"/>
                    <a:pt x="39" y="376"/>
                  </a:cubicBezTo>
                  <a:cubicBezTo>
                    <a:pt x="51" y="495"/>
                    <a:pt x="146" y="590"/>
                    <a:pt x="277" y="590"/>
                  </a:cubicBezTo>
                  <a:lnTo>
                    <a:pt x="301" y="590"/>
                  </a:lnTo>
                  <a:cubicBezTo>
                    <a:pt x="432" y="566"/>
                    <a:pt x="527" y="447"/>
                    <a:pt x="515" y="316"/>
                  </a:cubicBezTo>
                  <a:cubicBezTo>
                    <a:pt x="515" y="280"/>
                    <a:pt x="503" y="245"/>
                    <a:pt x="491" y="209"/>
                  </a:cubicBezTo>
                  <a:cubicBezTo>
                    <a:pt x="470" y="66"/>
                    <a:pt x="366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203;p55"/>
            <p:cNvSpPr/>
            <p:nvPr/>
          </p:nvSpPr>
          <p:spPr>
            <a:xfrm>
              <a:off x="574750" y="3184950"/>
              <a:ext cx="11950" cy="37400"/>
            </a:xfrm>
            <a:custGeom>
              <a:avLst/>
              <a:gdLst/>
              <a:ahLst/>
              <a:cxnLst/>
              <a:rect l="l" t="t" r="r" b="b"/>
              <a:pathLst>
                <a:path w="478" h="1496" extrusionOk="0">
                  <a:moveTo>
                    <a:pt x="243" y="1"/>
                  </a:moveTo>
                  <a:cubicBezTo>
                    <a:pt x="230" y="1"/>
                    <a:pt x="217" y="2"/>
                    <a:pt x="203" y="4"/>
                  </a:cubicBezTo>
                  <a:cubicBezTo>
                    <a:pt x="84" y="28"/>
                    <a:pt x="1" y="123"/>
                    <a:pt x="1" y="242"/>
                  </a:cubicBezTo>
                  <a:lnTo>
                    <a:pt x="1" y="1243"/>
                  </a:lnTo>
                  <a:cubicBezTo>
                    <a:pt x="1" y="1362"/>
                    <a:pt x="84" y="1469"/>
                    <a:pt x="203" y="1493"/>
                  </a:cubicBezTo>
                  <a:cubicBezTo>
                    <a:pt x="216" y="1495"/>
                    <a:pt x="228" y="1496"/>
                    <a:pt x="240" y="1496"/>
                  </a:cubicBezTo>
                  <a:cubicBezTo>
                    <a:pt x="368" y="1496"/>
                    <a:pt x="477" y="1385"/>
                    <a:pt x="477" y="1254"/>
                  </a:cubicBezTo>
                  <a:lnTo>
                    <a:pt x="477" y="242"/>
                  </a:lnTo>
                  <a:cubicBezTo>
                    <a:pt x="477" y="102"/>
                    <a:pt x="370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204;p55"/>
            <p:cNvSpPr/>
            <p:nvPr/>
          </p:nvSpPr>
          <p:spPr>
            <a:xfrm>
              <a:off x="432775" y="3069250"/>
              <a:ext cx="38425" cy="12225"/>
            </a:xfrm>
            <a:custGeom>
              <a:avLst/>
              <a:gdLst/>
              <a:ahLst/>
              <a:cxnLst/>
              <a:rect l="l" t="t" r="r" b="b"/>
              <a:pathLst>
                <a:path w="1537" h="489" extrusionOk="0">
                  <a:moveTo>
                    <a:pt x="263" y="1"/>
                  </a:moveTo>
                  <a:cubicBezTo>
                    <a:pt x="144" y="1"/>
                    <a:pt x="48" y="84"/>
                    <a:pt x="25" y="203"/>
                  </a:cubicBezTo>
                  <a:cubicBezTo>
                    <a:pt x="1" y="346"/>
                    <a:pt x="108" y="477"/>
                    <a:pt x="263" y="489"/>
                  </a:cubicBezTo>
                  <a:lnTo>
                    <a:pt x="1275" y="489"/>
                  </a:lnTo>
                  <a:cubicBezTo>
                    <a:pt x="1394" y="489"/>
                    <a:pt x="1489" y="394"/>
                    <a:pt x="1513" y="287"/>
                  </a:cubicBezTo>
                  <a:cubicBezTo>
                    <a:pt x="1537" y="132"/>
                    <a:pt x="1429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205;p55"/>
            <p:cNvSpPr/>
            <p:nvPr/>
          </p:nvSpPr>
          <p:spPr>
            <a:xfrm>
              <a:off x="689650" y="3069250"/>
              <a:ext cx="38425" cy="12225"/>
            </a:xfrm>
            <a:custGeom>
              <a:avLst/>
              <a:gdLst/>
              <a:ahLst/>
              <a:cxnLst/>
              <a:rect l="l" t="t" r="r" b="b"/>
              <a:pathLst>
                <a:path w="1537" h="489" extrusionOk="0">
                  <a:moveTo>
                    <a:pt x="263" y="1"/>
                  </a:moveTo>
                  <a:cubicBezTo>
                    <a:pt x="144" y="1"/>
                    <a:pt x="48" y="84"/>
                    <a:pt x="25" y="203"/>
                  </a:cubicBezTo>
                  <a:cubicBezTo>
                    <a:pt x="1" y="346"/>
                    <a:pt x="108" y="489"/>
                    <a:pt x="263" y="489"/>
                  </a:cubicBezTo>
                  <a:lnTo>
                    <a:pt x="1275" y="489"/>
                  </a:lnTo>
                  <a:cubicBezTo>
                    <a:pt x="1394" y="489"/>
                    <a:pt x="1489" y="394"/>
                    <a:pt x="1513" y="287"/>
                  </a:cubicBezTo>
                  <a:cubicBezTo>
                    <a:pt x="1537" y="132"/>
                    <a:pt x="1430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206;p55"/>
            <p:cNvSpPr/>
            <p:nvPr/>
          </p:nvSpPr>
          <p:spPr>
            <a:xfrm>
              <a:off x="650200" y="3155175"/>
              <a:ext cx="32925" cy="29900"/>
            </a:xfrm>
            <a:custGeom>
              <a:avLst/>
              <a:gdLst/>
              <a:ahLst/>
              <a:cxnLst/>
              <a:rect l="l" t="t" r="r" b="b"/>
              <a:pathLst>
                <a:path w="1317" h="1196" extrusionOk="0">
                  <a:moveTo>
                    <a:pt x="349" y="1"/>
                  </a:moveTo>
                  <a:cubicBezTo>
                    <a:pt x="162" y="1"/>
                    <a:pt x="1" y="236"/>
                    <a:pt x="174" y="409"/>
                  </a:cubicBezTo>
                  <a:lnTo>
                    <a:pt x="888" y="1124"/>
                  </a:lnTo>
                  <a:cubicBezTo>
                    <a:pt x="936" y="1171"/>
                    <a:pt x="995" y="1195"/>
                    <a:pt x="1055" y="1195"/>
                  </a:cubicBezTo>
                  <a:cubicBezTo>
                    <a:pt x="1126" y="1195"/>
                    <a:pt x="1186" y="1171"/>
                    <a:pt x="1234" y="1124"/>
                  </a:cubicBezTo>
                  <a:cubicBezTo>
                    <a:pt x="1317" y="1029"/>
                    <a:pt x="1317" y="874"/>
                    <a:pt x="1234" y="790"/>
                  </a:cubicBezTo>
                  <a:lnTo>
                    <a:pt x="519" y="76"/>
                  </a:lnTo>
                  <a:cubicBezTo>
                    <a:pt x="466" y="23"/>
                    <a:pt x="406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207;p55"/>
            <p:cNvSpPr/>
            <p:nvPr/>
          </p:nvSpPr>
          <p:spPr>
            <a:xfrm>
              <a:off x="475125" y="3156475"/>
              <a:ext cx="32400" cy="29800"/>
            </a:xfrm>
            <a:custGeom>
              <a:avLst/>
              <a:gdLst/>
              <a:ahLst/>
              <a:cxnLst/>
              <a:rect l="l" t="t" r="r" b="b"/>
              <a:pathLst>
                <a:path w="1296" h="1192" extrusionOk="0">
                  <a:moveTo>
                    <a:pt x="1033" y="0"/>
                  </a:moveTo>
                  <a:cubicBezTo>
                    <a:pt x="974" y="0"/>
                    <a:pt x="914" y="24"/>
                    <a:pt x="867" y="72"/>
                  </a:cubicBezTo>
                  <a:lnTo>
                    <a:pt x="152" y="786"/>
                  </a:lnTo>
                  <a:cubicBezTo>
                    <a:pt x="1" y="937"/>
                    <a:pt x="100" y="1191"/>
                    <a:pt x="305" y="1191"/>
                  </a:cubicBezTo>
                  <a:cubicBezTo>
                    <a:pt x="309" y="1191"/>
                    <a:pt x="314" y="1191"/>
                    <a:pt x="319" y="1191"/>
                  </a:cubicBezTo>
                  <a:cubicBezTo>
                    <a:pt x="378" y="1191"/>
                    <a:pt x="438" y="1167"/>
                    <a:pt x="486" y="1131"/>
                  </a:cubicBezTo>
                  <a:lnTo>
                    <a:pt x="1200" y="417"/>
                  </a:lnTo>
                  <a:cubicBezTo>
                    <a:pt x="1295" y="322"/>
                    <a:pt x="1295" y="167"/>
                    <a:pt x="1200" y="72"/>
                  </a:cubicBezTo>
                  <a:cubicBezTo>
                    <a:pt x="1152" y="24"/>
                    <a:pt x="1093" y="0"/>
                    <a:pt x="1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2208;p55"/>
          <p:cNvGrpSpPr/>
          <p:nvPr/>
        </p:nvGrpSpPr>
        <p:grpSpPr>
          <a:xfrm>
            <a:off x="6786943" y="3081918"/>
            <a:ext cx="294100" cy="242300"/>
            <a:chOff x="6186175" y="3315725"/>
            <a:chExt cx="294100" cy="242300"/>
          </a:xfrm>
        </p:grpSpPr>
        <p:sp>
          <p:nvSpPr>
            <p:cNvPr id="509" name="Google Shape;2209;p55"/>
            <p:cNvSpPr/>
            <p:nvPr/>
          </p:nvSpPr>
          <p:spPr>
            <a:xfrm>
              <a:off x="6186175" y="3315725"/>
              <a:ext cx="294100" cy="242300"/>
            </a:xfrm>
            <a:custGeom>
              <a:avLst/>
              <a:gdLst/>
              <a:ahLst/>
              <a:cxnLst/>
              <a:rect l="l" t="t" r="r" b="b"/>
              <a:pathLst>
                <a:path w="11764" h="9692" extrusionOk="0">
                  <a:moveTo>
                    <a:pt x="2191" y="1215"/>
                  </a:moveTo>
                  <a:lnTo>
                    <a:pt x="2191" y="1560"/>
                  </a:lnTo>
                  <a:lnTo>
                    <a:pt x="1525" y="1560"/>
                  </a:lnTo>
                  <a:lnTo>
                    <a:pt x="1525" y="1215"/>
                  </a:lnTo>
                  <a:close/>
                  <a:moveTo>
                    <a:pt x="7906" y="476"/>
                  </a:moveTo>
                  <a:lnTo>
                    <a:pt x="8597" y="1905"/>
                  </a:lnTo>
                  <a:cubicBezTo>
                    <a:pt x="8633" y="1988"/>
                    <a:pt x="8716" y="2048"/>
                    <a:pt x="8811" y="2048"/>
                  </a:cubicBezTo>
                  <a:lnTo>
                    <a:pt x="10800" y="2048"/>
                  </a:lnTo>
                  <a:cubicBezTo>
                    <a:pt x="11062" y="2048"/>
                    <a:pt x="11276" y="2250"/>
                    <a:pt x="11276" y="2524"/>
                  </a:cubicBezTo>
                  <a:lnTo>
                    <a:pt x="11276" y="8727"/>
                  </a:lnTo>
                  <a:lnTo>
                    <a:pt x="11288" y="8727"/>
                  </a:lnTo>
                  <a:cubicBezTo>
                    <a:pt x="11288" y="9001"/>
                    <a:pt x="11073" y="9216"/>
                    <a:pt x="10800" y="9216"/>
                  </a:cubicBezTo>
                  <a:lnTo>
                    <a:pt x="965" y="9216"/>
                  </a:lnTo>
                  <a:cubicBezTo>
                    <a:pt x="703" y="9216"/>
                    <a:pt x="489" y="9001"/>
                    <a:pt x="489" y="8727"/>
                  </a:cubicBezTo>
                  <a:lnTo>
                    <a:pt x="489" y="2524"/>
                  </a:lnTo>
                  <a:cubicBezTo>
                    <a:pt x="489" y="2250"/>
                    <a:pt x="703" y="2048"/>
                    <a:pt x="965" y="2048"/>
                  </a:cubicBezTo>
                  <a:lnTo>
                    <a:pt x="3049" y="2048"/>
                  </a:lnTo>
                  <a:cubicBezTo>
                    <a:pt x="3144" y="2048"/>
                    <a:pt x="3227" y="1988"/>
                    <a:pt x="3263" y="1905"/>
                  </a:cubicBezTo>
                  <a:lnTo>
                    <a:pt x="3953" y="476"/>
                  </a:lnTo>
                  <a:close/>
                  <a:moveTo>
                    <a:pt x="3811" y="0"/>
                  </a:moveTo>
                  <a:cubicBezTo>
                    <a:pt x="3727" y="0"/>
                    <a:pt x="3644" y="48"/>
                    <a:pt x="3596" y="131"/>
                  </a:cubicBezTo>
                  <a:lnTo>
                    <a:pt x="2918" y="1560"/>
                  </a:lnTo>
                  <a:lnTo>
                    <a:pt x="2668" y="1560"/>
                  </a:lnTo>
                  <a:lnTo>
                    <a:pt x="2668" y="965"/>
                  </a:lnTo>
                  <a:cubicBezTo>
                    <a:pt x="2668" y="834"/>
                    <a:pt x="2560" y="726"/>
                    <a:pt x="2429" y="726"/>
                  </a:cubicBezTo>
                  <a:lnTo>
                    <a:pt x="1275" y="726"/>
                  </a:lnTo>
                  <a:cubicBezTo>
                    <a:pt x="1144" y="726"/>
                    <a:pt x="1036" y="834"/>
                    <a:pt x="1036" y="965"/>
                  </a:cubicBezTo>
                  <a:lnTo>
                    <a:pt x="1036" y="1560"/>
                  </a:lnTo>
                  <a:lnTo>
                    <a:pt x="965" y="1560"/>
                  </a:lnTo>
                  <a:cubicBezTo>
                    <a:pt x="441" y="1560"/>
                    <a:pt x="1" y="1988"/>
                    <a:pt x="1" y="2524"/>
                  </a:cubicBezTo>
                  <a:lnTo>
                    <a:pt x="1" y="8739"/>
                  </a:lnTo>
                  <a:cubicBezTo>
                    <a:pt x="1" y="9263"/>
                    <a:pt x="441" y="9692"/>
                    <a:pt x="965" y="9692"/>
                  </a:cubicBezTo>
                  <a:lnTo>
                    <a:pt x="10811" y="9692"/>
                  </a:lnTo>
                  <a:cubicBezTo>
                    <a:pt x="11335" y="9692"/>
                    <a:pt x="11764" y="9263"/>
                    <a:pt x="11764" y="8739"/>
                  </a:cubicBezTo>
                  <a:lnTo>
                    <a:pt x="11764" y="2524"/>
                  </a:lnTo>
                  <a:cubicBezTo>
                    <a:pt x="11764" y="1988"/>
                    <a:pt x="11335" y="1560"/>
                    <a:pt x="10811" y="1560"/>
                  </a:cubicBezTo>
                  <a:lnTo>
                    <a:pt x="8954" y="1560"/>
                  </a:lnTo>
                  <a:lnTo>
                    <a:pt x="8275" y="131"/>
                  </a:lnTo>
                  <a:cubicBezTo>
                    <a:pt x="8228" y="48"/>
                    <a:pt x="8144" y="0"/>
                    <a:pt x="8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2210;p55"/>
            <p:cNvGrpSpPr/>
            <p:nvPr/>
          </p:nvGrpSpPr>
          <p:grpSpPr>
            <a:xfrm>
              <a:off x="6221675" y="3354700"/>
              <a:ext cx="224075" cy="185450"/>
              <a:chOff x="6221675" y="3354700"/>
              <a:chExt cx="224075" cy="185450"/>
            </a:xfrm>
          </p:grpSpPr>
          <p:sp>
            <p:nvSpPr>
              <p:cNvPr id="511" name="Google Shape;2211;p55"/>
              <p:cNvSpPr/>
              <p:nvPr/>
            </p:nvSpPr>
            <p:spPr>
              <a:xfrm>
                <a:off x="6221675" y="3373175"/>
                <a:ext cx="19520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6679" extrusionOk="0">
                    <a:moveTo>
                      <a:pt x="4446" y="468"/>
                    </a:moveTo>
                    <a:cubicBezTo>
                      <a:pt x="5913" y="468"/>
                      <a:pt x="7320" y="1609"/>
                      <a:pt x="7320" y="3334"/>
                    </a:cubicBezTo>
                    <a:cubicBezTo>
                      <a:pt x="7320" y="4905"/>
                      <a:pt x="6046" y="6179"/>
                      <a:pt x="4462" y="6179"/>
                    </a:cubicBezTo>
                    <a:lnTo>
                      <a:pt x="4462" y="6191"/>
                    </a:lnTo>
                    <a:cubicBezTo>
                      <a:pt x="1914" y="6191"/>
                      <a:pt x="640" y="3108"/>
                      <a:pt x="2450" y="1310"/>
                    </a:cubicBezTo>
                    <a:cubicBezTo>
                      <a:pt x="3031" y="729"/>
                      <a:pt x="3745" y="468"/>
                      <a:pt x="4446" y="468"/>
                    </a:cubicBezTo>
                    <a:close/>
                    <a:moveTo>
                      <a:pt x="4448" y="0"/>
                    </a:moveTo>
                    <a:cubicBezTo>
                      <a:pt x="1493" y="0"/>
                      <a:pt x="1" y="3587"/>
                      <a:pt x="2105" y="5691"/>
                    </a:cubicBezTo>
                    <a:cubicBezTo>
                      <a:pt x="2787" y="6374"/>
                      <a:pt x="3625" y="6679"/>
                      <a:pt x="4447" y="6679"/>
                    </a:cubicBezTo>
                    <a:cubicBezTo>
                      <a:pt x="6164" y="6679"/>
                      <a:pt x="7808" y="5347"/>
                      <a:pt x="7808" y="3334"/>
                    </a:cubicBezTo>
                    <a:cubicBezTo>
                      <a:pt x="7796" y="1488"/>
                      <a:pt x="6308" y="0"/>
                      <a:pt x="4462" y="0"/>
                    </a:cubicBezTo>
                    <a:cubicBezTo>
                      <a:pt x="4457" y="0"/>
                      <a:pt x="4452" y="0"/>
                      <a:pt x="44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2212;p55"/>
              <p:cNvSpPr/>
              <p:nvPr/>
            </p:nvSpPr>
            <p:spPr>
              <a:xfrm>
                <a:off x="6265950" y="3405900"/>
                <a:ext cx="117900" cy="10095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4038" extrusionOk="0">
                    <a:moveTo>
                      <a:pt x="2683" y="472"/>
                    </a:moveTo>
                    <a:cubicBezTo>
                      <a:pt x="3471" y="472"/>
                      <a:pt x="4227" y="1087"/>
                      <a:pt x="4227" y="2013"/>
                    </a:cubicBezTo>
                    <a:cubicBezTo>
                      <a:pt x="4227" y="2858"/>
                      <a:pt x="3549" y="3549"/>
                      <a:pt x="2691" y="3549"/>
                    </a:cubicBezTo>
                    <a:cubicBezTo>
                      <a:pt x="1322" y="3549"/>
                      <a:pt x="643" y="1894"/>
                      <a:pt x="1608" y="929"/>
                    </a:cubicBezTo>
                    <a:cubicBezTo>
                      <a:pt x="1920" y="613"/>
                      <a:pt x="2305" y="472"/>
                      <a:pt x="2683" y="472"/>
                    </a:cubicBezTo>
                    <a:close/>
                    <a:moveTo>
                      <a:pt x="2691" y="1"/>
                    </a:moveTo>
                    <a:cubicBezTo>
                      <a:pt x="893" y="1"/>
                      <a:pt x="0" y="2168"/>
                      <a:pt x="1274" y="3442"/>
                    </a:cubicBezTo>
                    <a:cubicBezTo>
                      <a:pt x="1682" y="3853"/>
                      <a:pt x="2186" y="4037"/>
                      <a:pt x="2681" y="4037"/>
                    </a:cubicBezTo>
                    <a:cubicBezTo>
                      <a:pt x="3717" y="4037"/>
                      <a:pt x="4715" y="3230"/>
                      <a:pt x="4715" y="2013"/>
                    </a:cubicBezTo>
                    <a:cubicBezTo>
                      <a:pt x="4715" y="906"/>
                      <a:pt x="3810" y="1"/>
                      <a:pt x="2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2213;p55"/>
              <p:cNvSpPr/>
              <p:nvPr/>
            </p:nvSpPr>
            <p:spPr>
              <a:xfrm>
                <a:off x="6307725" y="3433300"/>
                <a:ext cx="59150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139" extrusionOk="0">
                    <a:moveTo>
                      <a:pt x="1736" y="0"/>
                    </a:moveTo>
                    <a:cubicBezTo>
                      <a:pt x="1552" y="0"/>
                      <a:pt x="1398" y="228"/>
                      <a:pt x="1556" y="405"/>
                    </a:cubicBezTo>
                    <a:cubicBezTo>
                      <a:pt x="2086" y="935"/>
                      <a:pt x="1592" y="1668"/>
                      <a:pt x="1021" y="1668"/>
                    </a:cubicBezTo>
                    <a:cubicBezTo>
                      <a:pt x="849" y="1668"/>
                      <a:pt x="669" y="1601"/>
                      <a:pt x="508" y="1441"/>
                    </a:cubicBezTo>
                    <a:cubicBezTo>
                      <a:pt x="456" y="1389"/>
                      <a:pt x="399" y="1367"/>
                      <a:pt x="343" y="1367"/>
                    </a:cubicBezTo>
                    <a:cubicBezTo>
                      <a:pt x="158" y="1367"/>
                      <a:pt x="1" y="1612"/>
                      <a:pt x="175" y="1786"/>
                    </a:cubicBezTo>
                    <a:cubicBezTo>
                      <a:pt x="406" y="2023"/>
                      <a:pt x="713" y="2139"/>
                      <a:pt x="1022" y="2139"/>
                    </a:cubicBezTo>
                    <a:cubicBezTo>
                      <a:pt x="1335" y="2139"/>
                      <a:pt x="1650" y="2020"/>
                      <a:pt x="1889" y="1786"/>
                    </a:cubicBezTo>
                    <a:cubicBezTo>
                      <a:pt x="2366" y="1310"/>
                      <a:pt x="2366" y="536"/>
                      <a:pt x="1889" y="60"/>
                    </a:cubicBezTo>
                    <a:cubicBezTo>
                      <a:pt x="1840" y="18"/>
                      <a:pt x="1787" y="0"/>
                      <a:pt x="1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2214;p55"/>
              <p:cNvSpPr/>
              <p:nvPr/>
            </p:nvSpPr>
            <p:spPr>
              <a:xfrm>
                <a:off x="6423100" y="3388050"/>
                <a:ext cx="22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765" extrusionOk="0">
                    <a:moveTo>
                      <a:pt x="513" y="0"/>
                    </a:moveTo>
                    <a:cubicBezTo>
                      <a:pt x="180" y="0"/>
                      <a:pt x="1" y="405"/>
                      <a:pt x="251" y="655"/>
                    </a:cubicBezTo>
                    <a:cubicBezTo>
                      <a:pt x="327" y="731"/>
                      <a:pt x="420" y="764"/>
                      <a:pt x="513" y="764"/>
                    </a:cubicBezTo>
                    <a:cubicBezTo>
                      <a:pt x="712" y="764"/>
                      <a:pt x="906" y="609"/>
                      <a:pt x="906" y="381"/>
                    </a:cubicBezTo>
                    <a:cubicBezTo>
                      <a:pt x="906" y="167"/>
                      <a:pt x="727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2215;p55"/>
              <p:cNvSpPr/>
              <p:nvPr/>
            </p:nvSpPr>
            <p:spPr>
              <a:xfrm>
                <a:off x="6347200" y="3354700"/>
                <a:ext cx="173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489" extrusionOk="0">
                    <a:moveTo>
                      <a:pt x="322" y="1"/>
                    </a:moveTo>
                    <a:cubicBezTo>
                      <a:pt x="1" y="1"/>
                      <a:pt x="1" y="489"/>
                      <a:pt x="322" y="489"/>
                    </a:cubicBezTo>
                    <a:lnTo>
                      <a:pt x="418" y="489"/>
                    </a:lnTo>
                    <a:cubicBezTo>
                      <a:pt x="537" y="489"/>
                      <a:pt x="644" y="406"/>
                      <a:pt x="668" y="287"/>
                    </a:cubicBezTo>
                    <a:cubicBezTo>
                      <a:pt x="691" y="132"/>
                      <a:pt x="572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2216;p55"/>
              <p:cNvSpPr/>
              <p:nvPr/>
            </p:nvSpPr>
            <p:spPr>
              <a:xfrm>
                <a:off x="6278750" y="3354700"/>
                <a:ext cx="634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489" extrusionOk="0">
                    <a:moveTo>
                      <a:pt x="274" y="1"/>
                    </a:moveTo>
                    <a:cubicBezTo>
                      <a:pt x="155" y="1"/>
                      <a:pt x="48" y="84"/>
                      <a:pt x="24" y="203"/>
                    </a:cubicBezTo>
                    <a:cubicBezTo>
                      <a:pt x="0" y="346"/>
                      <a:pt x="120" y="489"/>
                      <a:pt x="262" y="489"/>
                    </a:cubicBezTo>
                    <a:lnTo>
                      <a:pt x="2275" y="489"/>
                    </a:lnTo>
                    <a:cubicBezTo>
                      <a:pt x="2394" y="489"/>
                      <a:pt x="2501" y="406"/>
                      <a:pt x="2513" y="287"/>
                    </a:cubicBezTo>
                    <a:cubicBezTo>
                      <a:pt x="2536" y="132"/>
                      <a:pt x="2429" y="1"/>
                      <a:pt x="2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7" name="Google Shape;2217;p55"/>
          <p:cNvGrpSpPr/>
          <p:nvPr/>
        </p:nvGrpSpPr>
        <p:grpSpPr>
          <a:xfrm>
            <a:off x="7294570" y="3055756"/>
            <a:ext cx="296475" cy="294625"/>
            <a:chOff x="6908600" y="3321450"/>
            <a:chExt cx="296475" cy="294625"/>
          </a:xfrm>
        </p:grpSpPr>
        <p:sp>
          <p:nvSpPr>
            <p:cNvPr id="518" name="Google Shape;2218;p55"/>
            <p:cNvSpPr/>
            <p:nvPr/>
          </p:nvSpPr>
          <p:spPr>
            <a:xfrm>
              <a:off x="7114875" y="3361550"/>
              <a:ext cx="47925" cy="41100"/>
            </a:xfrm>
            <a:custGeom>
              <a:avLst/>
              <a:gdLst/>
              <a:ahLst/>
              <a:cxnLst/>
              <a:rect l="l" t="t" r="r" b="b"/>
              <a:pathLst>
                <a:path w="1917" h="1644" extrusionOk="0">
                  <a:moveTo>
                    <a:pt x="1100" y="482"/>
                  </a:moveTo>
                  <a:cubicBezTo>
                    <a:pt x="1275" y="482"/>
                    <a:pt x="1441" y="614"/>
                    <a:pt x="1441" y="822"/>
                  </a:cubicBezTo>
                  <a:cubicBezTo>
                    <a:pt x="1441" y="1001"/>
                    <a:pt x="1286" y="1156"/>
                    <a:pt x="1107" y="1156"/>
                  </a:cubicBezTo>
                  <a:cubicBezTo>
                    <a:pt x="798" y="1156"/>
                    <a:pt x="643" y="798"/>
                    <a:pt x="857" y="584"/>
                  </a:cubicBezTo>
                  <a:cubicBezTo>
                    <a:pt x="928" y="514"/>
                    <a:pt x="1015" y="482"/>
                    <a:pt x="1100" y="482"/>
                  </a:cubicBezTo>
                  <a:close/>
                  <a:moveTo>
                    <a:pt x="1107" y="1"/>
                  </a:moveTo>
                  <a:cubicBezTo>
                    <a:pt x="369" y="1"/>
                    <a:pt x="0" y="882"/>
                    <a:pt x="524" y="1406"/>
                  </a:cubicBezTo>
                  <a:cubicBezTo>
                    <a:pt x="688" y="1570"/>
                    <a:pt x="891" y="1644"/>
                    <a:pt x="1090" y="1644"/>
                  </a:cubicBezTo>
                  <a:cubicBezTo>
                    <a:pt x="1511" y="1644"/>
                    <a:pt x="1917" y="1315"/>
                    <a:pt x="1917" y="822"/>
                  </a:cubicBezTo>
                  <a:cubicBezTo>
                    <a:pt x="1917" y="370"/>
                    <a:pt x="1548" y="1"/>
                    <a:pt x="1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219;p55"/>
            <p:cNvSpPr/>
            <p:nvPr/>
          </p:nvSpPr>
          <p:spPr>
            <a:xfrm>
              <a:off x="7098500" y="3376125"/>
              <a:ext cx="22050" cy="11950"/>
            </a:xfrm>
            <a:custGeom>
              <a:avLst/>
              <a:gdLst/>
              <a:ahLst/>
              <a:cxnLst/>
              <a:rect l="l" t="t" r="r" b="b"/>
              <a:pathLst>
                <a:path w="882" h="478" extrusionOk="0">
                  <a:moveTo>
                    <a:pt x="254" y="0"/>
                  </a:moveTo>
                  <a:cubicBezTo>
                    <a:pt x="143" y="0"/>
                    <a:pt x="47" y="91"/>
                    <a:pt x="24" y="192"/>
                  </a:cubicBezTo>
                  <a:cubicBezTo>
                    <a:pt x="0" y="346"/>
                    <a:pt x="119" y="477"/>
                    <a:pt x="262" y="477"/>
                  </a:cubicBezTo>
                  <a:lnTo>
                    <a:pt x="560" y="477"/>
                  </a:lnTo>
                  <a:cubicBezTo>
                    <a:pt x="881" y="477"/>
                    <a:pt x="881" y="1"/>
                    <a:pt x="560" y="1"/>
                  </a:cubicBezTo>
                  <a:lnTo>
                    <a:pt x="274" y="1"/>
                  </a:lnTo>
                  <a:cubicBezTo>
                    <a:pt x="267" y="0"/>
                    <a:pt x="26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220;p55"/>
            <p:cNvSpPr/>
            <p:nvPr/>
          </p:nvSpPr>
          <p:spPr>
            <a:xfrm>
              <a:off x="7165475" y="3376125"/>
              <a:ext cx="22050" cy="11950"/>
            </a:xfrm>
            <a:custGeom>
              <a:avLst/>
              <a:gdLst/>
              <a:ahLst/>
              <a:cxnLst/>
              <a:rect l="l" t="t" r="r" b="b"/>
              <a:pathLst>
                <a:path w="882" h="478" extrusionOk="0">
                  <a:moveTo>
                    <a:pt x="252" y="0"/>
                  </a:moveTo>
                  <a:cubicBezTo>
                    <a:pt x="132" y="0"/>
                    <a:pt x="46" y="91"/>
                    <a:pt x="24" y="192"/>
                  </a:cubicBezTo>
                  <a:cubicBezTo>
                    <a:pt x="0" y="346"/>
                    <a:pt x="107" y="477"/>
                    <a:pt x="262" y="477"/>
                  </a:cubicBezTo>
                  <a:lnTo>
                    <a:pt x="560" y="477"/>
                  </a:lnTo>
                  <a:cubicBezTo>
                    <a:pt x="881" y="477"/>
                    <a:pt x="881" y="1"/>
                    <a:pt x="560" y="1"/>
                  </a:cubicBezTo>
                  <a:lnTo>
                    <a:pt x="274" y="1"/>
                  </a:lnTo>
                  <a:cubicBezTo>
                    <a:pt x="267" y="0"/>
                    <a:pt x="259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221;p55"/>
            <p:cNvSpPr/>
            <p:nvPr/>
          </p:nvSpPr>
          <p:spPr>
            <a:xfrm>
              <a:off x="7136600" y="3338850"/>
              <a:ext cx="12225" cy="19525"/>
            </a:xfrm>
            <a:custGeom>
              <a:avLst/>
              <a:gdLst/>
              <a:ahLst/>
              <a:cxnLst/>
              <a:rect l="l" t="t" r="r" b="b"/>
              <a:pathLst>
                <a:path w="489" h="781" extrusionOk="0">
                  <a:moveTo>
                    <a:pt x="243" y="1"/>
                  </a:moveTo>
                  <a:cubicBezTo>
                    <a:pt x="229" y="1"/>
                    <a:pt x="216" y="2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540"/>
                  </a:lnTo>
                  <a:cubicBezTo>
                    <a:pt x="0" y="647"/>
                    <a:pt x="84" y="754"/>
                    <a:pt x="203" y="778"/>
                  </a:cubicBezTo>
                  <a:cubicBezTo>
                    <a:pt x="215" y="780"/>
                    <a:pt x="227" y="781"/>
                    <a:pt x="240" y="781"/>
                  </a:cubicBezTo>
                  <a:cubicBezTo>
                    <a:pt x="369" y="781"/>
                    <a:pt x="488" y="670"/>
                    <a:pt x="488" y="540"/>
                  </a:cubicBezTo>
                  <a:lnTo>
                    <a:pt x="488" y="242"/>
                  </a:lnTo>
                  <a:cubicBezTo>
                    <a:pt x="488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222;p55"/>
            <p:cNvSpPr/>
            <p:nvPr/>
          </p:nvSpPr>
          <p:spPr>
            <a:xfrm>
              <a:off x="7136600" y="3405825"/>
              <a:ext cx="12225" cy="19525"/>
            </a:xfrm>
            <a:custGeom>
              <a:avLst/>
              <a:gdLst/>
              <a:ahLst/>
              <a:cxnLst/>
              <a:rect l="l" t="t" r="r" b="b"/>
              <a:pathLst>
                <a:path w="489" h="781" extrusionOk="0">
                  <a:moveTo>
                    <a:pt x="243" y="0"/>
                  </a:moveTo>
                  <a:cubicBezTo>
                    <a:pt x="229" y="0"/>
                    <a:pt x="216" y="1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528"/>
                  </a:lnTo>
                  <a:cubicBezTo>
                    <a:pt x="0" y="647"/>
                    <a:pt x="84" y="754"/>
                    <a:pt x="203" y="778"/>
                  </a:cubicBezTo>
                  <a:cubicBezTo>
                    <a:pt x="215" y="780"/>
                    <a:pt x="227" y="781"/>
                    <a:pt x="240" y="781"/>
                  </a:cubicBezTo>
                  <a:cubicBezTo>
                    <a:pt x="369" y="781"/>
                    <a:pt x="488" y="670"/>
                    <a:pt x="488" y="540"/>
                  </a:cubicBezTo>
                  <a:lnTo>
                    <a:pt x="488" y="242"/>
                  </a:lnTo>
                  <a:cubicBezTo>
                    <a:pt x="488" y="102"/>
                    <a:pt x="37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223;p55"/>
            <p:cNvSpPr/>
            <p:nvPr/>
          </p:nvSpPr>
          <p:spPr>
            <a:xfrm>
              <a:off x="7102075" y="3390900"/>
              <a:ext cx="21450" cy="15625"/>
            </a:xfrm>
            <a:custGeom>
              <a:avLst/>
              <a:gdLst/>
              <a:ahLst/>
              <a:cxnLst/>
              <a:rect l="l" t="t" r="r" b="b"/>
              <a:pathLst>
                <a:path w="858" h="625" extrusionOk="0">
                  <a:moveTo>
                    <a:pt x="583" y="1"/>
                  </a:moveTo>
                  <a:cubicBezTo>
                    <a:pt x="543" y="1"/>
                    <a:pt x="502" y="10"/>
                    <a:pt x="464" y="29"/>
                  </a:cubicBezTo>
                  <a:lnTo>
                    <a:pt x="203" y="184"/>
                  </a:lnTo>
                  <a:cubicBezTo>
                    <a:pt x="0" y="303"/>
                    <a:pt x="83" y="625"/>
                    <a:pt x="322" y="625"/>
                  </a:cubicBezTo>
                  <a:cubicBezTo>
                    <a:pt x="369" y="625"/>
                    <a:pt x="405" y="613"/>
                    <a:pt x="441" y="601"/>
                  </a:cubicBezTo>
                  <a:lnTo>
                    <a:pt x="703" y="446"/>
                  </a:lnTo>
                  <a:cubicBezTo>
                    <a:pt x="822" y="375"/>
                    <a:pt x="857" y="232"/>
                    <a:pt x="798" y="124"/>
                  </a:cubicBezTo>
                  <a:cubicBezTo>
                    <a:pt x="749" y="43"/>
                    <a:pt x="66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224;p55"/>
            <p:cNvSpPr/>
            <p:nvPr/>
          </p:nvSpPr>
          <p:spPr>
            <a:xfrm>
              <a:off x="7159800" y="3357425"/>
              <a:ext cx="21775" cy="15775"/>
            </a:xfrm>
            <a:custGeom>
              <a:avLst/>
              <a:gdLst/>
              <a:ahLst/>
              <a:cxnLst/>
              <a:rect l="l" t="t" r="r" b="b"/>
              <a:pathLst>
                <a:path w="871" h="631" extrusionOk="0">
                  <a:moveTo>
                    <a:pt x="592" y="1"/>
                  </a:moveTo>
                  <a:cubicBezTo>
                    <a:pt x="552" y="1"/>
                    <a:pt x="512" y="11"/>
                    <a:pt x="477" y="35"/>
                  </a:cubicBezTo>
                  <a:lnTo>
                    <a:pt x="215" y="178"/>
                  </a:lnTo>
                  <a:cubicBezTo>
                    <a:pt x="1" y="309"/>
                    <a:pt x="96" y="630"/>
                    <a:pt x="334" y="630"/>
                  </a:cubicBezTo>
                  <a:cubicBezTo>
                    <a:pt x="382" y="630"/>
                    <a:pt x="418" y="618"/>
                    <a:pt x="453" y="594"/>
                  </a:cubicBezTo>
                  <a:lnTo>
                    <a:pt x="715" y="451"/>
                  </a:lnTo>
                  <a:cubicBezTo>
                    <a:pt x="822" y="380"/>
                    <a:pt x="870" y="237"/>
                    <a:pt x="799" y="118"/>
                  </a:cubicBezTo>
                  <a:cubicBezTo>
                    <a:pt x="759" y="46"/>
                    <a:pt x="675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225;p55"/>
            <p:cNvSpPr/>
            <p:nvPr/>
          </p:nvSpPr>
          <p:spPr>
            <a:xfrm>
              <a:off x="7115500" y="3343475"/>
              <a:ext cx="19025" cy="18700"/>
            </a:xfrm>
            <a:custGeom>
              <a:avLst/>
              <a:gdLst/>
              <a:ahLst/>
              <a:cxnLst/>
              <a:rect l="l" t="t" r="r" b="b"/>
              <a:pathLst>
                <a:path w="761" h="748" extrusionOk="0">
                  <a:moveTo>
                    <a:pt x="338" y="1"/>
                  </a:moveTo>
                  <a:cubicBezTo>
                    <a:pt x="168" y="1"/>
                    <a:pt x="0" y="184"/>
                    <a:pt x="130" y="378"/>
                  </a:cubicBezTo>
                  <a:lnTo>
                    <a:pt x="273" y="628"/>
                  </a:lnTo>
                  <a:cubicBezTo>
                    <a:pt x="320" y="712"/>
                    <a:pt x="392" y="748"/>
                    <a:pt x="487" y="748"/>
                  </a:cubicBezTo>
                  <a:cubicBezTo>
                    <a:pt x="523" y="748"/>
                    <a:pt x="570" y="736"/>
                    <a:pt x="606" y="724"/>
                  </a:cubicBezTo>
                  <a:cubicBezTo>
                    <a:pt x="713" y="652"/>
                    <a:pt x="761" y="509"/>
                    <a:pt x="689" y="390"/>
                  </a:cubicBezTo>
                  <a:lnTo>
                    <a:pt x="547" y="140"/>
                  </a:lnTo>
                  <a:cubicBezTo>
                    <a:pt x="497" y="41"/>
                    <a:pt x="417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226;p55"/>
            <p:cNvSpPr/>
            <p:nvPr/>
          </p:nvSpPr>
          <p:spPr>
            <a:xfrm>
              <a:off x="7149200" y="3401675"/>
              <a:ext cx="19550" cy="18600"/>
            </a:xfrm>
            <a:custGeom>
              <a:avLst/>
              <a:gdLst/>
              <a:ahLst/>
              <a:cxnLst/>
              <a:rect l="l" t="t" r="r" b="b"/>
              <a:pathLst>
                <a:path w="782" h="744" extrusionOk="0">
                  <a:moveTo>
                    <a:pt x="328" y="1"/>
                  </a:moveTo>
                  <a:cubicBezTo>
                    <a:pt x="162" y="1"/>
                    <a:pt x="1" y="172"/>
                    <a:pt x="115" y="360"/>
                  </a:cubicBezTo>
                  <a:lnTo>
                    <a:pt x="258" y="622"/>
                  </a:lnTo>
                  <a:cubicBezTo>
                    <a:pt x="307" y="708"/>
                    <a:pt x="381" y="743"/>
                    <a:pt x="455" y="743"/>
                  </a:cubicBezTo>
                  <a:cubicBezTo>
                    <a:pt x="618" y="743"/>
                    <a:pt x="781" y="572"/>
                    <a:pt x="675" y="384"/>
                  </a:cubicBezTo>
                  <a:lnTo>
                    <a:pt x="532" y="122"/>
                  </a:lnTo>
                  <a:cubicBezTo>
                    <a:pt x="480" y="36"/>
                    <a:pt x="403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227;p55"/>
            <p:cNvSpPr/>
            <p:nvPr/>
          </p:nvSpPr>
          <p:spPr>
            <a:xfrm>
              <a:off x="7116950" y="3401775"/>
              <a:ext cx="17575" cy="18450"/>
            </a:xfrm>
            <a:custGeom>
              <a:avLst/>
              <a:gdLst/>
              <a:ahLst/>
              <a:cxnLst/>
              <a:rect l="l" t="t" r="r" b="b"/>
              <a:pathLst>
                <a:path w="703" h="738" extrusionOk="0">
                  <a:moveTo>
                    <a:pt x="427" y="1"/>
                  </a:moveTo>
                  <a:cubicBezTo>
                    <a:pt x="343" y="1"/>
                    <a:pt x="263" y="46"/>
                    <a:pt x="215" y="118"/>
                  </a:cubicBezTo>
                  <a:lnTo>
                    <a:pt x="72" y="380"/>
                  </a:lnTo>
                  <a:cubicBezTo>
                    <a:pt x="0" y="499"/>
                    <a:pt x="36" y="642"/>
                    <a:pt x="155" y="702"/>
                  </a:cubicBezTo>
                  <a:cubicBezTo>
                    <a:pt x="191" y="725"/>
                    <a:pt x="239" y="737"/>
                    <a:pt x="274" y="737"/>
                  </a:cubicBezTo>
                  <a:cubicBezTo>
                    <a:pt x="358" y="737"/>
                    <a:pt x="441" y="690"/>
                    <a:pt x="489" y="618"/>
                  </a:cubicBezTo>
                  <a:lnTo>
                    <a:pt x="631" y="356"/>
                  </a:lnTo>
                  <a:cubicBezTo>
                    <a:pt x="703" y="249"/>
                    <a:pt x="655" y="94"/>
                    <a:pt x="548" y="35"/>
                  </a:cubicBezTo>
                  <a:cubicBezTo>
                    <a:pt x="509" y="11"/>
                    <a:pt x="468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2228;p55"/>
            <p:cNvSpPr/>
            <p:nvPr/>
          </p:nvSpPr>
          <p:spPr>
            <a:xfrm>
              <a:off x="7150275" y="3343875"/>
              <a:ext cx="17600" cy="18300"/>
            </a:xfrm>
            <a:custGeom>
              <a:avLst/>
              <a:gdLst/>
              <a:ahLst/>
              <a:cxnLst/>
              <a:rect l="l" t="t" r="r" b="b"/>
              <a:pathLst>
                <a:path w="704" h="732" extrusionOk="0">
                  <a:moveTo>
                    <a:pt x="431" y="1"/>
                  </a:moveTo>
                  <a:cubicBezTo>
                    <a:pt x="347" y="1"/>
                    <a:pt x="268" y="43"/>
                    <a:pt x="227" y="124"/>
                  </a:cubicBezTo>
                  <a:lnTo>
                    <a:pt x="72" y="374"/>
                  </a:lnTo>
                  <a:cubicBezTo>
                    <a:pt x="1" y="493"/>
                    <a:pt x="49" y="636"/>
                    <a:pt x="156" y="708"/>
                  </a:cubicBezTo>
                  <a:cubicBezTo>
                    <a:pt x="191" y="720"/>
                    <a:pt x="239" y="732"/>
                    <a:pt x="287" y="732"/>
                  </a:cubicBezTo>
                  <a:cubicBezTo>
                    <a:pt x="370" y="732"/>
                    <a:pt x="441" y="696"/>
                    <a:pt x="489" y="612"/>
                  </a:cubicBezTo>
                  <a:lnTo>
                    <a:pt x="644" y="362"/>
                  </a:lnTo>
                  <a:cubicBezTo>
                    <a:pt x="703" y="243"/>
                    <a:pt x="668" y="100"/>
                    <a:pt x="549" y="29"/>
                  </a:cubicBezTo>
                  <a:cubicBezTo>
                    <a:pt x="511" y="10"/>
                    <a:pt x="47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2229;p55"/>
            <p:cNvSpPr/>
            <p:nvPr/>
          </p:nvSpPr>
          <p:spPr>
            <a:xfrm>
              <a:off x="7101400" y="3357325"/>
              <a:ext cx="23600" cy="15875"/>
            </a:xfrm>
            <a:custGeom>
              <a:avLst/>
              <a:gdLst/>
              <a:ahLst/>
              <a:cxnLst/>
              <a:rect l="l" t="t" r="r" b="b"/>
              <a:pathLst>
                <a:path w="944" h="635" extrusionOk="0">
                  <a:moveTo>
                    <a:pt x="347" y="0"/>
                  </a:moveTo>
                  <a:cubicBezTo>
                    <a:pt x="130" y="0"/>
                    <a:pt x="0" y="314"/>
                    <a:pt x="230" y="444"/>
                  </a:cubicBezTo>
                  <a:lnTo>
                    <a:pt x="491" y="598"/>
                  </a:lnTo>
                  <a:cubicBezTo>
                    <a:pt x="527" y="622"/>
                    <a:pt x="563" y="634"/>
                    <a:pt x="611" y="634"/>
                  </a:cubicBezTo>
                  <a:cubicBezTo>
                    <a:pt x="861" y="634"/>
                    <a:pt x="944" y="301"/>
                    <a:pt x="730" y="182"/>
                  </a:cubicBezTo>
                  <a:lnTo>
                    <a:pt x="480" y="39"/>
                  </a:lnTo>
                  <a:cubicBezTo>
                    <a:pt x="433" y="12"/>
                    <a:pt x="388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230;p55"/>
            <p:cNvSpPr/>
            <p:nvPr/>
          </p:nvSpPr>
          <p:spPr>
            <a:xfrm>
              <a:off x="7159400" y="3390750"/>
              <a:ext cx="23350" cy="1577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346" y="1"/>
                  </a:moveTo>
                  <a:cubicBezTo>
                    <a:pt x="134" y="1"/>
                    <a:pt x="0" y="311"/>
                    <a:pt x="231" y="452"/>
                  </a:cubicBezTo>
                  <a:lnTo>
                    <a:pt x="493" y="595"/>
                  </a:lnTo>
                  <a:cubicBezTo>
                    <a:pt x="529" y="619"/>
                    <a:pt x="565" y="631"/>
                    <a:pt x="612" y="631"/>
                  </a:cubicBezTo>
                  <a:cubicBezTo>
                    <a:pt x="850" y="631"/>
                    <a:pt x="934" y="309"/>
                    <a:pt x="731" y="190"/>
                  </a:cubicBezTo>
                  <a:lnTo>
                    <a:pt x="469" y="35"/>
                  </a:lnTo>
                  <a:cubicBezTo>
                    <a:pt x="427" y="11"/>
                    <a:pt x="38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231;p55"/>
            <p:cNvSpPr/>
            <p:nvPr/>
          </p:nvSpPr>
          <p:spPr>
            <a:xfrm>
              <a:off x="6908600" y="3321450"/>
              <a:ext cx="296475" cy="294625"/>
            </a:xfrm>
            <a:custGeom>
              <a:avLst/>
              <a:gdLst/>
              <a:ahLst/>
              <a:cxnLst/>
              <a:rect l="l" t="t" r="r" b="b"/>
              <a:pathLst>
                <a:path w="11859" h="11785" extrusionOk="0">
                  <a:moveTo>
                    <a:pt x="9346" y="497"/>
                  </a:moveTo>
                  <a:cubicBezTo>
                    <a:pt x="10359" y="497"/>
                    <a:pt x="11192" y="1271"/>
                    <a:pt x="11263" y="2271"/>
                  </a:cubicBezTo>
                  <a:cubicBezTo>
                    <a:pt x="11347" y="3272"/>
                    <a:pt x="10644" y="4165"/>
                    <a:pt x="9644" y="4319"/>
                  </a:cubicBezTo>
                  <a:cubicBezTo>
                    <a:pt x="9549" y="4337"/>
                    <a:pt x="9451" y="4346"/>
                    <a:pt x="9351" y="4346"/>
                  </a:cubicBezTo>
                  <a:cubicBezTo>
                    <a:pt x="9251" y="4346"/>
                    <a:pt x="9150" y="4337"/>
                    <a:pt x="9049" y="4319"/>
                  </a:cubicBezTo>
                  <a:cubicBezTo>
                    <a:pt x="8061" y="4165"/>
                    <a:pt x="7358" y="3272"/>
                    <a:pt x="7430" y="2271"/>
                  </a:cubicBezTo>
                  <a:cubicBezTo>
                    <a:pt x="7513" y="1271"/>
                    <a:pt x="8346" y="497"/>
                    <a:pt x="9346" y="497"/>
                  </a:cubicBezTo>
                  <a:close/>
                  <a:moveTo>
                    <a:pt x="9466" y="4831"/>
                  </a:moveTo>
                  <a:lnTo>
                    <a:pt x="9466" y="7879"/>
                  </a:lnTo>
                  <a:lnTo>
                    <a:pt x="9263" y="7879"/>
                  </a:lnTo>
                  <a:lnTo>
                    <a:pt x="9263" y="4831"/>
                  </a:lnTo>
                  <a:close/>
                  <a:moveTo>
                    <a:pt x="7311" y="4831"/>
                  </a:moveTo>
                  <a:lnTo>
                    <a:pt x="7311" y="10499"/>
                  </a:lnTo>
                  <a:lnTo>
                    <a:pt x="834" y="10499"/>
                  </a:lnTo>
                  <a:lnTo>
                    <a:pt x="834" y="4831"/>
                  </a:lnTo>
                  <a:close/>
                  <a:moveTo>
                    <a:pt x="7311" y="10963"/>
                  </a:moveTo>
                  <a:lnTo>
                    <a:pt x="7311" y="11308"/>
                  </a:lnTo>
                  <a:lnTo>
                    <a:pt x="834" y="11308"/>
                  </a:lnTo>
                  <a:lnTo>
                    <a:pt x="834" y="10963"/>
                  </a:lnTo>
                  <a:close/>
                  <a:moveTo>
                    <a:pt x="9339" y="0"/>
                  </a:moveTo>
                  <a:cubicBezTo>
                    <a:pt x="8192" y="0"/>
                    <a:pt x="7184" y="817"/>
                    <a:pt x="6977" y="1974"/>
                  </a:cubicBezTo>
                  <a:cubicBezTo>
                    <a:pt x="6739" y="3224"/>
                    <a:pt x="7537" y="4450"/>
                    <a:pt x="8775" y="4748"/>
                  </a:cubicBezTo>
                  <a:lnTo>
                    <a:pt x="8775" y="6915"/>
                  </a:lnTo>
                  <a:lnTo>
                    <a:pt x="7787" y="6915"/>
                  </a:lnTo>
                  <a:lnTo>
                    <a:pt x="7787" y="4581"/>
                  </a:lnTo>
                  <a:cubicBezTo>
                    <a:pt x="7787" y="4450"/>
                    <a:pt x="7680" y="4343"/>
                    <a:pt x="7549" y="4343"/>
                  </a:cubicBezTo>
                  <a:lnTo>
                    <a:pt x="583" y="4343"/>
                  </a:lnTo>
                  <a:cubicBezTo>
                    <a:pt x="453" y="4343"/>
                    <a:pt x="345" y="4450"/>
                    <a:pt x="345" y="4581"/>
                  </a:cubicBezTo>
                  <a:lnTo>
                    <a:pt x="345" y="10475"/>
                  </a:lnTo>
                  <a:lnTo>
                    <a:pt x="238" y="10475"/>
                  </a:lnTo>
                  <a:cubicBezTo>
                    <a:pt x="107" y="10475"/>
                    <a:pt x="0" y="10582"/>
                    <a:pt x="0" y="10713"/>
                  </a:cubicBezTo>
                  <a:lnTo>
                    <a:pt x="0" y="11546"/>
                  </a:lnTo>
                  <a:cubicBezTo>
                    <a:pt x="0" y="11677"/>
                    <a:pt x="107" y="11785"/>
                    <a:pt x="238" y="11785"/>
                  </a:cubicBezTo>
                  <a:lnTo>
                    <a:pt x="7918" y="11785"/>
                  </a:lnTo>
                  <a:cubicBezTo>
                    <a:pt x="8049" y="11785"/>
                    <a:pt x="8156" y="11677"/>
                    <a:pt x="8156" y="11546"/>
                  </a:cubicBezTo>
                  <a:lnTo>
                    <a:pt x="8156" y="10737"/>
                  </a:lnTo>
                  <a:cubicBezTo>
                    <a:pt x="8156" y="10606"/>
                    <a:pt x="8049" y="10499"/>
                    <a:pt x="7918" y="10499"/>
                  </a:cubicBezTo>
                  <a:lnTo>
                    <a:pt x="7787" y="10499"/>
                  </a:lnTo>
                  <a:lnTo>
                    <a:pt x="7787" y="7403"/>
                  </a:lnTo>
                  <a:lnTo>
                    <a:pt x="8775" y="7403"/>
                  </a:lnTo>
                  <a:lnTo>
                    <a:pt x="8775" y="8129"/>
                  </a:lnTo>
                  <a:cubicBezTo>
                    <a:pt x="8775" y="8260"/>
                    <a:pt x="8882" y="8367"/>
                    <a:pt x="9025" y="8367"/>
                  </a:cubicBezTo>
                  <a:lnTo>
                    <a:pt x="9704" y="8367"/>
                  </a:lnTo>
                  <a:cubicBezTo>
                    <a:pt x="9835" y="8367"/>
                    <a:pt x="9942" y="8260"/>
                    <a:pt x="9942" y="8129"/>
                  </a:cubicBezTo>
                  <a:lnTo>
                    <a:pt x="9942" y="4748"/>
                  </a:lnTo>
                  <a:cubicBezTo>
                    <a:pt x="11073" y="4474"/>
                    <a:pt x="11859" y="3426"/>
                    <a:pt x="11775" y="2260"/>
                  </a:cubicBezTo>
                  <a:cubicBezTo>
                    <a:pt x="11704" y="1093"/>
                    <a:pt x="10811" y="152"/>
                    <a:pt x="9644" y="21"/>
                  </a:cubicBezTo>
                  <a:lnTo>
                    <a:pt x="9656" y="21"/>
                  </a:lnTo>
                  <a:cubicBezTo>
                    <a:pt x="9550" y="7"/>
                    <a:pt x="9444" y="0"/>
                    <a:pt x="9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232;p55"/>
            <p:cNvSpPr/>
            <p:nvPr/>
          </p:nvSpPr>
          <p:spPr>
            <a:xfrm>
              <a:off x="7051475" y="3459475"/>
              <a:ext cx="22625" cy="19200"/>
            </a:xfrm>
            <a:custGeom>
              <a:avLst/>
              <a:gdLst/>
              <a:ahLst/>
              <a:cxnLst/>
              <a:rect l="l" t="t" r="r" b="b"/>
              <a:pathLst>
                <a:path w="905" h="768" extrusionOk="0">
                  <a:moveTo>
                    <a:pt x="512" y="1"/>
                  </a:moveTo>
                  <a:cubicBezTo>
                    <a:pt x="179" y="1"/>
                    <a:pt x="0" y="418"/>
                    <a:pt x="250" y="656"/>
                  </a:cubicBezTo>
                  <a:cubicBezTo>
                    <a:pt x="327" y="733"/>
                    <a:pt x="423" y="767"/>
                    <a:pt x="517" y="767"/>
                  </a:cubicBezTo>
                  <a:cubicBezTo>
                    <a:pt x="714" y="767"/>
                    <a:pt x="905" y="615"/>
                    <a:pt x="905" y="382"/>
                  </a:cubicBezTo>
                  <a:cubicBezTo>
                    <a:pt x="905" y="168"/>
                    <a:pt x="726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233;p55"/>
            <p:cNvSpPr/>
            <p:nvPr/>
          </p:nvSpPr>
          <p:spPr>
            <a:xfrm>
              <a:off x="6981825" y="3495200"/>
              <a:ext cx="49725" cy="42600"/>
            </a:xfrm>
            <a:custGeom>
              <a:avLst/>
              <a:gdLst/>
              <a:ahLst/>
              <a:cxnLst/>
              <a:rect l="l" t="t" r="r" b="b"/>
              <a:pathLst>
                <a:path w="1989" h="1704" extrusionOk="0">
                  <a:moveTo>
                    <a:pt x="1138" y="484"/>
                  </a:moveTo>
                  <a:cubicBezTo>
                    <a:pt x="1328" y="484"/>
                    <a:pt x="1512" y="633"/>
                    <a:pt x="1512" y="858"/>
                  </a:cubicBezTo>
                  <a:cubicBezTo>
                    <a:pt x="1512" y="1060"/>
                    <a:pt x="1345" y="1227"/>
                    <a:pt x="1143" y="1227"/>
                  </a:cubicBezTo>
                  <a:cubicBezTo>
                    <a:pt x="810" y="1227"/>
                    <a:pt x="643" y="822"/>
                    <a:pt x="881" y="596"/>
                  </a:cubicBezTo>
                  <a:cubicBezTo>
                    <a:pt x="955" y="518"/>
                    <a:pt x="1047" y="484"/>
                    <a:pt x="1138" y="484"/>
                  </a:cubicBezTo>
                  <a:close/>
                  <a:moveTo>
                    <a:pt x="1143" y="1"/>
                  </a:moveTo>
                  <a:cubicBezTo>
                    <a:pt x="381" y="1"/>
                    <a:pt x="0" y="917"/>
                    <a:pt x="536" y="1453"/>
                  </a:cubicBezTo>
                  <a:cubicBezTo>
                    <a:pt x="709" y="1626"/>
                    <a:pt x="922" y="1704"/>
                    <a:pt x="1131" y="1704"/>
                  </a:cubicBezTo>
                  <a:cubicBezTo>
                    <a:pt x="1569" y="1704"/>
                    <a:pt x="1988" y="1365"/>
                    <a:pt x="1988" y="858"/>
                  </a:cubicBezTo>
                  <a:cubicBezTo>
                    <a:pt x="1988" y="382"/>
                    <a:pt x="1607" y="1"/>
                    <a:pt x="1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234;p55"/>
            <p:cNvSpPr/>
            <p:nvPr/>
          </p:nvSpPr>
          <p:spPr>
            <a:xfrm>
              <a:off x="6938950" y="3463050"/>
              <a:ext cx="124750" cy="107150"/>
            </a:xfrm>
            <a:custGeom>
              <a:avLst/>
              <a:gdLst/>
              <a:ahLst/>
              <a:cxnLst/>
              <a:rect l="l" t="t" r="r" b="b"/>
              <a:pathLst>
                <a:path w="4990" h="4286" extrusionOk="0">
                  <a:moveTo>
                    <a:pt x="2841" y="482"/>
                  </a:moveTo>
                  <a:cubicBezTo>
                    <a:pt x="3693" y="482"/>
                    <a:pt x="4513" y="1143"/>
                    <a:pt x="4513" y="2144"/>
                  </a:cubicBezTo>
                  <a:cubicBezTo>
                    <a:pt x="4513" y="3061"/>
                    <a:pt x="3775" y="3799"/>
                    <a:pt x="2858" y="3799"/>
                  </a:cubicBezTo>
                  <a:cubicBezTo>
                    <a:pt x="1382" y="3799"/>
                    <a:pt x="643" y="2013"/>
                    <a:pt x="1691" y="965"/>
                  </a:cubicBezTo>
                  <a:cubicBezTo>
                    <a:pt x="2025" y="631"/>
                    <a:pt x="2437" y="482"/>
                    <a:pt x="2841" y="482"/>
                  </a:cubicBezTo>
                  <a:close/>
                  <a:moveTo>
                    <a:pt x="2858" y="1"/>
                  </a:moveTo>
                  <a:cubicBezTo>
                    <a:pt x="953" y="1"/>
                    <a:pt x="1" y="2311"/>
                    <a:pt x="1346" y="3656"/>
                  </a:cubicBezTo>
                  <a:cubicBezTo>
                    <a:pt x="1781" y="4091"/>
                    <a:pt x="2316" y="4286"/>
                    <a:pt x="2840" y="4286"/>
                  </a:cubicBezTo>
                  <a:cubicBezTo>
                    <a:pt x="3937" y="4286"/>
                    <a:pt x="4989" y="3433"/>
                    <a:pt x="4989" y="2144"/>
                  </a:cubicBezTo>
                  <a:cubicBezTo>
                    <a:pt x="4989" y="965"/>
                    <a:pt x="4037" y="1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235;p55"/>
            <p:cNvSpPr/>
            <p:nvPr/>
          </p:nvSpPr>
          <p:spPr>
            <a:xfrm>
              <a:off x="6933900" y="3474300"/>
              <a:ext cx="11925" cy="15050"/>
            </a:xfrm>
            <a:custGeom>
              <a:avLst/>
              <a:gdLst/>
              <a:ahLst/>
              <a:cxnLst/>
              <a:rect l="l" t="t" r="r" b="b"/>
              <a:pathLst>
                <a:path w="477" h="602" extrusionOk="0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3" y="27"/>
                    <a:pt x="0" y="134"/>
                    <a:pt x="0" y="253"/>
                  </a:cubicBezTo>
                  <a:lnTo>
                    <a:pt x="0" y="348"/>
                  </a:lnTo>
                  <a:cubicBezTo>
                    <a:pt x="0" y="468"/>
                    <a:pt x="83" y="575"/>
                    <a:pt x="203" y="598"/>
                  </a:cubicBezTo>
                  <a:cubicBezTo>
                    <a:pt x="215" y="601"/>
                    <a:pt x="227" y="602"/>
                    <a:pt x="239" y="602"/>
                  </a:cubicBezTo>
                  <a:cubicBezTo>
                    <a:pt x="367" y="602"/>
                    <a:pt x="476" y="490"/>
                    <a:pt x="476" y="348"/>
                  </a:cubicBezTo>
                  <a:lnTo>
                    <a:pt x="476" y="241"/>
                  </a:lnTo>
                  <a:cubicBezTo>
                    <a:pt x="476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236;p55"/>
            <p:cNvSpPr/>
            <p:nvPr/>
          </p:nvSpPr>
          <p:spPr>
            <a:xfrm>
              <a:off x="6933900" y="3496325"/>
              <a:ext cx="11925" cy="62375"/>
            </a:xfrm>
            <a:custGeom>
              <a:avLst/>
              <a:gdLst/>
              <a:ahLst/>
              <a:cxnLst/>
              <a:rect l="l" t="t" r="r" b="b"/>
              <a:pathLst>
                <a:path w="477" h="2495" extrusionOk="0">
                  <a:moveTo>
                    <a:pt x="239" y="0"/>
                  </a:moveTo>
                  <a:cubicBezTo>
                    <a:pt x="227" y="0"/>
                    <a:pt x="215" y="1"/>
                    <a:pt x="203" y="3"/>
                  </a:cubicBezTo>
                  <a:cubicBezTo>
                    <a:pt x="83" y="27"/>
                    <a:pt x="0" y="134"/>
                    <a:pt x="0" y="253"/>
                  </a:cubicBezTo>
                  <a:lnTo>
                    <a:pt x="0" y="2253"/>
                  </a:lnTo>
                  <a:cubicBezTo>
                    <a:pt x="0" y="2373"/>
                    <a:pt x="83" y="2480"/>
                    <a:pt x="203" y="2492"/>
                  </a:cubicBezTo>
                  <a:cubicBezTo>
                    <a:pt x="216" y="2494"/>
                    <a:pt x="229" y="2495"/>
                    <a:pt x="242" y="2495"/>
                  </a:cubicBezTo>
                  <a:cubicBezTo>
                    <a:pt x="369" y="2495"/>
                    <a:pt x="476" y="2394"/>
                    <a:pt x="476" y="2253"/>
                  </a:cubicBezTo>
                  <a:lnTo>
                    <a:pt x="476" y="241"/>
                  </a:lnTo>
                  <a:cubicBezTo>
                    <a:pt x="476" y="111"/>
                    <a:pt x="367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2237;p55"/>
          <p:cNvGrpSpPr/>
          <p:nvPr/>
        </p:nvGrpSpPr>
        <p:grpSpPr>
          <a:xfrm>
            <a:off x="6342897" y="3607208"/>
            <a:ext cx="294100" cy="233675"/>
            <a:chOff x="3285225" y="2553425"/>
            <a:chExt cx="294100" cy="233675"/>
          </a:xfrm>
        </p:grpSpPr>
        <p:sp>
          <p:nvSpPr>
            <p:cNvPr id="538" name="Google Shape;2238;p55"/>
            <p:cNvSpPr/>
            <p:nvPr/>
          </p:nvSpPr>
          <p:spPr>
            <a:xfrm>
              <a:off x="3525425" y="2621875"/>
              <a:ext cx="28000" cy="24025"/>
            </a:xfrm>
            <a:custGeom>
              <a:avLst/>
              <a:gdLst/>
              <a:ahLst/>
              <a:cxnLst/>
              <a:rect l="l" t="t" r="r" b="b"/>
              <a:pathLst>
                <a:path w="1120" h="961" extrusionOk="0">
                  <a:moveTo>
                    <a:pt x="644" y="1"/>
                  </a:moveTo>
                  <a:cubicBezTo>
                    <a:pt x="215" y="1"/>
                    <a:pt x="1" y="525"/>
                    <a:pt x="298" y="822"/>
                  </a:cubicBezTo>
                  <a:cubicBezTo>
                    <a:pt x="398" y="918"/>
                    <a:pt x="518" y="960"/>
                    <a:pt x="635" y="960"/>
                  </a:cubicBezTo>
                  <a:cubicBezTo>
                    <a:pt x="883" y="960"/>
                    <a:pt x="1120" y="768"/>
                    <a:pt x="1120" y="477"/>
                  </a:cubicBezTo>
                  <a:cubicBezTo>
                    <a:pt x="1120" y="215"/>
                    <a:pt x="906" y="1"/>
                    <a:pt x="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239;p55"/>
            <p:cNvSpPr/>
            <p:nvPr/>
          </p:nvSpPr>
          <p:spPr>
            <a:xfrm>
              <a:off x="3285225" y="2553425"/>
              <a:ext cx="294100" cy="233675"/>
            </a:xfrm>
            <a:custGeom>
              <a:avLst/>
              <a:gdLst/>
              <a:ahLst/>
              <a:cxnLst/>
              <a:rect l="l" t="t" r="r" b="b"/>
              <a:pathLst>
                <a:path w="11764" h="9347" extrusionOk="0">
                  <a:moveTo>
                    <a:pt x="2179" y="715"/>
                  </a:moveTo>
                  <a:lnTo>
                    <a:pt x="2179" y="1060"/>
                  </a:lnTo>
                  <a:lnTo>
                    <a:pt x="1512" y="1060"/>
                  </a:lnTo>
                  <a:lnTo>
                    <a:pt x="1512" y="715"/>
                  </a:lnTo>
                  <a:close/>
                  <a:moveTo>
                    <a:pt x="7823" y="488"/>
                  </a:moveTo>
                  <a:lnTo>
                    <a:pt x="8489" y="1441"/>
                  </a:lnTo>
                  <a:cubicBezTo>
                    <a:pt x="8525" y="1500"/>
                    <a:pt x="8597" y="1536"/>
                    <a:pt x="8680" y="1536"/>
                  </a:cubicBezTo>
                  <a:lnTo>
                    <a:pt x="10799" y="1536"/>
                  </a:lnTo>
                  <a:cubicBezTo>
                    <a:pt x="11061" y="1536"/>
                    <a:pt x="11276" y="1751"/>
                    <a:pt x="11276" y="2012"/>
                  </a:cubicBezTo>
                  <a:lnTo>
                    <a:pt x="11276" y="8382"/>
                  </a:lnTo>
                  <a:cubicBezTo>
                    <a:pt x="11276" y="8656"/>
                    <a:pt x="11061" y="8870"/>
                    <a:pt x="10799" y="8870"/>
                  </a:cubicBezTo>
                  <a:lnTo>
                    <a:pt x="965" y="8870"/>
                  </a:lnTo>
                  <a:cubicBezTo>
                    <a:pt x="691" y="8870"/>
                    <a:pt x="477" y="8656"/>
                    <a:pt x="477" y="8382"/>
                  </a:cubicBezTo>
                  <a:lnTo>
                    <a:pt x="477" y="2012"/>
                  </a:lnTo>
                  <a:cubicBezTo>
                    <a:pt x="477" y="1751"/>
                    <a:pt x="691" y="1536"/>
                    <a:pt x="965" y="1536"/>
                  </a:cubicBezTo>
                  <a:lnTo>
                    <a:pt x="3072" y="1536"/>
                  </a:lnTo>
                  <a:cubicBezTo>
                    <a:pt x="3155" y="1536"/>
                    <a:pt x="3227" y="1500"/>
                    <a:pt x="3275" y="1441"/>
                  </a:cubicBezTo>
                  <a:lnTo>
                    <a:pt x="3929" y="488"/>
                  </a:lnTo>
                  <a:close/>
                  <a:moveTo>
                    <a:pt x="3822" y="0"/>
                  </a:moveTo>
                  <a:cubicBezTo>
                    <a:pt x="3739" y="0"/>
                    <a:pt x="3667" y="36"/>
                    <a:pt x="3620" y="107"/>
                  </a:cubicBezTo>
                  <a:lnTo>
                    <a:pt x="2965" y="1060"/>
                  </a:lnTo>
                  <a:lnTo>
                    <a:pt x="2667" y="1060"/>
                  </a:lnTo>
                  <a:lnTo>
                    <a:pt x="2667" y="488"/>
                  </a:lnTo>
                  <a:cubicBezTo>
                    <a:pt x="2667" y="357"/>
                    <a:pt x="2560" y="250"/>
                    <a:pt x="2429" y="250"/>
                  </a:cubicBezTo>
                  <a:lnTo>
                    <a:pt x="1274" y="250"/>
                  </a:lnTo>
                  <a:cubicBezTo>
                    <a:pt x="1143" y="250"/>
                    <a:pt x="1036" y="357"/>
                    <a:pt x="1036" y="488"/>
                  </a:cubicBezTo>
                  <a:lnTo>
                    <a:pt x="1036" y="1048"/>
                  </a:lnTo>
                  <a:lnTo>
                    <a:pt x="965" y="1048"/>
                  </a:lnTo>
                  <a:cubicBezTo>
                    <a:pt x="429" y="1060"/>
                    <a:pt x="0" y="1489"/>
                    <a:pt x="0" y="2012"/>
                  </a:cubicBezTo>
                  <a:lnTo>
                    <a:pt x="0" y="8394"/>
                  </a:lnTo>
                  <a:cubicBezTo>
                    <a:pt x="0" y="8918"/>
                    <a:pt x="429" y="9347"/>
                    <a:pt x="965" y="9347"/>
                  </a:cubicBezTo>
                  <a:lnTo>
                    <a:pt x="10811" y="9347"/>
                  </a:lnTo>
                  <a:cubicBezTo>
                    <a:pt x="11335" y="9347"/>
                    <a:pt x="11764" y="8918"/>
                    <a:pt x="11764" y="8394"/>
                  </a:cubicBezTo>
                  <a:lnTo>
                    <a:pt x="11764" y="2012"/>
                  </a:lnTo>
                  <a:cubicBezTo>
                    <a:pt x="11764" y="1489"/>
                    <a:pt x="11335" y="1060"/>
                    <a:pt x="10799" y="1060"/>
                  </a:cubicBezTo>
                  <a:lnTo>
                    <a:pt x="8787" y="1060"/>
                  </a:lnTo>
                  <a:lnTo>
                    <a:pt x="8132" y="107"/>
                  </a:lnTo>
                  <a:cubicBezTo>
                    <a:pt x="8085" y="36"/>
                    <a:pt x="8013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240;p55"/>
            <p:cNvSpPr/>
            <p:nvPr/>
          </p:nvSpPr>
          <p:spPr>
            <a:xfrm>
              <a:off x="3468575" y="2708500"/>
              <a:ext cx="16100" cy="12225"/>
            </a:xfrm>
            <a:custGeom>
              <a:avLst/>
              <a:gdLst/>
              <a:ahLst/>
              <a:cxnLst/>
              <a:rect l="l" t="t" r="r" b="b"/>
              <a:pathLst>
                <a:path w="644" h="489" extrusionOk="0">
                  <a:moveTo>
                    <a:pt x="274" y="0"/>
                  </a:moveTo>
                  <a:cubicBezTo>
                    <a:pt x="155" y="0"/>
                    <a:pt x="48" y="84"/>
                    <a:pt x="24" y="203"/>
                  </a:cubicBezTo>
                  <a:cubicBezTo>
                    <a:pt x="1" y="346"/>
                    <a:pt x="120" y="489"/>
                    <a:pt x="262" y="489"/>
                  </a:cubicBezTo>
                  <a:lnTo>
                    <a:pt x="370" y="489"/>
                  </a:lnTo>
                  <a:cubicBezTo>
                    <a:pt x="489" y="489"/>
                    <a:pt x="596" y="405"/>
                    <a:pt x="608" y="286"/>
                  </a:cubicBezTo>
                  <a:cubicBezTo>
                    <a:pt x="643" y="131"/>
                    <a:pt x="524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241;p55"/>
            <p:cNvSpPr/>
            <p:nvPr/>
          </p:nvSpPr>
          <p:spPr>
            <a:xfrm>
              <a:off x="3490600" y="2708500"/>
              <a:ext cx="63725" cy="12225"/>
            </a:xfrm>
            <a:custGeom>
              <a:avLst/>
              <a:gdLst/>
              <a:ahLst/>
              <a:cxnLst/>
              <a:rect l="l" t="t" r="r" b="b"/>
              <a:pathLst>
                <a:path w="2549" h="489" extrusionOk="0">
                  <a:moveTo>
                    <a:pt x="274" y="0"/>
                  </a:moveTo>
                  <a:cubicBezTo>
                    <a:pt x="155" y="0"/>
                    <a:pt x="48" y="84"/>
                    <a:pt x="36" y="203"/>
                  </a:cubicBezTo>
                  <a:cubicBezTo>
                    <a:pt x="1" y="346"/>
                    <a:pt x="120" y="489"/>
                    <a:pt x="274" y="489"/>
                  </a:cubicBezTo>
                  <a:lnTo>
                    <a:pt x="2275" y="489"/>
                  </a:lnTo>
                  <a:cubicBezTo>
                    <a:pt x="2394" y="489"/>
                    <a:pt x="2501" y="405"/>
                    <a:pt x="2525" y="286"/>
                  </a:cubicBezTo>
                  <a:cubicBezTo>
                    <a:pt x="2549" y="131"/>
                    <a:pt x="2429" y="0"/>
                    <a:pt x="2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2242;p55"/>
            <p:cNvSpPr/>
            <p:nvPr/>
          </p:nvSpPr>
          <p:spPr>
            <a:xfrm>
              <a:off x="3468575" y="2732600"/>
              <a:ext cx="15800" cy="12225"/>
            </a:xfrm>
            <a:custGeom>
              <a:avLst/>
              <a:gdLst/>
              <a:ahLst/>
              <a:cxnLst/>
              <a:rect l="l" t="t" r="r" b="b"/>
              <a:pathLst>
                <a:path w="632" h="489" extrusionOk="0">
                  <a:moveTo>
                    <a:pt x="274" y="1"/>
                  </a:moveTo>
                  <a:cubicBezTo>
                    <a:pt x="155" y="1"/>
                    <a:pt x="48" y="84"/>
                    <a:pt x="24" y="203"/>
                  </a:cubicBezTo>
                  <a:cubicBezTo>
                    <a:pt x="1" y="346"/>
                    <a:pt x="120" y="489"/>
                    <a:pt x="262" y="489"/>
                  </a:cubicBezTo>
                  <a:lnTo>
                    <a:pt x="370" y="489"/>
                  </a:lnTo>
                  <a:cubicBezTo>
                    <a:pt x="489" y="489"/>
                    <a:pt x="596" y="406"/>
                    <a:pt x="608" y="287"/>
                  </a:cubicBezTo>
                  <a:cubicBezTo>
                    <a:pt x="632" y="132"/>
                    <a:pt x="524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2243;p55"/>
            <p:cNvSpPr/>
            <p:nvPr/>
          </p:nvSpPr>
          <p:spPr>
            <a:xfrm>
              <a:off x="3490600" y="2732600"/>
              <a:ext cx="63725" cy="12225"/>
            </a:xfrm>
            <a:custGeom>
              <a:avLst/>
              <a:gdLst/>
              <a:ahLst/>
              <a:cxnLst/>
              <a:rect l="l" t="t" r="r" b="b"/>
              <a:pathLst>
                <a:path w="2549" h="489" extrusionOk="0">
                  <a:moveTo>
                    <a:pt x="274" y="1"/>
                  </a:moveTo>
                  <a:cubicBezTo>
                    <a:pt x="155" y="1"/>
                    <a:pt x="48" y="84"/>
                    <a:pt x="36" y="203"/>
                  </a:cubicBezTo>
                  <a:cubicBezTo>
                    <a:pt x="1" y="346"/>
                    <a:pt x="120" y="489"/>
                    <a:pt x="274" y="489"/>
                  </a:cubicBezTo>
                  <a:lnTo>
                    <a:pt x="2275" y="489"/>
                  </a:lnTo>
                  <a:cubicBezTo>
                    <a:pt x="2394" y="489"/>
                    <a:pt x="2501" y="406"/>
                    <a:pt x="2525" y="287"/>
                  </a:cubicBezTo>
                  <a:cubicBezTo>
                    <a:pt x="2549" y="132"/>
                    <a:pt x="2429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244;p55"/>
            <p:cNvSpPr/>
            <p:nvPr/>
          </p:nvSpPr>
          <p:spPr>
            <a:xfrm>
              <a:off x="3310825" y="2615000"/>
              <a:ext cx="150625" cy="143525"/>
            </a:xfrm>
            <a:custGeom>
              <a:avLst/>
              <a:gdLst/>
              <a:ahLst/>
              <a:cxnLst/>
              <a:rect l="l" t="t" r="r" b="b"/>
              <a:pathLst>
                <a:path w="6025" h="5741" extrusionOk="0">
                  <a:moveTo>
                    <a:pt x="2953" y="1228"/>
                  </a:moveTo>
                  <a:cubicBezTo>
                    <a:pt x="3078" y="1228"/>
                    <a:pt x="3203" y="1312"/>
                    <a:pt x="3203" y="1478"/>
                  </a:cubicBezTo>
                  <a:cubicBezTo>
                    <a:pt x="3203" y="1623"/>
                    <a:pt x="3316" y="1713"/>
                    <a:pt x="3438" y="1713"/>
                  </a:cubicBezTo>
                  <a:cubicBezTo>
                    <a:pt x="3497" y="1713"/>
                    <a:pt x="3557" y="1692"/>
                    <a:pt x="3608" y="1645"/>
                  </a:cubicBezTo>
                  <a:cubicBezTo>
                    <a:pt x="3660" y="1593"/>
                    <a:pt x="3718" y="1571"/>
                    <a:pt x="3775" y="1571"/>
                  </a:cubicBezTo>
                  <a:cubicBezTo>
                    <a:pt x="3966" y="1571"/>
                    <a:pt x="4137" y="1819"/>
                    <a:pt x="3953" y="2002"/>
                  </a:cubicBezTo>
                  <a:cubicBezTo>
                    <a:pt x="3810" y="2145"/>
                    <a:pt x="3917" y="2395"/>
                    <a:pt x="4120" y="2407"/>
                  </a:cubicBezTo>
                  <a:cubicBezTo>
                    <a:pt x="4429" y="2431"/>
                    <a:pt x="4429" y="2883"/>
                    <a:pt x="4120" y="2907"/>
                  </a:cubicBezTo>
                  <a:cubicBezTo>
                    <a:pt x="4025" y="2907"/>
                    <a:pt x="3941" y="2967"/>
                    <a:pt x="3905" y="3050"/>
                  </a:cubicBezTo>
                  <a:cubicBezTo>
                    <a:pt x="3870" y="3133"/>
                    <a:pt x="3894" y="3240"/>
                    <a:pt x="3953" y="3312"/>
                  </a:cubicBezTo>
                  <a:cubicBezTo>
                    <a:pt x="4048" y="3407"/>
                    <a:pt x="4048" y="3562"/>
                    <a:pt x="3953" y="3657"/>
                  </a:cubicBezTo>
                  <a:cubicBezTo>
                    <a:pt x="3905" y="3705"/>
                    <a:pt x="3846" y="3729"/>
                    <a:pt x="3786" y="3729"/>
                  </a:cubicBezTo>
                  <a:cubicBezTo>
                    <a:pt x="3715" y="3729"/>
                    <a:pt x="3655" y="3705"/>
                    <a:pt x="3608" y="3657"/>
                  </a:cubicBezTo>
                  <a:cubicBezTo>
                    <a:pt x="3559" y="3617"/>
                    <a:pt x="3500" y="3593"/>
                    <a:pt x="3440" y="3593"/>
                  </a:cubicBezTo>
                  <a:cubicBezTo>
                    <a:pt x="3412" y="3593"/>
                    <a:pt x="3385" y="3598"/>
                    <a:pt x="3358" y="3609"/>
                  </a:cubicBezTo>
                  <a:cubicBezTo>
                    <a:pt x="3263" y="3645"/>
                    <a:pt x="3203" y="3729"/>
                    <a:pt x="3203" y="3824"/>
                  </a:cubicBezTo>
                  <a:cubicBezTo>
                    <a:pt x="3203" y="3967"/>
                    <a:pt x="3096" y="4074"/>
                    <a:pt x="2953" y="4074"/>
                  </a:cubicBezTo>
                  <a:cubicBezTo>
                    <a:pt x="2822" y="4074"/>
                    <a:pt x="2703" y="3967"/>
                    <a:pt x="2703" y="3836"/>
                  </a:cubicBezTo>
                  <a:cubicBezTo>
                    <a:pt x="2703" y="3740"/>
                    <a:pt x="2643" y="3645"/>
                    <a:pt x="2560" y="3609"/>
                  </a:cubicBezTo>
                  <a:cubicBezTo>
                    <a:pt x="2524" y="3598"/>
                    <a:pt x="2489" y="3598"/>
                    <a:pt x="2465" y="3598"/>
                  </a:cubicBezTo>
                  <a:cubicBezTo>
                    <a:pt x="2405" y="3598"/>
                    <a:pt x="2346" y="3621"/>
                    <a:pt x="2298" y="3657"/>
                  </a:cubicBezTo>
                  <a:cubicBezTo>
                    <a:pt x="2251" y="3705"/>
                    <a:pt x="2191" y="3729"/>
                    <a:pt x="2131" y="3729"/>
                  </a:cubicBezTo>
                  <a:cubicBezTo>
                    <a:pt x="2060" y="3729"/>
                    <a:pt x="2000" y="3705"/>
                    <a:pt x="1953" y="3657"/>
                  </a:cubicBezTo>
                  <a:cubicBezTo>
                    <a:pt x="1858" y="3562"/>
                    <a:pt x="1858" y="3407"/>
                    <a:pt x="1953" y="3312"/>
                  </a:cubicBezTo>
                  <a:cubicBezTo>
                    <a:pt x="2012" y="3240"/>
                    <a:pt x="2036" y="3145"/>
                    <a:pt x="2000" y="3050"/>
                  </a:cubicBezTo>
                  <a:cubicBezTo>
                    <a:pt x="1965" y="2967"/>
                    <a:pt x="1881" y="2907"/>
                    <a:pt x="1786" y="2907"/>
                  </a:cubicBezTo>
                  <a:cubicBezTo>
                    <a:pt x="1477" y="2883"/>
                    <a:pt x="1477" y="2431"/>
                    <a:pt x="1786" y="2407"/>
                  </a:cubicBezTo>
                  <a:cubicBezTo>
                    <a:pt x="1881" y="2407"/>
                    <a:pt x="1965" y="2347"/>
                    <a:pt x="2000" y="2252"/>
                  </a:cubicBezTo>
                  <a:cubicBezTo>
                    <a:pt x="2036" y="2169"/>
                    <a:pt x="2012" y="2074"/>
                    <a:pt x="1953" y="2002"/>
                  </a:cubicBezTo>
                  <a:cubicBezTo>
                    <a:pt x="1858" y="1907"/>
                    <a:pt x="1858" y="1752"/>
                    <a:pt x="1953" y="1645"/>
                  </a:cubicBezTo>
                  <a:cubicBezTo>
                    <a:pt x="2000" y="1609"/>
                    <a:pt x="2060" y="1574"/>
                    <a:pt x="2131" y="1574"/>
                  </a:cubicBezTo>
                  <a:cubicBezTo>
                    <a:pt x="2191" y="1574"/>
                    <a:pt x="2251" y="1609"/>
                    <a:pt x="2298" y="1645"/>
                  </a:cubicBezTo>
                  <a:cubicBezTo>
                    <a:pt x="2349" y="1692"/>
                    <a:pt x="2409" y="1713"/>
                    <a:pt x="2468" y="1713"/>
                  </a:cubicBezTo>
                  <a:cubicBezTo>
                    <a:pt x="2590" y="1713"/>
                    <a:pt x="2703" y="1623"/>
                    <a:pt x="2703" y="1478"/>
                  </a:cubicBezTo>
                  <a:cubicBezTo>
                    <a:pt x="2703" y="1312"/>
                    <a:pt x="2828" y="1228"/>
                    <a:pt x="2953" y="1228"/>
                  </a:cubicBezTo>
                  <a:close/>
                  <a:moveTo>
                    <a:pt x="5537" y="454"/>
                  </a:moveTo>
                  <a:lnTo>
                    <a:pt x="5549" y="5264"/>
                  </a:lnTo>
                  <a:lnTo>
                    <a:pt x="3203" y="5264"/>
                  </a:lnTo>
                  <a:lnTo>
                    <a:pt x="3203" y="4514"/>
                  </a:lnTo>
                  <a:cubicBezTo>
                    <a:pt x="3370" y="4467"/>
                    <a:pt x="3513" y="4348"/>
                    <a:pt x="3596" y="4193"/>
                  </a:cubicBezTo>
                  <a:cubicBezTo>
                    <a:pt x="3655" y="4205"/>
                    <a:pt x="3727" y="4217"/>
                    <a:pt x="3786" y="4217"/>
                  </a:cubicBezTo>
                  <a:cubicBezTo>
                    <a:pt x="4275" y="4217"/>
                    <a:pt x="4620" y="3764"/>
                    <a:pt x="4501" y="3300"/>
                  </a:cubicBezTo>
                  <a:cubicBezTo>
                    <a:pt x="4989" y="3014"/>
                    <a:pt x="4989" y="2312"/>
                    <a:pt x="4501" y="2026"/>
                  </a:cubicBezTo>
                  <a:cubicBezTo>
                    <a:pt x="4620" y="1562"/>
                    <a:pt x="4275" y="1109"/>
                    <a:pt x="3786" y="1109"/>
                  </a:cubicBezTo>
                  <a:cubicBezTo>
                    <a:pt x="3727" y="1109"/>
                    <a:pt x="3655" y="1121"/>
                    <a:pt x="3596" y="1133"/>
                  </a:cubicBezTo>
                  <a:cubicBezTo>
                    <a:pt x="3453" y="889"/>
                    <a:pt x="3206" y="767"/>
                    <a:pt x="2959" y="767"/>
                  </a:cubicBezTo>
                  <a:cubicBezTo>
                    <a:pt x="2712" y="767"/>
                    <a:pt x="2465" y="889"/>
                    <a:pt x="2322" y="1133"/>
                  </a:cubicBezTo>
                  <a:cubicBezTo>
                    <a:pt x="2262" y="1121"/>
                    <a:pt x="2191" y="1109"/>
                    <a:pt x="2131" y="1109"/>
                  </a:cubicBezTo>
                  <a:cubicBezTo>
                    <a:pt x="1929" y="1109"/>
                    <a:pt x="1750" y="1181"/>
                    <a:pt x="1608" y="1323"/>
                  </a:cubicBezTo>
                  <a:cubicBezTo>
                    <a:pt x="1429" y="1502"/>
                    <a:pt x="1346" y="1776"/>
                    <a:pt x="1417" y="2026"/>
                  </a:cubicBezTo>
                  <a:cubicBezTo>
                    <a:pt x="929" y="2312"/>
                    <a:pt x="929" y="3014"/>
                    <a:pt x="1417" y="3300"/>
                  </a:cubicBezTo>
                  <a:cubicBezTo>
                    <a:pt x="1346" y="3574"/>
                    <a:pt x="1441" y="3883"/>
                    <a:pt x="1679" y="4062"/>
                  </a:cubicBezTo>
                  <a:cubicBezTo>
                    <a:pt x="1762" y="4133"/>
                    <a:pt x="1858" y="4181"/>
                    <a:pt x="1977" y="4205"/>
                  </a:cubicBezTo>
                  <a:cubicBezTo>
                    <a:pt x="2025" y="4215"/>
                    <a:pt x="2075" y="4221"/>
                    <a:pt x="2126" y="4221"/>
                  </a:cubicBezTo>
                  <a:cubicBezTo>
                    <a:pt x="2188" y="4221"/>
                    <a:pt x="2251" y="4213"/>
                    <a:pt x="2310" y="4193"/>
                  </a:cubicBezTo>
                  <a:cubicBezTo>
                    <a:pt x="2405" y="4348"/>
                    <a:pt x="2548" y="4467"/>
                    <a:pt x="2715" y="4526"/>
                  </a:cubicBezTo>
                  <a:lnTo>
                    <a:pt x="2715" y="5264"/>
                  </a:lnTo>
                  <a:lnTo>
                    <a:pt x="476" y="5264"/>
                  </a:lnTo>
                  <a:lnTo>
                    <a:pt x="476" y="454"/>
                  </a:lnTo>
                  <a:close/>
                  <a:moveTo>
                    <a:pt x="5806" y="1"/>
                  </a:moveTo>
                  <a:cubicBezTo>
                    <a:pt x="5800" y="1"/>
                    <a:pt x="5793" y="1"/>
                    <a:pt x="5787" y="2"/>
                  </a:cubicBezTo>
                  <a:lnTo>
                    <a:pt x="250" y="2"/>
                  </a:lnTo>
                  <a:cubicBezTo>
                    <a:pt x="244" y="1"/>
                    <a:pt x="238" y="1"/>
                    <a:pt x="232" y="1"/>
                  </a:cubicBezTo>
                  <a:cubicBezTo>
                    <a:pt x="109" y="1"/>
                    <a:pt x="1" y="115"/>
                    <a:pt x="12" y="240"/>
                  </a:cubicBezTo>
                  <a:lnTo>
                    <a:pt x="12" y="5503"/>
                  </a:lnTo>
                  <a:cubicBezTo>
                    <a:pt x="0" y="5634"/>
                    <a:pt x="107" y="5741"/>
                    <a:pt x="250" y="5741"/>
                  </a:cubicBezTo>
                  <a:lnTo>
                    <a:pt x="5787" y="5741"/>
                  </a:lnTo>
                  <a:cubicBezTo>
                    <a:pt x="5918" y="5741"/>
                    <a:pt x="6025" y="5634"/>
                    <a:pt x="6025" y="5503"/>
                  </a:cubicBezTo>
                  <a:lnTo>
                    <a:pt x="6025" y="240"/>
                  </a:lnTo>
                  <a:cubicBezTo>
                    <a:pt x="6025" y="104"/>
                    <a:pt x="5928" y="1"/>
                    <a:pt x="5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245;p55"/>
            <p:cNvSpPr/>
            <p:nvPr/>
          </p:nvSpPr>
          <p:spPr>
            <a:xfrm>
              <a:off x="3350100" y="2655525"/>
              <a:ext cx="60450" cy="51725"/>
            </a:xfrm>
            <a:custGeom>
              <a:avLst/>
              <a:gdLst/>
              <a:ahLst/>
              <a:cxnLst/>
              <a:rect l="l" t="t" r="r" b="b"/>
              <a:pathLst>
                <a:path w="2418" h="2069" extrusionOk="0">
                  <a:moveTo>
                    <a:pt x="1383" y="483"/>
                  </a:moveTo>
                  <a:cubicBezTo>
                    <a:pt x="1667" y="483"/>
                    <a:pt x="1942" y="704"/>
                    <a:pt x="1942" y="1036"/>
                  </a:cubicBezTo>
                  <a:cubicBezTo>
                    <a:pt x="1942" y="1346"/>
                    <a:pt x="1692" y="1596"/>
                    <a:pt x="1382" y="1596"/>
                  </a:cubicBezTo>
                  <a:cubicBezTo>
                    <a:pt x="894" y="1596"/>
                    <a:pt x="644" y="1000"/>
                    <a:pt x="1001" y="643"/>
                  </a:cubicBezTo>
                  <a:cubicBezTo>
                    <a:pt x="1112" y="532"/>
                    <a:pt x="1248" y="483"/>
                    <a:pt x="1383" y="483"/>
                  </a:cubicBezTo>
                  <a:close/>
                  <a:moveTo>
                    <a:pt x="1382" y="0"/>
                  </a:moveTo>
                  <a:cubicBezTo>
                    <a:pt x="465" y="0"/>
                    <a:pt x="1" y="1119"/>
                    <a:pt x="656" y="1762"/>
                  </a:cubicBezTo>
                  <a:cubicBezTo>
                    <a:pt x="868" y="1974"/>
                    <a:pt x="1127" y="2069"/>
                    <a:pt x="1381" y="2069"/>
                  </a:cubicBezTo>
                  <a:cubicBezTo>
                    <a:pt x="1911" y="2069"/>
                    <a:pt x="2418" y="1656"/>
                    <a:pt x="2418" y="1036"/>
                  </a:cubicBezTo>
                  <a:cubicBezTo>
                    <a:pt x="2418" y="464"/>
                    <a:pt x="1953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2246;p55"/>
          <p:cNvGrpSpPr/>
          <p:nvPr/>
        </p:nvGrpSpPr>
        <p:grpSpPr>
          <a:xfrm>
            <a:off x="5824426" y="3606321"/>
            <a:ext cx="294400" cy="235450"/>
            <a:chOff x="4022225" y="3321975"/>
            <a:chExt cx="294400" cy="235450"/>
          </a:xfrm>
        </p:grpSpPr>
        <p:sp>
          <p:nvSpPr>
            <p:cNvPr id="547" name="Google Shape;2247;p55"/>
            <p:cNvSpPr/>
            <p:nvPr/>
          </p:nvSpPr>
          <p:spPr>
            <a:xfrm>
              <a:off x="4022225" y="3321975"/>
              <a:ext cx="294400" cy="235450"/>
            </a:xfrm>
            <a:custGeom>
              <a:avLst/>
              <a:gdLst/>
              <a:ahLst/>
              <a:cxnLst/>
              <a:rect l="l" t="t" r="r" b="b"/>
              <a:pathLst>
                <a:path w="11776" h="9418" extrusionOk="0">
                  <a:moveTo>
                    <a:pt x="8096" y="512"/>
                  </a:moveTo>
                  <a:lnTo>
                    <a:pt x="8096" y="1262"/>
                  </a:lnTo>
                  <a:lnTo>
                    <a:pt x="5525" y="1262"/>
                  </a:lnTo>
                  <a:lnTo>
                    <a:pt x="5525" y="512"/>
                  </a:lnTo>
                  <a:close/>
                  <a:moveTo>
                    <a:pt x="11263" y="4620"/>
                  </a:moveTo>
                  <a:lnTo>
                    <a:pt x="11263" y="6156"/>
                  </a:lnTo>
                  <a:lnTo>
                    <a:pt x="10811" y="6156"/>
                  </a:lnTo>
                  <a:lnTo>
                    <a:pt x="10811" y="4620"/>
                  </a:lnTo>
                  <a:close/>
                  <a:moveTo>
                    <a:pt x="1977" y="3596"/>
                  </a:moveTo>
                  <a:lnTo>
                    <a:pt x="2810" y="4858"/>
                  </a:lnTo>
                  <a:lnTo>
                    <a:pt x="2810" y="8346"/>
                  </a:lnTo>
                  <a:lnTo>
                    <a:pt x="595" y="4989"/>
                  </a:lnTo>
                  <a:lnTo>
                    <a:pt x="1977" y="3596"/>
                  </a:lnTo>
                  <a:close/>
                  <a:moveTo>
                    <a:pt x="10299" y="1750"/>
                  </a:moveTo>
                  <a:lnTo>
                    <a:pt x="10299" y="4370"/>
                  </a:lnTo>
                  <a:lnTo>
                    <a:pt x="10323" y="4370"/>
                  </a:lnTo>
                  <a:lnTo>
                    <a:pt x="10323" y="6418"/>
                  </a:lnTo>
                  <a:lnTo>
                    <a:pt x="10299" y="6418"/>
                  </a:lnTo>
                  <a:lnTo>
                    <a:pt x="10299" y="8918"/>
                  </a:lnTo>
                  <a:lnTo>
                    <a:pt x="3322" y="8918"/>
                  </a:lnTo>
                  <a:lnTo>
                    <a:pt x="3322" y="1750"/>
                  </a:lnTo>
                  <a:close/>
                  <a:moveTo>
                    <a:pt x="5275" y="0"/>
                  </a:moveTo>
                  <a:cubicBezTo>
                    <a:pt x="5132" y="0"/>
                    <a:pt x="5013" y="119"/>
                    <a:pt x="5013" y="262"/>
                  </a:cubicBezTo>
                  <a:lnTo>
                    <a:pt x="5013" y="1274"/>
                  </a:lnTo>
                  <a:lnTo>
                    <a:pt x="3060" y="1274"/>
                  </a:lnTo>
                  <a:cubicBezTo>
                    <a:pt x="2929" y="1274"/>
                    <a:pt x="2810" y="1381"/>
                    <a:pt x="2810" y="1524"/>
                  </a:cubicBezTo>
                  <a:lnTo>
                    <a:pt x="2810" y="3917"/>
                  </a:lnTo>
                  <a:lnTo>
                    <a:pt x="2227" y="3024"/>
                  </a:lnTo>
                  <a:cubicBezTo>
                    <a:pt x="2191" y="2965"/>
                    <a:pt x="2119" y="2917"/>
                    <a:pt x="2048" y="2917"/>
                  </a:cubicBezTo>
                  <a:cubicBezTo>
                    <a:pt x="2034" y="2915"/>
                    <a:pt x="2021" y="2914"/>
                    <a:pt x="2007" y="2914"/>
                  </a:cubicBezTo>
                  <a:cubicBezTo>
                    <a:pt x="1942" y="2914"/>
                    <a:pt x="1885" y="2939"/>
                    <a:pt x="1846" y="2989"/>
                  </a:cubicBezTo>
                  <a:lnTo>
                    <a:pt x="95" y="4739"/>
                  </a:lnTo>
                  <a:cubicBezTo>
                    <a:pt x="12" y="4822"/>
                    <a:pt x="0" y="4953"/>
                    <a:pt x="60" y="5060"/>
                  </a:cubicBezTo>
                  <a:lnTo>
                    <a:pt x="2596" y="8918"/>
                  </a:lnTo>
                  <a:lnTo>
                    <a:pt x="2108" y="8918"/>
                  </a:lnTo>
                  <a:cubicBezTo>
                    <a:pt x="2104" y="8918"/>
                    <a:pt x="2100" y="8918"/>
                    <a:pt x="2096" y="8918"/>
                  </a:cubicBezTo>
                  <a:cubicBezTo>
                    <a:pt x="1774" y="8918"/>
                    <a:pt x="1778" y="9418"/>
                    <a:pt x="2108" y="9418"/>
                  </a:cubicBezTo>
                  <a:lnTo>
                    <a:pt x="11323" y="9418"/>
                  </a:lnTo>
                  <a:cubicBezTo>
                    <a:pt x="11656" y="9418"/>
                    <a:pt x="11656" y="8918"/>
                    <a:pt x="11323" y="8918"/>
                  </a:cubicBezTo>
                  <a:lnTo>
                    <a:pt x="10799" y="8918"/>
                  </a:lnTo>
                  <a:lnTo>
                    <a:pt x="10799" y="6668"/>
                  </a:lnTo>
                  <a:lnTo>
                    <a:pt x="11514" y="6668"/>
                  </a:lnTo>
                  <a:cubicBezTo>
                    <a:pt x="11656" y="6668"/>
                    <a:pt x="11764" y="6549"/>
                    <a:pt x="11764" y="6418"/>
                  </a:cubicBezTo>
                  <a:lnTo>
                    <a:pt x="11764" y="4370"/>
                  </a:lnTo>
                  <a:cubicBezTo>
                    <a:pt x="11775" y="4227"/>
                    <a:pt x="11656" y="4120"/>
                    <a:pt x="11525" y="4120"/>
                  </a:cubicBezTo>
                  <a:lnTo>
                    <a:pt x="10811" y="4120"/>
                  </a:lnTo>
                  <a:lnTo>
                    <a:pt x="10811" y="1512"/>
                  </a:lnTo>
                  <a:cubicBezTo>
                    <a:pt x="10811" y="1381"/>
                    <a:pt x="10692" y="1262"/>
                    <a:pt x="10561" y="1262"/>
                  </a:cubicBezTo>
                  <a:lnTo>
                    <a:pt x="8596" y="1262"/>
                  </a:lnTo>
                  <a:lnTo>
                    <a:pt x="8596" y="262"/>
                  </a:lnTo>
                  <a:cubicBezTo>
                    <a:pt x="8596" y="119"/>
                    <a:pt x="8489" y="0"/>
                    <a:pt x="8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248;p55"/>
            <p:cNvSpPr/>
            <p:nvPr/>
          </p:nvSpPr>
          <p:spPr>
            <a:xfrm>
              <a:off x="4250825" y="3433800"/>
              <a:ext cx="13250" cy="15650"/>
            </a:xfrm>
            <a:custGeom>
              <a:avLst/>
              <a:gdLst/>
              <a:ahLst/>
              <a:cxnLst/>
              <a:rect l="l" t="t" r="r" b="b"/>
              <a:pathLst>
                <a:path w="530" h="626" extrusionOk="0">
                  <a:moveTo>
                    <a:pt x="254" y="1"/>
                  </a:moveTo>
                  <a:cubicBezTo>
                    <a:pt x="241" y="1"/>
                    <a:pt x="228" y="2"/>
                    <a:pt x="214" y="4"/>
                  </a:cubicBezTo>
                  <a:cubicBezTo>
                    <a:pt x="95" y="28"/>
                    <a:pt x="0" y="135"/>
                    <a:pt x="12" y="266"/>
                  </a:cubicBezTo>
                  <a:lnTo>
                    <a:pt x="12" y="349"/>
                  </a:lnTo>
                  <a:cubicBezTo>
                    <a:pt x="0" y="534"/>
                    <a:pt x="134" y="626"/>
                    <a:pt x="267" y="626"/>
                  </a:cubicBezTo>
                  <a:cubicBezTo>
                    <a:pt x="399" y="626"/>
                    <a:pt x="530" y="534"/>
                    <a:pt x="512" y="349"/>
                  </a:cubicBezTo>
                  <a:lnTo>
                    <a:pt x="512" y="254"/>
                  </a:lnTo>
                  <a:cubicBezTo>
                    <a:pt x="512" y="112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249;p55"/>
            <p:cNvSpPr/>
            <p:nvPr/>
          </p:nvSpPr>
          <p:spPr>
            <a:xfrm>
              <a:off x="4251125" y="3454850"/>
              <a:ext cx="12825" cy="77750"/>
            </a:xfrm>
            <a:custGeom>
              <a:avLst/>
              <a:gdLst/>
              <a:ahLst/>
              <a:cxnLst/>
              <a:rect l="l" t="t" r="r" b="b"/>
              <a:pathLst>
                <a:path w="513" h="3110" extrusionOk="0">
                  <a:moveTo>
                    <a:pt x="269" y="1"/>
                  </a:moveTo>
                  <a:cubicBezTo>
                    <a:pt x="251" y="1"/>
                    <a:pt x="233" y="3"/>
                    <a:pt x="214" y="7"/>
                  </a:cubicBezTo>
                  <a:cubicBezTo>
                    <a:pt x="83" y="19"/>
                    <a:pt x="0" y="138"/>
                    <a:pt x="0" y="257"/>
                  </a:cubicBezTo>
                  <a:lnTo>
                    <a:pt x="0" y="2853"/>
                  </a:lnTo>
                  <a:cubicBezTo>
                    <a:pt x="0" y="2972"/>
                    <a:pt x="83" y="3079"/>
                    <a:pt x="214" y="3103"/>
                  </a:cubicBezTo>
                  <a:cubicBezTo>
                    <a:pt x="233" y="3107"/>
                    <a:pt x="251" y="3109"/>
                    <a:pt x="270" y="3109"/>
                  </a:cubicBezTo>
                  <a:cubicBezTo>
                    <a:pt x="401" y="3109"/>
                    <a:pt x="512" y="2999"/>
                    <a:pt x="512" y="2853"/>
                  </a:cubicBezTo>
                  <a:lnTo>
                    <a:pt x="512" y="257"/>
                  </a:lnTo>
                  <a:cubicBezTo>
                    <a:pt x="502" y="111"/>
                    <a:pt x="399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250;p55"/>
            <p:cNvSpPr/>
            <p:nvPr/>
          </p:nvSpPr>
          <p:spPr>
            <a:xfrm>
              <a:off x="4145450" y="3433300"/>
              <a:ext cx="55075" cy="47125"/>
            </a:xfrm>
            <a:custGeom>
              <a:avLst/>
              <a:gdLst/>
              <a:ahLst/>
              <a:cxnLst/>
              <a:rect l="l" t="t" r="r" b="b"/>
              <a:pathLst>
                <a:path w="2203" h="1885" extrusionOk="0">
                  <a:moveTo>
                    <a:pt x="1257" y="485"/>
                  </a:moveTo>
                  <a:cubicBezTo>
                    <a:pt x="1486" y="485"/>
                    <a:pt x="1703" y="664"/>
                    <a:pt x="1703" y="929"/>
                  </a:cubicBezTo>
                  <a:cubicBezTo>
                    <a:pt x="1703" y="1179"/>
                    <a:pt x="1501" y="1381"/>
                    <a:pt x="1251" y="1381"/>
                  </a:cubicBezTo>
                  <a:cubicBezTo>
                    <a:pt x="858" y="1381"/>
                    <a:pt x="655" y="893"/>
                    <a:pt x="941" y="619"/>
                  </a:cubicBezTo>
                  <a:cubicBezTo>
                    <a:pt x="1034" y="526"/>
                    <a:pt x="1147" y="485"/>
                    <a:pt x="1257" y="485"/>
                  </a:cubicBezTo>
                  <a:close/>
                  <a:moveTo>
                    <a:pt x="1251" y="0"/>
                  </a:moveTo>
                  <a:cubicBezTo>
                    <a:pt x="417" y="0"/>
                    <a:pt x="0" y="1012"/>
                    <a:pt x="584" y="1607"/>
                  </a:cubicBezTo>
                  <a:cubicBezTo>
                    <a:pt x="775" y="1799"/>
                    <a:pt x="1012" y="1885"/>
                    <a:pt x="1244" y="1885"/>
                  </a:cubicBezTo>
                  <a:cubicBezTo>
                    <a:pt x="1732" y="1885"/>
                    <a:pt x="2203" y="1506"/>
                    <a:pt x="2203" y="941"/>
                  </a:cubicBezTo>
                  <a:cubicBezTo>
                    <a:pt x="2203" y="417"/>
                    <a:pt x="1774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2251;p55"/>
          <p:cNvGrpSpPr/>
          <p:nvPr/>
        </p:nvGrpSpPr>
        <p:grpSpPr>
          <a:xfrm>
            <a:off x="5306255" y="3604533"/>
            <a:ext cx="294100" cy="239025"/>
            <a:chOff x="3301000" y="3321975"/>
            <a:chExt cx="294100" cy="239025"/>
          </a:xfrm>
        </p:grpSpPr>
        <p:sp>
          <p:nvSpPr>
            <p:cNvPr id="552" name="Google Shape;2252;p55"/>
            <p:cNvSpPr/>
            <p:nvPr/>
          </p:nvSpPr>
          <p:spPr>
            <a:xfrm>
              <a:off x="3301000" y="3321975"/>
              <a:ext cx="294100" cy="239025"/>
            </a:xfrm>
            <a:custGeom>
              <a:avLst/>
              <a:gdLst/>
              <a:ahLst/>
              <a:cxnLst/>
              <a:rect l="l" t="t" r="r" b="b"/>
              <a:pathLst>
                <a:path w="11764" h="9561" extrusionOk="0">
                  <a:moveTo>
                    <a:pt x="11287" y="488"/>
                  </a:moveTo>
                  <a:lnTo>
                    <a:pt x="11287" y="6251"/>
                  </a:lnTo>
                  <a:lnTo>
                    <a:pt x="488" y="6251"/>
                  </a:lnTo>
                  <a:lnTo>
                    <a:pt x="488" y="488"/>
                  </a:lnTo>
                  <a:close/>
                  <a:moveTo>
                    <a:pt x="11287" y="6739"/>
                  </a:moveTo>
                  <a:lnTo>
                    <a:pt x="11287" y="7489"/>
                  </a:lnTo>
                  <a:lnTo>
                    <a:pt x="488" y="7489"/>
                  </a:lnTo>
                  <a:lnTo>
                    <a:pt x="488" y="6739"/>
                  </a:lnTo>
                  <a:close/>
                  <a:moveTo>
                    <a:pt x="6644" y="7954"/>
                  </a:moveTo>
                  <a:lnTo>
                    <a:pt x="6811" y="9085"/>
                  </a:lnTo>
                  <a:lnTo>
                    <a:pt x="4941" y="9085"/>
                  </a:lnTo>
                  <a:lnTo>
                    <a:pt x="5096" y="7954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7715"/>
                  </a:lnTo>
                  <a:cubicBezTo>
                    <a:pt x="0" y="7846"/>
                    <a:pt x="107" y="7954"/>
                    <a:pt x="238" y="7954"/>
                  </a:cubicBezTo>
                  <a:lnTo>
                    <a:pt x="4656" y="7954"/>
                  </a:lnTo>
                  <a:lnTo>
                    <a:pt x="4489" y="9073"/>
                  </a:lnTo>
                  <a:lnTo>
                    <a:pt x="3787" y="9073"/>
                  </a:lnTo>
                  <a:cubicBezTo>
                    <a:pt x="3667" y="9073"/>
                    <a:pt x="3560" y="9156"/>
                    <a:pt x="3536" y="9275"/>
                  </a:cubicBezTo>
                  <a:cubicBezTo>
                    <a:pt x="3513" y="9430"/>
                    <a:pt x="3632" y="9561"/>
                    <a:pt x="3775" y="9561"/>
                  </a:cubicBezTo>
                  <a:lnTo>
                    <a:pt x="7954" y="9561"/>
                  </a:lnTo>
                  <a:cubicBezTo>
                    <a:pt x="8073" y="9561"/>
                    <a:pt x="8180" y="9478"/>
                    <a:pt x="8204" y="9358"/>
                  </a:cubicBezTo>
                  <a:cubicBezTo>
                    <a:pt x="8228" y="9216"/>
                    <a:pt x="8108" y="9073"/>
                    <a:pt x="7966" y="9073"/>
                  </a:cubicBezTo>
                  <a:lnTo>
                    <a:pt x="7287" y="9073"/>
                  </a:lnTo>
                  <a:lnTo>
                    <a:pt x="7120" y="7954"/>
                  </a:lnTo>
                  <a:lnTo>
                    <a:pt x="11526" y="7954"/>
                  </a:lnTo>
                  <a:cubicBezTo>
                    <a:pt x="11657" y="7954"/>
                    <a:pt x="11764" y="7846"/>
                    <a:pt x="11764" y="7715"/>
                  </a:cubicBezTo>
                  <a:lnTo>
                    <a:pt x="11764" y="238"/>
                  </a:lnTo>
                  <a:cubicBezTo>
                    <a:pt x="11764" y="107"/>
                    <a:pt x="11657" y="0"/>
                    <a:pt x="1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253;p55"/>
            <p:cNvSpPr/>
            <p:nvPr/>
          </p:nvSpPr>
          <p:spPr>
            <a:xfrm>
              <a:off x="3372725" y="3353525"/>
              <a:ext cx="150050" cy="104800"/>
            </a:xfrm>
            <a:custGeom>
              <a:avLst/>
              <a:gdLst/>
              <a:ahLst/>
              <a:cxnLst/>
              <a:rect l="l" t="t" r="r" b="b"/>
              <a:pathLst>
                <a:path w="6002" h="4192" extrusionOk="0">
                  <a:moveTo>
                    <a:pt x="5513" y="488"/>
                  </a:moveTo>
                  <a:lnTo>
                    <a:pt x="5513" y="2465"/>
                  </a:lnTo>
                  <a:lnTo>
                    <a:pt x="4644" y="1893"/>
                  </a:lnTo>
                  <a:cubicBezTo>
                    <a:pt x="4604" y="1867"/>
                    <a:pt x="4560" y="1851"/>
                    <a:pt x="4517" y="1851"/>
                  </a:cubicBezTo>
                  <a:cubicBezTo>
                    <a:pt x="4483" y="1851"/>
                    <a:pt x="4449" y="1861"/>
                    <a:pt x="4418" y="1881"/>
                  </a:cubicBezTo>
                  <a:lnTo>
                    <a:pt x="2739" y="2667"/>
                  </a:lnTo>
                  <a:lnTo>
                    <a:pt x="1870" y="1858"/>
                  </a:lnTo>
                  <a:cubicBezTo>
                    <a:pt x="1825" y="1812"/>
                    <a:pt x="1769" y="1792"/>
                    <a:pt x="1713" y="1792"/>
                  </a:cubicBezTo>
                  <a:cubicBezTo>
                    <a:pt x="1665" y="1792"/>
                    <a:pt x="1616" y="1807"/>
                    <a:pt x="1572" y="1834"/>
                  </a:cubicBezTo>
                  <a:lnTo>
                    <a:pt x="489" y="2632"/>
                  </a:lnTo>
                  <a:lnTo>
                    <a:pt x="489" y="488"/>
                  </a:lnTo>
                  <a:close/>
                  <a:moveTo>
                    <a:pt x="1691" y="2346"/>
                  </a:moveTo>
                  <a:lnTo>
                    <a:pt x="2537" y="3132"/>
                  </a:lnTo>
                  <a:lnTo>
                    <a:pt x="3144" y="3703"/>
                  </a:lnTo>
                  <a:lnTo>
                    <a:pt x="489" y="3703"/>
                  </a:lnTo>
                  <a:lnTo>
                    <a:pt x="489" y="3227"/>
                  </a:lnTo>
                  <a:lnTo>
                    <a:pt x="1691" y="2346"/>
                  </a:lnTo>
                  <a:close/>
                  <a:moveTo>
                    <a:pt x="4489" y="2370"/>
                  </a:moveTo>
                  <a:lnTo>
                    <a:pt x="5513" y="3048"/>
                  </a:lnTo>
                  <a:lnTo>
                    <a:pt x="5513" y="3703"/>
                  </a:lnTo>
                  <a:lnTo>
                    <a:pt x="3846" y="3703"/>
                  </a:lnTo>
                  <a:lnTo>
                    <a:pt x="3120" y="3024"/>
                  </a:lnTo>
                  <a:lnTo>
                    <a:pt x="4489" y="2370"/>
                  </a:lnTo>
                  <a:close/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3941"/>
                  </a:lnTo>
                  <a:cubicBezTo>
                    <a:pt x="1" y="4072"/>
                    <a:pt x="108" y="4191"/>
                    <a:pt x="239" y="4191"/>
                  </a:cubicBezTo>
                  <a:lnTo>
                    <a:pt x="5763" y="4191"/>
                  </a:lnTo>
                  <a:cubicBezTo>
                    <a:pt x="5894" y="4191"/>
                    <a:pt x="6001" y="4072"/>
                    <a:pt x="6001" y="3941"/>
                  </a:cubicBezTo>
                  <a:lnTo>
                    <a:pt x="6001" y="238"/>
                  </a:lnTo>
                  <a:cubicBezTo>
                    <a:pt x="6001" y="107"/>
                    <a:pt x="5894" y="0"/>
                    <a:pt x="5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254;p55"/>
            <p:cNvSpPr/>
            <p:nvPr/>
          </p:nvSpPr>
          <p:spPr>
            <a:xfrm>
              <a:off x="3326300" y="3369200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28"/>
                    <a:pt x="0" y="123"/>
                    <a:pt x="0" y="242"/>
                  </a:cubicBezTo>
                  <a:lnTo>
                    <a:pt x="0" y="338"/>
                  </a:lnTo>
                  <a:cubicBezTo>
                    <a:pt x="0" y="457"/>
                    <a:pt x="84" y="564"/>
                    <a:pt x="203" y="588"/>
                  </a:cubicBezTo>
                  <a:cubicBezTo>
                    <a:pt x="215" y="590"/>
                    <a:pt x="227" y="591"/>
                    <a:pt x="240" y="591"/>
                  </a:cubicBezTo>
                  <a:cubicBezTo>
                    <a:pt x="369" y="591"/>
                    <a:pt x="489" y="480"/>
                    <a:pt x="489" y="350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255;p55"/>
            <p:cNvSpPr/>
            <p:nvPr/>
          </p:nvSpPr>
          <p:spPr>
            <a:xfrm>
              <a:off x="3326300" y="3391250"/>
              <a:ext cx="12225" cy="51975"/>
            </a:xfrm>
            <a:custGeom>
              <a:avLst/>
              <a:gdLst/>
              <a:ahLst/>
              <a:cxnLst/>
              <a:rect l="l" t="t" r="r" b="b"/>
              <a:pathLst>
                <a:path w="489" h="2079" extrusionOk="0">
                  <a:moveTo>
                    <a:pt x="243" y="0"/>
                  </a:moveTo>
                  <a:cubicBezTo>
                    <a:pt x="229" y="0"/>
                    <a:pt x="216" y="1"/>
                    <a:pt x="203" y="3"/>
                  </a:cubicBezTo>
                  <a:cubicBezTo>
                    <a:pt x="84" y="27"/>
                    <a:pt x="0" y="122"/>
                    <a:pt x="0" y="253"/>
                  </a:cubicBezTo>
                  <a:lnTo>
                    <a:pt x="0" y="1837"/>
                  </a:lnTo>
                  <a:cubicBezTo>
                    <a:pt x="0" y="1956"/>
                    <a:pt x="84" y="2051"/>
                    <a:pt x="203" y="2075"/>
                  </a:cubicBezTo>
                  <a:cubicBezTo>
                    <a:pt x="216" y="2077"/>
                    <a:pt x="229" y="2078"/>
                    <a:pt x="243" y="2078"/>
                  </a:cubicBezTo>
                  <a:cubicBezTo>
                    <a:pt x="369" y="2078"/>
                    <a:pt x="478" y="1977"/>
                    <a:pt x="489" y="1837"/>
                  </a:cubicBezTo>
                  <a:lnTo>
                    <a:pt x="489" y="241"/>
                  </a:lnTo>
                  <a:cubicBezTo>
                    <a:pt x="478" y="101"/>
                    <a:pt x="369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2256;p55"/>
          <p:cNvGrpSpPr/>
          <p:nvPr/>
        </p:nvGrpSpPr>
        <p:grpSpPr>
          <a:xfrm>
            <a:off x="7286388" y="3595008"/>
            <a:ext cx="294100" cy="258075"/>
            <a:chOff x="5466150" y="3674700"/>
            <a:chExt cx="294100" cy="258075"/>
          </a:xfrm>
        </p:grpSpPr>
        <p:sp>
          <p:nvSpPr>
            <p:cNvPr id="557" name="Google Shape;2257;p55"/>
            <p:cNvSpPr/>
            <p:nvPr/>
          </p:nvSpPr>
          <p:spPr>
            <a:xfrm>
              <a:off x="5466150" y="3674700"/>
              <a:ext cx="294100" cy="258075"/>
            </a:xfrm>
            <a:custGeom>
              <a:avLst/>
              <a:gdLst/>
              <a:ahLst/>
              <a:cxnLst/>
              <a:rect l="l" t="t" r="r" b="b"/>
              <a:pathLst>
                <a:path w="11764" h="10323" extrusionOk="0">
                  <a:moveTo>
                    <a:pt x="1608" y="452"/>
                  </a:moveTo>
                  <a:lnTo>
                    <a:pt x="1608" y="774"/>
                  </a:lnTo>
                  <a:lnTo>
                    <a:pt x="1417" y="774"/>
                  </a:lnTo>
                  <a:lnTo>
                    <a:pt x="1417" y="452"/>
                  </a:lnTo>
                  <a:close/>
                  <a:moveTo>
                    <a:pt x="10383" y="2381"/>
                  </a:moveTo>
                  <a:lnTo>
                    <a:pt x="10383" y="3024"/>
                  </a:lnTo>
                  <a:lnTo>
                    <a:pt x="10287" y="3024"/>
                  </a:lnTo>
                  <a:lnTo>
                    <a:pt x="10287" y="2381"/>
                  </a:lnTo>
                  <a:close/>
                  <a:moveTo>
                    <a:pt x="11276" y="4822"/>
                  </a:moveTo>
                  <a:lnTo>
                    <a:pt x="11276" y="5691"/>
                  </a:lnTo>
                  <a:lnTo>
                    <a:pt x="11145" y="5691"/>
                  </a:lnTo>
                  <a:lnTo>
                    <a:pt x="11145" y="4822"/>
                  </a:lnTo>
                  <a:close/>
                  <a:moveTo>
                    <a:pt x="3036" y="2596"/>
                  </a:moveTo>
                  <a:lnTo>
                    <a:pt x="3584" y="3072"/>
                  </a:lnTo>
                  <a:lnTo>
                    <a:pt x="3584" y="6263"/>
                  </a:lnTo>
                  <a:lnTo>
                    <a:pt x="3036" y="5715"/>
                  </a:lnTo>
                  <a:lnTo>
                    <a:pt x="3036" y="2596"/>
                  </a:lnTo>
                  <a:close/>
                  <a:moveTo>
                    <a:pt x="10656" y="4155"/>
                  </a:moveTo>
                  <a:lnTo>
                    <a:pt x="10656" y="6275"/>
                  </a:lnTo>
                  <a:lnTo>
                    <a:pt x="10264" y="6275"/>
                  </a:lnTo>
                  <a:lnTo>
                    <a:pt x="10264" y="4620"/>
                  </a:lnTo>
                  <a:cubicBezTo>
                    <a:pt x="10275" y="4608"/>
                    <a:pt x="10287" y="4572"/>
                    <a:pt x="10287" y="4572"/>
                  </a:cubicBezTo>
                  <a:lnTo>
                    <a:pt x="10287" y="4155"/>
                  </a:lnTo>
                  <a:close/>
                  <a:moveTo>
                    <a:pt x="8775" y="3524"/>
                  </a:moveTo>
                  <a:lnTo>
                    <a:pt x="8775" y="7001"/>
                  </a:lnTo>
                  <a:lnTo>
                    <a:pt x="8216" y="6799"/>
                  </a:lnTo>
                  <a:lnTo>
                    <a:pt x="8216" y="3727"/>
                  </a:lnTo>
                  <a:lnTo>
                    <a:pt x="8775" y="3524"/>
                  </a:lnTo>
                  <a:close/>
                  <a:moveTo>
                    <a:pt x="9228" y="3500"/>
                  </a:moveTo>
                  <a:lnTo>
                    <a:pt x="9787" y="3703"/>
                  </a:lnTo>
                  <a:lnTo>
                    <a:pt x="9787" y="6834"/>
                  </a:lnTo>
                  <a:lnTo>
                    <a:pt x="9228" y="7037"/>
                  </a:lnTo>
                  <a:lnTo>
                    <a:pt x="9228" y="3500"/>
                  </a:lnTo>
                  <a:close/>
                  <a:moveTo>
                    <a:pt x="7192" y="3358"/>
                  </a:moveTo>
                  <a:lnTo>
                    <a:pt x="7739" y="3691"/>
                  </a:lnTo>
                  <a:lnTo>
                    <a:pt x="7739" y="6834"/>
                  </a:lnTo>
                  <a:lnTo>
                    <a:pt x="7192" y="7180"/>
                  </a:lnTo>
                  <a:lnTo>
                    <a:pt x="7192" y="3358"/>
                  </a:lnTo>
                  <a:close/>
                  <a:moveTo>
                    <a:pt x="6692" y="3262"/>
                  </a:moveTo>
                  <a:lnTo>
                    <a:pt x="6692" y="7251"/>
                  </a:lnTo>
                  <a:lnTo>
                    <a:pt x="6144" y="7037"/>
                  </a:lnTo>
                  <a:lnTo>
                    <a:pt x="6144" y="3465"/>
                  </a:lnTo>
                  <a:lnTo>
                    <a:pt x="6692" y="3262"/>
                  </a:lnTo>
                  <a:close/>
                  <a:moveTo>
                    <a:pt x="4620" y="2869"/>
                  </a:moveTo>
                  <a:lnTo>
                    <a:pt x="4620" y="7299"/>
                  </a:lnTo>
                  <a:lnTo>
                    <a:pt x="4072" y="6739"/>
                  </a:lnTo>
                  <a:lnTo>
                    <a:pt x="4072" y="3119"/>
                  </a:lnTo>
                  <a:lnTo>
                    <a:pt x="4620" y="2869"/>
                  </a:lnTo>
                  <a:close/>
                  <a:moveTo>
                    <a:pt x="5108" y="2989"/>
                  </a:moveTo>
                  <a:lnTo>
                    <a:pt x="5668" y="3417"/>
                  </a:lnTo>
                  <a:lnTo>
                    <a:pt x="5668" y="7096"/>
                  </a:lnTo>
                  <a:lnTo>
                    <a:pt x="5108" y="7525"/>
                  </a:lnTo>
                  <a:lnTo>
                    <a:pt x="5108" y="2989"/>
                  </a:lnTo>
                  <a:close/>
                  <a:moveTo>
                    <a:pt x="3036" y="7477"/>
                  </a:moveTo>
                  <a:lnTo>
                    <a:pt x="3287" y="7727"/>
                  </a:lnTo>
                  <a:lnTo>
                    <a:pt x="3036" y="7930"/>
                  </a:lnTo>
                  <a:lnTo>
                    <a:pt x="3036" y="7477"/>
                  </a:lnTo>
                  <a:close/>
                  <a:moveTo>
                    <a:pt x="3620" y="8072"/>
                  </a:moveTo>
                  <a:lnTo>
                    <a:pt x="3763" y="8227"/>
                  </a:lnTo>
                  <a:lnTo>
                    <a:pt x="3441" y="8227"/>
                  </a:lnTo>
                  <a:lnTo>
                    <a:pt x="3620" y="8072"/>
                  </a:lnTo>
                  <a:close/>
                  <a:moveTo>
                    <a:pt x="7978" y="7239"/>
                  </a:moveTo>
                  <a:lnTo>
                    <a:pt x="8906" y="7584"/>
                  </a:lnTo>
                  <a:cubicBezTo>
                    <a:pt x="8930" y="7590"/>
                    <a:pt x="8957" y="7593"/>
                    <a:pt x="8985" y="7593"/>
                  </a:cubicBezTo>
                  <a:cubicBezTo>
                    <a:pt x="9013" y="7593"/>
                    <a:pt x="9043" y="7590"/>
                    <a:pt x="9073" y="7584"/>
                  </a:cubicBezTo>
                  <a:lnTo>
                    <a:pt x="9775" y="7322"/>
                  </a:lnTo>
                  <a:lnTo>
                    <a:pt x="9775" y="8227"/>
                  </a:lnTo>
                  <a:lnTo>
                    <a:pt x="5525" y="8227"/>
                  </a:lnTo>
                  <a:lnTo>
                    <a:pt x="5299" y="7989"/>
                  </a:lnTo>
                  <a:lnTo>
                    <a:pt x="5930" y="7489"/>
                  </a:lnTo>
                  <a:lnTo>
                    <a:pt x="6835" y="7834"/>
                  </a:lnTo>
                  <a:cubicBezTo>
                    <a:pt x="6864" y="7849"/>
                    <a:pt x="6894" y="7856"/>
                    <a:pt x="6924" y="7856"/>
                  </a:cubicBezTo>
                  <a:cubicBezTo>
                    <a:pt x="6966" y="7856"/>
                    <a:pt x="7007" y="7843"/>
                    <a:pt x="7049" y="7822"/>
                  </a:cubicBezTo>
                  <a:lnTo>
                    <a:pt x="7978" y="7239"/>
                  </a:lnTo>
                  <a:close/>
                  <a:moveTo>
                    <a:pt x="10371" y="6739"/>
                  </a:moveTo>
                  <a:lnTo>
                    <a:pt x="10371" y="7727"/>
                  </a:lnTo>
                  <a:cubicBezTo>
                    <a:pt x="10359" y="7858"/>
                    <a:pt x="10466" y="7977"/>
                    <a:pt x="10609" y="7977"/>
                  </a:cubicBezTo>
                  <a:lnTo>
                    <a:pt x="10597" y="7965"/>
                  </a:lnTo>
                  <a:lnTo>
                    <a:pt x="10752" y="7965"/>
                  </a:lnTo>
                  <a:lnTo>
                    <a:pt x="10752" y="8977"/>
                  </a:lnTo>
                  <a:lnTo>
                    <a:pt x="10264" y="8977"/>
                  </a:lnTo>
                  <a:lnTo>
                    <a:pt x="10264" y="6739"/>
                  </a:lnTo>
                  <a:close/>
                  <a:moveTo>
                    <a:pt x="4299" y="8703"/>
                  </a:moveTo>
                  <a:lnTo>
                    <a:pt x="4596" y="9001"/>
                  </a:lnTo>
                  <a:lnTo>
                    <a:pt x="3048" y="9001"/>
                  </a:lnTo>
                  <a:lnTo>
                    <a:pt x="3036" y="8703"/>
                  </a:lnTo>
                  <a:close/>
                  <a:moveTo>
                    <a:pt x="9811" y="8715"/>
                  </a:moveTo>
                  <a:lnTo>
                    <a:pt x="9811" y="9013"/>
                  </a:lnTo>
                  <a:lnTo>
                    <a:pt x="6323" y="9013"/>
                  </a:lnTo>
                  <a:lnTo>
                    <a:pt x="6025" y="8715"/>
                  </a:lnTo>
                  <a:close/>
                  <a:moveTo>
                    <a:pt x="3036" y="6394"/>
                  </a:moveTo>
                  <a:lnTo>
                    <a:pt x="6454" y="9811"/>
                  </a:lnTo>
                  <a:lnTo>
                    <a:pt x="6049" y="9811"/>
                  </a:lnTo>
                  <a:lnTo>
                    <a:pt x="3036" y="6799"/>
                  </a:lnTo>
                  <a:lnTo>
                    <a:pt x="3036" y="6394"/>
                  </a:lnTo>
                  <a:close/>
                  <a:moveTo>
                    <a:pt x="2560" y="1262"/>
                  </a:moveTo>
                  <a:lnTo>
                    <a:pt x="2560" y="9835"/>
                  </a:lnTo>
                  <a:lnTo>
                    <a:pt x="477" y="9823"/>
                  </a:lnTo>
                  <a:lnTo>
                    <a:pt x="477" y="1262"/>
                  </a:lnTo>
                  <a:close/>
                  <a:moveTo>
                    <a:pt x="5061" y="9465"/>
                  </a:moveTo>
                  <a:lnTo>
                    <a:pt x="5430" y="9835"/>
                  </a:lnTo>
                  <a:lnTo>
                    <a:pt x="3036" y="9835"/>
                  </a:lnTo>
                  <a:lnTo>
                    <a:pt x="3036" y="9465"/>
                  </a:lnTo>
                  <a:close/>
                  <a:moveTo>
                    <a:pt x="11252" y="9465"/>
                  </a:moveTo>
                  <a:lnTo>
                    <a:pt x="11252" y="9835"/>
                  </a:lnTo>
                  <a:lnTo>
                    <a:pt x="7132" y="9835"/>
                  </a:lnTo>
                  <a:lnTo>
                    <a:pt x="6775" y="9465"/>
                  </a:lnTo>
                  <a:close/>
                  <a:moveTo>
                    <a:pt x="1191" y="0"/>
                  </a:moveTo>
                  <a:cubicBezTo>
                    <a:pt x="1048" y="0"/>
                    <a:pt x="941" y="107"/>
                    <a:pt x="941" y="238"/>
                  </a:cubicBezTo>
                  <a:lnTo>
                    <a:pt x="941" y="786"/>
                  </a:lnTo>
                  <a:lnTo>
                    <a:pt x="239" y="786"/>
                  </a:lnTo>
                  <a:cubicBezTo>
                    <a:pt x="108" y="786"/>
                    <a:pt x="0" y="893"/>
                    <a:pt x="0" y="1024"/>
                  </a:cubicBezTo>
                  <a:lnTo>
                    <a:pt x="0" y="10073"/>
                  </a:lnTo>
                  <a:cubicBezTo>
                    <a:pt x="0" y="10216"/>
                    <a:pt x="108" y="10323"/>
                    <a:pt x="239" y="10323"/>
                  </a:cubicBezTo>
                  <a:lnTo>
                    <a:pt x="11526" y="10323"/>
                  </a:lnTo>
                  <a:cubicBezTo>
                    <a:pt x="11657" y="10323"/>
                    <a:pt x="11764" y="10204"/>
                    <a:pt x="11764" y="10073"/>
                  </a:cubicBezTo>
                  <a:lnTo>
                    <a:pt x="11764" y="9227"/>
                  </a:lnTo>
                  <a:cubicBezTo>
                    <a:pt x="11764" y="9092"/>
                    <a:pt x="11667" y="8988"/>
                    <a:pt x="11545" y="8988"/>
                  </a:cubicBezTo>
                  <a:cubicBezTo>
                    <a:pt x="11539" y="8988"/>
                    <a:pt x="11532" y="8989"/>
                    <a:pt x="11526" y="8989"/>
                  </a:cubicBezTo>
                  <a:lnTo>
                    <a:pt x="11240" y="8989"/>
                  </a:lnTo>
                  <a:lnTo>
                    <a:pt x="11240" y="7727"/>
                  </a:lnTo>
                  <a:cubicBezTo>
                    <a:pt x="11240" y="7596"/>
                    <a:pt x="11121" y="7489"/>
                    <a:pt x="10990" y="7489"/>
                  </a:cubicBezTo>
                  <a:lnTo>
                    <a:pt x="10871" y="7489"/>
                  </a:lnTo>
                  <a:lnTo>
                    <a:pt x="10871" y="6751"/>
                  </a:lnTo>
                  <a:lnTo>
                    <a:pt x="10907" y="6751"/>
                  </a:lnTo>
                  <a:cubicBezTo>
                    <a:pt x="11037" y="6751"/>
                    <a:pt x="11145" y="6644"/>
                    <a:pt x="11145" y="6513"/>
                  </a:cubicBezTo>
                  <a:lnTo>
                    <a:pt x="11145" y="6179"/>
                  </a:lnTo>
                  <a:lnTo>
                    <a:pt x="11526" y="6179"/>
                  </a:lnTo>
                  <a:cubicBezTo>
                    <a:pt x="11657" y="6179"/>
                    <a:pt x="11764" y="6072"/>
                    <a:pt x="11764" y="5941"/>
                  </a:cubicBezTo>
                  <a:lnTo>
                    <a:pt x="11764" y="4584"/>
                  </a:lnTo>
                  <a:cubicBezTo>
                    <a:pt x="11764" y="4453"/>
                    <a:pt x="11657" y="4334"/>
                    <a:pt x="11526" y="4334"/>
                  </a:cubicBezTo>
                  <a:lnTo>
                    <a:pt x="11145" y="4334"/>
                  </a:lnTo>
                  <a:lnTo>
                    <a:pt x="11145" y="3917"/>
                  </a:lnTo>
                  <a:cubicBezTo>
                    <a:pt x="11145" y="3786"/>
                    <a:pt x="11037" y="3679"/>
                    <a:pt x="10907" y="3679"/>
                  </a:cubicBezTo>
                  <a:lnTo>
                    <a:pt x="10299" y="3679"/>
                  </a:lnTo>
                  <a:lnTo>
                    <a:pt x="10299" y="3512"/>
                  </a:lnTo>
                  <a:lnTo>
                    <a:pt x="10633" y="3512"/>
                  </a:lnTo>
                  <a:cubicBezTo>
                    <a:pt x="10764" y="3512"/>
                    <a:pt x="10871" y="3405"/>
                    <a:pt x="10871" y="3274"/>
                  </a:cubicBezTo>
                  <a:lnTo>
                    <a:pt x="10871" y="2167"/>
                  </a:lnTo>
                  <a:cubicBezTo>
                    <a:pt x="10871" y="2036"/>
                    <a:pt x="10764" y="1929"/>
                    <a:pt x="10633" y="1929"/>
                  </a:cubicBezTo>
                  <a:lnTo>
                    <a:pt x="10287" y="1929"/>
                  </a:lnTo>
                  <a:cubicBezTo>
                    <a:pt x="10260" y="1799"/>
                    <a:pt x="10157" y="1738"/>
                    <a:pt x="10054" y="1738"/>
                  </a:cubicBezTo>
                  <a:cubicBezTo>
                    <a:pt x="9929" y="1738"/>
                    <a:pt x="9805" y="1826"/>
                    <a:pt x="9811" y="1988"/>
                  </a:cubicBezTo>
                  <a:lnTo>
                    <a:pt x="9811" y="3239"/>
                  </a:lnTo>
                  <a:lnTo>
                    <a:pt x="9109" y="2977"/>
                  </a:lnTo>
                  <a:cubicBezTo>
                    <a:pt x="9079" y="2965"/>
                    <a:pt x="9049" y="2959"/>
                    <a:pt x="9021" y="2959"/>
                  </a:cubicBezTo>
                  <a:cubicBezTo>
                    <a:pt x="8993" y="2959"/>
                    <a:pt x="8966" y="2965"/>
                    <a:pt x="8942" y="2977"/>
                  </a:cubicBezTo>
                  <a:lnTo>
                    <a:pt x="8013" y="3322"/>
                  </a:lnTo>
                  <a:lnTo>
                    <a:pt x="7085" y="2738"/>
                  </a:lnTo>
                  <a:cubicBezTo>
                    <a:pt x="7038" y="2715"/>
                    <a:pt x="6992" y="2702"/>
                    <a:pt x="6946" y="2702"/>
                  </a:cubicBezTo>
                  <a:cubicBezTo>
                    <a:pt x="6921" y="2702"/>
                    <a:pt x="6896" y="2706"/>
                    <a:pt x="6870" y="2715"/>
                  </a:cubicBezTo>
                  <a:lnTo>
                    <a:pt x="5965" y="3048"/>
                  </a:lnTo>
                  <a:lnTo>
                    <a:pt x="5037" y="2322"/>
                  </a:lnTo>
                  <a:cubicBezTo>
                    <a:pt x="4993" y="2293"/>
                    <a:pt x="4941" y="2277"/>
                    <a:pt x="4889" y="2277"/>
                  </a:cubicBezTo>
                  <a:cubicBezTo>
                    <a:pt x="4854" y="2277"/>
                    <a:pt x="4820" y="2284"/>
                    <a:pt x="4787" y="2298"/>
                  </a:cubicBezTo>
                  <a:lnTo>
                    <a:pt x="3894" y="2703"/>
                  </a:lnTo>
                  <a:lnTo>
                    <a:pt x="3060" y="1976"/>
                  </a:lnTo>
                  <a:lnTo>
                    <a:pt x="3060" y="1024"/>
                  </a:lnTo>
                  <a:cubicBezTo>
                    <a:pt x="3060" y="893"/>
                    <a:pt x="2953" y="786"/>
                    <a:pt x="2822" y="786"/>
                  </a:cubicBezTo>
                  <a:lnTo>
                    <a:pt x="2096" y="786"/>
                  </a:lnTo>
                  <a:lnTo>
                    <a:pt x="2096" y="238"/>
                  </a:lnTo>
                  <a:cubicBezTo>
                    <a:pt x="2096" y="107"/>
                    <a:pt x="1989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258;p55"/>
            <p:cNvSpPr/>
            <p:nvPr/>
          </p:nvSpPr>
          <p:spPr>
            <a:xfrm>
              <a:off x="5489650" y="3787425"/>
              <a:ext cx="11950" cy="14850"/>
            </a:xfrm>
            <a:custGeom>
              <a:avLst/>
              <a:gdLst/>
              <a:ahLst/>
              <a:cxnLst/>
              <a:rect l="l" t="t" r="r" b="b"/>
              <a:pathLst>
                <a:path w="478" h="594" extrusionOk="0">
                  <a:moveTo>
                    <a:pt x="243" y="0"/>
                  </a:moveTo>
                  <a:cubicBezTo>
                    <a:pt x="230" y="0"/>
                    <a:pt x="217" y="1"/>
                    <a:pt x="203" y="4"/>
                  </a:cubicBezTo>
                  <a:cubicBezTo>
                    <a:pt x="84" y="27"/>
                    <a:pt x="1" y="134"/>
                    <a:pt x="1" y="254"/>
                  </a:cubicBezTo>
                  <a:lnTo>
                    <a:pt x="1" y="349"/>
                  </a:lnTo>
                  <a:cubicBezTo>
                    <a:pt x="1" y="468"/>
                    <a:pt x="84" y="575"/>
                    <a:pt x="203" y="587"/>
                  </a:cubicBezTo>
                  <a:cubicBezTo>
                    <a:pt x="221" y="591"/>
                    <a:pt x="238" y="593"/>
                    <a:pt x="255" y="593"/>
                  </a:cubicBezTo>
                  <a:cubicBezTo>
                    <a:pt x="376" y="593"/>
                    <a:pt x="477" y="485"/>
                    <a:pt x="477" y="349"/>
                  </a:cubicBezTo>
                  <a:lnTo>
                    <a:pt x="477" y="242"/>
                  </a:lnTo>
                  <a:cubicBezTo>
                    <a:pt x="477" y="101"/>
                    <a:pt x="370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259;p55"/>
            <p:cNvSpPr/>
            <p:nvPr/>
          </p:nvSpPr>
          <p:spPr>
            <a:xfrm>
              <a:off x="5489650" y="3717975"/>
              <a:ext cx="11950" cy="62475"/>
            </a:xfrm>
            <a:custGeom>
              <a:avLst/>
              <a:gdLst/>
              <a:ahLst/>
              <a:cxnLst/>
              <a:rect l="l" t="t" r="r" b="b"/>
              <a:pathLst>
                <a:path w="478" h="2499" extrusionOk="0">
                  <a:moveTo>
                    <a:pt x="255" y="1"/>
                  </a:moveTo>
                  <a:cubicBezTo>
                    <a:pt x="238" y="1"/>
                    <a:pt x="221" y="3"/>
                    <a:pt x="203" y="7"/>
                  </a:cubicBezTo>
                  <a:cubicBezTo>
                    <a:pt x="84" y="19"/>
                    <a:pt x="1" y="126"/>
                    <a:pt x="1" y="245"/>
                  </a:cubicBezTo>
                  <a:lnTo>
                    <a:pt x="1" y="2246"/>
                  </a:lnTo>
                  <a:cubicBezTo>
                    <a:pt x="1" y="2365"/>
                    <a:pt x="84" y="2472"/>
                    <a:pt x="203" y="2496"/>
                  </a:cubicBezTo>
                  <a:cubicBezTo>
                    <a:pt x="216" y="2498"/>
                    <a:pt x="228" y="2499"/>
                    <a:pt x="240" y="2499"/>
                  </a:cubicBezTo>
                  <a:cubicBezTo>
                    <a:pt x="368" y="2499"/>
                    <a:pt x="477" y="2387"/>
                    <a:pt x="477" y="2246"/>
                  </a:cubicBezTo>
                  <a:lnTo>
                    <a:pt x="477" y="245"/>
                  </a:lnTo>
                  <a:cubicBezTo>
                    <a:pt x="477" y="109"/>
                    <a:pt x="376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260;p55"/>
            <p:cNvSpPr/>
            <p:nvPr/>
          </p:nvSpPr>
          <p:spPr>
            <a:xfrm>
              <a:off x="5485500" y="3858950"/>
              <a:ext cx="32750" cy="28325"/>
            </a:xfrm>
            <a:custGeom>
              <a:avLst/>
              <a:gdLst/>
              <a:ahLst/>
              <a:cxnLst/>
              <a:rect l="l" t="t" r="r" b="b"/>
              <a:pathLst>
                <a:path w="1310" h="1133" extrusionOk="0">
                  <a:moveTo>
                    <a:pt x="750" y="491"/>
                  </a:moveTo>
                  <a:cubicBezTo>
                    <a:pt x="789" y="491"/>
                    <a:pt x="828" y="518"/>
                    <a:pt x="834" y="571"/>
                  </a:cubicBezTo>
                  <a:cubicBezTo>
                    <a:pt x="834" y="619"/>
                    <a:pt x="798" y="655"/>
                    <a:pt x="750" y="655"/>
                  </a:cubicBezTo>
                  <a:cubicBezTo>
                    <a:pt x="703" y="655"/>
                    <a:pt x="667" y="619"/>
                    <a:pt x="667" y="571"/>
                  </a:cubicBezTo>
                  <a:cubicBezTo>
                    <a:pt x="673" y="518"/>
                    <a:pt x="712" y="491"/>
                    <a:pt x="750" y="491"/>
                  </a:cubicBezTo>
                  <a:close/>
                  <a:moveTo>
                    <a:pt x="750" y="0"/>
                  </a:moveTo>
                  <a:cubicBezTo>
                    <a:pt x="250" y="0"/>
                    <a:pt x="0" y="607"/>
                    <a:pt x="346" y="964"/>
                  </a:cubicBezTo>
                  <a:cubicBezTo>
                    <a:pt x="462" y="1081"/>
                    <a:pt x="604" y="1133"/>
                    <a:pt x="744" y="1133"/>
                  </a:cubicBezTo>
                  <a:cubicBezTo>
                    <a:pt x="1033" y="1133"/>
                    <a:pt x="1310" y="909"/>
                    <a:pt x="1310" y="571"/>
                  </a:cubicBezTo>
                  <a:cubicBezTo>
                    <a:pt x="1310" y="250"/>
                    <a:pt x="1060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2261;p55"/>
          <p:cNvGrpSpPr/>
          <p:nvPr/>
        </p:nvGrpSpPr>
        <p:grpSpPr>
          <a:xfrm>
            <a:off x="6861068" y="3576733"/>
            <a:ext cx="201250" cy="294625"/>
            <a:chOff x="4813975" y="3674650"/>
            <a:chExt cx="201250" cy="294625"/>
          </a:xfrm>
        </p:grpSpPr>
        <p:sp>
          <p:nvSpPr>
            <p:cNvPr id="562" name="Google Shape;2262;p55"/>
            <p:cNvSpPr/>
            <p:nvPr/>
          </p:nvSpPr>
          <p:spPr>
            <a:xfrm>
              <a:off x="4982450" y="3714875"/>
              <a:ext cx="11925" cy="14900"/>
            </a:xfrm>
            <a:custGeom>
              <a:avLst/>
              <a:gdLst/>
              <a:ahLst/>
              <a:cxnLst/>
              <a:rect l="l" t="t" r="r" b="b"/>
              <a:pathLst>
                <a:path w="477" h="596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lnTo>
                    <a:pt x="1" y="358"/>
                  </a:lnTo>
                  <a:cubicBezTo>
                    <a:pt x="1" y="489"/>
                    <a:pt x="108" y="596"/>
                    <a:pt x="239" y="596"/>
                  </a:cubicBezTo>
                  <a:cubicBezTo>
                    <a:pt x="370" y="596"/>
                    <a:pt x="477" y="489"/>
                    <a:pt x="477" y="358"/>
                  </a:cubicBezTo>
                  <a:lnTo>
                    <a:pt x="477" y="239"/>
                  </a:ln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263;p55"/>
            <p:cNvSpPr/>
            <p:nvPr/>
          </p:nvSpPr>
          <p:spPr>
            <a:xfrm>
              <a:off x="4982450" y="3736825"/>
              <a:ext cx="11925" cy="54350"/>
            </a:xfrm>
            <a:custGeom>
              <a:avLst/>
              <a:gdLst/>
              <a:ahLst/>
              <a:cxnLst/>
              <a:rect l="l" t="t" r="r" b="b"/>
              <a:pathLst>
                <a:path w="477" h="2174" extrusionOk="0">
                  <a:moveTo>
                    <a:pt x="240" y="0"/>
                  </a:moveTo>
                  <a:cubicBezTo>
                    <a:pt x="228" y="0"/>
                    <a:pt x="215" y="1"/>
                    <a:pt x="203" y="3"/>
                  </a:cubicBezTo>
                  <a:cubicBezTo>
                    <a:pt x="84" y="27"/>
                    <a:pt x="1" y="134"/>
                    <a:pt x="1" y="253"/>
                  </a:cubicBezTo>
                  <a:lnTo>
                    <a:pt x="1" y="1920"/>
                  </a:lnTo>
                  <a:cubicBezTo>
                    <a:pt x="1" y="2039"/>
                    <a:pt x="84" y="2147"/>
                    <a:pt x="203" y="2170"/>
                  </a:cubicBezTo>
                  <a:cubicBezTo>
                    <a:pt x="215" y="2172"/>
                    <a:pt x="228" y="2173"/>
                    <a:pt x="240" y="2173"/>
                  </a:cubicBezTo>
                  <a:cubicBezTo>
                    <a:pt x="368" y="2173"/>
                    <a:pt x="477" y="2063"/>
                    <a:pt x="477" y="1932"/>
                  </a:cubicBezTo>
                  <a:lnTo>
                    <a:pt x="477" y="242"/>
                  </a:lnTo>
                  <a:cubicBezTo>
                    <a:pt x="477" y="111"/>
                    <a:pt x="368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264;p55"/>
            <p:cNvSpPr/>
            <p:nvPr/>
          </p:nvSpPr>
          <p:spPr>
            <a:xfrm>
              <a:off x="4813975" y="3674650"/>
              <a:ext cx="201250" cy="294625"/>
            </a:xfrm>
            <a:custGeom>
              <a:avLst/>
              <a:gdLst/>
              <a:ahLst/>
              <a:cxnLst/>
              <a:rect l="l" t="t" r="r" b="b"/>
              <a:pathLst>
                <a:path w="8050" h="11785" extrusionOk="0">
                  <a:moveTo>
                    <a:pt x="2656" y="2526"/>
                  </a:moveTo>
                  <a:lnTo>
                    <a:pt x="2656" y="3955"/>
                  </a:lnTo>
                  <a:lnTo>
                    <a:pt x="1918" y="3955"/>
                  </a:lnTo>
                  <a:lnTo>
                    <a:pt x="1918" y="2526"/>
                  </a:lnTo>
                  <a:close/>
                  <a:moveTo>
                    <a:pt x="7573" y="574"/>
                  </a:moveTo>
                  <a:lnTo>
                    <a:pt x="7573" y="5908"/>
                  </a:lnTo>
                  <a:lnTo>
                    <a:pt x="3132" y="4395"/>
                  </a:lnTo>
                  <a:lnTo>
                    <a:pt x="3132" y="2098"/>
                  </a:lnTo>
                  <a:lnTo>
                    <a:pt x="7573" y="574"/>
                  </a:lnTo>
                  <a:close/>
                  <a:moveTo>
                    <a:pt x="2656" y="9539"/>
                  </a:moveTo>
                  <a:lnTo>
                    <a:pt x="2656" y="10456"/>
                  </a:lnTo>
                  <a:lnTo>
                    <a:pt x="2132" y="10063"/>
                  </a:lnTo>
                  <a:lnTo>
                    <a:pt x="2656" y="9539"/>
                  </a:lnTo>
                  <a:close/>
                  <a:moveTo>
                    <a:pt x="3132" y="9539"/>
                  </a:moveTo>
                  <a:lnTo>
                    <a:pt x="3656" y="10063"/>
                  </a:lnTo>
                  <a:lnTo>
                    <a:pt x="3132" y="10456"/>
                  </a:lnTo>
                  <a:lnTo>
                    <a:pt x="3132" y="9539"/>
                  </a:lnTo>
                  <a:close/>
                  <a:moveTo>
                    <a:pt x="7811" y="0"/>
                  </a:moveTo>
                  <a:cubicBezTo>
                    <a:pt x="7783" y="0"/>
                    <a:pt x="7755" y="5"/>
                    <a:pt x="7728" y="14"/>
                  </a:cubicBezTo>
                  <a:lnTo>
                    <a:pt x="2823" y="1693"/>
                  </a:lnTo>
                  <a:cubicBezTo>
                    <a:pt x="2715" y="1728"/>
                    <a:pt x="2656" y="1824"/>
                    <a:pt x="2656" y="1919"/>
                  </a:cubicBezTo>
                  <a:lnTo>
                    <a:pt x="2656" y="2050"/>
                  </a:lnTo>
                  <a:lnTo>
                    <a:pt x="1703" y="2050"/>
                  </a:lnTo>
                  <a:cubicBezTo>
                    <a:pt x="1680" y="2050"/>
                    <a:pt x="1644" y="2050"/>
                    <a:pt x="1620" y="2062"/>
                  </a:cubicBezTo>
                  <a:cubicBezTo>
                    <a:pt x="1525" y="2098"/>
                    <a:pt x="1465" y="2193"/>
                    <a:pt x="1465" y="2288"/>
                  </a:cubicBezTo>
                  <a:lnTo>
                    <a:pt x="1465" y="3014"/>
                  </a:lnTo>
                  <a:lnTo>
                    <a:pt x="1072" y="3014"/>
                  </a:lnTo>
                  <a:lnTo>
                    <a:pt x="1072" y="2669"/>
                  </a:lnTo>
                  <a:cubicBezTo>
                    <a:pt x="1072" y="2550"/>
                    <a:pt x="977" y="2443"/>
                    <a:pt x="870" y="2431"/>
                  </a:cubicBezTo>
                  <a:cubicBezTo>
                    <a:pt x="851" y="2427"/>
                    <a:pt x="833" y="2425"/>
                    <a:pt x="815" y="2425"/>
                  </a:cubicBezTo>
                  <a:cubicBezTo>
                    <a:pt x="685" y="2425"/>
                    <a:pt x="584" y="2532"/>
                    <a:pt x="584" y="2657"/>
                  </a:cubicBezTo>
                  <a:lnTo>
                    <a:pt x="584" y="3836"/>
                  </a:lnTo>
                  <a:cubicBezTo>
                    <a:pt x="584" y="3955"/>
                    <a:pt x="668" y="4062"/>
                    <a:pt x="787" y="4086"/>
                  </a:cubicBezTo>
                  <a:cubicBezTo>
                    <a:pt x="799" y="4088"/>
                    <a:pt x="811" y="4089"/>
                    <a:pt x="823" y="4089"/>
                  </a:cubicBezTo>
                  <a:cubicBezTo>
                    <a:pt x="951" y="4089"/>
                    <a:pt x="1061" y="3978"/>
                    <a:pt x="1072" y="3848"/>
                  </a:cubicBezTo>
                  <a:lnTo>
                    <a:pt x="1072" y="3467"/>
                  </a:lnTo>
                  <a:lnTo>
                    <a:pt x="1430" y="3467"/>
                  </a:lnTo>
                  <a:lnTo>
                    <a:pt x="1430" y="4193"/>
                  </a:lnTo>
                  <a:cubicBezTo>
                    <a:pt x="1430" y="4324"/>
                    <a:pt x="1537" y="4443"/>
                    <a:pt x="1680" y="4443"/>
                  </a:cubicBezTo>
                  <a:lnTo>
                    <a:pt x="2632" y="4443"/>
                  </a:lnTo>
                  <a:lnTo>
                    <a:pt x="2632" y="8860"/>
                  </a:lnTo>
                  <a:lnTo>
                    <a:pt x="144" y="11361"/>
                  </a:lnTo>
                  <a:cubicBezTo>
                    <a:pt x="1" y="11503"/>
                    <a:pt x="108" y="11765"/>
                    <a:pt x="322" y="11765"/>
                  </a:cubicBezTo>
                  <a:cubicBezTo>
                    <a:pt x="382" y="11765"/>
                    <a:pt x="441" y="11742"/>
                    <a:pt x="489" y="11694"/>
                  </a:cubicBezTo>
                  <a:lnTo>
                    <a:pt x="1787" y="10396"/>
                  </a:lnTo>
                  <a:lnTo>
                    <a:pt x="2656" y="11051"/>
                  </a:lnTo>
                  <a:lnTo>
                    <a:pt x="2656" y="11527"/>
                  </a:lnTo>
                  <a:cubicBezTo>
                    <a:pt x="2656" y="11646"/>
                    <a:pt x="2739" y="11753"/>
                    <a:pt x="2870" y="11765"/>
                  </a:cubicBezTo>
                  <a:cubicBezTo>
                    <a:pt x="3001" y="11765"/>
                    <a:pt x="3108" y="11658"/>
                    <a:pt x="3108" y="11527"/>
                  </a:cubicBezTo>
                  <a:lnTo>
                    <a:pt x="3108" y="11051"/>
                  </a:lnTo>
                  <a:lnTo>
                    <a:pt x="3989" y="10396"/>
                  </a:lnTo>
                  <a:lnTo>
                    <a:pt x="5287" y="11694"/>
                  </a:lnTo>
                  <a:cubicBezTo>
                    <a:pt x="5342" y="11758"/>
                    <a:pt x="5407" y="11784"/>
                    <a:pt x="5469" y="11784"/>
                  </a:cubicBezTo>
                  <a:cubicBezTo>
                    <a:pt x="5661" y="11784"/>
                    <a:pt x="5830" y="11532"/>
                    <a:pt x="5632" y="11361"/>
                  </a:cubicBezTo>
                  <a:lnTo>
                    <a:pt x="3132" y="8860"/>
                  </a:lnTo>
                  <a:lnTo>
                    <a:pt x="3132" y="4907"/>
                  </a:lnTo>
                  <a:lnTo>
                    <a:pt x="7728" y="6479"/>
                  </a:lnTo>
                  <a:cubicBezTo>
                    <a:pt x="7764" y="6479"/>
                    <a:pt x="7787" y="6491"/>
                    <a:pt x="7811" y="6491"/>
                  </a:cubicBezTo>
                  <a:cubicBezTo>
                    <a:pt x="7942" y="6491"/>
                    <a:pt x="8049" y="6372"/>
                    <a:pt x="8049" y="6241"/>
                  </a:cubicBezTo>
                  <a:lnTo>
                    <a:pt x="8049" y="252"/>
                  </a:lnTo>
                  <a:cubicBezTo>
                    <a:pt x="8049" y="193"/>
                    <a:pt x="8038" y="157"/>
                    <a:pt x="8014" y="109"/>
                  </a:cubicBezTo>
                  <a:cubicBezTo>
                    <a:pt x="7969" y="38"/>
                    <a:pt x="7892" y="0"/>
                    <a:pt x="7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2265;p55"/>
          <p:cNvGrpSpPr/>
          <p:nvPr/>
        </p:nvGrpSpPr>
        <p:grpSpPr>
          <a:xfrm>
            <a:off x="4800284" y="3576996"/>
            <a:ext cx="281900" cy="294100"/>
            <a:chOff x="2590200" y="3676475"/>
            <a:chExt cx="281900" cy="294100"/>
          </a:xfrm>
        </p:grpSpPr>
        <p:sp>
          <p:nvSpPr>
            <p:cNvPr id="566" name="Google Shape;2266;p55"/>
            <p:cNvSpPr/>
            <p:nvPr/>
          </p:nvSpPr>
          <p:spPr>
            <a:xfrm>
              <a:off x="2770575" y="3695750"/>
              <a:ext cx="12225" cy="14750"/>
            </a:xfrm>
            <a:custGeom>
              <a:avLst/>
              <a:gdLst/>
              <a:ahLst/>
              <a:cxnLst/>
              <a:rect l="l" t="t" r="r" b="b"/>
              <a:pathLst>
                <a:path w="489" h="590" extrusionOk="0">
                  <a:moveTo>
                    <a:pt x="244" y="0"/>
                  </a:moveTo>
                  <a:cubicBezTo>
                    <a:pt x="122" y="0"/>
                    <a:pt x="0" y="81"/>
                    <a:pt x="0" y="242"/>
                  </a:cubicBezTo>
                  <a:lnTo>
                    <a:pt x="0" y="253"/>
                  </a:lnTo>
                  <a:lnTo>
                    <a:pt x="0" y="349"/>
                  </a:lnTo>
                  <a:cubicBezTo>
                    <a:pt x="0" y="509"/>
                    <a:pt x="122" y="590"/>
                    <a:pt x="244" y="590"/>
                  </a:cubicBezTo>
                  <a:cubicBezTo>
                    <a:pt x="366" y="590"/>
                    <a:pt x="489" y="509"/>
                    <a:pt x="489" y="349"/>
                  </a:cubicBezTo>
                  <a:lnTo>
                    <a:pt x="489" y="242"/>
                  </a:lnTo>
                  <a:cubicBezTo>
                    <a:pt x="489" y="81"/>
                    <a:pt x="366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267;p55"/>
            <p:cNvSpPr/>
            <p:nvPr/>
          </p:nvSpPr>
          <p:spPr>
            <a:xfrm>
              <a:off x="2725325" y="3696025"/>
              <a:ext cx="11925" cy="14775"/>
            </a:xfrm>
            <a:custGeom>
              <a:avLst/>
              <a:gdLst/>
              <a:ahLst/>
              <a:cxnLst/>
              <a:rect l="l" t="t" r="r" b="b"/>
              <a:pathLst>
                <a:path w="477" h="591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1" y="123"/>
                    <a:pt x="1" y="242"/>
                  </a:cubicBezTo>
                  <a:lnTo>
                    <a:pt x="1" y="338"/>
                  </a:lnTo>
                  <a:cubicBezTo>
                    <a:pt x="1" y="457"/>
                    <a:pt x="84" y="564"/>
                    <a:pt x="203" y="588"/>
                  </a:cubicBezTo>
                  <a:cubicBezTo>
                    <a:pt x="215" y="590"/>
                    <a:pt x="228" y="591"/>
                    <a:pt x="240" y="591"/>
                  </a:cubicBezTo>
                  <a:cubicBezTo>
                    <a:pt x="368" y="591"/>
                    <a:pt x="477" y="480"/>
                    <a:pt x="477" y="350"/>
                  </a:cubicBezTo>
                  <a:lnTo>
                    <a:pt x="477" y="242"/>
                  </a:lnTo>
                  <a:cubicBezTo>
                    <a:pt x="477" y="102"/>
                    <a:pt x="3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268;p55"/>
            <p:cNvSpPr/>
            <p:nvPr/>
          </p:nvSpPr>
          <p:spPr>
            <a:xfrm>
              <a:off x="2679775" y="3696025"/>
              <a:ext cx="12250" cy="14775"/>
            </a:xfrm>
            <a:custGeom>
              <a:avLst/>
              <a:gdLst/>
              <a:ahLst/>
              <a:cxnLst/>
              <a:rect l="l" t="t" r="r" b="b"/>
              <a:pathLst>
                <a:path w="490" h="591" extrusionOk="0">
                  <a:moveTo>
                    <a:pt x="243" y="1"/>
                  </a:moveTo>
                  <a:cubicBezTo>
                    <a:pt x="230" y="1"/>
                    <a:pt x="217" y="2"/>
                    <a:pt x="203" y="4"/>
                  </a:cubicBezTo>
                  <a:cubicBezTo>
                    <a:pt x="84" y="16"/>
                    <a:pt x="1" y="123"/>
                    <a:pt x="1" y="242"/>
                  </a:cubicBezTo>
                  <a:lnTo>
                    <a:pt x="1" y="338"/>
                  </a:lnTo>
                  <a:cubicBezTo>
                    <a:pt x="1" y="457"/>
                    <a:pt x="84" y="564"/>
                    <a:pt x="203" y="588"/>
                  </a:cubicBezTo>
                  <a:cubicBezTo>
                    <a:pt x="216" y="590"/>
                    <a:pt x="228" y="591"/>
                    <a:pt x="240" y="591"/>
                  </a:cubicBezTo>
                  <a:cubicBezTo>
                    <a:pt x="370" y="591"/>
                    <a:pt x="489" y="480"/>
                    <a:pt x="489" y="350"/>
                  </a:cubicBezTo>
                  <a:lnTo>
                    <a:pt x="489" y="242"/>
                  </a:lnTo>
                  <a:cubicBezTo>
                    <a:pt x="489" y="102"/>
                    <a:pt x="372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269;p55"/>
            <p:cNvSpPr/>
            <p:nvPr/>
          </p:nvSpPr>
          <p:spPr>
            <a:xfrm>
              <a:off x="2590200" y="3676475"/>
              <a:ext cx="281900" cy="294100"/>
            </a:xfrm>
            <a:custGeom>
              <a:avLst/>
              <a:gdLst/>
              <a:ahLst/>
              <a:cxnLst/>
              <a:rect l="l" t="t" r="r" b="b"/>
              <a:pathLst>
                <a:path w="11276" h="11764" extrusionOk="0">
                  <a:moveTo>
                    <a:pt x="2072" y="1513"/>
                  </a:moveTo>
                  <a:lnTo>
                    <a:pt x="2072" y="2667"/>
                  </a:lnTo>
                  <a:lnTo>
                    <a:pt x="1631" y="2667"/>
                  </a:lnTo>
                  <a:lnTo>
                    <a:pt x="1631" y="1513"/>
                  </a:lnTo>
                  <a:close/>
                  <a:moveTo>
                    <a:pt x="8763" y="477"/>
                  </a:moveTo>
                  <a:lnTo>
                    <a:pt x="8763" y="2667"/>
                  </a:lnTo>
                  <a:lnTo>
                    <a:pt x="7704" y="2667"/>
                  </a:lnTo>
                  <a:lnTo>
                    <a:pt x="7704" y="1905"/>
                  </a:lnTo>
                  <a:cubicBezTo>
                    <a:pt x="7704" y="1786"/>
                    <a:pt x="7620" y="1691"/>
                    <a:pt x="7501" y="1667"/>
                  </a:cubicBezTo>
                  <a:cubicBezTo>
                    <a:pt x="7488" y="1665"/>
                    <a:pt x="7474" y="1664"/>
                    <a:pt x="7461" y="1664"/>
                  </a:cubicBezTo>
                  <a:cubicBezTo>
                    <a:pt x="7333" y="1664"/>
                    <a:pt x="7215" y="1765"/>
                    <a:pt x="7215" y="1905"/>
                  </a:cubicBezTo>
                  <a:lnTo>
                    <a:pt x="7215" y="2667"/>
                  </a:lnTo>
                  <a:lnTo>
                    <a:pt x="5882" y="2667"/>
                  </a:lnTo>
                  <a:lnTo>
                    <a:pt x="5882" y="1905"/>
                  </a:lnTo>
                  <a:cubicBezTo>
                    <a:pt x="5882" y="1786"/>
                    <a:pt x="5799" y="1691"/>
                    <a:pt x="5679" y="1667"/>
                  </a:cubicBezTo>
                  <a:cubicBezTo>
                    <a:pt x="5666" y="1665"/>
                    <a:pt x="5653" y="1664"/>
                    <a:pt x="5639" y="1664"/>
                  </a:cubicBezTo>
                  <a:cubicBezTo>
                    <a:pt x="5511" y="1664"/>
                    <a:pt x="5394" y="1765"/>
                    <a:pt x="5394" y="1905"/>
                  </a:cubicBezTo>
                  <a:lnTo>
                    <a:pt x="5394" y="2667"/>
                  </a:lnTo>
                  <a:lnTo>
                    <a:pt x="4060" y="2667"/>
                  </a:lnTo>
                  <a:lnTo>
                    <a:pt x="4060" y="1905"/>
                  </a:lnTo>
                  <a:cubicBezTo>
                    <a:pt x="4060" y="1786"/>
                    <a:pt x="3977" y="1691"/>
                    <a:pt x="3858" y="1667"/>
                  </a:cubicBezTo>
                  <a:cubicBezTo>
                    <a:pt x="3844" y="1665"/>
                    <a:pt x="3831" y="1664"/>
                    <a:pt x="3818" y="1664"/>
                  </a:cubicBezTo>
                  <a:cubicBezTo>
                    <a:pt x="3689" y="1664"/>
                    <a:pt x="3572" y="1765"/>
                    <a:pt x="3572" y="1905"/>
                  </a:cubicBezTo>
                  <a:lnTo>
                    <a:pt x="3572" y="2667"/>
                  </a:lnTo>
                  <a:lnTo>
                    <a:pt x="2536" y="2667"/>
                  </a:lnTo>
                  <a:lnTo>
                    <a:pt x="2536" y="477"/>
                  </a:lnTo>
                  <a:close/>
                  <a:moveTo>
                    <a:pt x="9656" y="1513"/>
                  </a:moveTo>
                  <a:lnTo>
                    <a:pt x="9656" y="2667"/>
                  </a:lnTo>
                  <a:lnTo>
                    <a:pt x="9216" y="2667"/>
                  </a:lnTo>
                  <a:lnTo>
                    <a:pt x="9216" y="1513"/>
                  </a:lnTo>
                  <a:close/>
                  <a:moveTo>
                    <a:pt x="10347" y="3144"/>
                  </a:moveTo>
                  <a:cubicBezTo>
                    <a:pt x="10597" y="3144"/>
                    <a:pt x="10799" y="3346"/>
                    <a:pt x="10799" y="3584"/>
                  </a:cubicBezTo>
                  <a:lnTo>
                    <a:pt x="10799" y="6858"/>
                  </a:lnTo>
                  <a:lnTo>
                    <a:pt x="488" y="6858"/>
                  </a:lnTo>
                  <a:lnTo>
                    <a:pt x="488" y="3584"/>
                  </a:lnTo>
                  <a:cubicBezTo>
                    <a:pt x="488" y="3346"/>
                    <a:pt x="691" y="3144"/>
                    <a:pt x="929" y="3144"/>
                  </a:cubicBezTo>
                  <a:close/>
                  <a:moveTo>
                    <a:pt x="4596" y="7359"/>
                  </a:moveTo>
                  <a:lnTo>
                    <a:pt x="3655" y="8073"/>
                  </a:lnTo>
                  <a:lnTo>
                    <a:pt x="3655" y="7359"/>
                  </a:lnTo>
                  <a:close/>
                  <a:moveTo>
                    <a:pt x="2322" y="7359"/>
                  </a:moveTo>
                  <a:lnTo>
                    <a:pt x="2322" y="8502"/>
                  </a:lnTo>
                  <a:lnTo>
                    <a:pt x="1631" y="8502"/>
                  </a:lnTo>
                  <a:lnTo>
                    <a:pt x="1631" y="7359"/>
                  </a:lnTo>
                  <a:close/>
                  <a:moveTo>
                    <a:pt x="9656" y="7359"/>
                  </a:moveTo>
                  <a:lnTo>
                    <a:pt x="9656" y="8502"/>
                  </a:lnTo>
                  <a:lnTo>
                    <a:pt x="8966" y="8502"/>
                  </a:lnTo>
                  <a:lnTo>
                    <a:pt x="8966" y="7359"/>
                  </a:lnTo>
                  <a:close/>
                  <a:moveTo>
                    <a:pt x="4846" y="7763"/>
                  </a:moveTo>
                  <a:lnTo>
                    <a:pt x="5906" y="9406"/>
                  </a:lnTo>
                  <a:lnTo>
                    <a:pt x="4858" y="10573"/>
                  </a:lnTo>
                  <a:lnTo>
                    <a:pt x="3667" y="10573"/>
                  </a:lnTo>
                  <a:lnTo>
                    <a:pt x="3667" y="8704"/>
                  </a:lnTo>
                  <a:lnTo>
                    <a:pt x="4846" y="7763"/>
                  </a:lnTo>
                  <a:close/>
                  <a:moveTo>
                    <a:pt x="7632" y="7359"/>
                  </a:moveTo>
                  <a:lnTo>
                    <a:pt x="7632" y="10621"/>
                  </a:lnTo>
                  <a:lnTo>
                    <a:pt x="5441" y="10621"/>
                  </a:lnTo>
                  <a:lnTo>
                    <a:pt x="6382" y="9585"/>
                  </a:lnTo>
                  <a:cubicBezTo>
                    <a:pt x="6453" y="9502"/>
                    <a:pt x="6453" y="9383"/>
                    <a:pt x="6406" y="9299"/>
                  </a:cubicBezTo>
                  <a:lnTo>
                    <a:pt x="5215" y="7454"/>
                  </a:lnTo>
                  <a:lnTo>
                    <a:pt x="5346" y="7359"/>
                  </a:lnTo>
                  <a:close/>
                  <a:moveTo>
                    <a:pt x="8489" y="7359"/>
                  </a:moveTo>
                  <a:lnTo>
                    <a:pt x="8489" y="11288"/>
                  </a:lnTo>
                  <a:lnTo>
                    <a:pt x="8477" y="11276"/>
                  </a:lnTo>
                  <a:lnTo>
                    <a:pt x="2810" y="11276"/>
                  </a:lnTo>
                  <a:lnTo>
                    <a:pt x="2810" y="7359"/>
                  </a:lnTo>
                  <a:lnTo>
                    <a:pt x="3167" y="7359"/>
                  </a:lnTo>
                  <a:lnTo>
                    <a:pt x="3167" y="10859"/>
                  </a:lnTo>
                  <a:cubicBezTo>
                    <a:pt x="3167" y="10990"/>
                    <a:pt x="3274" y="11097"/>
                    <a:pt x="3417" y="11097"/>
                  </a:cubicBezTo>
                  <a:lnTo>
                    <a:pt x="7882" y="11097"/>
                  </a:lnTo>
                  <a:cubicBezTo>
                    <a:pt x="8013" y="11097"/>
                    <a:pt x="8120" y="10990"/>
                    <a:pt x="8120" y="10859"/>
                  </a:cubicBezTo>
                  <a:lnTo>
                    <a:pt x="8120" y="7359"/>
                  </a:lnTo>
                  <a:close/>
                  <a:moveTo>
                    <a:pt x="2310" y="0"/>
                  </a:moveTo>
                  <a:cubicBezTo>
                    <a:pt x="2179" y="0"/>
                    <a:pt x="2072" y="108"/>
                    <a:pt x="2072" y="239"/>
                  </a:cubicBezTo>
                  <a:lnTo>
                    <a:pt x="2072" y="1036"/>
                  </a:lnTo>
                  <a:lnTo>
                    <a:pt x="1298" y="1036"/>
                  </a:lnTo>
                  <a:cubicBezTo>
                    <a:pt x="1215" y="1036"/>
                    <a:pt x="1155" y="1096"/>
                    <a:pt x="1155" y="1179"/>
                  </a:cubicBezTo>
                  <a:lnTo>
                    <a:pt x="1155" y="2667"/>
                  </a:lnTo>
                  <a:lnTo>
                    <a:pt x="572" y="2667"/>
                  </a:lnTo>
                  <a:cubicBezTo>
                    <a:pt x="250" y="2667"/>
                    <a:pt x="0" y="2929"/>
                    <a:pt x="0" y="3239"/>
                  </a:cubicBezTo>
                  <a:lnTo>
                    <a:pt x="0" y="7109"/>
                  </a:lnTo>
                  <a:cubicBezTo>
                    <a:pt x="0" y="7239"/>
                    <a:pt x="107" y="7359"/>
                    <a:pt x="238" y="7359"/>
                  </a:cubicBezTo>
                  <a:lnTo>
                    <a:pt x="1143" y="7359"/>
                  </a:lnTo>
                  <a:lnTo>
                    <a:pt x="1143" y="8740"/>
                  </a:lnTo>
                  <a:cubicBezTo>
                    <a:pt x="1143" y="8871"/>
                    <a:pt x="1250" y="8990"/>
                    <a:pt x="1381" y="8990"/>
                  </a:cubicBezTo>
                  <a:lnTo>
                    <a:pt x="2346" y="8990"/>
                  </a:lnTo>
                  <a:lnTo>
                    <a:pt x="2346" y="11526"/>
                  </a:lnTo>
                  <a:cubicBezTo>
                    <a:pt x="2346" y="11657"/>
                    <a:pt x="2453" y="11764"/>
                    <a:pt x="2584" y="11764"/>
                  </a:cubicBezTo>
                  <a:lnTo>
                    <a:pt x="8716" y="11764"/>
                  </a:lnTo>
                  <a:cubicBezTo>
                    <a:pt x="8847" y="11764"/>
                    <a:pt x="8954" y="11657"/>
                    <a:pt x="8954" y="11526"/>
                  </a:cubicBezTo>
                  <a:lnTo>
                    <a:pt x="8954" y="8978"/>
                  </a:lnTo>
                  <a:lnTo>
                    <a:pt x="9894" y="8978"/>
                  </a:lnTo>
                  <a:cubicBezTo>
                    <a:pt x="10025" y="8978"/>
                    <a:pt x="10132" y="8871"/>
                    <a:pt x="10132" y="8740"/>
                  </a:cubicBezTo>
                  <a:lnTo>
                    <a:pt x="10132" y="7359"/>
                  </a:lnTo>
                  <a:lnTo>
                    <a:pt x="11037" y="7359"/>
                  </a:lnTo>
                  <a:cubicBezTo>
                    <a:pt x="11168" y="7359"/>
                    <a:pt x="11275" y="7251"/>
                    <a:pt x="11275" y="7120"/>
                  </a:cubicBezTo>
                  <a:lnTo>
                    <a:pt x="11275" y="3596"/>
                  </a:lnTo>
                  <a:cubicBezTo>
                    <a:pt x="11275" y="3084"/>
                    <a:pt x="10871" y="2667"/>
                    <a:pt x="10359" y="2667"/>
                  </a:cubicBezTo>
                  <a:lnTo>
                    <a:pt x="10132" y="2667"/>
                  </a:lnTo>
                  <a:lnTo>
                    <a:pt x="10132" y="1274"/>
                  </a:lnTo>
                  <a:cubicBezTo>
                    <a:pt x="10132" y="1143"/>
                    <a:pt x="10025" y="1036"/>
                    <a:pt x="9894" y="1036"/>
                  </a:cubicBezTo>
                  <a:lnTo>
                    <a:pt x="9216" y="1036"/>
                  </a:lnTo>
                  <a:lnTo>
                    <a:pt x="9216" y="239"/>
                  </a:lnTo>
                  <a:cubicBezTo>
                    <a:pt x="9216" y="108"/>
                    <a:pt x="9108" y="0"/>
                    <a:pt x="8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270;p55"/>
            <p:cNvSpPr/>
            <p:nvPr/>
          </p:nvSpPr>
          <p:spPr>
            <a:xfrm>
              <a:off x="2828925" y="3768150"/>
              <a:ext cx="19650" cy="16875"/>
            </a:xfrm>
            <a:custGeom>
              <a:avLst/>
              <a:gdLst/>
              <a:ahLst/>
              <a:cxnLst/>
              <a:rect l="l" t="t" r="r" b="b"/>
              <a:pathLst>
                <a:path w="786" h="675" extrusionOk="0">
                  <a:moveTo>
                    <a:pt x="452" y="1"/>
                  </a:moveTo>
                  <a:cubicBezTo>
                    <a:pt x="143" y="1"/>
                    <a:pt x="0" y="370"/>
                    <a:pt x="202" y="572"/>
                  </a:cubicBezTo>
                  <a:cubicBezTo>
                    <a:pt x="273" y="643"/>
                    <a:pt x="361" y="675"/>
                    <a:pt x="447" y="675"/>
                  </a:cubicBezTo>
                  <a:cubicBezTo>
                    <a:pt x="621" y="675"/>
                    <a:pt x="786" y="545"/>
                    <a:pt x="786" y="346"/>
                  </a:cubicBezTo>
                  <a:cubicBezTo>
                    <a:pt x="786" y="155"/>
                    <a:pt x="631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271;p55"/>
            <p:cNvSpPr/>
            <p:nvPr/>
          </p:nvSpPr>
          <p:spPr>
            <a:xfrm>
              <a:off x="2730100" y="3860125"/>
              <a:ext cx="41975" cy="35975"/>
            </a:xfrm>
            <a:custGeom>
              <a:avLst/>
              <a:gdLst/>
              <a:ahLst/>
              <a:cxnLst/>
              <a:rect l="l" t="t" r="r" b="b"/>
              <a:pathLst>
                <a:path w="1679" h="1439" extrusionOk="0">
                  <a:moveTo>
                    <a:pt x="953" y="483"/>
                  </a:moveTo>
                  <a:cubicBezTo>
                    <a:pt x="1074" y="483"/>
                    <a:pt x="1194" y="580"/>
                    <a:pt x="1203" y="727"/>
                  </a:cubicBezTo>
                  <a:cubicBezTo>
                    <a:pt x="1203" y="846"/>
                    <a:pt x="1096" y="953"/>
                    <a:pt x="965" y="953"/>
                  </a:cubicBezTo>
                  <a:cubicBezTo>
                    <a:pt x="750" y="953"/>
                    <a:pt x="643" y="703"/>
                    <a:pt x="798" y="548"/>
                  </a:cubicBezTo>
                  <a:cubicBezTo>
                    <a:pt x="843" y="503"/>
                    <a:pt x="898" y="483"/>
                    <a:pt x="953" y="483"/>
                  </a:cubicBezTo>
                  <a:close/>
                  <a:moveTo>
                    <a:pt x="965" y="1"/>
                  </a:moveTo>
                  <a:cubicBezTo>
                    <a:pt x="322" y="1"/>
                    <a:pt x="0" y="775"/>
                    <a:pt x="453" y="1227"/>
                  </a:cubicBezTo>
                  <a:cubicBezTo>
                    <a:pt x="599" y="1373"/>
                    <a:pt x="779" y="1439"/>
                    <a:pt x="956" y="1439"/>
                  </a:cubicBezTo>
                  <a:cubicBezTo>
                    <a:pt x="1325" y="1439"/>
                    <a:pt x="1679" y="1154"/>
                    <a:pt x="1679" y="727"/>
                  </a:cubicBezTo>
                  <a:cubicBezTo>
                    <a:pt x="1679" y="322"/>
                    <a:pt x="1357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272;p55"/>
            <p:cNvSpPr/>
            <p:nvPr/>
          </p:nvSpPr>
          <p:spPr>
            <a:xfrm>
              <a:off x="2609550" y="3761300"/>
              <a:ext cx="49425" cy="28900"/>
            </a:xfrm>
            <a:custGeom>
              <a:avLst/>
              <a:gdLst/>
              <a:ahLst/>
              <a:cxnLst/>
              <a:rect l="l" t="t" r="r" b="b"/>
              <a:pathLst>
                <a:path w="1977" h="1156" extrusionOk="0">
                  <a:moveTo>
                    <a:pt x="1500" y="489"/>
                  </a:moveTo>
                  <a:lnTo>
                    <a:pt x="1500" y="668"/>
                  </a:lnTo>
                  <a:lnTo>
                    <a:pt x="488" y="668"/>
                  </a:lnTo>
                  <a:lnTo>
                    <a:pt x="488" y="489"/>
                  </a:lnTo>
                  <a:close/>
                  <a:moveTo>
                    <a:pt x="250" y="1"/>
                  </a:moveTo>
                  <a:cubicBezTo>
                    <a:pt x="107" y="1"/>
                    <a:pt x="0" y="108"/>
                    <a:pt x="0" y="251"/>
                  </a:cubicBezTo>
                  <a:lnTo>
                    <a:pt x="0" y="918"/>
                  </a:lnTo>
                  <a:cubicBezTo>
                    <a:pt x="0" y="1049"/>
                    <a:pt x="107" y="1156"/>
                    <a:pt x="250" y="1156"/>
                  </a:cubicBezTo>
                  <a:lnTo>
                    <a:pt x="1738" y="1156"/>
                  </a:lnTo>
                  <a:cubicBezTo>
                    <a:pt x="1869" y="1156"/>
                    <a:pt x="1977" y="1049"/>
                    <a:pt x="1977" y="918"/>
                  </a:cubicBezTo>
                  <a:lnTo>
                    <a:pt x="1977" y="251"/>
                  </a:lnTo>
                  <a:cubicBezTo>
                    <a:pt x="1977" y="120"/>
                    <a:pt x="1881" y="13"/>
                    <a:pt x="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273;p55"/>
            <p:cNvSpPr/>
            <p:nvPr/>
          </p:nvSpPr>
          <p:spPr>
            <a:xfrm>
              <a:off x="2679200" y="3798800"/>
              <a:ext cx="15800" cy="11950"/>
            </a:xfrm>
            <a:custGeom>
              <a:avLst/>
              <a:gdLst/>
              <a:ahLst/>
              <a:cxnLst/>
              <a:rect l="l" t="t" r="r" b="b"/>
              <a:pathLst>
                <a:path w="632" h="478" extrusionOk="0">
                  <a:moveTo>
                    <a:pt x="262" y="1"/>
                  </a:moveTo>
                  <a:cubicBezTo>
                    <a:pt x="143" y="1"/>
                    <a:pt x="36" y="84"/>
                    <a:pt x="24" y="203"/>
                  </a:cubicBezTo>
                  <a:cubicBezTo>
                    <a:pt x="0" y="346"/>
                    <a:pt x="107" y="477"/>
                    <a:pt x="262" y="477"/>
                  </a:cubicBezTo>
                  <a:lnTo>
                    <a:pt x="357" y="477"/>
                  </a:lnTo>
                  <a:cubicBezTo>
                    <a:pt x="476" y="477"/>
                    <a:pt x="584" y="394"/>
                    <a:pt x="607" y="287"/>
                  </a:cubicBezTo>
                  <a:cubicBezTo>
                    <a:pt x="631" y="132"/>
                    <a:pt x="512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274;p55"/>
            <p:cNvSpPr/>
            <p:nvPr/>
          </p:nvSpPr>
          <p:spPr>
            <a:xfrm>
              <a:off x="2609550" y="3798800"/>
              <a:ext cx="63425" cy="11950"/>
            </a:xfrm>
            <a:custGeom>
              <a:avLst/>
              <a:gdLst/>
              <a:ahLst/>
              <a:cxnLst/>
              <a:rect l="l" t="t" r="r" b="b"/>
              <a:pathLst>
                <a:path w="2537" h="478" extrusionOk="0">
                  <a:moveTo>
                    <a:pt x="262" y="1"/>
                  </a:moveTo>
                  <a:cubicBezTo>
                    <a:pt x="143" y="1"/>
                    <a:pt x="48" y="84"/>
                    <a:pt x="24" y="203"/>
                  </a:cubicBezTo>
                  <a:cubicBezTo>
                    <a:pt x="0" y="346"/>
                    <a:pt x="107" y="477"/>
                    <a:pt x="262" y="477"/>
                  </a:cubicBezTo>
                  <a:lnTo>
                    <a:pt x="2262" y="477"/>
                  </a:lnTo>
                  <a:cubicBezTo>
                    <a:pt x="2381" y="477"/>
                    <a:pt x="2489" y="394"/>
                    <a:pt x="2512" y="287"/>
                  </a:cubicBezTo>
                  <a:cubicBezTo>
                    <a:pt x="2536" y="132"/>
                    <a:pt x="2417" y="1"/>
                    <a:pt x="2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2275;p55"/>
          <p:cNvGrpSpPr/>
          <p:nvPr/>
        </p:nvGrpSpPr>
        <p:grpSpPr>
          <a:xfrm>
            <a:off x="7804559" y="3589946"/>
            <a:ext cx="294125" cy="268200"/>
            <a:chOff x="6909175" y="3676475"/>
            <a:chExt cx="294125" cy="268200"/>
          </a:xfrm>
        </p:grpSpPr>
        <p:sp>
          <p:nvSpPr>
            <p:cNvPr id="576" name="Google Shape;2276;p55"/>
            <p:cNvSpPr/>
            <p:nvPr/>
          </p:nvSpPr>
          <p:spPr>
            <a:xfrm>
              <a:off x="6909175" y="3830125"/>
              <a:ext cx="140225" cy="114550"/>
            </a:xfrm>
            <a:custGeom>
              <a:avLst/>
              <a:gdLst/>
              <a:ahLst/>
              <a:cxnLst/>
              <a:rect l="l" t="t" r="r" b="b"/>
              <a:pathLst>
                <a:path w="5609" h="4582" extrusionOk="0">
                  <a:moveTo>
                    <a:pt x="489" y="736"/>
                  </a:moveTo>
                  <a:lnTo>
                    <a:pt x="4668" y="4106"/>
                  </a:lnTo>
                  <a:lnTo>
                    <a:pt x="489" y="4106"/>
                  </a:lnTo>
                  <a:lnTo>
                    <a:pt x="489" y="736"/>
                  </a:lnTo>
                  <a:close/>
                  <a:moveTo>
                    <a:pt x="241" y="1"/>
                  </a:moveTo>
                  <a:cubicBezTo>
                    <a:pt x="179" y="1"/>
                    <a:pt x="117" y="25"/>
                    <a:pt x="72" y="70"/>
                  </a:cubicBezTo>
                  <a:cubicBezTo>
                    <a:pt x="25" y="117"/>
                    <a:pt x="1" y="177"/>
                    <a:pt x="1" y="248"/>
                  </a:cubicBezTo>
                  <a:lnTo>
                    <a:pt x="1" y="4344"/>
                  </a:lnTo>
                  <a:cubicBezTo>
                    <a:pt x="1" y="4475"/>
                    <a:pt x="108" y="4582"/>
                    <a:pt x="239" y="4582"/>
                  </a:cubicBezTo>
                  <a:lnTo>
                    <a:pt x="5335" y="4582"/>
                  </a:lnTo>
                  <a:cubicBezTo>
                    <a:pt x="5418" y="4582"/>
                    <a:pt x="5502" y="4534"/>
                    <a:pt x="5549" y="4475"/>
                  </a:cubicBezTo>
                  <a:cubicBezTo>
                    <a:pt x="5609" y="4368"/>
                    <a:pt x="5585" y="4237"/>
                    <a:pt x="5502" y="4153"/>
                  </a:cubicBezTo>
                  <a:lnTo>
                    <a:pt x="394" y="58"/>
                  </a:lnTo>
                  <a:cubicBezTo>
                    <a:pt x="350" y="19"/>
                    <a:pt x="29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277;p55"/>
            <p:cNvSpPr/>
            <p:nvPr/>
          </p:nvSpPr>
          <p:spPr>
            <a:xfrm>
              <a:off x="7062775" y="3830125"/>
              <a:ext cx="140525" cy="114550"/>
            </a:xfrm>
            <a:custGeom>
              <a:avLst/>
              <a:gdLst/>
              <a:ahLst/>
              <a:cxnLst/>
              <a:rect l="l" t="t" r="r" b="b"/>
              <a:pathLst>
                <a:path w="5621" h="4582" extrusionOk="0">
                  <a:moveTo>
                    <a:pt x="5144" y="736"/>
                  </a:moveTo>
                  <a:lnTo>
                    <a:pt x="5144" y="4106"/>
                  </a:lnTo>
                  <a:lnTo>
                    <a:pt x="953" y="4106"/>
                  </a:lnTo>
                  <a:lnTo>
                    <a:pt x="5144" y="736"/>
                  </a:lnTo>
                  <a:close/>
                  <a:moveTo>
                    <a:pt x="5380" y="1"/>
                  </a:moveTo>
                  <a:cubicBezTo>
                    <a:pt x="5326" y="1"/>
                    <a:pt x="5272" y="19"/>
                    <a:pt x="5227" y="58"/>
                  </a:cubicBezTo>
                  <a:lnTo>
                    <a:pt x="120" y="4153"/>
                  </a:lnTo>
                  <a:cubicBezTo>
                    <a:pt x="24" y="4237"/>
                    <a:pt x="1" y="4368"/>
                    <a:pt x="72" y="4475"/>
                  </a:cubicBezTo>
                  <a:cubicBezTo>
                    <a:pt x="120" y="4546"/>
                    <a:pt x="203" y="4582"/>
                    <a:pt x="286" y="4582"/>
                  </a:cubicBezTo>
                  <a:lnTo>
                    <a:pt x="5382" y="4582"/>
                  </a:lnTo>
                  <a:cubicBezTo>
                    <a:pt x="5513" y="4582"/>
                    <a:pt x="5620" y="4475"/>
                    <a:pt x="5620" y="4344"/>
                  </a:cubicBezTo>
                  <a:lnTo>
                    <a:pt x="5620" y="248"/>
                  </a:lnTo>
                  <a:cubicBezTo>
                    <a:pt x="5620" y="177"/>
                    <a:pt x="5596" y="117"/>
                    <a:pt x="5549" y="70"/>
                  </a:cubicBezTo>
                  <a:cubicBezTo>
                    <a:pt x="5504" y="25"/>
                    <a:pt x="5442" y="1"/>
                    <a:pt x="5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278;p55"/>
            <p:cNvSpPr/>
            <p:nvPr/>
          </p:nvSpPr>
          <p:spPr>
            <a:xfrm>
              <a:off x="7062775" y="3676475"/>
              <a:ext cx="140525" cy="114625"/>
            </a:xfrm>
            <a:custGeom>
              <a:avLst/>
              <a:gdLst/>
              <a:ahLst/>
              <a:cxnLst/>
              <a:rect l="l" t="t" r="r" b="b"/>
              <a:pathLst>
                <a:path w="5621" h="4585" extrusionOk="0">
                  <a:moveTo>
                    <a:pt x="5144" y="477"/>
                  </a:moveTo>
                  <a:lnTo>
                    <a:pt x="5144" y="3846"/>
                  </a:lnTo>
                  <a:lnTo>
                    <a:pt x="953" y="477"/>
                  </a:lnTo>
                  <a:close/>
                  <a:moveTo>
                    <a:pt x="286" y="0"/>
                  </a:moveTo>
                  <a:cubicBezTo>
                    <a:pt x="203" y="0"/>
                    <a:pt x="120" y="36"/>
                    <a:pt x="72" y="108"/>
                  </a:cubicBezTo>
                  <a:cubicBezTo>
                    <a:pt x="1" y="215"/>
                    <a:pt x="24" y="346"/>
                    <a:pt x="120" y="429"/>
                  </a:cubicBezTo>
                  <a:lnTo>
                    <a:pt x="5227" y="4537"/>
                  </a:lnTo>
                  <a:cubicBezTo>
                    <a:pt x="5275" y="4561"/>
                    <a:pt x="5323" y="4584"/>
                    <a:pt x="5382" y="4584"/>
                  </a:cubicBezTo>
                  <a:cubicBezTo>
                    <a:pt x="5513" y="4584"/>
                    <a:pt x="5620" y="4477"/>
                    <a:pt x="5620" y="4334"/>
                  </a:cubicBezTo>
                  <a:lnTo>
                    <a:pt x="5620" y="239"/>
                  </a:lnTo>
                  <a:cubicBezTo>
                    <a:pt x="5620" y="108"/>
                    <a:pt x="5513" y="0"/>
                    <a:pt x="5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279;p55"/>
            <p:cNvSpPr/>
            <p:nvPr/>
          </p:nvSpPr>
          <p:spPr>
            <a:xfrm>
              <a:off x="6909175" y="3676475"/>
              <a:ext cx="140225" cy="114625"/>
            </a:xfrm>
            <a:custGeom>
              <a:avLst/>
              <a:gdLst/>
              <a:ahLst/>
              <a:cxnLst/>
              <a:rect l="l" t="t" r="r" b="b"/>
              <a:pathLst>
                <a:path w="5609" h="4585" extrusionOk="0">
                  <a:moveTo>
                    <a:pt x="4668" y="477"/>
                  </a:moveTo>
                  <a:lnTo>
                    <a:pt x="477" y="3846"/>
                  </a:lnTo>
                  <a:lnTo>
                    <a:pt x="477" y="477"/>
                  </a:lnTo>
                  <a:close/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lnTo>
                    <a:pt x="1" y="4334"/>
                  </a:lnTo>
                  <a:cubicBezTo>
                    <a:pt x="1" y="4465"/>
                    <a:pt x="108" y="4584"/>
                    <a:pt x="239" y="4584"/>
                  </a:cubicBezTo>
                  <a:cubicBezTo>
                    <a:pt x="299" y="4584"/>
                    <a:pt x="346" y="4561"/>
                    <a:pt x="394" y="4525"/>
                  </a:cubicBezTo>
                  <a:lnTo>
                    <a:pt x="5502" y="429"/>
                  </a:lnTo>
                  <a:cubicBezTo>
                    <a:pt x="5597" y="346"/>
                    <a:pt x="5609" y="215"/>
                    <a:pt x="5549" y="108"/>
                  </a:cubicBezTo>
                  <a:cubicBezTo>
                    <a:pt x="5502" y="36"/>
                    <a:pt x="5418" y="0"/>
                    <a:pt x="5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280;p55"/>
            <p:cNvSpPr/>
            <p:nvPr/>
          </p:nvSpPr>
          <p:spPr>
            <a:xfrm>
              <a:off x="7083025" y="3875300"/>
              <a:ext cx="17275" cy="12225"/>
            </a:xfrm>
            <a:custGeom>
              <a:avLst/>
              <a:gdLst/>
              <a:ahLst/>
              <a:cxnLst/>
              <a:rect l="l" t="t" r="r" b="b"/>
              <a:pathLst>
                <a:path w="691" h="489" extrusionOk="0">
                  <a:moveTo>
                    <a:pt x="274" y="1"/>
                  </a:moveTo>
                  <a:cubicBezTo>
                    <a:pt x="155" y="1"/>
                    <a:pt x="48" y="84"/>
                    <a:pt x="24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369" y="489"/>
                  </a:lnTo>
                  <a:cubicBezTo>
                    <a:pt x="691" y="489"/>
                    <a:pt x="691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281;p55"/>
            <p:cNvSpPr/>
            <p:nvPr/>
          </p:nvSpPr>
          <p:spPr>
            <a:xfrm>
              <a:off x="7013375" y="3875300"/>
              <a:ext cx="64900" cy="12225"/>
            </a:xfrm>
            <a:custGeom>
              <a:avLst/>
              <a:gdLst/>
              <a:ahLst/>
              <a:cxnLst/>
              <a:rect l="l" t="t" r="r" b="b"/>
              <a:pathLst>
                <a:path w="2596" h="489" extrusionOk="0">
                  <a:moveTo>
                    <a:pt x="274" y="1"/>
                  </a:move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62" y="489"/>
                  </a:cubicBezTo>
                  <a:lnTo>
                    <a:pt x="2274" y="489"/>
                  </a:lnTo>
                  <a:cubicBezTo>
                    <a:pt x="2596" y="489"/>
                    <a:pt x="2596" y="1"/>
                    <a:pt x="2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282;p55"/>
            <p:cNvSpPr/>
            <p:nvPr/>
          </p:nvSpPr>
          <p:spPr>
            <a:xfrm>
              <a:off x="6987775" y="3752975"/>
              <a:ext cx="136925" cy="115225"/>
            </a:xfrm>
            <a:custGeom>
              <a:avLst/>
              <a:gdLst/>
              <a:ahLst/>
              <a:cxnLst/>
              <a:rect l="l" t="t" r="r" b="b"/>
              <a:pathLst>
                <a:path w="5477" h="4609" extrusionOk="0">
                  <a:moveTo>
                    <a:pt x="4989" y="477"/>
                  </a:moveTo>
                  <a:lnTo>
                    <a:pt x="4989" y="4132"/>
                  </a:lnTo>
                  <a:lnTo>
                    <a:pt x="488" y="4132"/>
                  </a:lnTo>
                  <a:lnTo>
                    <a:pt x="488" y="477"/>
                  </a:lnTo>
                  <a:close/>
                  <a:moveTo>
                    <a:pt x="250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4370"/>
                  </a:lnTo>
                  <a:cubicBezTo>
                    <a:pt x="0" y="4501"/>
                    <a:pt x="107" y="4608"/>
                    <a:pt x="250" y="4608"/>
                  </a:cubicBezTo>
                  <a:lnTo>
                    <a:pt x="5239" y="4608"/>
                  </a:lnTo>
                  <a:cubicBezTo>
                    <a:pt x="5370" y="4608"/>
                    <a:pt x="5477" y="4501"/>
                    <a:pt x="5477" y="4370"/>
                  </a:cubicBezTo>
                  <a:lnTo>
                    <a:pt x="5477" y="239"/>
                  </a:lnTo>
                  <a:cubicBezTo>
                    <a:pt x="5477" y="108"/>
                    <a:pt x="5370" y="0"/>
                    <a:pt x="5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2283;p55"/>
          <p:cNvGrpSpPr/>
          <p:nvPr/>
        </p:nvGrpSpPr>
        <p:grpSpPr>
          <a:xfrm>
            <a:off x="7802884" y="4118348"/>
            <a:ext cx="297475" cy="252825"/>
            <a:chOff x="6908300" y="1830025"/>
            <a:chExt cx="297475" cy="252825"/>
          </a:xfrm>
        </p:grpSpPr>
        <p:sp>
          <p:nvSpPr>
            <p:cNvPr id="584" name="Google Shape;2284;p55"/>
            <p:cNvSpPr/>
            <p:nvPr/>
          </p:nvSpPr>
          <p:spPr>
            <a:xfrm>
              <a:off x="6919600" y="1875075"/>
              <a:ext cx="238450" cy="203950"/>
            </a:xfrm>
            <a:custGeom>
              <a:avLst/>
              <a:gdLst/>
              <a:ahLst/>
              <a:cxnLst/>
              <a:rect l="l" t="t" r="r" b="b"/>
              <a:pathLst>
                <a:path w="9538" h="8158" extrusionOk="0">
                  <a:moveTo>
                    <a:pt x="5227" y="500"/>
                  </a:moveTo>
                  <a:lnTo>
                    <a:pt x="5227" y="7680"/>
                  </a:lnTo>
                  <a:cubicBezTo>
                    <a:pt x="3334" y="7560"/>
                    <a:pt x="1858" y="5989"/>
                    <a:pt x="1858" y="4084"/>
                  </a:cubicBezTo>
                  <a:cubicBezTo>
                    <a:pt x="1858" y="2191"/>
                    <a:pt x="3334" y="619"/>
                    <a:pt x="5227" y="500"/>
                  </a:cubicBezTo>
                  <a:close/>
                  <a:moveTo>
                    <a:pt x="5716" y="488"/>
                  </a:moveTo>
                  <a:cubicBezTo>
                    <a:pt x="7609" y="607"/>
                    <a:pt x="9085" y="2179"/>
                    <a:pt x="9085" y="4084"/>
                  </a:cubicBezTo>
                  <a:cubicBezTo>
                    <a:pt x="9085" y="5977"/>
                    <a:pt x="7609" y="7549"/>
                    <a:pt x="5716" y="7680"/>
                  </a:cubicBezTo>
                  <a:lnTo>
                    <a:pt x="5716" y="488"/>
                  </a:lnTo>
                  <a:close/>
                  <a:moveTo>
                    <a:pt x="5466" y="0"/>
                  </a:moveTo>
                  <a:cubicBezTo>
                    <a:pt x="1822" y="0"/>
                    <a:pt x="1" y="4393"/>
                    <a:pt x="2572" y="6965"/>
                  </a:cubicBezTo>
                  <a:cubicBezTo>
                    <a:pt x="3352" y="7745"/>
                    <a:pt x="4397" y="8158"/>
                    <a:pt x="5460" y="8158"/>
                  </a:cubicBezTo>
                  <a:cubicBezTo>
                    <a:pt x="5987" y="8158"/>
                    <a:pt x="6519" y="8056"/>
                    <a:pt x="7025" y="7846"/>
                  </a:cubicBezTo>
                  <a:cubicBezTo>
                    <a:pt x="8549" y="7215"/>
                    <a:pt x="9538" y="5727"/>
                    <a:pt x="9538" y="4084"/>
                  </a:cubicBezTo>
                  <a:cubicBezTo>
                    <a:pt x="9538" y="1834"/>
                    <a:pt x="7716" y="0"/>
                    <a:pt x="5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285;p55"/>
            <p:cNvSpPr/>
            <p:nvPr/>
          </p:nvSpPr>
          <p:spPr>
            <a:xfrm>
              <a:off x="7050275" y="1830025"/>
              <a:ext cx="12225" cy="40375"/>
            </a:xfrm>
            <a:custGeom>
              <a:avLst/>
              <a:gdLst/>
              <a:ahLst/>
              <a:cxnLst/>
              <a:rect l="l" t="t" r="r" b="b"/>
              <a:pathLst>
                <a:path w="489" h="1615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0" y="123"/>
                    <a:pt x="0" y="242"/>
                  </a:cubicBezTo>
                  <a:lnTo>
                    <a:pt x="0" y="1361"/>
                  </a:lnTo>
                  <a:cubicBezTo>
                    <a:pt x="0" y="1481"/>
                    <a:pt x="84" y="1588"/>
                    <a:pt x="203" y="1612"/>
                  </a:cubicBezTo>
                  <a:cubicBezTo>
                    <a:pt x="215" y="1614"/>
                    <a:pt x="228" y="1615"/>
                    <a:pt x="240" y="1615"/>
                  </a:cubicBezTo>
                  <a:cubicBezTo>
                    <a:pt x="369" y="1615"/>
                    <a:pt x="489" y="1504"/>
                    <a:pt x="489" y="1373"/>
                  </a:cubicBezTo>
                  <a:lnTo>
                    <a:pt x="489" y="242"/>
                  </a:lnTo>
                  <a:cubicBezTo>
                    <a:pt x="489" y="102"/>
                    <a:pt x="371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286;p55"/>
            <p:cNvSpPr/>
            <p:nvPr/>
          </p:nvSpPr>
          <p:spPr>
            <a:xfrm>
              <a:off x="7162200" y="1970900"/>
              <a:ext cx="43575" cy="12250"/>
            </a:xfrm>
            <a:custGeom>
              <a:avLst/>
              <a:gdLst/>
              <a:ahLst/>
              <a:cxnLst/>
              <a:rect l="l" t="t" r="r" b="b"/>
              <a:pathLst>
                <a:path w="1743" h="490" extrusionOk="0">
                  <a:moveTo>
                    <a:pt x="1416" y="0"/>
                  </a:moveTo>
                  <a:cubicBezTo>
                    <a:pt x="1409" y="0"/>
                    <a:pt x="1401" y="0"/>
                    <a:pt x="1393" y="1"/>
                  </a:cubicBezTo>
                  <a:lnTo>
                    <a:pt x="274" y="1"/>
                  </a:ln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74" y="489"/>
                  </a:cubicBezTo>
                  <a:lnTo>
                    <a:pt x="1393" y="489"/>
                  </a:lnTo>
                  <a:cubicBezTo>
                    <a:pt x="1401" y="489"/>
                    <a:pt x="1409" y="490"/>
                    <a:pt x="1416" y="490"/>
                  </a:cubicBezTo>
                  <a:cubicBezTo>
                    <a:pt x="1743" y="490"/>
                    <a:pt x="1743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287;p55"/>
            <p:cNvSpPr/>
            <p:nvPr/>
          </p:nvSpPr>
          <p:spPr>
            <a:xfrm>
              <a:off x="6908300" y="1970900"/>
              <a:ext cx="43575" cy="12250"/>
            </a:xfrm>
            <a:custGeom>
              <a:avLst/>
              <a:gdLst/>
              <a:ahLst/>
              <a:cxnLst/>
              <a:rect l="l" t="t" r="r" b="b"/>
              <a:pathLst>
                <a:path w="1743" h="490" extrusionOk="0">
                  <a:moveTo>
                    <a:pt x="1416" y="0"/>
                  </a:moveTo>
                  <a:cubicBezTo>
                    <a:pt x="1409" y="0"/>
                    <a:pt x="1401" y="0"/>
                    <a:pt x="1393" y="1"/>
                  </a:cubicBezTo>
                  <a:lnTo>
                    <a:pt x="274" y="1"/>
                  </a:lnTo>
                  <a:cubicBezTo>
                    <a:pt x="155" y="1"/>
                    <a:pt x="48" y="84"/>
                    <a:pt x="36" y="203"/>
                  </a:cubicBezTo>
                  <a:cubicBezTo>
                    <a:pt x="0" y="346"/>
                    <a:pt x="119" y="489"/>
                    <a:pt x="274" y="489"/>
                  </a:cubicBezTo>
                  <a:lnTo>
                    <a:pt x="1393" y="489"/>
                  </a:lnTo>
                  <a:cubicBezTo>
                    <a:pt x="1401" y="489"/>
                    <a:pt x="1409" y="490"/>
                    <a:pt x="1416" y="490"/>
                  </a:cubicBezTo>
                  <a:cubicBezTo>
                    <a:pt x="1743" y="490"/>
                    <a:pt x="1743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288;p55"/>
            <p:cNvSpPr/>
            <p:nvPr/>
          </p:nvSpPr>
          <p:spPr>
            <a:xfrm>
              <a:off x="7129450" y="1871200"/>
              <a:ext cx="33075" cy="32175"/>
            </a:xfrm>
            <a:custGeom>
              <a:avLst/>
              <a:gdLst/>
              <a:ahLst/>
              <a:cxnLst/>
              <a:rect l="l" t="t" r="r" b="b"/>
              <a:pathLst>
                <a:path w="1323" h="1287" extrusionOk="0">
                  <a:moveTo>
                    <a:pt x="1056" y="0"/>
                  </a:moveTo>
                  <a:cubicBezTo>
                    <a:pt x="995" y="0"/>
                    <a:pt x="935" y="24"/>
                    <a:pt x="893" y="72"/>
                  </a:cubicBezTo>
                  <a:lnTo>
                    <a:pt x="96" y="869"/>
                  </a:lnTo>
                  <a:cubicBezTo>
                    <a:pt x="1" y="965"/>
                    <a:pt x="1" y="1119"/>
                    <a:pt x="96" y="1215"/>
                  </a:cubicBezTo>
                  <a:cubicBezTo>
                    <a:pt x="131" y="1262"/>
                    <a:pt x="191" y="1286"/>
                    <a:pt x="262" y="1286"/>
                  </a:cubicBezTo>
                  <a:cubicBezTo>
                    <a:pt x="322" y="1286"/>
                    <a:pt x="382" y="1262"/>
                    <a:pt x="429" y="1215"/>
                  </a:cubicBezTo>
                  <a:lnTo>
                    <a:pt x="1227" y="417"/>
                  </a:lnTo>
                  <a:cubicBezTo>
                    <a:pt x="1322" y="322"/>
                    <a:pt x="1322" y="167"/>
                    <a:pt x="1227" y="72"/>
                  </a:cubicBezTo>
                  <a:cubicBezTo>
                    <a:pt x="1179" y="24"/>
                    <a:pt x="1117" y="0"/>
                    <a:pt x="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289;p55"/>
            <p:cNvSpPr/>
            <p:nvPr/>
          </p:nvSpPr>
          <p:spPr>
            <a:xfrm>
              <a:off x="6948475" y="2050975"/>
              <a:ext cx="34550" cy="31875"/>
            </a:xfrm>
            <a:custGeom>
              <a:avLst/>
              <a:gdLst/>
              <a:ahLst/>
              <a:cxnLst/>
              <a:rect l="l" t="t" r="r" b="b"/>
              <a:pathLst>
                <a:path w="1382" h="1275" extrusionOk="0">
                  <a:moveTo>
                    <a:pt x="1114" y="1"/>
                  </a:moveTo>
                  <a:cubicBezTo>
                    <a:pt x="1051" y="1"/>
                    <a:pt x="989" y="24"/>
                    <a:pt x="941" y="72"/>
                  </a:cubicBezTo>
                  <a:lnTo>
                    <a:pt x="143" y="870"/>
                  </a:lnTo>
                  <a:cubicBezTo>
                    <a:pt x="1" y="1013"/>
                    <a:pt x="108" y="1275"/>
                    <a:pt x="322" y="1275"/>
                  </a:cubicBezTo>
                  <a:cubicBezTo>
                    <a:pt x="382" y="1275"/>
                    <a:pt x="441" y="1251"/>
                    <a:pt x="489" y="1203"/>
                  </a:cubicBezTo>
                  <a:lnTo>
                    <a:pt x="1286" y="405"/>
                  </a:lnTo>
                  <a:cubicBezTo>
                    <a:pt x="1382" y="310"/>
                    <a:pt x="1382" y="155"/>
                    <a:pt x="1286" y="72"/>
                  </a:cubicBezTo>
                  <a:cubicBezTo>
                    <a:pt x="1239" y="24"/>
                    <a:pt x="1176" y="1"/>
                    <a:pt x="1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290;p55"/>
            <p:cNvSpPr/>
            <p:nvPr/>
          </p:nvSpPr>
          <p:spPr>
            <a:xfrm>
              <a:off x="7127925" y="2051125"/>
              <a:ext cx="36075" cy="31725"/>
            </a:xfrm>
            <a:custGeom>
              <a:avLst/>
              <a:gdLst/>
              <a:ahLst/>
              <a:cxnLst/>
              <a:rect l="l" t="t" r="r" b="b"/>
              <a:pathLst>
                <a:path w="1443" h="1269" extrusionOk="0">
                  <a:moveTo>
                    <a:pt x="330" y="0"/>
                  </a:moveTo>
                  <a:cubicBezTo>
                    <a:pt x="149" y="0"/>
                    <a:pt x="0" y="225"/>
                    <a:pt x="157" y="399"/>
                  </a:cubicBezTo>
                  <a:lnTo>
                    <a:pt x="954" y="1197"/>
                  </a:lnTo>
                  <a:cubicBezTo>
                    <a:pt x="990" y="1245"/>
                    <a:pt x="1050" y="1269"/>
                    <a:pt x="1121" y="1269"/>
                  </a:cubicBezTo>
                  <a:cubicBezTo>
                    <a:pt x="1335" y="1269"/>
                    <a:pt x="1443" y="1007"/>
                    <a:pt x="1288" y="864"/>
                  </a:cubicBezTo>
                  <a:lnTo>
                    <a:pt x="490" y="66"/>
                  </a:lnTo>
                  <a:cubicBezTo>
                    <a:pt x="439" y="20"/>
                    <a:pt x="383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291;p55"/>
            <p:cNvSpPr/>
            <p:nvPr/>
          </p:nvSpPr>
          <p:spPr>
            <a:xfrm>
              <a:off x="6948325" y="1871500"/>
              <a:ext cx="37300" cy="32300"/>
            </a:xfrm>
            <a:custGeom>
              <a:avLst/>
              <a:gdLst/>
              <a:ahLst/>
              <a:cxnLst/>
              <a:rect l="l" t="t" r="r" b="b"/>
              <a:pathLst>
                <a:path w="1492" h="1292" extrusionOk="0">
                  <a:moveTo>
                    <a:pt x="341" y="0"/>
                  </a:moveTo>
                  <a:cubicBezTo>
                    <a:pt x="157" y="0"/>
                    <a:pt x="0" y="228"/>
                    <a:pt x="149" y="405"/>
                  </a:cubicBezTo>
                  <a:lnTo>
                    <a:pt x="947" y="1203"/>
                  </a:lnTo>
                  <a:cubicBezTo>
                    <a:pt x="1001" y="1265"/>
                    <a:pt x="1064" y="1291"/>
                    <a:pt x="1125" y="1291"/>
                  </a:cubicBezTo>
                  <a:cubicBezTo>
                    <a:pt x="1319" y="1291"/>
                    <a:pt x="1492" y="1029"/>
                    <a:pt x="1292" y="857"/>
                  </a:cubicBezTo>
                  <a:lnTo>
                    <a:pt x="495" y="60"/>
                  </a:lnTo>
                  <a:cubicBezTo>
                    <a:pt x="445" y="18"/>
                    <a:pt x="392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292;p55"/>
            <p:cNvSpPr/>
            <p:nvPr/>
          </p:nvSpPr>
          <p:spPr>
            <a:xfrm>
              <a:off x="6979725" y="1976625"/>
              <a:ext cx="47250" cy="65750"/>
            </a:xfrm>
            <a:custGeom>
              <a:avLst/>
              <a:gdLst/>
              <a:ahLst/>
              <a:cxnLst/>
              <a:rect l="l" t="t" r="r" b="b"/>
              <a:pathLst>
                <a:path w="1890" h="2630" extrusionOk="0">
                  <a:moveTo>
                    <a:pt x="254" y="0"/>
                  </a:moveTo>
                  <a:cubicBezTo>
                    <a:pt x="127" y="0"/>
                    <a:pt x="0" y="90"/>
                    <a:pt x="13" y="260"/>
                  </a:cubicBezTo>
                  <a:cubicBezTo>
                    <a:pt x="96" y="1212"/>
                    <a:pt x="608" y="2070"/>
                    <a:pt x="1418" y="2594"/>
                  </a:cubicBezTo>
                  <a:cubicBezTo>
                    <a:pt x="1453" y="2617"/>
                    <a:pt x="1501" y="2629"/>
                    <a:pt x="1548" y="2629"/>
                  </a:cubicBezTo>
                  <a:cubicBezTo>
                    <a:pt x="1553" y="2630"/>
                    <a:pt x="1557" y="2630"/>
                    <a:pt x="1561" y="2630"/>
                  </a:cubicBezTo>
                  <a:cubicBezTo>
                    <a:pt x="1802" y="2630"/>
                    <a:pt x="1890" y="2306"/>
                    <a:pt x="1679" y="2177"/>
                  </a:cubicBezTo>
                  <a:lnTo>
                    <a:pt x="1679" y="2177"/>
                  </a:lnTo>
                  <a:lnTo>
                    <a:pt x="1679" y="2189"/>
                  </a:lnTo>
                  <a:cubicBezTo>
                    <a:pt x="1001" y="1748"/>
                    <a:pt x="560" y="1022"/>
                    <a:pt x="501" y="224"/>
                  </a:cubicBezTo>
                  <a:cubicBezTo>
                    <a:pt x="484" y="72"/>
                    <a:pt x="369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293;p55"/>
            <p:cNvSpPr/>
            <p:nvPr/>
          </p:nvSpPr>
          <p:spPr>
            <a:xfrm>
              <a:off x="6980325" y="1954625"/>
              <a:ext cx="13725" cy="14825"/>
            </a:xfrm>
            <a:custGeom>
              <a:avLst/>
              <a:gdLst/>
              <a:ahLst/>
              <a:cxnLst/>
              <a:rect l="l" t="t" r="r" b="b"/>
              <a:pathLst>
                <a:path w="549" h="593" extrusionOk="0">
                  <a:moveTo>
                    <a:pt x="296" y="1"/>
                  </a:moveTo>
                  <a:cubicBezTo>
                    <a:pt x="188" y="1"/>
                    <a:pt x="90" y="77"/>
                    <a:pt x="60" y="187"/>
                  </a:cubicBezTo>
                  <a:cubicBezTo>
                    <a:pt x="48" y="235"/>
                    <a:pt x="36" y="271"/>
                    <a:pt x="36" y="307"/>
                  </a:cubicBezTo>
                  <a:cubicBezTo>
                    <a:pt x="0" y="438"/>
                    <a:pt x="96" y="568"/>
                    <a:pt x="227" y="592"/>
                  </a:cubicBezTo>
                  <a:lnTo>
                    <a:pt x="274" y="592"/>
                  </a:lnTo>
                  <a:cubicBezTo>
                    <a:pt x="381" y="592"/>
                    <a:pt x="477" y="509"/>
                    <a:pt x="501" y="402"/>
                  </a:cubicBezTo>
                  <a:lnTo>
                    <a:pt x="524" y="295"/>
                  </a:lnTo>
                  <a:cubicBezTo>
                    <a:pt x="548" y="176"/>
                    <a:pt x="477" y="45"/>
                    <a:pt x="358" y="9"/>
                  </a:cubicBezTo>
                  <a:cubicBezTo>
                    <a:pt x="337" y="3"/>
                    <a:pt x="316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294;p55"/>
            <p:cNvSpPr/>
            <p:nvPr/>
          </p:nvSpPr>
          <p:spPr>
            <a:xfrm>
              <a:off x="7085100" y="1911750"/>
              <a:ext cx="47350" cy="65725"/>
            </a:xfrm>
            <a:custGeom>
              <a:avLst/>
              <a:gdLst/>
              <a:ahLst/>
              <a:cxnLst/>
              <a:rect l="l" t="t" r="r" b="b"/>
              <a:pathLst>
                <a:path w="1894" h="2629" extrusionOk="0">
                  <a:moveTo>
                    <a:pt x="343" y="1"/>
                  </a:moveTo>
                  <a:cubicBezTo>
                    <a:pt x="140" y="1"/>
                    <a:pt x="1" y="302"/>
                    <a:pt x="227" y="450"/>
                  </a:cubicBezTo>
                  <a:cubicBezTo>
                    <a:pt x="905" y="879"/>
                    <a:pt x="1334" y="1605"/>
                    <a:pt x="1405" y="2414"/>
                  </a:cubicBezTo>
                  <a:cubicBezTo>
                    <a:pt x="1405" y="2534"/>
                    <a:pt x="1513" y="2629"/>
                    <a:pt x="1644" y="2629"/>
                  </a:cubicBezTo>
                  <a:lnTo>
                    <a:pt x="1655" y="2629"/>
                  </a:lnTo>
                  <a:cubicBezTo>
                    <a:pt x="1798" y="2617"/>
                    <a:pt x="1894" y="2510"/>
                    <a:pt x="1882" y="2367"/>
                  </a:cubicBezTo>
                  <a:cubicBezTo>
                    <a:pt x="1798" y="1414"/>
                    <a:pt x="1286" y="557"/>
                    <a:pt x="477" y="45"/>
                  </a:cubicBezTo>
                  <a:cubicBezTo>
                    <a:pt x="431" y="14"/>
                    <a:pt x="386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295;p55"/>
            <p:cNvSpPr/>
            <p:nvPr/>
          </p:nvSpPr>
          <p:spPr>
            <a:xfrm>
              <a:off x="7117850" y="1984700"/>
              <a:ext cx="13700" cy="14800"/>
            </a:xfrm>
            <a:custGeom>
              <a:avLst/>
              <a:gdLst/>
              <a:ahLst/>
              <a:cxnLst/>
              <a:rect l="l" t="t" r="r" b="b"/>
              <a:pathLst>
                <a:path w="548" h="592" extrusionOk="0">
                  <a:moveTo>
                    <a:pt x="277" y="1"/>
                  </a:moveTo>
                  <a:cubicBezTo>
                    <a:pt x="167" y="1"/>
                    <a:pt x="68" y="85"/>
                    <a:pt x="48" y="187"/>
                  </a:cubicBezTo>
                  <a:lnTo>
                    <a:pt x="24" y="294"/>
                  </a:lnTo>
                  <a:cubicBezTo>
                    <a:pt x="0" y="425"/>
                    <a:pt x="72" y="556"/>
                    <a:pt x="203" y="592"/>
                  </a:cubicBezTo>
                  <a:lnTo>
                    <a:pt x="262" y="592"/>
                  </a:lnTo>
                  <a:cubicBezTo>
                    <a:pt x="369" y="592"/>
                    <a:pt x="476" y="520"/>
                    <a:pt x="500" y="401"/>
                  </a:cubicBezTo>
                  <a:lnTo>
                    <a:pt x="524" y="282"/>
                  </a:lnTo>
                  <a:cubicBezTo>
                    <a:pt x="548" y="151"/>
                    <a:pt x="465" y="32"/>
                    <a:pt x="334" y="8"/>
                  </a:cubicBezTo>
                  <a:cubicBezTo>
                    <a:pt x="315" y="3"/>
                    <a:pt x="296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2296;p55"/>
          <p:cNvGrpSpPr/>
          <p:nvPr/>
        </p:nvGrpSpPr>
        <p:grpSpPr>
          <a:xfrm>
            <a:off x="7296484" y="4097748"/>
            <a:ext cx="280700" cy="294025"/>
            <a:chOff x="6197500" y="2187375"/>
            <a:chExt cx="280700" cy="294025"/>
          </a:xfrm>
        </p:grpSpPr>
        <p:sp>
          <p:nvSpPr>
            <p:cNvPr id="597" name="Google Shape;2297;p55"/>
            <p:cNvSpPr/>
            <p:nvPr/>
          </p:nvSpPr>
          <p:spPr>
            <a:xfrm>
              <a:off x="6197500" y="2187375"/>
              <a:ext cx="280700" cy="294025"/>
            </a:xfrm>
            <a:custGeom>
              <a:avLst/>
              <a:gdLst/>
              <a:ahLst/>
              <a:cxnLst/>
              <a:rect l="l" t="t" r="r" b="b"/>
              <a:pathLst>
                <a:path w="11228" h="11761" extrusionOk="0">
                  <a:moveTo>
                    <a:pt x="6787" y="522"/>
                  </a:moveTo>
                  <a:lnTo>
                    <a:pt x="10347" y="5427"/>
                  </a:lnTo>
                  <a:lnTo>
                    <a:pt x="1024" y="2391"/>
                  </a:lnTo>
                  <a:lnTo>
                    <a:pt x="6787" y="522"/>
                  </a:lnTo>
                  <a:close/>
                  <a:moveTo>
                    <a:pt x="488" y="2724"/>
                  </a:moveTo>
                  <a:lnTo>
                    <a:pt x="10204" y="5879"/>
                  </a:lnTo>
                  <a:lnTo>
                    <a:pt x="488" y="9034"/>
                  </a:lnTo>
                  <a:lnTo>
                    <a:pt x="488" y="2724"/>
                  </a:lnTo>
                  <a:close/>
                  <a:moveTo>
                    <a:pt x="10347" y="6332"/>
                  </a:moveTo>
                  <a:lnTo>
                    <a:pt x="6787" y="11237"/>
                  </a:lnTo>
                  <a:lnTo>
                    <a:pt x="1024" y="9368"/>
                  </a:lnTo>
                  <a:lnTo>
                    <a:pt x="10347" y="6332"/>
                  </a:lnTo>
                  <a:close/>
                  <a:moveTo>
                    <a:pt x="6869" y="1"/>
                  </a:moveTo>
                  <a:cubicBezTo>
                    <a:pt x="6845" y="1"/>
                    <a:pt x="6821" y="4"/>
                    <a:pt x="6799" y="10"/>
                  </a:cubicBezTo>
                  <a:lnTo>
                    <a:pt x="167" y="2165"/>
                  </a:lnTo>
                  <a:cubicBezTo>
                    <a:pt x="71" y="2200"/>
                    <a:pt x="0" y="2296"/>
                    <a:pt x="0" y="2403"/>
                  </a:cubicBezTo>
                  <a:lnTo>
                    <a:pt x="0" y="9368"/>
                  </a:lnTo>
                  <a:cubicBezTo>
                    <a:pt x="0" y="9475"/>
                    <a:pt x="71" y="9558"/>
                    <a:pt x="167" y="9594"/>
                  </a:cubicBezTo>
                  <a:lnTo>
                    <a:pt x="6799" y="11749"/>
                  </a:lnTo>
                  <a:cubicBezTo>
                    <a:pt x="6822" y="11761"/>
                    <a:pt x="6846" y="11761"/>
                    <a:pt x="6870" y="11761"/>
                  </a:cubicBezTo>
                  <a:cubicBezTo>
                    <a:pt x="6953" y="11761"/>
                    <a:pt x="7025" y="11725"/>
                    <a:pt x="7072" y="11666"/>
                  </a:cubicBezTo>
                  <a:lnTo>
                    <a:pt x="11168" y="6022"/>
                  </a:lnTo>
                  <a:cubicBezTo>
                    <a:pt x="11228" y="5939"/>
                    <a:pt x="11228" y="5820"/>
                    <a:pt x="11168" y="5736"/>
                  </a:cubicBezTo>
                  <a:lnTo>
                    <a:pt x="7072" y="105"/>
                  </a:lnTo>
                  <a:cubicBezTo>
                    <a:pt x="7027" y="32"/>
                    <a:pt x="6947" y="1"/>
                    <a:pt x="6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2298;p55"/>
            <p:cNvSpPr/>
            <p:nvPr/>
          </p:nvSpPr>
          <p:spPr>
            <a:xfrm>
              <a:off x="6222800" y="2295275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3" y="0"/>
                  </a:moveTo>
                  <a:cubicBezTo>
                    <a:pt x="229" y="0"/>
                    <a:pt x="216" y="1"/>
                    <a:pt x="202" y="4"/>
                  </a:cubicBezTo>
                  <a:cubicBezTo>
                    <a:pt x="83" y="27"/>
                    <a:pt x="0" y="123"/>
                    <a:pt x="0" y="254"/>
                  </a:cubicBezTo>
                  <a:lnTo>
                    <a:pt x="0" y="349"/>
                  </a:lnTo>
                  <a:cubicBezTo>
                    <a:pt x="0" y="468"/>
                    <a:pt x="83" y="563"/>
                    <a:pt x="202" y="587"/>
                  </a:cubicBezTo>
                  <a:cubicBezTo>
                    <a:pt x="216" y="589"/>
                    <a:pt x="229" y="590"/>
                    <a:pt x="243" y="590"/>
                  </a:cubicBezTo>
                  <a:cubicBezTo>
                    <a:pt x="371" y="590"/>
                    <a:pt x="488" y="489"/>
                    <a:pt x="488" y="349"/>
                  </a:cubicBezTo>
                  <a:lnTo>
                    <a:pt x="488" y="242"/>
                  </a:lnTo>
                  <a:cubicBezTo>
                    <a:pt x="488" y="101"/>
                    <a:pt x="37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2299;p55"/>
            <p:cNvSpPr/>
            <p:nvPr/>
          </p:nvSpPr>
          <p:spPr>
            <a:xfrm>
              <a:off x="6222500" y="2316625"/>
              <a:ext cx="12825" cy="52500"/>
            </a:xfrm>
            <a:custGeom>
              <a:avLst/>
              <a:gdLst/>
              <a:ahLst/>
              <a:cxnLst/>
              <a:rect l="l" t="t" r="r" b="b"/>
              <a:pathLst>
                <a:path w="513" h="2100" extrusionOk="0">
                  <a:moveTo>
                    <a:pt x="256" y="1"/>
                  </a:moveTo>
                  <a:cubicBezTo>
                    <a:pt x="128" y="1"/>
                    <a:pt x="0" y="90"/>
                    <a:pt x="12" y="269"/>
                  </a:cubicBezTo>
                  <a:lnTo>
                    <a:pt x="12" y="1840"/>
                  </a:lnTo>
                  <a:cubicBezTo>
                    <a:pt x="0" y="2013"/>
                    <a:pt x="128" y="2099"/>
                    <a:pt x="256" y="2099"/>
                  </a:cubicBezTo>
                  <a:cubicBezTo>
                    <a:pt x="384" y="2099"/>
                    <a:pt x="512" y="2013"/>
                    <a:pt x="500" y="1840"/>
                  </a:cubicBezTo>
                  <a:lnTo>
                    <a:pt x="500" y="269"/>
                  </a:lnTo>
                  <a:cubicBezTo>
                    <a:pt x="512" y="90"/>
                    <a:pt x="384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2300;p55"/>
          <p:cNvGrpSpPr/>
          <p:nvPr/>
        </p:nvGrpSpPr>
        <p:grpSpPr>
          <a:xfrm>
            <a:off x="6776659" y="4097711"/>
            <a:ext cx="294125" cy="294100"/>
            <a:chOff x="5465250" y="2187600"/>
            <a:chExt cx="294125" cy="294100"/>
          </a:xfrm>
        </p:grpSpPr>
        <p:sp>
          <p:nvSpPr>
            <p:cNvPr id="601" name="Google Shape;2301;p55"/>
            <p:cNvSpPr/>
            <p:nvPr/>
          </p:nvSpPr>
          <p:spPr>
            <a:xfrm>
              <a:off x="5529850" y="2273025"/>
              <a:ext cx="143800" cy="123050"/>
            </a:xfrm>
            <a:custGeom>
              <a:avLst/>
              <a:gdLst/>
              <a:ahLst/>
              <a:cxnLst/>
              <a:rect l="l" t="t" r="r" b="b"/>
              <a:pathLst>
                <a:path w="5752" h="4922" extrusionOk="0">
                  <a:moveTo>
                    <a:pt x="3284" y="474"/>
                  </a:moveTo>
                  <a:cubicBezTo>
                    <a:pt x="4301" y="474"/>
                    <a:pt x="5275" y="1262"/>
                    <a:pt x="5275" y="2453"/>
                  </a:cubicBezTo>
                  <a:cubicBezTo>
                    <a:pt x="5275" y="3549"/>
                    <a:pt x="4382" y="4430"/>
                    <a:pt x="3286" y="4430"/>
                  </a:cubicBezTo>
                  <a:cubicBezTo>
                    <a:pt x="1524" y="4430"/>
                    <a:pt x="643" y="2299"/>
                    <a:pt x="1893" y="1060"/>
                  </a:cubicBezTo>
                  <a:cubicBezTo>
                    <a:pt x="2299" y="655"/>
                    <a:pt x="2796" y="474"/>
                    <a:pt x="3284" y="474"/>
                  </a:cubicBezTo>
                  <a:close/>
                  <a:moveTo>
                    <a:pt x="3286" y="1"/>
                  </a:moveTo>
                  <a:cubicBezTo>
                    <a:pt x="1096" y="1"/>
                    <a:pt x="0" y="2644"/>
                    <a:pt x="1548" y="4192"/>
                  </a:cubicBezTo>
                  <a:cubicBezTo>
                    <a:pt x="2053" y="4696"/>
                    <a:pt x="2671" y="4922"/>
                    <a:pt x="3276" y="4922"/>
                  </a:cubicBezTo>
                  <a:cubicBezTo>
                    <a:pt x="4541" y="4922"/>
                    <a:pt x="5751" y="3935"/>
                    <a:pt x="5751" y="2453"/>
                  </a:cubicBezTo>
                  <a:cubicBezTo>
                    <a:pt x="5751" y="1096"/>
                    <a:pt x="4644" y="1"/>
                    <a:pt x="3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2302;p55"/>
            <p:cNvSpPr/>
            <p:nvPr/>
          </p:nvSpPr>
          <p:spPr>
            <a:xfrm>
              <a:off x="5604250" y="2300425"/>
              <a:ext cx="42150" cy="40425"/>
            </a:xfrm>
            <a:custGeom>
              <a:avLst/>
              <a:gdLst/>
              <a:ahLst/>
              <a:cxnLst/>
              <a:rect l="l" t="t" r="r" b="b"/>
              <a:pathLst>
                <a:path w="1686" h="1617" extrusionOk="0">
                  <a:moveTo>
                    <a:pt x="310" y="0"/>
                  </a:moveTo>
                  <a:cubicBezTo>
                    <a:pt x="1" y="0"/>
                    <a:pt x="1" y="488"/>
                    <a:pt x="310" y="488"/>
                  </a:cubicBezTo>
                  <a:cubicBezTo>
                    <a:pt x="799" y="488"/>
                    <a:pt x="1192" y="881"/>
                    <a:pt x="1192" y="1357"/>
                  </a:cubicBezTo>
                  <a:cubicBezTo>
                    <a:pt x="1180" y="1530"/>
                    <a:pt x="1308" y="1616"/>
                    <a:pt x="1434" y="1616"/>
                  </a:cubicBezTo>
                  <a:cubicBezTo>
                    <a:pt x="1561" y="1616"/>
                    <a:pt x="1686" y="1530"/>
                    <a:pt x="1668" y="1357"/>
                  </a:cubicBezTo>
                  <a:cubicBezTo>
                    <a:pt x="1668" y="607"/>
                    <a:pt x="1061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2303;p55"/>
            <p:cNvSpPr/>
            <p:nvPr/>
          </p:nvSpPr>
          <p:spPr>
            <a:xfrm>
              <a:off x="5578075" y="2328775"/>
              <a:ext cx="41975" cy="39525"/>
            </a:xfrm>
            <a:custGeom>
              <a:avLst/>
              <a:gdLst/>
              <a:ahLst/>
              <a:cxnLst/>
              <a:rect l="l" t="t" r="r" b="b"/>
              <a:pathLst>
                <a:path w="1679" h="1581" extrusionOk="0">
                  <a:moveTo>
                    <a:pt x="244" y="0"/>
                  </a:moveTo>
                  <a:cubicBezTo>
                    <a:pt x="128" y="0"/>
                    <a:pt x="12" y="74"/>
                    <a:pt x="0" y="223"/>
                  </a:cubicBezTo>
                  <a:cubicBezTo>
                    <a:pt x="12" y="973"/>
                    <a:pt x="619" y="1581"/>
                    <a:pt x="1357" y="1581"/>
                  </a:cubicBezTo>
                  <a:cubicBezTo>
                    <a:pt x="1679" y="1581"/>
                    <a:pt x="1679" y="1104"/>
                    <a:pt x="1357" y="1104"/>
                  </a:cubicBezTo>
                  <a:cubicBezTo>
                    <a:pt x="881" y="1104"/>
                    <a:pt x="488" y="711"/>
                    <a:pt x="488" y="223"/>
                  </a:cubicBezTo>
                  <a:cubicBezTo>
                    <a:pt x="476" y="74"/>
                    <a:pt x="360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2304;p55"/>
            <p:cNvSpPr/>
            <p:nvPr/>
          </p:nvSpPr>
          <p:spPr>
            <a:xfrm>
              <a:off x="5564100" y="2421275"/>
              <a:ext cx="19950" cy="13100"/>
            </a:xfrm>
            <a:custGeom>
              <a:avLst/>
              <a:gdLst/>
              <a:ahLst/>
              <a:cxnLst/>
              <a:rect l="l" t="t" r="r" b="b"/>
              <a:pathLst>
                <a:path w="798" h="524" extrusionOk="0">
                  <a:moveTo>
                    <a:pt x="347" y="0"/>
                  </a:moveTo>
                  <a:cubicBezTo>
                    <a:pt x="114" y="0"/>
                    <a:pt x="1" y="360"/>
                    <a:pt x="261" y="464"/>
                  </a:cubicBezTo>
                  <a:lnTo>
                    <a:pt x="369" y="512"/>
                  </a:lnTo>
                  <a:cubicBezTo>
                    <a:pt x="392" y="524"/>
                    <a:pt x="428" y="524"/>
                    <a:pt x="452" y="524"/>
                  </a:cubicBezTo>
                  <a:cubicBezTo>
                    <a:pt x="726" y="524"/>
                    <a:pt x="797" y="167"/>
                    <a:pt x="547" y="71"/>
                  </a:cubicBezTo>
                  <a:lnTo>
                    <a:pt x="547" y="59"/>
                  </a:lnTo>
                  <a:lnTo>
                    <a:pt x="452" y="24"/>
                  </a:lnTo>
                  <a:cubicBezTo>
                    <a:pt x="415" y="7"/>
                    <a:pt x="380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2305;p55"/>
            <p:cNvSpPr/>
            <p:nvPr/>
          </p:nvSpPr>
          <p:spPr>
            <a:xfrm>
              <a:off x="5515600" y="2376350"/>
              <a:ext cx="49600" cy="48225"/>
            </a:xfrm>
            <a:custGeom>
              <a:avLst/>
              <a:gdLst/>
              <a:ahLst/>
              <a:cxnLst/>
              <a:rect l="l" t="t" r="r" b="b"/>
              <a:pathLst>
                <a:path w="1984" h="1929" extrusionOk="0">
                  <a:moveTo>
                    <a:pt x="321" y="1"/>
                  </a:moveTo>
                  <a:cubicBezTo>
                    <a:pt x="159" y="1"/>
                    <a:pt x="1" y="170"/>
                    <a:pt x="106" y="356"/>
                  </a:cubicBezTo>
                  <a:cubicBezTo>
                    <a:pt x="439" y="975"/>
                    <a:pt x="928" y="1499"/>
                    <a:pt x="1511" y="1892"/>
                  </a:cubicBezTo>
                  <a:cubicBezTo>
                    <a:pt x="1547" y="1916"/>
                    <a:pt x="1594" y="1928"/>
                    <a:pt x="1642" y="1928"/>
                  </a:cubicBezTo>
                  <a:cubicBezTo>
                    <a:pt x="1646" y="1928"/>
                    <a:pt x="1651" y="1928"/>
                    <a:pt x="1655" y="1928"/>
                  </a:cubicBezTo>
                  <a:cubicBezTo>
                    <a:pt x="1895" y="1928"/>
                    <a:pt x="1983" y="1604"/>
                    <a:pt x="1773" y="1487"/>
                  </a:cubicBezTo>
                  <a:cubicBezTo>
                    <a:pt x="1249" y="1142"/>
                    <a:pt x="820" y="678"/>
                    <a:pt x="523" y="130"/>
                  </a:cubicBezTo>
                  <a:cubicBezTo>
                    <a:pt x="473" y="38"/>
                    <a:pt x="397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2306;p55"/>
            <p:cNvSpPr/>
            <p:nvPr/>
          </p:nvSpPr>
          <p:spPr>
            <a:xfrm>
              <a:off x="5465250" y="2187600"/>
              <a:ext cx="294125" cy="294100"/>
            </a:xfrm>
            <a:custGeom>
              <a:avLst/>
              <a:gdLst/>
              <a:ahLst/>
              <a:cxnLst/>
              <a:rect l="l" t="t" r="r" b="b"/>
              <a:pathLst>
                <a:path w="11765" h="11764" extrusionOk="0">
                  <a:moveTo>
                    <a:pt x="10288" y="453"/>
                  </a:moveTo>
                  <a:cubicBezTo>
                    <a:pt x="10835" y="453"/>
                    <a:pt x="11288" y="905"/>
                    <a:pt x="11288" y="1453"/>
                  </a:cubicBezTo>
                  <a:lnTo>
                    <a:pt x="11288" y="3596"/>
                  </a:lnTo>
                  <a:lnTo>
                    <a:pt x="8502" y="3596"/>
                  </a:lnTo>
                  <a:cubicBezTo>
                    <a:pt x="7811" y="2799"/>
                    <a:pt x="6847" y="2400"/>
                    <a:pt x="5884" y="2400"/>
                  </a:cubicBezTo>
                  <a:cubicBezTo>
                    <a:pt x="4921" y="2400"/>
                    <a:pt x="3959" y="2799"/>
                    <a:pt x="3275" y="3596"/>
                  </a:cubicBezTo>
                  <a:lnTo>
                    <a:pt x="3251" y="3596"/>
                  </a:lnTo>
                  <a:lnTo>
                    <a:pt x="3251" y="453"/>
                  </a:lnTo>
                  <a:close/>
                  <a:moveTo>
                    <a:pt x="1358" y="465"/>
                  </a:moveTo>
                  <a:lnTo>
                    <a:pt x="1358" y="3608"/>
                  </a:lnTo>
                  <a:lnTo>
                    <a:pt x="477" y="3608"/>
                  </a:lnTo>
                  <a:lnTo>
                    <a:pt x="477" y="1465"/>
                  </a:lnTo>
                  <a:cubicBezTo>
                    <a:pt x="489" y="953"/>
                    <a:pt x="858" y="536"/>
                    <a:pt x="1358" y="465"/>
                  </a:cubicBezTo>
                  <a:close/>
                  <a:moveTo>
                    <a:pt x="2049" y="453"/>
                  </a:moveTo>
                  <a:lnTo>
                    <a:pt x="2049" y="3608"/>
                  </a:lnTo>
                  <a:lnTo>
                    <a:pt x="1822" y="3608"/>
                  </a:lnTo>
                  <a:lnTo>
                    <a:pt x="1822" y="453"/>
                  </a:lnTo>
                  <a:close/>
                  <a:moveTo>
                    <a:pt x="2763" y="453"/>
                  </a:moveTo>
                  <a:lnTo>
                    <a:pt x="2763" y="3608"/>
                  </a:lnTo>
                  <a:lnTo>
                    <a:pt x="2537" y="3608"/>
                  </a:lnTo>
                  <a:lnTo>
                    <a:pt x="2537" y="453"/>
                  </a:lnTo>
                  <a:close/>
                  <a:moveTo>
                    <a:pt x="5882" y="2894"/>
                  </a:moveTo>
                  <a:cubicBezTo>
                    <a:pt x="8537" y="2894"/>
                    <a:pt x="9859" y="6097"/>
                    <a:pt x="7990" y="7978"/>
                  </a:cubicBezTo>
                  <a:cubicBezTo>
                    <a:pt x="7383" y="8581"/>
                    <a:pt x="6639" y="8850"/>
                    <a:pt x="5909" y="8850"/>
                  </a:cubicBezTo>
                  <a:cubicBezTo>
                    <a:pt x="4376" y="8850"/>
                    <a:pt x="2906" y="7661"/>
                    <a:pt x="2906" y="5870"/>
                  </a:cubicBezTo>
                  <a:cubicBezTo>
                    <a:pt x="2906" y="4227"/>
                    <a:pt x="4239" y="2894"/>
                    <a:pt x="5870" y="2894"/>
                  </a:cubicBezTo>
                  <a:close/>
                  <a:moveTo>
                    <a:pt x="11288" y="4084"/>
                  </a:moveTo>
                  <a:lnTo>
                    <a:pt x="11288" y="10252"/>
                  </a:lnTo>
                  <a:cubicBezTo>
                    <a:pt x="11288" y="10811"/>
                    <a:pt x="10835" y="11252"/>
                    <a:pt x="10288" y="11252"/>
                  </a:cubicBezTo>
                  <a:lnTo>
                    <a:pt x="1489" y="11252"/>
                  </a:lnTo>
                  <a:cubicBezTo>
                    <a:pt x="929" y="11252"/>
                    <a:pt x="489" y="10799"/>
                    <a:pt x="489" y="10252"/>
                  </a:cubicBezTo>
                  <a:lnTo>
                    <a:pt x="489" y="4084"/>
                  </a:lnTo>
                  <a:lnTo>
                    <a:pt x="2918" y="4084"/>
                  </a:lnTo>
                  <a:cubicBezTo>
                    <a:pt x="1537" y="6394"/>
                    <a:pt x="3192" y="9323"/>
                    <a:pt x="5882" y="9323"/>
                  </a:cubicBezTo>
                  <a:cubicBezTo>
                    <a:pt x="8573" y="9323"/>
                    <a:pt x="10228" y="6394"/>
                    <a:pt x="8847" y="4084"/>
                  </a:cubicBezTo>
                  <a:close/>
                  <a:moveTo>
                    <a:pt x="1489" y="1"/>
                  </a:moveTo>
                  <a:cubicBezTo>
                    <a:pt x="667" y="1"/>
                    <a:pt x="1" y="655"/>
                    <a:pt x="1" y="1477"/>
                  </a:cubicBezTo>
                  <a:lnTo>
                    <a:pt x="1" y="10288"/>
                  </a:lnTo>
                  <a:cubicBezTo>
                    <a:pt x="1" y="11097"/>
                    <a:pt x="667" y="11764"/>
                    <a:pt x="1489" y="11764"/>
                  </a:cubicBezTo>
                  <a:lnTo>
                    <a:pt x="10288" y="11764"/>
                  </a:lnTo>
                  <a:cubicBezTo>
                    <a:pt x="11109" y="11764"/>
                    <a:pt x="11764" y="11097"/>
                    <a:pt x="11764" y="10288"/>
                  </a:cubicBezTo>
                  <a:lnTo>
                    <a:pt x="11764" y="1477"/>
                  </a:lnTo>
                  <a:cubicBezTo>
                    <a:pt x="11764" y="655"/>
                    <a:pt x="11109" y="1"/>
                    <a:pt x="10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2307;p55"/>
            <p:cNvSpPr/>
            <p:nvPr/>
          </p:nvSpPr>
          <p:spPr>
            <a:xfrm>
              <a:off x="5676000" y="2213500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822" y="453"/>
                  </a:moveTo>
                  <a:lnTo>
                    <a:pt x="1822" y="1810"/>
                  </a:lnTo>
                  <a:lnTo>
                    <a:pt x="465" y="1810"/>
                  </a:lnTo>
                  <a:lnTo>
                    <a:pt x="465" y="453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2048"/>
                  </a:lnTo>
                  <a:cubicBezTo>
                    <a:pt x="0" y="2179"/>
                    <a:pt x="107" y="2298"/>
                    <a:pt x="238" y="2298"/>
                  </a:cubicBezTo>
                  <a:lnTo>
                    <a:pt x="2060" y="2298"/>
                  </a:lnTo>
                  <a:cubicBezTo>
                    <a:pt x="2191" y="2298"/>
                    <a:pt x="2298" y="2191"/>
                    <a:pt x="2298" y="2048"/>
                  </a:cubicBezTo>
                  <a:lnTo>
                    <a:pt x="2298" y="239"/>
                  </a:lnTo>
                  <a:cubicBezTo>
                    <a:pt x="2298" y="108"/>
                    <a:pt x="2191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2308;p55"/>
          <p:cNvGrpSpPr/>
          <p:nvPr/>
        </p:nvGrpSpPr>
        <p:grpSpPr>
          <a:xfrm>
            <a:off x="5291359" y="4097748"/>
            <a:ext cx="208675" cy="294025"/>
            <a:chOff x="4798800" y="2553500"/>
            <a:chExt cx="208675" cy="294025"/>
          </a:xfrm>
        </p:grpSpPr>
        <p:sp>
          <p:nvSpPr>
            <p:cNvPr id="609" name="Google Shape;2309;p55"/>
            <p:cNvSpPr/>
            <p:nvPr/>
          </p:nvSpPr>
          <p:spPr>
            <a:xfrm>
              <a:off x="4919050" y="2640550"/>
              <a:ext cx="11925" cy="14775"/>
            </a:xfrm>
            <a:custGeom>
              <a:avLst/>
              <a:gdLst/>
              <a:ahLst/>
              <a:cxnLst/>
              <a:rect l="l" t="t" r="r" b="b"/>
              <a:pathLst>
                <a:path w="477" h="591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28"/>
                    <a:pt x="1" y="123"/>
                    <a:pt x="1" y="242"/>
                  </a:cubicBezTo>
                  <a:lnTo>
                    <a:pt x="1" y="337"/>
                  </a:lnTo>
                  <a:cubicBezTo>
                    <a:pt x="1" y="456"/>
                    <a:pt x="84" y="563"/>
                    <a:pt x="203" y="587"/>
                  </a:cubicBezTo>
                  <a:cubicBezTo>
                    <a:pt x="215" y="589"/>
                    <a:pt x="228" y="590"/>
                    <a:pt x="240" y="590"/>
                  </a:cubicBezTo>
                  <a:cubicBezTo>
                    <a:pt x="368" y="590"/>
                    <a:pt x="477" y="480"/>
                    <a:pt x="477" y="349"/>
                  </a:cubicBezTo>
                  <a:lnTo>
                    <a:pt x="477" y="242"/>
                  </a:lnTo>
                  <a:cubicBezTo>
                    <a:pt x="477" y="102"/>
                    <a:pt x="3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2310;p55"/>
            <p:cNvSpPr/>
            <p:nvPr/>
          </p:nvSpPr>
          <p:spPr>
            <a:xfrm>
              <a:off x="4875300" y="2640250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4" y="28"/>
                    <a:pt x="0" y="135"/>
                    <a:pt x="0" y="254"/>
                  </a:cubicBezTo>
                  <a:lnTo>
                    <a:pt x="0" y="349"/>
                  </a:lnTo>
                  <a:cubicBezTo>
                    <a:pt x="0" y="510"/>
                    <a:pt x="123" y="590"/>
                    <a:pt x="245" y="590"/>
                  </a:cubicBezTo>
                  <a:cubicBezTo>
                    <a:pt x="367" y="590"/>
                    <a:pt x="489" y="510"/>
                    <a:pt x="489" y="349"/>
                  </a:cubicBezTo>
                  <a:lnTo>
                    <a:pt x="489" y="242"/>
                  </a:lnTo>
                  <a:cubicBezTo>
                    <a:pt x="489" y="112"/>
                    <a:pt x="369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2311;p55"/>
            <p:cNvSpPr/>
            <p:nvPr/>
          </p:nvSpPr>
          <p:spPr>
            <a:xfrm>
              <a:off x="4962525" y="2640550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5" y="1"/>
                  </a:moveTo>
                  <a:cubicBezTo>
                    <a:pt x="231" y="1"/>
                    <a:pt x="217" y="2"/>
                    <a:pt x="202" y="4"/>
                  </a:cubicBezTo>
                  <a:cubicBezTo>
                    <a:pt x="83" y="28"/>
                    <a:pt x="0" y="123"/>
                    <a:pt x="0" y="242"/>
                  </a:cubicBezTo>
                  <a:lnTo>
                    <a:pt x="0" y="337"/>
                  </a:lnTo>
                  <a:cubicBezTo>
                    <a:pt x="0" y="456"/>
                    <a:pt x="83" y="563"/>
                    <a:pt x="202" y="587"/>
                  </a:cubicBezTo>
                  <a:cubicBezTo>
                    <a:pt x="216" y="589"/>
                    <a:pt x="229" y="590"/>
                    <a:pt x="242" y="590"/>
                  </a:cubicBezTo>
                  <a:cubicBezTo>
                    <a:pt x="379" y="590"/>
                    <a:pt x="488" y="480"/>
                    <a:pt x="488" y="349"/>
                  </a:cubicBezTo>
                  <a:lnTo>
                    <a:pt x="488" y="242"/>
                  </a:lnTo>
                  <a:cubicBezTo>
                    <a:pt x="488" y="102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2312;p55"/>
            <p:cNvSpPr/>
            <p:nvPr/>
          </p:nvSpPr>
          <p:spPr>
            <a:xfrm>
              <a:off x="4831250" y="2640250"/>
              <a:ext cx="12825" cy="15225"/>
            </a:xfrm>
            <a:custGeom>
              <a:avLst/>
              <a:gdLst/>
              <a:ahLst/>
              <a:cxnLst/>
              <a:rect l="l" t="t" r="r" b="b"/>
              <a:pathLst>
                <a:path w="513" h="609" extrusionOk="0">
                  <a:moveTo>
                    <a:pt x="254" y="1"/>
                  </a:moveTo>
                  <a:cubicBezTo>
                    <a:pt x="241" y="1"/>
                    <a:pt x="228" y="2"/>
                    <a:pt x="215" y="4"/>
                  </a:cubicBezTo>
                  <a:cubicBezTo>
                    <a:pt x="96" y="28"/>
                    <a:pt x="12" y="135"/>
                    <a:pt x="12" y="254"/>
                  </a:cubicBezTo>
                  <a:lnTo>
                    <a:pt x="12" y="349"/>
                  </a:lnTo>
                  <a:cubicBezTo>
                    <a:pt x="0" y="522"/>
                    <a:pt x="128" y="608"/>
                    <a:pt x="256" y="608"/>
                  </a:cubicBezTo>
                  <a:cubicBezTo>
                    <a:pt x="384" y="608"/>
                    <a:pt x="512" y="522"/>
                    <a:pt x="500" y="349"/>
                  </a:cubicBezTo>
                  <a:lnTo>
                    <a:pt x="500" y="242"/>
                  </a:lnTo>
                  <a:cubicBezTo>
                    <a:pt x="500" y="112"/>
                    <a:pt x="391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313;p55"/>
            <p:cNvSpPr/>
            <p:nvPr/>
          </p:nvSpPr>
          <p:spPr>
            <a:xfrm>
              <a:off x="4798800" y="2553500"/>
              <a:ext cx="208675" cy="294025"/>
            </a:xfrm>
            <a:custGeom>
              <a:avLst/>
              <a:gdLst/>
              <a:ahLst/>
              <a:cxnLst/>
              <a:rect l="l" t="t" r="r" b="b"/>
              <a:pathLst>
                <a:path w="8347" h="11761" extrusionOk="0">
                  <a:moveTo>
                    <a:pt x="4180" y="485"/>
                  </a:moveTo>
                  <a:cubicBezTo>
                    <a:pt x="5013" y="485"/>
                    <a:pt x="5823" y="819"/>
                    <a:pt x="6418" y="1402"/>
                  </a:cubicBezTo>
                  <a:lnTo>
                    <a:pt x="1953" y="1402"/>
                  </a:lnTo>
                  <a:cubicBezTo>
                    <a:pt x="2549" y="819"/>
                    <a:pt x="3346" y="485"/>
                    <a:pt x="4180" y="485"/>
                  </a:cubicBezTo>
                  <a:close/>
                  <a:moveTo>
                    <a:pt x="7454" y="1878"/>
                  </a:moveTo>
                  <a:lnTo>
                    <a:pt x="7454" y="2117"/>
                  </a:lnTo>
                  <a:lnTo>
                    <a:pt x="929" y="2117"/>
                  </a:lnTo>
                  <a:lnTo>
                    <a:pt x="929" y="1878"/>
                  </a:lnTo>
                  <a:close/>
                  <a:moveTo>
                    <a:pt x="7549" y="2593"/>
                  </a:moveTo>
                  <a:lnTo>
                    <a:pt x="7692" y="2807"/>
                  </a:lnTo>
                  <a:lnTo>
                    <a:pt x="691" y="2807"/>
                  </a:lnTo>
                  <a:lnTo>
                    <a:pt x="822" y="2593"/>
                  </a:lnTo>
                  <a:close/>
                  <a:moveTo>
                    <a:pt x="7883" y="3283"/>
                  </a:moveTo>
                  <a:lnTo>
                    <a:pt x="7883" y="5653"/>
                  </a:lnTo>
                  <a:lnTo>
                    <a:pt x="7037" y="5653"/>
                  </a:lnTo>
                  <a:lnTo>
                    <a:pt x="7037" y="4593"/>
                  </a:lnTo>
                  <a:cubicBezTo>
                    <a:pt x="7037" y="4474"/>
                    <a:pt x="6954" y="4367"/>
                    <a:pt x="6835" y="4355"/>
                  </a:cubicBezTo>
                  <a:cubicBezTo>
                    <a:pt x="6816" y="4351"/>
                    <a:pt x="6797" y="4349"/>
                    <a:pt x="6780" y="4349"/>
                  </a:cubicBezTo>
                  <a:cubicBezTo>
                    <a:pt x="6650" y="4349"/>
                    <a:pt x="6549" y="4456"/>
                    <a:pt x="6549" y="4581"/>
                  </a:cubicBezTo>
                  <a:lnTo>
                    <a:pt x="6549" y="5653"/>
                  </a:lnTo>
                  <a:lnTo>
                    <a:pt x="5287" y="5653"/>
                  </a:lnTo>
                  <a:lnTo>
                    <a:pt x="5287" y="4593"/>
                  </a:lnTo>
                  <a:cubicBezTo>
                    <a:pt x="5287" y="4474"/>
                    <a:pt x="5204" y="4379"/>
                    <a:pt x="5096" y="4355"/>
                  </a:cubicBezTo>
                  <a:cubicBezTo>
                    <a:pt x="5083" y="4353"/>
                    <a:pt x="5070" y="4352"/>
                    <a:pt x="5056" y="4352"/>
                  </a:cubicBezTo>
                  <a:cubicBezTo>
                    <a:pt x="4928" y="4352"/>
                    <a:pt x="4811" y="4453"/>
                    <a:pt x="4811" y="4593"/>
                  </a:cubicBezTo>
                  <a:lnTo>
                    <a:pt x="4811" y="5653"/>
                  </a:lnTo>
                  <a:lnTo>
                    <a:pt x="3549" y="5653"/>
                  </a:lnTo>
                  <a:lnTo>
                    <a:pt x="3549" y="4593"/>
                  </a:lnTo>
                  <a:cubicBezTo>
                    <a:pt x="3549" y="4474"/>
                    <a:pt x="3465" y="4379"/>
                    <a:pt x="3346" y="4355"/>
                  </a:cubicBezTo>
                  <a:cubicBezTo>
                    <a:pt x="3333" y="4353"/>
                    <a:pt x="3320" y="4352"/>
                    <a:pt x="3306" y="4352"/>
                  </a:cubicBezTo>
                  <a:cubicBezTo>
                    <a:pt x="3180" y="4352"/>
                    <a:pt x="3072" y="4453"/>
                    <a:pt x="3072" y="4593"/>
                  </a:cubicBezTo>
                  <a:lnTo>
                    <a:pt x="3072" y="5653"/>
                  </a:lnTo>
                  <a:lnTo>
                    <a:pt x="1810" y="5653"/>
                  </a:lnTo>
                  <a:lnTo>
                    <a:pt x="1810" y="4593"/>
                  </a:lnTo>
                  <a:cubicBezTo>
                    <a:pt x="1810" y="4474"/>
                    <a:pt x="1727" y="4379"/>
                    <a:pt x="1608" y="4355"/>
                  </a:cubicBezTo>
                  <a:cubicBezTo>
                    <a:pt x="1593" y="4353"/>
                    <a:pt x="1579" y="4352"/>
                    <a:pt x="1565" y="4352"/>
                  </a:cubicBezTo>
                  <a:cubicBezTo>
                    <a:pt x="1430" y="4352"/>
                    <a:pt x="1322" y="4453"/>
                    <a:pt x="1322" y="4593"/>
                  </a:cubicBezTo>
                  <a:lnTo>
                    <a:pt x="1322" y="5653"/>
                  </a:lnTo>
                  <a:lnTo>
                    <a:pt x="489" y="5653"/>
                  </a:lnTo>
                  <a:lnTo>
                    <a:pt x="489" y="3283"/>
                  </a:lnTo>
                  <a:close/>
                  <a:moveTo>
                    <a:pt x="7799" y="6105"/>
                  </a:moveTo>
                  <a:lnTo>
                    <a:pt x="7704" y="6450"/>
                  </a:lnTo>
                  <a:lnTo>
                    <a:pt x="667" y="6450"/>
                  </a:lnTo>
                  <a:cubicBezTo>
                    <a:pt x="644" y="6367"/>
                    <a:pt x="620" y="6260"/>
                    <a:pt x="572" y="6105"/>
                  </a:cubicBezTo>
                  <a:close/>
                  <a:moveTo>
                    <a:pt x="7644" y="6939"/>
                  </a:moveTo>
                  <a:lnTo>
                    <a:pt x="7644" y="8272"/>
                  </a:lnTo>
                  <a:cubicBezTo>
                    <a:pt x="6561" y="7701"/>
                    <a:pt x="5370" y="7415"/>
                    <a:pt x="4181" y="7415"/>
                  </a:cubicBezTo>
                  <a:cubicBezTo>
                    <a:pt x="2992" y="7415"/>
                    <a:pt x="1804" y="7701"/>
                    <a:pt x="727" y="8272"/>
                  </a:cubicBezTo>
                  <a:lnTo>
                    <a:pt x="727" y="6939"/>
                  </a:lnTo>
                  <a:close/>
                  <a:moveTo>
                    <a:pt x="4181" y="7903"/>
                  </a:moveTo>
                  <a:cubicBezTo>
                    <a:pt x="5376" y="7903"/>
                    <a:pt x="6573" y="8213"/>
                    <a:pt x="7644" y="8832"/>
                  </a:cubicBezTo>
                  <a:lnTo>
                    <a:pt x="7644" y="9951"/>
                  </a:lnTo>
                  <a:lnTo>
                    <a:pt x="727" y="9951"/>
                  </a:lnTo>
                  <a:lnTo>
                    <a:pt x="727" y="8832"/>
                  </a:lnTo>
                  <a:cubicBezTo>
                    <a:pt x="1792" y="8213"/>
                    <a:pt x="2986" y="7903"/>
                    <a:pt x="4181" y="7903"/>
                  </a:cubicBezTo>
                  <a:close/>
                  <a:moveTo>
                    <a:pt x="7394" y="10427"/>
                  </a:moveTo>
                  <a:lnTo>
                    <a:pt x="7251" y="10618"/>
                  </a:lnTo>
                  <a:lnTo>
                    <a:pt x="1120" y="10618"/>
                  </a:lnTo>
                  <a:lnTo>
                    <a:pt x="977" y="10427"/>
                  </a:lnTo>
                  <a:close/>
                  <a:moveTo>
                    <a:pt x="6966" y="11070"/>
                  </a:moveTo>
                  <a:lnTo>
                    <a:pt x="6859" y="11284"/>
                  </a:lnTo>
                  <a:lnTo>
                    <a:pt x="1525" y="11284"/>
                  </a:lnTo>
                  <a:lnTo>
                    <a:pt x="1406" y="11070"/>
                  </a:lnTo>
                  <a:close/>
                  <a:moveTo>
                    <a:pt x="4172" y="0"/>
                  </a:moveTo>
                  <a:cubicBezTo>
                    <a:pt x="3102" y="0"/>
                    <a:pt x="2031" y="468"/>
                    <a:pt x="1298" y="1402"/>
                  </a:cubicBezTo>
                  <a:lnTo>
                    <a:pt x="679" y="1402"/>
                  </a:lnTo>
                  <a:cubicBezTo>
                    <a:pt x="548" y="1402"/>
                    <a:pt x="441" y="1509"/>
                    <a:pt x="441" y="1640"/>
                  </a:cubicBezTo>
                  <a:lnTo>
                    <a:pt x="441" y="2283"/>
                  </a:lnTo>
                  <a:lnTo>
                    <a:pt x="48" y="2926"/>
                  </a:lnTo>
                  <a:cubicBezTo>
                    <a:pt x="12" y="2962"/>
                    <a:pt x="1" y="3010"/>
                    <a:pt x="1" y="3045"/>
                  </a:cubicBezTo>
                  <a:lnTo>
                    <a:pt x="1" y="5879"/>
                  </a:lnTo>
                  <a:cubicBezTo>
                    <a:pt x="1" y="5903"/>
                    <a:pt x="12" y="5927"/>
                    <a:pt x="12" y="5950"/>
                  </a:cubicBezTo>
                  <a:cubicBezTo>
                    <a:pt x="96" y="6212"/>
                    <a:pt x="215" y="6617"/>
                    <a:pt x="239" y="6724"/>
                  </a:cubicBezTo>
                  <a:lnTo>
                    <a:pt x="239" y="10177"/>
                  </a:lnTo>
                  <a:cubicBezTo>
                    <a:pt x="239" y="10225"/>
                    <a:pt x="263" y="10284"/>
                    <a:pt x="298" y="10320"/>
                  </a:cubicBezTo>
                  <a:lnTo>
                    <a:pt x="798" y="10963"/>
                  </a:lnTo>
                  <a:lnTo>
                    <a:pt x="1167" y="11630"/>
                  </a:lnTo>
                  <a:cubicBezTo>
                    <a:pt x="1199" y="11703"/>
                    <a:pt x="1266" y="11739"/>
                    <a:pt x="1339" y="11739"/>
                  </a:cubicBezTo>
                  <a:cubicBezTo>
                    <a:pt x="1349" y="11739"/>
                    <a:pt x="1359" y="11738"/>
                    <a:pt x="1370" y="11737"/>
                  </a:cubicBezTo>
                  <a:lnTo>
                    <a:pt x="6990" y="11761"/>
                  </a:lnTo>
                  <a:lnTo>
                    <a:pt x="7037" y="11761"/>
                  </a:lnTo>
                  <a:cubicBezTo>
                    <a:pt x="7121" y="11761"/>
                    <a:pt x="7192" y="11713"/>
                    <a:pt x="7240" y="11630"/>
                  </a:cubicBezTo>
                  <a:lnTo>
                    <a:pt x="7597" y="10963"/>
                  </a:lnTo>
                  <a:lnTo>
                    <a:pt x="8073" y="10320"/>
                  </a:lnTo>
                  <a:cubicBezTo>
                    <a:pt x="8097" y="10284"/>
                    <a:pt x="8121" y="10225"/>
                    <a:pt x="8121" y="10177"/>
                  </a:cubicBezTo>
                  <a:lnTo>
                    <a:pt x="8121" y="6736"/>
                  </a:lnTo>
                  <a:lnTo>
                    <a:pt x="8335" y="5962"/>
                  </a:lnTo>
                  <a:cubicBezTo>
                    <a:pt x="8347" y="5939"/>
                    <a:pt x="8347" y="5915"/>
                    <a:pt x="8347" y="5891"/>
                  </a:cubicBezTo>
                  <a:lnTo>
                    <a:pt x="8347" y="3057"/>
                  </a:lnTo>
                  <a:cubicBezTo>
                    <a:pt x="8347" y="3010"/>
                    <a:pt x="8335" y="2962"/>
                    <a:pt x="8311" y="2926"/>
                  </a:cubicBezTo>
                  <a:cubicBezTo>
                    <a:pt x="8192" y="2724"/>
                    <a:pt x="8002" y="2414"/>
                    <a:pt x="7930" y="2295"/>
                  </a:cubicBezTo>
                  <a:lnTo>
                    <a:pt x="7930" y="1640"/>
                  </a:lnTo>
                  <a:cubicBezTo>
                    <a:pt x="7930" y="1509"/>
                    <a:pt x="7823" y="1402"/>
                    <a:pt x="7692" y="1402"/>
                  </a:cubicBezTo>
                  <a:lnTo>
                    <a:pt x="7037" y="1402"/>
                  </a:lnTo>
                  <a:cubicBezTo>
                    <a:pt x="6311" y="468"/>
                    <a:pt x="5242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2314;p55"/>
          <p:cNvGrpSpPr/>
          <p:nvPr/>
        </p:nvGrpSpPr>
        <p:grpSpPr>
          <a:xfrm>
            <a:off x="4816809" y="4097711"/>
            <a:ext cx="248850" cy="294100"/>
            <a:chOff x="4043950" y="2553425"/>
            <a:chExt cx="248850" cy="294100"/>
          </a:xfrm>
        </p:grpSpPr>
        <p:sp>
          <p:nvSpPr>
            <p:cNvPr id="615" name="Google Shape;2315;p55"/>
            <p:cNvSpPr/>
            <p:nvPr/>
          </p:nvSpPr>
          <p:spPr>
            <a:xfrm>
              <a:off x="4117475" y="2675150"/>
              <a:ext cx="101225" cy="108075"/>
            </a:xfrm>
            <a:custGeom>
              <a:avLst/>
              <a:gdLst/>
              <a:ahLst/>
              <a:cxnLst/>
              <a:rect l="l" t="t" r="r" b="b"/>
              <a:pathLst>
                <a:path w="4049" h="4323" extrusionOk="0">
                  <a:moveTo>
                    <a:pt x="3560" y="489"/>
                  </a:moveTo>
                  <a:lnTo>
                    <a:pt x="3560" y="3835"/>
                  </a:lnTo>
                  <a:lnTo>
                    <a:pt x="488" y="3835"/>
                  </a:lnTo>
                  <a:lnTo>
                    <a:pt x="488" y="489"/>
                  </a:lnTo>
                  <a:close/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lnTo>
                    <a:pt x="0" y="4085"/>
                  </a:lnTo>
                  <a:cubicBezTo>
                    <a:pt x="0" y="4216"/>
                    <a:pt x="107" y="4323"/>
                    <a:pt x="238" y="4323"/>
                  </a:cubicBezTo>
                  <a:lnTo>
                    <a:pt x="3810" y="4323"/>
                  </a:lnTo>
                  <a:cubicBezTo>
                    <a:pt x="3941" y="4323"/>
                    <a:pt x="4048" y="4216"/>
                    <a:pt x="4048" y="4085"/>
                  </a:cubicBezTo>
                  <a:lnTo>
                    <a:pt x="4048" y="239"/>
                  </a:lnTo>
                  <a:cubicBezTo>
                    <a:pt x="4048" y="108"/>
                    <a:pt x="3941" y="1"/>
                    <a:pt x="3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2316;p55"/>
            <p:cNvSpPr/>
            <p:nvPr/>
          </p:nvSpPr>
          <p:spPr>
            <a:xfrm>
              <a:off x="4085325" y="2643025"/>
              <a:ext cx="165525" cy="172350"/>
            </a:xfrm>
            <a:custGeom>
              <a:avLst/>
              <a:gdLst/>
              <a:ahLst/>
              <a:cxnLst/>
              <a:rect l="l" t="t" r="r" b="b"/>
              <a:pathLst>
                <a:path w="6621" h="6894" extrusionOk="0">
                  <a:moveTo>
                    <a:pt x="6156" y="464"/>
                  </a:moveTo>
                  <a:lnTo>
                    <a:pt x="6156" y="6418"/>
                  </a:lnTo>
                  <a:lnTo>
                    <a:pt x="477" y="6418"/>
                  </a:lnTo>
                  <a:lnTo>
                    <a:pt x="477" y="464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6656"/>
                  </a:lnTo>
                  <a:cubicBezTo>
                    <a:pt x="0" y="6787"/>
                    <a:pt x="107" y="6894"/>
                    <a:pt x="238" y="6894"/>
                  </a:cubicBezTo>
                  <a:lnTo>
                    <a:pt x="6382" y="6894"/>
                  </a:lnTo>
                  <a:cubicBezTo>
                    <a:pt x="6513" y="6894"/>
                    <a:pt x="6620" y="6787"/>
                    <a:pt x="6620" y="6656"/>
                  </a:cubicBezTo>
                  <a:lnTo>
                    <a:pt x="6620" y="238"/>
                  </a:lnTo>
                  <a:cubicBezTo>
                    <a:pt x="6620" y="107"/>
                    <a:pt x="6513" y="0"/>
                    <a:pt x="6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2317;p55"/>
            <p:cNvSpPr/>
            <p:nvPr/>
          </p:nvSpPr>
          <p:spPr>
            <a:xfrm>
              <a:off x="4043950" y="2553425"/>
              <a:ext cx="248850" cy="294100"/>
            </a:xfrm>
            <a:custGeom>
              <a:avLst/>
              <a:gdLst/>
              <a:ahLst/>
              <a:cxnLst/>
              <a:rect l="l" t="t" r="r" b="b"/>
              <a:pathLst>
                <a:path w="9954" h="11764" extrusionOk="0">
                  <a:moveTo>
                    <a:pt x="8811" y="488"/>
                  </a:moveTo>
                  <a:cubicBezTo>
                    <a:pt x="9168" y="488"/>
                    <a:pt x="9466" y="786"/>
                    <a:pt x="9466" y="1143"/>
                  </a:cubicBezTo>
                  <a:lnTo>
                    <a:pt x="9466" y="10633"/>
                  </a:lnTo>
                  <a:cubicBezTo>
                    <a:pt x="9466" y="10990"/>
                    <a:pt x="9168" y="11287"/>
                    <a:pt x="8811" y="11287"/>
                  </a:cubicBezTo>
                  <a:lnTo>
                    <a:pt x="1143" y="11287"/>
                  </a:lnTo>
                  <a:cubicBezTo>
                    <a:pt x="774" y="11287"/>
                    <a:pt x="488" y="10990"/>
                    <a:pt x="488" y="10633"/>
                  </a:cubicBezTo>
                  <a:lnTo>
                    <a:pt x="488" y="1143"/>
                  </a:lnTo>
                  <a:cubicBezTo>
                    <a:pt x="488" y="774"/>
                    <a:pt x="774" y="488"/>
                    <a:pt x="1143" y="488"/>
                  </a:cubicBezTo>
                  <a:lnTo>
                    <a:pt x="1405" y="488"/>
                  </a:lnTo>
                  <a:lnTo>
                    <a:pt x="1405" y="869"/>
                  </a:lnTo>
                  <a:cubicBezTo>
                    <a:pt x="1405" y="1000"/>
                    <a:pt x="1512" y="1108"/>
                    <a:pt x="1643" y="1108"/>
                  </a:cubicBezTo>
                  <a:lnTo>
                    <a:pt x="8311" y="1108"/>
                  </a:lnTo>
                  <a:cubicBezTo>
                    <a:pt x="8442" y="1108"/>
                    <a:pt x="8549" y="1000"/>
                    <a:pt x="8549" y="869"/>
                  </a:cubicBezTo>
                  <a:lnTo>
                    <a:pt x="8549" y="488"/>
                  </a:lnTo>
                  <a:close/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10633"/>
                  </a:lnTo>
                  <a:cubicBezTo>
                    <a:pt x="0" y="11252"/>
                    <a:pt x="512" y="11764"/>
                    <a:pt x="1143" y="11764"/>
                  </a:cubicBezTo>
                  <a:lnTo>
                    <a:pt x="8811" y="11764"/>
                  </a:lnTo>
                  <a:cubicBezTo>
                    <a:pt x="9442" y="11764"/>
                    <a:pt x="9942" y="11252"/>
                    <a:pt x="9954" y="10633"/>
                  </a:cubicBezTo>
                  <a:lnTo>
                    <a:pt x="9954" y="1131"/>
                  </a:lnTo>
                  <a:cubicBezTo>
                    <a:pt x="9954" y="512"/>
                    <a:pt x="9442" y="0"/>
                    <a:pt x="8811" y="0"/>
                  </a:cubicBezTo>
                  <a:lnTo>
                    <a:pt x="8311" y="0"/>
                  </a:lnTo>
                  <a:cubicBezTo>
                    <a:pt x="8168" y="0"/>
                    <a:pt x="8061" y="107"/>
                    <a:pt x="8061" y="238"/>
                  </a:cubicBezTo>
                  <a:lnTo>
                    <a:pt x="8061" y="619"/>
                  </a:lnTo>
                  <a:lnTo>
                    <a:pt x="1858" y="619"/>
                  </a:lnTo>
                  <a:lnTo>
                    <a:pt x="1858" y="238"/>
                  </a:lnTo>
                  <a:cubicBezTo>
                    <a:pt x="1858" y="107"/>
                    <a:pt x="1751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2318;p55"/>
            <p:cNvSpPr/>
            <p:nvPr/>
          </p:nvSpPr>
          <p:spPr>
            <a:xfrm>
              <a:off x="4205575" y="2584675"/>
              <a:ext cx="45575" cy="47950"/>
            </a:xfrm>
            <a:custGeom>
              <a:avLst/>
              <a:gdLst/>
              <a:ahLst/>
              <a:cxnLst/>
              <a:rect l="l" t="t" r="r" b="b"/>
              <a:pathLst>
                <a:path w="1823" h="1918" extrusionOk="0">
                  <a:moveTo>
                    <a:pt x="917" y="810"/>
                  </a:moveTo>
                  <a:lnTo>
                    <a:pt x="1215" y="1441"/>
                  </a:lnTo>
                  <a:lnTo>
                    <a:pt x="620" y="1441"/>
                  </a:lnTo>
                  <a:lnTo>
                    <a:pt x="917" y="810"/>
                  </a:lnTo>
                  <a:close/>
                  <a:moveTo>
                    <a:pt x="916" y="0"/>
                  </a:moveTo>
                  <a:cubicBezTo>
                    <a:pt x="828" y="0"/>
                    <a:pt x="739" y="48"/>
                    <a:pt x="691" y="143"/>
                  </a:cubicBezTo>
                  <a:lnTo>
                    <a:pt x="36" y="1572"/>
                  </a:lnTo>
                  <a:cubicBezTo>
                    <a:pt x="12" y="1620"/>
                    <a:pt x="0" y="1679"/>
                    <a:pt x="12" y="1727"/>
                  </a:cubicBezTo>
                  <a:cubicBezTo>
                    <a:pt x="36" y="1834"/>
                    <a:pt x="131" y="1917"/>
                    <a:pt x="250" y="1917"/>
                  </a:cubicBezTo>
                  <a:lnTo>
                    <a:pt x="1584" y="1917"/>
                  </a:lnTo>
                  <a:cubicBezTo>
                    <a:pt x="1679" y="1917"/>
                    <a:pt x="1774" y="1846"/>
                    <a:pt x="1810" y="1751"/>
                  </a:cubicBezTo>
                  <a:cubicBezTo>
                    <a:pt x="1822" y="1691"/>
                    <a:pt x="1822" y="1620"/>
                    <a:pt x="1786" y="1572"/>
                  </a:cubicBezTo>
                  <a:lnTo>
                    <a:pt x="1132" y="143"/>
                  </a:lnTo>
                  <a:cubicBezTo>
                    <a:pt x="1090" y="48"/>
                    <a:pt x="1004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319;p55"/>
            <p:cNvSpPr/>
            <p:nvPr/>
          </p:nvSpPr>
          <p:spPr>
            <a:xfrm>
              <a:off x="4138000" y="2694725"/>
              <a:ext cx="12225" cy="14775"/>
            </a:xfrm>
            <a:custGeom>
              <a:avLst/>
              <a:gdLst/>
              <a:ahLst/>
              <a:cxnLst/>
              <a:rect l="l" t="t" r="r" b="b"/>
              <a:pathLst>
                <a:path w="489" h="591" extrusionOk="0">
                  <a:moveTo>
                    <a:pt x="246" y="0"/>
                  </a:moveTo>
                  <a:cubicBezTo>
                    <a:pt x="232" y="0"/>
                    <a:pt x="218" y="2"/>
                    <a:pt x="203" y="4"/>
                  </a:cubicBezTo>
                  <a:cubicBezTo>
                    <a:pt x="96" y="28"/>
                    <a:pt x="13" y="123"/>
                    <a:pt x="13" y="242"/>
                  </a:cubicBezTo>
                  <a:lnTo>
                    <a:pt x="13" y="349"/>
                  </a:lnTo>
                  <a:cubicBezTo>
                    <a:pt x="1" y="468"/>
                    <a:pt x="96" y="563"/>
                    <a:pt x="203" y="587"/>
                  </a:cubicBezTo>
                  <a:cubicBezTo>
                    <a:pt x="218" y="589"/>
                    <a:pt x="232" y="590"/>
                    <a:pt x="246" y="590"/>
                  </a:cubicBezTo>
                  <a:cubicBezTo>
                    <a:pt x="381" y="590"/>
                    <a:pt x="489" y="489"/>
                    <a:pt x="489" y="349"/>
                  </a:cubicBezTo>
                  <a:lnTo>
                    <a:pt x="489" y="242"/>
                  </a:lnTo>
                  <a:cubicBezTo>
                    <a:pt x="489" y="102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2320;p55"/>
            <p:cNvSpPr/>
            <p:nvPr/>
          </p:nvSpPr>
          <p:spPr>
            <a:xfrm>
              <a:off x="4138000" y="2716750"/>
              <a:ext cx="12225" cy="37100"/>
            </a:xfrm>
            <a:custGeom>
              <a:avLst/>
              <a:gdLst/>
              <a:ahLst/>
              <a:cxnLst/>
              <a:rect l="l" t="t" r="r" b="b"/>
              <a:pathLst>
                <a:path w="489" h="1484" extrusionOk="0">
                  <a:moveTo>
                    <a:pt x="246" y="1"/>
                  </a:moveTo>
                  <a:cubicBezTo>
                    <a:pt x="232" y="1"/>
                    <a:pt x="218" y="2"/>
                    <a:pt x="203" y="4"/>
                  </a:cubicBezTo>
                  <a:cubicBezTo>
                    <a:pt x="96" y="16"/>
                    <a:pt x="1" y="123"/>
                    <a:pt x="13" y="242"/>
                  </a:cubicBezTo>
                  <a:lnTo>
                    <a:pt x="13" y="1242"/>
                  </a:lnTo>
                  <a:cubicBezTo>
                    <a:pt x="1" y="1361"/>
                    <a:pt x="96" y="1456"/>
                    <a:pt x="203" y="1480"/>
                  </a:cubicBezTo>
                  <a:cubicBezTo>
                    <a:pt x="218" y="1482"/>
                    <a:pt x="232" y="1483"/>
                    <a:pt x="246" y="1483"/>
                  </a:cubicBezTo>
                  <a:cubicBezTo>
                    <a:pt x="381" y="1483"/>
                    <a:pt x="489" y="1382"/>
                    <a:pt x="489" y="1242"/>
                  </a:cubicBezTo>
                  <a:lnTo>
                    <a:pt x="489" y="242"/>
                  </a:lnTo>
                  <a:cubicBezTo>
                    <a:pt x="489" y="102"/>
                    <a:pt x="381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2321;p55"/>
          <p:cNvGrpSpPr/>
          <p:nvPr/>
        </p:nvGrpSpPr>
        <p:grpSpPr>
          <a:xfrm>
            <a:off x="5725734" y="4097711"/>
            <a:ext cx="294425" cy="294100"/>
            <a:chOff x="4750275" y="2922225"/>
            <a:chExt cx="294425" cy="294100"/>
          </a:xfrm>
        </p:grpSpPr>
        <p:sp>
          <p:nvSpPr>
            <p:cNvPr id="622" name="Google Shape;2322;p55"/>
            <p:cNvSpPr/>
            <p:nvPr/>
          </p:nvSpPr>
          <p:spPr>
            <a:xfrm>
              <a:off x="4782725" y="3002275"/>
              <a:ext cx="229525" cy="133975"/>
            </a:xfrm>
            <a:custGeom>
              <a:avLst/>
              <a:gdLst/>
              <a:ahLst/>
              <a:cxnLst/>
              <a:rect l="l" t="t" r="r" b="b"/>
              <a:pathLst>
                <a:path w="9181" h="5359" extrusionOk="0">
                  <a:moveTo>
                    <a:pt x="2394" y="1132"/>
                  </a:moveTo>
                  <a:lnTo>
                    <a:pt x="2394" y="1132"/>
                  </a:lnTo>
                  <a:cubicBezTo>
                    <a:pt x="1751" y="2061"/>
                    <a:pt x="1751" y="3287"/>
                    <a:pt x="2394" y="4216"/>
                  </a:cubicBezTo>
                  <a:cubicBezTo>
                    <a:pt x="2168" y="4085"/>
                    <a:pt x="1953" y="3942"/>
                    <a:pt x="1739" y="3775"/>
                  </a:cubicBezTo>
                  <a:cubicBezTo>
                    <a:pt x="1298" y="3454"/>
                    <a:pt x="906" y="3085"/>
                    <a:pt x="548" y="2680"/>
                  </a:cubicBezTo>
                  <a:cubicBezTo>
                    <a:pt x="906" y="2263"/>
                    <a:pt x="1310" y="1894"/>
                    <a:pt x="1739" y="1573"/>
                  </a:cubicBezTo>
                  <a:cubicBezTo>
                    <a:pt x="1953" y="1418"/>
                    <a:pt x="2168" y="1263"/>
                    <a:pt x="2394" y="1132"/>
                  </a:cubicBezTo>
                  <a:close/>
                  <a:moveTo>
                    <a:pt x="6787" y="1144"/>
                  </a:moveTo>
                  <a:lnTo>
                    <a:pt x="6787" y="1144"/>
                  </a:lnTo>
                  <a:cubicBezTo>
                    <a:pt x="7013" y="1275"/>
                    <a:pt x="7228" y="1418"/>
                    <a:pt x="7442" y="1584"/>
                  </a:cubicBezTo>
                  <a:cubicBezTo>
                    <a:pt x="7871" y="1906"/>
                    <a:pt x="8275" y="2275"/>
                    <a:pt x="8633" y="2680"/>
                  </a:cubicBezTo>
                  <a:cubicBezTo>
                    <a:pt x="8275" y="3097"/>
                    <a:pt x="7871" y="3466"/>
                    <a:pt x="7430" y="3787"/>
                  </a:cubicBezTo>
                  <a:cubicBezTo>
                    <a:pt x="7228" y="3942"/>
                    <a:pt x="7013" y="4097"/>
                    <a:pt x="6787" y="4228"/>
                  </a:cubicBezTo>
                  <a:cubicBezTo>
                    <a:pt x="7430" y="3299"/>
                    <a:pt x="7430" y="2073"/>
                    <a:pt x="6787" y="1144"/>
                  </a:cubicBezTo>
                  <a:close/>
                  <a:moveTo>
                    <a:pt x="4656" y="477"/>
                  </a:moveTo>
                  <a:cubicBezTo>
                    <a:pt x="5835" y="525"/>
                    <a:pt x="6775" y="1489"/>
                    <a:pt x="6775" y="2680"/>
                  </a:cubicBezTo>
                  <a:cubicBezTo>
                    <a:pt x="6775" y="3870"/>
                    <a:pt x="5835" y="4835"/>
                    <a:pt x="4656" y="4882"/>
                  </a:cubicBezTo>
                  <a:lnTo>
                    <a:pt x="4525" y="4882"/>
                  </a:lnTo>
                  <a:cubicBezTo>
                    <a:pt x="3346" y="4835"/>
                    <a:pt x="2406" y="3870"/>
                    <a:pt x="2406" y="2680"/>
                  </a:cubicBezTo>
                  <a:cubicBezTo>
                    <a:pt x="2406" y="1489"/>
                    <a:pt x="3346" y="525"/>
                    <a:pt x="4525" y="477"/>
                  </a:cubicBezTo>
                  <a:close/>
                  <a:moveTo>
                    <a:pt x="4513" y="1"/>
                  </a:moveTo>
                  <a:cubicBezTo>
                    <a:pt x="3227" y="25"/>
                    <a:pt x="2096" y="691"/>
                    <a:pt x="1370" y="1251"/>
                  </a:cubicBezTo>
                  <a:cubicBezTo>
                    <a:pt x="1025" y="1513"/>
                    <a:pt x="703" y="1799"/>
                    <a:pt x="405" y="2108"/>
                  </a:cubicBezTo>
                  <a:cubicBezTo>
                    <a:pt x="1" y="2537"/>
                    <a:pt x="1" y="2608"/>
                    <a:pt x="1" y="2680"/>
                  </a:cubicBezTo>
                  <a:cubicBezTo>
                    <a:pt x="1" y="2751"/>
                    <a:pt x="1" y="2811"/>
                    <a:pt x="417" y="3239"/>
                  </a:cubicBezTo>
                  <a:cubicBezTo>
                    <a:pt x="703" y="3549"/>
                    <a:pt x="1025" y="3835"/>
                    <a:pt x="1370" y="4097"/>
                  </a:cubicBezTo>
                  <a:cubicBezTo>
                    <a:pt x="2096" y="4668"/>
                    <a:pt x="3227" y="5335"/>
                    <a:pt x="4513" y="5359"/>
                  </a:cubicBezTo>
                  <a:lnTo>
                    <a:pt x="4668" y="5359"/>
                  </a:lnTo>
                  <a:cubicBezTo>
                    <a:pt x="5954" y="5335"/>
                    <a:pt x="7085" y="4668"/>
                    <a:pt x="7811" y="4109"/>
                  </a:cubicBezTo>
                  <a:cubicBezTo>
                    <a:pt x="8156" y="3847"/>
                    <a:pt x="8478" y="3561"/>
                    <a:pt x="8764" y="3251"/>
                  </a:cubicBezTo>
                  <a:cubicBezTo>
                    <a:pt x="9180" y="2823"/>
                    <a:pt x="9180" y="2751"/>
                    <a:pt x="9180" y="2680"/>
                  </a:cubicBezTo>
                  <a:cubicBezTo>
                    <a:pt x="9180" y="2608"/>
                    <a:pt x="9180" y="2549"/>
                    <a:pt x="8764" y="2120"/>
                  </a:cubicBezTo>
                  <a:cubicBezTo>
                    <a:pt x="8478" y="1811"/>
                    <a:pt x="8156" y="1525"/>
                    <a:pt x="7811" y="1263"/>
                  </a:cubicBezTo>
                  <a:cubicBezTo>
                    <a:pt x="7085" y="691"/>
                    <a:pt x="5954" y="25"/>
                    <a:pt x="4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2323;p55"/>
            <p:cNvSpPr/>
            <p:nvPr/>
          </p:nvSpPr>
          <p:spPr>
            <a:xfrm>
              <a:off x="4853275" y="3027200"/>
              <a:ext cx="86950" cy="84725"/>
            </a:xfrm>
            <a:custGeom>
              <a:avLst/>
              <a:gdLst/>
              <a:ahLst/>
              <a:cxnLst/>
              <a:rect l="l" t="t" r="r" b="b"/>
              <a:pathLst>
                <a:path w="3478" h="3389" extrusionOk="0">
                  <a:moveTo>
                    <a:pt x="1771" y="1"/>
                  </a:moveTo>
                  <a:cubicBezTo>
                    <a:pt x="1634" y="1"/>
                    <a:pt x="1524" y="112"/>
                    <a:pt x="1524" y="242"/>
                  </a:cubicBezTo>
                  <a:lnTo>
                    <a:pt x="1524" y="1457"/>
                  </a:lnTo>
                  <a:lnTo>
                    <a:pt x="322" y="1457"/>
                  </a:lnTo>
                  <a:cubicBezTo>
                    <a:pt x="0" y="1457"/>
                    <a:pt x="0" y="1933"/>
                    <a:pt x="322" y="1933"/>
                  </a:cubicBezTo>
                  <a:lnTo>
                    <a:pt x="1524" y="1933"/>
                  </a:lnTo>
                  <a:lnTo>
                    <a:pt x="1524" y="3135"/>
                  </a:lnTo>
                  <a:cubicBezTo>
                    <a:pt x="1524" y="3254"/>
                    <a:pt x="1608" y="3362"/>
                    <a:pt x="1727" y="3385"/>
                  </a:cubicBezTo>
                  <a:cubicBezTo>
                    <a:pt x="1740" y="3387"/>
                    <a:pt x="1753" y="3388"/>
                    <a:pt x="1766" y="3388"/>
                  </a:cubicBezTo>
                  <a:cubicBezTo>
                    <a:pt x="1903" y="3388"/>
                    <a:pt x="2013" y="3278"/>
                    <a:pt x="2013" y="3147"/>
                  </a:cubicBezTo>
                  <a:lnTo>
                    <a:pt x="2013" y="1933"/>
                  </a:lnTo>
                  <a:lnTo>
                    <a:pt x="3215" y="1933"/>
                  </a:lnTo>
                  <a:cubicBezTo>
                    <a:pt x="3370" y="1933"/>
                    <a:pt x="3477" y="1802"/>
                    <a:pt x="3453" y="1659"/>
                  </a:cubicBezTo>
                  <a:cubicBezTo>
                    <a:pt x="3431" y="1536"/>
                    <a:pt x="3336" y="1455"/>
                    <a:pt x="3226" y="1455"/>
                  </a:cubicBezTo>
                  <a:cubicBezTo>
                    <a:pt x="3218" y="1455"/>
                    <a:pt x="3211" y="1456"/>
                    <a:pt x="3203" y="1457"/>
                  </a:cubicBezTo>
                  <a:lnTo>
                    <a:pt x="2001" y="1457"/>
                  </a:lnTo>
                  <a:lnTo>
                    <a:pt x="2001" y="254"/>
                  </a:lnTo>
                  <a:cubicBezTo>
                    <a:pt x="2001" y="135"/>
                    <a:pt x="1917" y="28"/>
                    <a:pt x="1810" y="4"/>
                  </a:cubicBezTo>
                  <a:cubicBezTo>
                    <a:pt x="1797" y="2"/>
                    <a:pt x="1784" y="1"/>
                    <a:pt x="1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2324;p55"/>
            <p:cNvSpPr/>
            <p:nvPr/>
          </p:nvSpPr>
          <p:spPr>
            <a:xfrm>
              <a:off x="4750575" y="2922225"/>
              <a:ext cx="92300" cy="91775"/>
            </a:xfrm>
            <a:custGeom>
              <a:avLst/>
              <a:gdLst/>
              <a:ahLst/>
              <a:cxnLst/>
              <a:rect l="l" t="t" r="r" b="b"/>
              <a:pathLst>
                <a:path w="3692" h="3671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3429"/>
                  </a:lnTo>
                  <a:cubicBezTo>
                    <a:pt x="1" y="3548"/>
                    <a:pt x="84" y="3643"/>
                    <a:pt x="203" y="3667"/>
                  </a:cubicBezTo>
                  <a:cubicBezTo>
                    <a:pt x="217" y="3669"/>
                    <a:pt x="230" y="3671"/>
                    <a:pt x="243" y="3671"/>
                  </a:cubicBezTo>
                  <a:cubicBezTo>
                    <a:pt x="372" y="3671"/>
                    <a:pt x="489" y="3569"/>
                    <a:pt x="489" y="3429"/>
                  </a:cubicBezTo>
                  <a:lnTo>
                    <a:pt x="489" y="488"/>
                  </a:lnTo>
                  <a:lnTo>
                    <a:pt x="3430" y="488"/>
                  </a:lnTo>
                  <a:cubicBezTo>
                    <a:pt x="3549" y="488"/>
                    <a:pt x="3644" y="393"/>
                    <a:pt x="3668" y="286"/>
                  </a:cubicBezTo>
                  <a:cubicBezTo>
                    <a:pt x="3692" y="131"/>
                    <a:pt x="3585" y="0"/>
                    <a:pt x="3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2325;p55"/>
            <p:cNvSpPr/>
            <p:nvPr/>
          </p:nvSpPr>
          <p:spPr>
            <a:xfrm>
              <a:off x="4952400" y="3124550"/>
              <a:ext cx="92300" cy="91775"/>
            </a:xfrm>
            <a:custGeom>
              <a:avLst/>
              <a:gdLst/>
              <a:ahLst/>
              <a:cxnLst/>
              <a:rect l="l" t="t" r="r" b="b"/>
              <a:pathLst>
                <a:path w="3692" h="3671" extrusionOk="0">
                  <a:moveTo>
                    <a:pt x="3448" y="0"/>
                  </a:moveTo>
                  <a:cubicBezTo>
                    <a:pt x="3434" y="0"/>
                    <a:pt x="3420" y="1"/>
                    <a:pt x="3405" y="3"/>
                  </a:cubicBezTo>
                  <a:cubicBezTo>
                    <a:pt x="3298" y="27"/>
                    <a:pt x="3203" y="122"/>
                    <a:pt x="3203" y="253"/>
                  </a:cubicBezTo>
                  <a:lnTo>
                    <a:pt x="3203" y="3194"/>
                  </a:lnTo>
                  <a:lnTo>
                    <a:pt x="274" y="3194"/>
                  </a:lnTo>
                  <a:cubicBezTo>
                    <a:pt x="267" y="3194"/>
                    <a:pt x="261" y="3193"/>
                    <a:pt x="254" y="3193"/>
                  </a:cubicBezTo>
                  <a:cubicBezTo>
                    <a:pt x="143" y="3193"/>
                    <a:pt x="46" y="3284"/>
                    <a:pt x="24" y="3385"/>
                  </a:cubicBezTo>
                  <a:cubicBezTo>
                    <a:pt x="0" y="3539"/>
                    <a:pt x="119" y="3670"/>
                    <a:pt x="262" y="3670"/>
                  </a:cubicBezTo>
                  <a:lnTo>
                    <a:pt x="3453" y="3670"/>
                  </a:lnTo>
                  <a:cubicBezTo>
                    <a:pt x="3584" y="3670"/>
                    <a:pt x="3691" y="3563"/>
                    <a:pt x="3691" y="3432"/>
                  </a:cubicBezTo>
                  <a:lnTo>
                    <a:pt x="3691" y="241"/>
                  </a:lnTo>
                  <a:cubicBezTo>
                    <a:pt x="3691" y="101"/>
                    <a:pt x="3584" y="0"/>
                    <a:pt x="3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2326;p55"/>
            <p:cNvSpPr/>
            <p:nvPr/>
          </p:nvSpPr>
          <p:spPr>
            <a:xfrm>
              <a:off x="4974725" y="2922225"/>
              <a:ext cx="69975" cy="91775"/>
            </a:xfrm>
            <a:custGeom>
              <a:avLst/>
              <a:gdLst/>
              <a:ahLst/>
              <a:cxnLst/>
              <a:rect l="l" t="t" r="r" b="b"/>
              <a:pathLst>
                <a:path w="2799" h="3671" extrusionOk="0">
                  <a:moveTo>
                    <a:pt x="262" y="0"/>
                  </a:moveTo>
                  <a:cubicBezTo>
                    <a:pt x="143" y="0"/>
                    <a:pt x="48" y="83"/>
                    <a:pt x="24" y="203"/>
                  </a:cubicBezTo>
                  <a:cubicBezTo>
                    <a:pt x="0" y="345"/>
                    <a:pt x="107" y="488"/>
                    <a:pt x="262" y="488"/>
                  </a:cubicBezTo>
                  <a:lnTo>
                    <a:pt x="2310" y="488"/>
                  </a:lnTo>
                  <a:lnTo>
                    <a:pt x="2310" y="3429"/>
                  </a:lnTo>
                  <a:cubicBezTo>
                    <a:pt x="2310" y="3548"/>
                    <a:pt x="2405" y="3643"/>
                    <a:pt x="2512" y="3667"/>
                  </a:cubicBezTo>
                  <a:cubicBezTo>
                    <a:pt x="2527" y="3669"/>
                    <a:pt x="2541" y="3671"/>
                    <a:pt x="2555" y="3671"/>
                  </a:cubicBezTo>
                  <a:cubicBezTo>
                    <a:pt x="2691" y="3671"/>
                    <a:pt x="2798" y="3569"/>
                    <a:pt x="2798" y="3429"/>
                  </a:cubicBezTo>
                  <a:lnTo>
                    <a:pt x="2798" y="238"/>
                  </a:lnTo>
                  <a:cubicBezTo>
                    <a:pt x="2798" y="107"/>
                    <a:pt x="2691" y="0"/>
                    <a:pt x="2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2327;p55"/>
            <p:cNvSpPr/>
            <p:nvPr/>
          </p:nvSpPr>
          <p:spPr>
            <a:xfrm>
              <a:off x="4952700" y="2922225"/>
              <a:ext cx="15800" cy="12225"/>
            </a:xfrm>
            <a:custGeom>
              <a:avLst/>
              <a:gdLst/>
              <a:ahLst/>
              <a:cxnLst/>
              <a:rect l="l" t="t" r="r" b="b"/>
              <a:pathLst>
                <a:path w="632" h="489" extrusionOk="0">
                  <a:moveTo>
                    <a:pt x="262" y="0"/>
                  </a:moveTo>
                  <a:cubicBezTo>
                    <a:pt x="143" y="0"/>
                    <a:pt x="48" y="83"/>
                    <a:pt x="24" y="203"/>
                  </a:cubicBezTo>
                  <a:cubicBezTo>
                    <a:pt x="0" y="345"/>
                    <a:pt x="107" y="476"/>
                    <a:pt x="262" y="488"/>
                  </a:cubicBezTo>
                  <a:lnTo>
                    <a:pt x="357" y="488"/>
                  </a:lnTo>
                  <a:cubicBezTo>
                    <a:pt x="488" y="488"/>
                    <a:pt x="584" y="393"/>
                    <a:pt x="607" y="286"/>
                  </a:cubicBezTo>
                  <a:cubicBezTo>
                    <a:pt x="631" y="131"/>
                    <a:pt x="52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2328;p55"/>
            <p:cNvSpPr/>
            <p:nvPr/>
          </p:nvSpPr>
          <p:spPr>
            <a:xfrm>
              <a:off x="4750275" y="3124550"/>
              <a:ext cx="70275" cy="91775"/>
            </a:xfrm>
            <a:custGeom>
              <a:avLst/>
              <a:gdLst/>
              <a:ahLst/>
              <a:cxnLst/>
              <a:rect l="l" t="t" r="r" b="b"/>
              <a:pathLst>
                <a:path w="2811" h="3671" extrusionOk="0">
                  <a:moveTo>
                    <a:pt x="247" y="0"/>
                  </a:moveTo>
                  <a:cubicBezTo>
                    <a:pt x="120" y="0"/>
                    <a:pt x="13" y="101"/>
                    <a:pt x="13" y="241"/>
                  </a:cubicBezTo>
                  <a:lnTo>
                    <a:pt x="13" y="3432"/>
                  </a:lnTo>
                  <a:cubicBezTo>
                    <a:pt x="1" y="3563"/>
                    <a:pt x="120" y="3670"/>
                    <a:pt x="251" y="3670"/>
                  </a:cubicBezTo>
                  <a:lnTo>
                    <a:pt x="2549" y="3670"/>
                  </a:lnTo>
                  <a:cubicBezTo>
                    <a:pt x="2692" y="3670"/>
                    <a:pt x="2811" y="3539"/>
                    <a:pt x="2787" y="3385"/>
                  </a:cubicBezTo>
                  <a:cubicBezTo>
                    <a:pt x="2763" y="3278"/>
                    <a:pt x="2668" y="3194"/>
                    <a:pt x="2549" y="3194"/>
                  </a:cubicBezTo>
                  <a:lnTo>
                    <a:pt x="489" y="3194"/>
                  </a:lnTo>
                  <a:lnTo>
                    <a:pt x="489" y="253"/>
                  </a:lnTo>
                  <a:cubicBezTo>
                    <a:pt x="489" y="122"/>
                    <a:pt x="406" y="27"/>
                    <a:pt x="287" y="3"/>
                  </a:cubicBezTo>
                  <a:cubicBezTo>
                    <a:pt x="273" y="1"/>
                    <a:pt x="260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2329;p55"/>
            <p:cNvSpPr/>
            <p:nvPr/>
          </p:nvSpPr>
          <p:spPr>
            <a:xfrm>
              <a:off x="4826475" y="3204375"/>
              <a:ext cx="15800" cy="11950"/>
            </a:xfrm>
            <a:custGeom>
              <a:avLst/>
              <a:gdLst/>
              <a:ahLst/>
              <a:cxnLst/>
              <a:rect l="l" t="t" r="r" b="b"/>
              <a:pathLst>
                <a:path w="632" h="478" extrusionOk="0">
                  <a:moveTo>
                    <a:pt x="253" y="0"/>
                  </a:moveTo>
                  <a:cubicBezTo>
                    <a:pt x="133" y="0"/>
                    <a:pt x="47" y="91"/>
                    <a:pt x="25" y="192"/>
                  </a:cubicBezTo>
                  <a:cubicBezTo>
                    <a:pt x="1" y="346"/>
                    <a:pt x="108" y="477"/>
                    <a:pt x="263" y="477"/>
                  </a:cubicBezTo>
                  <a:lnTo>
                    <a:pt x="370" y="477"/>
                  </a:lnTo>
                  <a:cubicBezTo>
                    <a:pt x="489" y="477"/>
                    <a:pt x="584" y="394"/>
                    <a:pt x="608" y="275"/>
                  </a:cubicBezTo>
                  <a:cubicBezTo>
                    <a:pt x="632" y="132"/>
                    <a:pt x="525" y="1"/>
                    <a:pt x="370" y="1"/>
                  </a:cubicBezTo>
                  <a:lnTo>
                    <a:pt x="275" y="1"/>
                  </a:lnTo>
                  <a:cubicBezTo>
                    <a:pt x="267" y="1"/>
                    <a:pt x="260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2330;p55"/>
          <p:cNvGrpSpPr/>
          <p:nvPr/>
        </p:nvGrpSpPr>
        <p:grpSpPr>
          <a:xfrm>
            <a:off x="6245859" y="4107536"/>
            <a:ext cx="305100" cy="274450"/>
            <a:chOff x="3307850" y="2928175"/>
            <a:chExt cx="305100" cy="274450"/>
          </a:xfrm>
        </p:grpSpPr>
        <p:sp>
          <p:nvSpPr>
            <p:cNvPr id="631" name="Google Shape;2331;p55"/>
            <p:cNvSpPr/>
            <p:nvPr/>
          </p:nvSpPr>
          <p:spPr>
            <a:xfrm>
              <a:off x="3307850" y="2928175"/>
              <a:ext cx="305100" cy="274450"/>
            </a:xfrm>
            <a:custGeom>
              <a:avLst/>
              <a:gdLst/>
              <a:ahLst/>
              <a:cxnLst/>
              <a:rect l="l" t="t" r="r" b="b"/>
              <a:pathLst>
                <a:path w="12204" h="10978" extrusionOk="0">
                  <a:moveTo>
                    <a:pt x="3651" y="3058"/>
                  </a:moveTo>
                  <a:cubicBezTo>
                    <a:pt x="3665" y="3058"/>
                    <a:pt x="3678" y="3059"/>
                    <a:pt x="3691" y="3060"/>
                  </a:cubicBezTo>
                  <a:cubicBezTo>
                    <a:pt x="4096" y="3060"/>
                    <a:pt x="4620" y="3322"/>
                    <a:pt x="5037" y="3751"/>
                  </a:cubicBezTo>
                  <a:cubicBezTo>
                    <a:pt x="5370" y="4060"/>
                    <a:pt x="5596" y="4453"/>
                    <a:pt x="5703" y="4894"/>
                  </a:cubicBezTo>
                  <a:lnTo>
                    <a:pt x="5537" y="5060"/>
                  </a:lnTo>
                  <a:lnTo>
                    <a:pt x="5001" y="4525"/>
                  </a:lnTo>
                  <a:cubicBezTo>
                    <a:pt x="4949" y="4473"/>
                    <a:pt x="4891" y="4451"/>
                    <a:pt x="4836" y="4451"/>
                  </a:cubicBezTo>
                  <a:cubicBezTo>
                    <a:pt x="4651" y="4451"/>
                    <a:pt x="4493" y="4696"/>
                    <a:pt x="4667" y="4870"/>
                  </a:cubicBezTo>
                  <a:lnTo>
                    <a:pt x="5203" y="5406"/>
                  </a:lnTo>
                  <a:lnTo>
                    <a:pt x="5037" y="5572"/>
                  </a:lnTo>
                  <a:cubicBezTo>
                    <a:pt x="4596" y="5465"/>
                    <a:pt x="4191" y="5239"/>
                    <a:pt x="3882" y="4906"/>
                  </a:cubicBezTo>
                  <a:cubicBezTo>
                    <a:pt x="3584" y="4620"/>
                    <a:pt x="3370" y="4263"/>
                    <a:pt x="3239" y="3870"/>
                  </a:cubicBezTo>
                  <a:cubicBezTo>
                    <a:pt x="3167" y="3572"/>
                    <a:pt x="3191" y="3322"/>
                    <a:pt x="3322" y="3191"/>
                  </a:cubicBezTo>
                  <a:cubicBezTo>
                    <a:pt x="3418" y="3105"/>
                    <a:pt x="3534" y="3058"/>
                    <a:pt x="3651" y="3058"/>
                  </a:cubicBezTo>
                  <a:close/>
                  <a:moveTo>
                    <a:pt x="10097" y="1786"/>
                  </a:moveTo>
                  <a:lnTo>
                    <a:pt x="10097" y="6727"/>
                  </a:lnTo>
                  <a:lnTo>
                    <a:pt x="8001" y="6727"/>
                  </a:lnTo>
                  <a:lnTo>
                    <a:pt x="6215" y="4882"/>
                  </a:lnTo>
                  <a:cubicBezTo>
                    <a:pt x="6096" y="4310"/>
                    <a:pt x="5810" y="3798"/>
                    <a:pt x="5394" y="3417"/>
                  </a:cubicBezTo>
                  <a:cubicBezTo>
                    <a:pt x="4870" y="2893"/>
                    <a:pt x="4239" y="2584"/>
                    <a:pt x="3715" y="2584"/>
                  </a:cubicBezTo>
                  <a:cubicBezTo>
                    <a:pt x="3700" y="2583"/>
                    <a:pt x="3684" y="2583"/>
                    <a:pt x="3669" y="2583"/>
                  </a:cubicBezTo>
                  <a:cubicBezTo>
                    <a:pt x="3413" y="2583"/>
                    <a:pt x="3180" y="2678"/>
                    <a:pt x="3001" y="2858"/>
                  </a:cubicBezTo>
                  <a:cubicBezTo>
                    <a:pt x="2739" y="3120"/>
                    <a:pt x="2667" y="3524"/>
                    <a:pt x="2798" y="4001"/>
                  </a:cubicBezTo>
                  <a:cubicBezTo>
                    <a:pt x="2941" y="4465"/>
                    <a:pt x="3203" y="4894"/>
                    <a:pt x="3560" y="5239"/>
                  </a:cubicBezTo>
                  <a:cubicBezTo>
                    <a:pt x="3953" y="5656"/>
                    <a:pt x="4465" y="5941"/>
                    <a:pt x="5025" y="6061"/>
                  </a:cubicBezTo>
                  <a:lnTo>
                    <a:pt x="5715" y="6727"/>
                  </a:lnTo>
                  <a:lnTo>
                    <a:pt x="1989" y="6727"/>
                  </a:lnTo>
                  <a:lnTo>
                    <a:pt x="1989" y="1786"/>
                  </a:lnTo>
                  <a:close/>
                  <a:moveTo>
                    <a:pt x="7561" y="476"/>
                  </a:moveTo>
                  <a:cubicBezTo>
                    <a:pt x="7787" y="488"/>
                    <a:pt x="8013" y="584"/>
                    <a:pt x="8180" y="750"/>
                  </a:cubicBezTo>
                  <a:cubicBezTo>
                    <a:pt x="8430" y="977"/>
                    <a:pt x="8763" y="1108"/>
                    <a:pt x="9097" y="1108"/>
                  </a:cubicBezTo>
                  <a:cubicBezTo>
                    <a:pt x="9418" y="1108"/>
                    <a:pt x="9716" y="1000"/>
                    <a:pt x="9942" y="786"/>
                  </a:cubicBezTo>
                  <a:cubicBezTo>
                    <a:pt x="9954" y="774"/>
                    <a:pt x="9966" y="762"/>
                    <a:pt x="9978" y="750"/>
                  </a:cubicBezTo>
                  <a:cubicBezTo>
                    <a:pt x="10147" y="563"/>
                    <a:pt x="10344" y="485"/>
                    <a:pt x="10536" y="485"/>
                  </a:cubicBezTo>
                  <a:cubicBezTo>
                    <a:pt x="11124" y="485"/>
                    <a:pt x="11654" y="1223"/>
                    <a:pt x="11133" y="1798"/>
                  </a:cubicBezTo>
                  <a:lnTo>
                    <a:pt x="11121" y="1810"/>
                  </a:lnTo>
                  <a:cubicBezTo>
                    <a:pt x="10882" y="2048"/>
                    <a:pt x="10752" y="2370"/>
                    <a:pt x="10740" y="2703"/>
                  </a:cubicBezTo>
                  <a:cubicBezTo>
                    <a:pt x="10740" y="3120"/>
                    <a:pt x="10942" y="3370"/>
                    <a:pt x="11133" y="3596"/>
                  </a:cubicBezTo>
                  <a:cubicBezTo>
                    <a:pt x="11311" y="3822"/>
                    <a:pt x="11430" y="3965"/>
                    <a:pt x="11430" y="4239"/>
                  </a:cubicBezTo>
                  <a:cubicBezTo>
                    <a:pt x="11430" y="4513"/>
                    <a:pt x="11299" y="4656"/>
                    <a:pt x="11144" y="4846"/>
                  </a:cubicBezTo>
                  <a:cubicBezTo>
                    <a:pt x="10894" y="5096"/>
                    <a:pt x="10752" y="5429"/>
                    <a:pt x="10740" y="5775"/>
                  </a:cubicBezTo>
                  <a:cubicBezTo>
                    <a:pt x="10740" y="6084"/>
                    <a:pt x="10847" y="6370"/>
                    <a:pt x="11049" y="6596"/>
                  </a:cubicBezTo>
                  <a:lnTo>
                    <a:pt x="11061" y="6608"/>
                  </a:lnTo>
                  <a:cubicBezTo>
                    <a:pt x="11121" y="6668"/>
                    <a:pt x="11168" y="6739"/>
                    <a:pt x="11228" y="6811"/>
                  </a:cubicBezTo>
                  <a:cubicBezTo>
                    <a:pt x="11525" y="7334"/>
                    <a:pt x="11144" y="7977"/>
                    <a:pt x="10549" y="7977"/>
                  </a:cubicBezTo>
                  <a:cubicBezTo>
                    <a:pt x="10323" y="7977"/>
                    <a:pt x="10120" y="7882"/>
                    <a:pt x="9966" y="7715"/>
                  </a:cubicBezTo>
                  <a:lnTo>
                    <a:pt x="9954" y="7704"/>
                  </a:lnTo>
                  <a:cubicBezTo>
                    <a:pt x="9716" y="7466"/>
                    <a:pt x="9399" y="7341"/>
                    <a:pt x="9076" y="7341"/>
                  </a:cubicBezTo>
                  <a:cubicBezTo>
                    <a:pt x="8931" y="7341"/>
                    <a:pt x="8785" y="7366"/>
                    <a:pt x="8644" y="7418"/>
                  </a:cubicBezTo>
                  <a:lnTo>
                    <a:pt x="8442" y="7203"/>
                  </a:lnTo>
                  <a:lnTo>
                    <a:pt x="10323" y="7203"/>
                  </a:lnTo>
                  <a:cubicBezTo>
                    <a:pt x="10454" y="7203"/>
                    <a:pt x="10561" y="7096"/>
                    <a:pt x="10561" y="6965"/>
                  </a:cubicBezTo>
                  <a:lnTo>
                    <a:pt x="10561" y="1536"/>
                  </a:lnTo>
                  <a:cubicBezTo>
                    <a:pt x="10561" y="1405"/>
                    <a:pt x="10454" y="1298"/>
                    <a:pt x="10323" y="1298"/>
                  </a:cubicBezTo>
                  <a:lnTo>
                    <a:pt x="1727" y="1298"/>
                  </a:lnTo>
                  <a:cubicBezTo>
                    <a:pt x="1584" y="1298"/>
                    <a:pt x="1477" y="1405"/>
                    <a:pt x="1477" y="1536"/>
                  </a:cubicBezTo>
                  <a:lnTo>
                    <a:pt x="1477" y="6965"/>
                  </a:lnTo>
                  <a:cubicBezTo>
                    <a:pt x="1477" y="7096"/>
                    <a:pt x="1584" y="7203"/>
                    <a:pt x="1727" y="7203"/>
                  </a:cubicBezTo>
                  <a:lnTo>
                    <a:pt x="6191" y="7203"/>
                  </a:lnTo>
                  <a:lnTo>
                    <a:pt x="6406" y="7418"/>
                  </a:lnTo>
                  <a:cubicBezTo>
                    <a:pt x="6292" y="7376"/>
                    <a:pt x="6169" y="7344"/>
                    <a:pt x="6045" y="7344"/>
                  </a:cubicBezTo>
                  <a:cubicBezTo>
                    <a:pt x="6027" y="7344"/>
                    <a:pt x="6008" y="7345"/>
                    <a:pt x="5989" y="7346"/>
                  </a:cubicBezTo>
                  <a:cubicBezTo>
                    <a:pt x="5584" y="7346"/>
                    <a:pt x="5322" y="7549"/>
                    <a:pt x="5096" y="7727"/>
                  </a:cubicBezTo>
                  <a:cubicBezTo>
                    <a:pt x="4870" y="7906"/>
                    <a:pt x="4727" y="8025"/>
                    <a:pt x="4465" y="8025"/>
                  </a:cubicBezTo>
                  <a:cubicBezTo>
                    <a:pt x="4191" y="8025"/>
                    <a:pt x="4048" y="7906"/>
                    <a:pt x="3870" y="7739"/>
                  </a:cubicBezTo>
                  <a:cubicBezTo>
                    <a:pt x="3620" y="7489"/>
                    <a:pt x="3286" y="7346"/>
                    <a:pt x="2941" y="7346"/>
                  </a:cubicBezTo>
                  <a:cubicBezTo>
                    <a:pt x="2608" y="7346"/>
                    <a:pt x="2286" y="7489"/>
                    <a:pt x="2060" y="7727"/>
                  </a:cubicBezTo>
                  <a:lnTo>
                    <a:pt x="2048" y="7739"/>
                  </a:lnTo>
                  <a:cubicBezTo>
                    <a:pt x="1879" y="7920"/>
                    <a:pt x="1684" y="7996"/>
                    <a:pt x="1496" y="7996"/>
                  </a:cubicBezTo>
                  <a:cubicBezTo>
                    <a:pt x="906" y="7996"/>
                    <a:pt x="384" y="7249"/>
                    <a:pt x="917" y="6680"/>
                  </a:cubicBezTo>
                  <a:lnTo>
                    <a:pt x="929" y="6668"/>
                  </a:lnTo>
                  <a:cubicBezTo>
                    <a:pt x="1155" y="6418"/>
                    <a:pt x="1298" y="6108"/>
                    <a:pt x="1310" y="5775"/>
                  </a:cubicBezTo>
                  <a:cubicBezTo>
                    <a:pt x="1310" y="5358"/>
                    <a:pt x="1096" y="5096"/>
                    <a:pt x="917" y="4882"/>
                  </a:cubicBezTo>
                  <a:cubicBezTo>
                    <a:pt x="738" y="4656"/>
                    <a:pt x="619" y="4513"/>
                    <a:pt x="619" y="4239"/>
                  </a:cubicBezTo>
                  <a:cubicBezTo>
                    <a:pt x="619" y="3965"/>
                    <a:pt x="750" y="3822"/>
                    <a:pt x="905" y="3620"/>
                  </a:cubicBezTo>
                  <a:cubicBezTo>
                    <a:pt x="1155" y="3382"/>
                    <a:pt x="1298" y="3048"/>
                    <a:pt x="1310" y="2691"/>
                  </a:cubicBezTo>
                  <a:cubicBezTo>
                    <a:pt x="1298" y="2393"/>
                    <a:pt x="1167" y="2096"/>
                    <a:pt x="929" y="1905"/>
                  </a:cubicBezTo>
                  <a:cubicBezTo>
                    <a:pt x="893" y="1870"/>
                    <a:pt x="857" y="1822"/>
                    <a:pt x="822" y="1786"/>
                  </a:cubicBezTo>
                  <a:lnTo>
                    <a:pt x="810" y="1786"/>
                  </a:lnTo>
                  <a:cubicBezTo>
                    <a:pt x="323" y="1200"/>
                    <a:pt x="832" y="492"/>
                    <a:pt x="1413" y="492"/>
                  </a:cubicBezTo>
                  <a:cubicBezTo>
                    <a:pt x="1600" y="492"/>
                    <a:pt x="1794" y="565"/>
                    <a:pt x="1965" y="738"/>
                  </a:cubicBezTo>
                  <a:lnTo>
                    <a:pt x="1977" y="750"/>
                  </a:lnTo>
                  <a:cubicBezTo>
                    <a:pt x="2207" y="981"/>
                    <a:pt x="2519" y="1110"/>
                    <a:pt x="2837" y="1110"/>
                  </a:cubicBezTo>
                  <a:cubicBezTo>
                    <a:pt x="2864" y="1110"/>
                    <a:pt x="2890" y="1109"/>
                    <a:pt x="2917" y="1108"/>
                  </a:cubicBezTo>
                  <a:cubicBezTo>
                    <a:pt x="3346" y="1108"/>
                    <a:pt x="3679" y="893"/>
                    <a:pt x="3941" y="727"/>
                  </a:cubicBezTo>
                  <a:cubicBezTo>
                    <a:pt x="4144" y="596"/>
                    <a:pt x="4310" y="476"/>
                    <a:pt x="4465" y="476"/>
                  </a:cubicBezTo>
                  <a:cubicBezTo>
                    <a:pt x="4727" y="476"/>
                    <a:pt x="4894" y="596"/>
                    <a:pt x="5108" y="750"/>
                  </a:cubicBezTo>
                  <a:cubicBezTo>
                    <a:pt x="5358" y="977"/>
                    <a:pt x="5668" y="1096"/>
                    <a:pt x="6013" y="1108"/>
                  </a:cubicBezTo>
                  <a:cubicBezTo>
                    <a:pt x="6334" y="1108"/>
                    <a:pt x="6656" y="977"/>
                    <a:pt x="6906" y="762"/>
                  </a:cubicBezTo>
                  <a:cubicBezTo>
                    <a:pt x="7108" y="607"/>
                    <a:pt x="7275" y="476"/>
                    <a:pt x="7561" y="476"/>
                  </a:cubicBezTo>
                  <a:close/>
                  <a:moveTo>
                    <a:pt x="5965" y="5334"/>
                  </a:moveTo>
                  <a:cubicBezTo>
                    <a:pt x="6799" y="6191"/>
                    <a:pt x="10323" y="9835"/>
                    <a:pt x="10454" y="9966"/>
                  </a:cubicBezTo>
                  <a:cubicBezTo>
                    <a:pt x="10525" y="10025"/>
                    <a:pt x="10585" y="10109"/>
                    <a:pt x="10621" y="10204"/>
                  </a:cubicBezTo>
                  <a:cubicBezTo>
                    <a:pt x="10656" y="10275"/>
                    <a:pt x="10621" y="10371"/>
                    <a:pt x="10561" y="10418"/>
                  </a:cubicBezTo>
                  <a:cubicBezTo>
                    <a:pt x="10525" y="10466"/>
                    <a:pt x="10466" y="10490"/>
                    <a:pt x="10406" y="10502"/>
                  </a:cubicBezTo>
                  <a:cubicBezTo>
                    <a:pt x="10287" y="10478"/>
                    <a:pt x="10180" y="10418"/>
                    <a:pt x="10097" y="10323"/>
                  </a:cubicBezTo>
                  <a:cubicBezTo>
                    <a:pt x="9966" y="10192"/>
                    <a:pt x="6334" y="6656"/>
                    <a:pt x="5465" y="5822"/>
                  </a:cubicBezTo>
                  <a:lnTo>
                    <a:pt x="5965" y="5334"/>
                  </a:lnTo>
                  <a:close/>
                  <a:moveTo>
                    <a:pt x="4465" y="0"/>
                  </a:moveTo>
                  <a:cubicBezTo>
                    <a:pt x="4167" y="0"/>
                    <a:pt x="3929" y="167"/>
                    <a:pt x="3691" y="322"/>
                  </a:cubicBezTo>
                  <a:cubicBezTo>
                    <a:pt x="3453" y="476"/>
                    <a:pt x="3215" y="631"/>
                    <a:pt x="2929" y="631"/>
                  </a:cubicBezTo>
                  <a:cubicBezTo>
                    <a:pt x="2914" y="632"/>
                    <a:pt x="2899" y="632"/>
                    <a:pt x="2885" y="632"/>
                  </a:cubicBezTo>
                  <a:cubicBezTo>
                    <a:pt x="2664" y="632"/>
                    <a:pt x="2466" y="549"/>
                    <a:pt x="2310" y="393"/>
                  </a:cubicBezTo>
                  <a:cubicBezTo>
                    <a:pt x="2066" y="137"/>
                    <a:pt x="1734" y="5"/>
                    <a:pt x="1401" y="5"/>
                  </a:cubicBezTo>
                  <a:cubicBezTo>
                    <a:pt x="1099" y="5"/>
                    <a:pt x="797" y="113"/>
                    <a:pt x="560" y="334"/>
                  </a:cubicBezTo>
                  <a:cubicBezTo>
                    <a:pt x="48" y="786"/>
                    <a:pt x="0" y="1572"/>
                    <a:pt x="453" y="2084"/>
                  </a:cubicBezTo>
                  <a:lnTo>
                    <a:pt x="453" y="2096"/>
                  </a:lnTo>
                  <a:cubicBezTo>
                    <a:pt x="500" y="2143"/>
                    <a:pt x="548" y="2191"/>
                    <a:pt x="584" y="2239"/>
                  </a:cubicBezTo>
                  <a:cubicBezTo>
                    <a:pt x="738" y="2393"/>
                    <a:pt x="822" y="2477"/>
                    <a:pt x="822" y="2691"/>
                  </a:cubicBezTo>
                  <a:cubicBezTo>
                    <a:pt x="822" y="2977"/>
                    <a:pt x="703" y="3120"/>
                    <a:pt x="536" y="3322"/>
                  </a:cubicBezTo>
                  <a:cubicBezTo>
                    <a:pt x="298" y="3560"/>
                    <a:pt x="155" y="3894"/>
                    <a:pt x="143" y="4239"/>
                  </a:cubicBezTo>
                  <a:cubicBezTo>
                    <a:pt x="143" y="4679"/>
                    <a:pt x="369" y="4953"/>
                    <a:pt x="548" y="5179"/>
                  </a:cubicBezTo>
                  <a:cubicBezTo>
                    <a:pt x="703" y="5370"/>
                    <a:pt x="834" y="5537"/>
                    <a:pt x="834" y="5775"/>
                  </a:cubicBezTo>
                  <a:cubicBezTo>
                    <a:pt x="834" y="6025"/>
                    <a:pt x="726" y="6156"/>
                    <a:pt x="560" y="6358"/>
                  </a:cubicBezTo>
                  <a:cubicBezTo>
                    <a:pt x="84" y="6870"/>
                    <a:pt x="107" y="7656"/>
                    <a:pt x="619" y="8132"/>
                  </a:cubicBezTo>
                  <a:cubicBezTo>
                    <a:pt x="860" y="8362"/>
                    <a:pt x="1170" y="8475"/>
                    <a:pt x="1480" y="8475"/>
                  </a:cubicBezTo>
                  <a:cubicBezTo>
                    <a:pt x="1813" y="8475"/>
                    <a:pt x="2146" y="8344"/>
                    <a:pt x="2393" y="8085"/>
                  </a:cubicBezTo>
                  <a:cubicBezTo>
                    <a:pt x="2572" y="7918"/>
                    <a:pt x="2703" y="7823"/>
                    <a:pt x="2941" y="7823"/>
                  </a:cubicBezTo>
                  <a:cubicBezTo>
                    <a:pt x="3215" y="7823"/>
                    <a:pt x="3370" y="7954"/>
                    <a:pt x="3560" y="8120"/>
                  </a:cubicBezTo>
                  <a:cubicBezTo>
                    <a:pt x="3798" y="8370"/>
                    <a:pt x="4132" y="8501"/>
                    <a:pt x="4477" y="8513"/>
                  </a:cubicBezTo>
                  <a:cubicBezTo>
                    <a:pt x="4917" y="8513"/>
                    <a:pt x="5191" y="8287"/>
                    <a:pt x="5418" y="8108"/>
                  </a:cubicBezTo>
                  <a:cubicBezTo>
                    <a:pt x="5608" y="7954"/>
                    <a:pt x="5763" y="7835"/>
                    <a:pt x="6013" y="7835"/>
                  </a:cubicBezTo>
                  <a:cubicBezTo>
                    <a:pt x="6251" y="7835"/>
                    <a:pt x="6418" y="7954"/>
                    <a:pt x="6608" y="8120"/>
                  </a:cubicBezTo>
                  <a:cubicBezTo>
                    <a:pt x="6846" y="8299"/>
                    <a:pt x="7108" y="8513"/>
                    <a:pt x="7537" y="8513"/>
                  </a:cubicBezTo>
                  <a:cubicBezTo>
                    <a:pt x="8644" y="9585"/>
                    <a:pt x="9692" y="10597"/>
                    <a:pt x="9751" y="10668"/>
                  </a:cubicBezTo>
                  <a:cubicBezTo>
                    <a:pt x="9930" y="10859"/>
                    <a:pt x="10156" y="10966"/>
                    <a:pt x="10418" y="10978"/>
                  </a:cubicBezTo>
                  <a:cubicBezTo>
                    <a:pt x="10597" y="10978"/>
                    <a:pt x="10775" y="10894"/>
                    <a:pt x="10906" y="10763"/>
                  </a:cubicBezTo>
                  <a:cubicBezTo>
                    <a:pt x="11097" y="10585"/>
                    <a:pt x="11168" y="10299"/>
                    <a:pt x="11085" y="10049"/>
                  </a:cubicBezTo>
                  <a:cubicBezTo>
                    <a:pt x="11025" y="9894"/>
                    <a:pt x="10918" y="9740"/>
                    <a:pt x="10799" y="9620"/>
                  </a:cubicBezTo>
                  <a:cubicBezTo>
                    <a:pt x="10740" y="9573"/>
                    <a:pt x="9954" y="8763"/>
                    <a:pt x="9049" y="7823"/>
                  </a:cubicBezTo>
                  <a:lnTo>
                    <a:pt x="9061" y="7823"/>
                  </a:lnTo>
                  <a:cubicBezTo>
                    <a:pt x="9074" y="7822"/>
                    <a:pt x="9088" y="7821"/>
                    <a:pt x="9101" y="7821"/>
                  </a:cubicBezTo>
                  <a:cubicBezTo>
                    <a:pt x="9300" y="7821"/>
                    <a:pt x="9487" y="7904"/>
                    <a:pt x="9632" y="8049"/>
                  </a:cubicBezTo>
                  <a:cubicBezTo>
                    <a:pt x="9902" y="8344"/>
                    <a:pt x="10226" y="8469"/>
                    <a:pt x="10540" y="8469"/>
                  </a:cubicBezTo>
                  <a:cubicBezTo>
                    <a:pt x="11405" y="8469"/>
                    <a:pt x="12203" y="7524"/>
                    <a:pt x="11644" y="6572"/>
                  </a:cubicBezTo>
                  <a:cubicBezTo>
                    <a:pt x="11644" y="6561"/>
                    <a:pt x="11633" y="6549"/>
                    <a:pt x="11633" y="6537"/>
                  </a:cubicBezTo>
                  <a:cubicBezTo>
                    <a:pt x="11561" y="6453"/>
                    <a:pt x="11502" y="6370"/>
                    <a:pt x="11418" y="6287"/>
                  </a:cubicBezTo>
                  <a:cubicBezTo>
                    <a:pt x="11299" y="6144"/>
                    <a:pt x="11228" y="5965"/>
                    <a:pt x="11228" y="5775"/>
                  </a:cubicBezTo>
                  <a:cubicBezTo>
                    <a:pt x="11228" y="5501"/>
                    <a:pt x="11359" y="5346"/>
                    <a:pt x="11514" y="5156"/>
                  </a:cubicBezTo>
                  <a:cubicBezTo>
                    <a:pt x="11764" y="4906"/>
                    <a:pt x="11906" y="4584"/>
                    <a:pt x="11918" y="4239"/>
                  </a:cubicBezTo>
                  <a:cubicBezTo>
                    <a:pt x="11918" y="3786"/>
                    <a:pt x="11692" y="3513"/>
                    <a:pt x="11502" y="3286"/>
                  </a:cubicBezTo>
                  <a:cubicBezTo>
                    <a:pt x="11347" y="3096"/>
                    <a:pt x="11228" y="2941"/>
                    <a:pt x="11228" y="2691"/>
                  </a:cubicBezTo>
                  <a:cubicBezTo>
                    <a:pt x="11228" y="2453"/>
                    <a:pt x="11335" y="2310"/>
                    <a:pt x="11490" y="2108"/>
                  </a:cubicBezTo>
                  <a:cubicBezTo>
                    <a:pt x="11954" y="1596"/>
                    <a:pt x="11918" y="810"/>
                    <a:pt x="11406" y="346"/>
                  </a:cubicBezTo>
                  <a:cubicBezTo>
                    <a:pt x="11164" y="120"/>
                    <a:pt x="10861" y="10"/>
                    <a:pt x="10558" y="10"/>
                  </a:cubicBezTo>
                  <a:cubicBezTo>
                    <a:pt x="10220" y="10"/>
                    <a:pt x="9883" y="147"/>
                    <a:pt x="9632" y="417"/>
                  </a:cubicBezTo>
                  <a:cubicBezTo>
                    <a:pt x="9489" y="560"/>
                    <a:pt x="9299" y="631"/>
                    <a:pt x="9108" y="631"/>
                  </a:cubicBezTo>
                  <a:cubicBezTo>
                    <a:pt x="8823" y="631"/>
                    <a:pt x="8668" y="512"/>
                    <a:pt x="8466" y="357"/>
                  </a:cubicBezTo>
                  <a:cubicBezTo>
                    <a:pt x="8227" y="131"/>
                    <a:pt x="7894" y="0"/>
                    <a:pt x="7561" y="0"/>
                  </a:cubicBezTo>
                  <a:cubicBezTo>
                    <a:pt x="7215" y="12"/>
                    <a:pt x="6882" y="143"/>
                    <a:pt x="6620" y="369"/>
                  </a:cubicBezTo>
                  <a:cubicBezTo>
                    <a:pt x="6418" y="524"/>
                    <a:pt x="6263" y="631"/>
                    <a:pt x="6013" y="631"/>
                  </a:cubicBezTo>
                  <a:cubicBezTo>
                    <a:pt x="5763" y="631"/>
                    <a:pt x="5596" y="512"/>
                    <a:pt x="5394" y="369"/>
                  </a:cubicBezTo>
                  <a:cubicBezTo>
                    <a:pt x="5132" y="143"/>
                    <a:pt x="4810" y="12"/>
                    <a:pt x="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2332;p55"/>
            <p:cNvSpPr/>
            <p:nvPr/>
          </p:nvSpPr>
          <p:spPr>
            <a:xfrm>
              <a:off x="3404450" y="3023950"/>
              <a:ext cx="18600" cy="14075"/>
            </a:xfrm>
            <a:custGeom>
              <a:avLst/>
              <a:gdLst/>
              <a:ahLst/>
              <a:cxnLst/>
              <a:rect l="l" t="t" r="r" b="b"/>
              <a:pathLst>
                <a:path w="744" h="563" extrusionOk="0">
                  <a:moveTo>
                    <a:pt x="351" y="1"/>
                  </a:moveTo>
                  <a:cubicBezTo>
                    <a:pt x="164" y="1"/>
                    <a:pt x="1" y="246"/>
                    <a:pt x="184" y="420"/>
                  </a:cubicBezTo>
                  <a:lnTo>
                    <a:pt x="256" y="491"/>
                  </a:lnTo>
                  <a:cubicBezTo>
                    <a:pt x="303" y="539"/>
                    <a:pt x="363" y="563"/>
                    <a:pt x="422" y="563"/>
                  </a:cubicBezTo>
                  <a:cubicBezTo>
                    <a:pt x="637" y="563"/>
                    <a:pt x="744" y="313"/>
                    <a:pt x="601" y="158"/>
                  </a:cubicBezTo>
                  <a:lnTo>
                    <a:pt x="601" y="146"/>
                  </a:lnTo>
                  <a:lnTo>
                    <a:pt x="518" y="74"/>
                  </a:lnTo>
                  <a:cubicBezTo>
                    <a:pt x="466" y="22"/>
                    <a:pt x="407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2333;p55"/>
            <p:cNvSpPr/>
            <p:nvPr/>
          </p:nvSpPr>
          <p:spPr>
            <a:xfrm>
              <a:off x="3537925" y="2991775"/>
              <a:ext cx="11925" cy="14775"/>
            </a:xfrm>
            <a:custGeom>
              <a:avLst/>
              <a:gdLst/>
              <a:ahLst/>
              <a:cxnLst/>
              <a:rect l="l" t="t" r="r" b="b"/>
              <a:pathLst>
                <a:path w="477" h="591" extrusionOk="0">
                  <a:moveTo>
                    <a:pt x="243" y="1"/>
                  </a:moveTo>
                  <a:cubicBezTo>
                    <a:pt x="230" y="1"/>
                    <a:pt x="216" y="2"/>
                    <a:pt x="203" y="4"/>
                  </a:cubicBezTo>
                  <a:cubicBezTo>
                    <a:pt x="84" y="16"/>
                    <a:pt x="1" y="123"/>
                    <a:pt x="1" y="242"/>
                  </a:cubicBezTo>
                  <a:lnTo>
                    <a:pt x="1" y="338"/>
                  </a:lnTo>
                  <a:cubicBezTo>
                    <a:pt x="1" y="457"/>
                    <a:pt x="84" y="564"/>
                    <a:pt x="203" y="588"/>
                  </a:cubicBezTo>
                  <a:cubicBezTo>
                    <a:pt x="215" y="590"/>
                    <a:pt x="228" y="591"/>
                    <a:pt x="240" y="591"/>
                  </a:cubicBezTo>
                  <a:cubicBezTo>
                    <a:pt x="368" y="591"/>
                    <a:pt x="477" y="480"/>
                    <a:pt x="477" y="349"/>
                  </a:cubicBezTo>
                  <a:lnTo>
                    <a:pt x="477" y="242"/>
                  </a:lnTo>
                  <a:cubicBezTo>
                    <a:pt x="477" y="102"/>
                    <a:pt x="3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2334;p55"/>
            <p:cNvSpPr/>
            <p:nvPr/>
          </p:nvSpPr>
          <p:spPr>
            <a:xfrm>
              <a:off x="3537925" y="3013525"/>
              <a:ext cx="11925" cy="67450"/>
            </a:xfrm>
            <a:custGeom>
              <a:avLst/>
              <a:gdLst/>
              <a:ahLst/>
              <a:cxnLst/>
              <a:rect l="l" t="t" r="r" b="b"/>
              <a:pathLst>
                <a:path w="477" h="2698" extrusionOk="0">
                  <a:moveTo>
                    <a:pt x="239" y="0"/>
                  </a:moveTo>
                  <a:cubicBezTo>
                    <a:pt x="120" y="0"/>
                    <a:pt x="1" y="81"/>
                    <a:pt x="1" y="241"/>
                  </a:cubicBezTo>
                  <a:lnTo>
                    <a:pt x="1" y="253"/>
                  </a:lnTo>
                  <a:lnTo>
                    <a:pt x="1" y="2456"/>
                  </a:lnTo>
                  <a:cubicBezTo>
                    <a:pt x="1" y="2575"/>
                    <a:pt x="84" y="2682"/>
                    <a:pt x="203" y="2694"/>
                  </a:cubicBezTo>
                  <a:cubicBezTo>
                    <a:pt x="216" y="2696"/>
                    <a:pt x="230" y="2697"/>
                    <a:pt x="243" y="2697"/>
                  </a:cubicBezTo>
                  <a:cubicBezTo>
                    <a:pt x="369" y="2697"/>
                    <a:pt x="477" y="2596"/>
                    <a:pt x="477" y="2456"/>
                  </a:cubicBezTo>
                  <a:lnTo>
                    <a:pt x="477" y="241"/>
                  </a:lnTo>
                  <a:cubicBezTo>
                    <a:pt x="477" y="81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1978;p90">
            <a:extLst>
              <a:ext uri="{FF2B5EF4-FFF2-40B4-BE49-F238E27FC236}">
                <a16:creationId xmlns:a16="http://schemas.microsoft.com/office/drawing/2014/main" id="{67CADF59-5833-769E-DEB6-CC037A3AB9C1}"/>
              </a:ext>
            </a:extLst>
          </p:cNvPr>
          <p:cNvSpPr txBox="1">
            <a:spLocks/>
          </p:cNvSpPr>
          <p:nvPr/>
        </p:nvSpPr>
        <p:spPr>
          <a:xfrm>
            <a:off x="2573668" y="4509039"/>
            <a:ext cx="4008859" cy="399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000" b="1">
                <a:solidFill>
                  <a:schemeClr val="accent5">
                    <a:lumMod val="10000"/>
                  </a:schemeClr>
                </a:solidFill>
              </a:rPr>
              <a:t>www.plantillaspower-point.com</a:t>
            </a:r>
            <a:endParaRPr lang="es-PE" sz="20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07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53586" y="1976718"/>
            <a:ext cx="7893095" cy="2522922"/>
            <a:chOff x="860940" y="2287078"/>
            <a:chExt cx="7461504" cy="2212562"/>
          </a:xfrm>
        </p:grpSpPr>
        <p:grpSp>
          <p:nvGrpSpPr>
            <p:cNvPr id="10600" name="Google Shape;10600;p67"/>
            <p:cNvGrpSpPr/>
            <p:nvPr/>
          </p:nvGrpSpPr>
          <p:grpSpPr>
            <a:xfrm>
              <a:off x="866243" y="2291587"/>
              <a:ext cx="415546" cy="355053"/>
              <a:chOff x="866243" y="2291587"/>
              <a:chExt cx="415546" cy="355053"/>
            </a:xfrm>
            <a:solidFill>
              <a:srgbClr val="000000"/>
            </a:solidFill>
          </p:grpSpPr>
          <p:sp>
            <p:nvSpPr>
              <p:cNvPr id="10601" name="Google Shape;10601;p67"/>
              <p:cNvSpPr/>
              <p:nvPr/>
            </p:nvSpPr>
            <p:spPr>
              <a:xfrm>
                <a:off x="1053756" y="2523748"/>
                <a:ext cx="103998" cy="81706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573" extrusionOk="0">
                    <a:moveTo>
                      <a:pt x="2358" y="393"/>
                    </a:moveTo>
                    <a:cubicBezTo>
                      <a:pt x="2418" y="393"/>
                      <a:pt x="2465" y="429"/>
                      <a:pt x="2489" y="488"/>
                    </a:cubicBezTo>
                    <a:lnTo>
                      <a:pt x="2823" y="1262"/>
                    </a:lnTo>
                    <a:cubicBezTo>
                      <a:pt x="2846" y="1322"/>
                      <a:pt x="2823" y="1405"/>
                      <a:pt x="2739" y="1441"/>
                    </a:cubicBezTo>
                    <a:lnTo>
                      <a:pt x="989" y="2179"/>
                    </a:lnTo>
                    <a:cubicBezTo>
                      <a:pt x="977" y="2179"/>
                      <a:pt x="953" y="2203"/>
                      <a:pt x="929" y="2203"/>
                    </a:cubicBezTo>
                    <a:cubicBezTo>
                      <a:pt x="870" y="2203"/>
                      <a:pt x="822" y="2167"/>
                      <a:pt x="787" y="2108"/>
                    </a:cubicBezTo>
                    <a:lnTo>
                      <a:pt x="465" y="1334"/>
                    </a:lnTo>
                    <a:cubicBezTo>
                      <a:pt x="441" y="1262"/>
                      <a:pt x="465" y="1191"/>
                      <a:pt x="537" y="1155"/>
                    </a:cubicBezTo>
                    <a:lnTo>
                      <a:pt x="2299" y="417"/>
                    </a:lnTo>
                    <a:cubicBezTo>
                      <a:pt x="2311" y="417"/>
                      <a:pt x="2322" y="393"/>
                      <a:pt x="2358" y="393"/>
                    </a:cubicBezTo>
                    <a:close/>
                    <a:moveTo>
                      <a:pt x="2358" y="0"/>
                    </a:moveTo>
                    <a:cubicBezTo>
                      <a:pt x="2287" y="0"/>
                      <a:pt x="2227" y="12"/>
                      <a:pt x="2144" y="36"/>
                    </a:cubicBezTo>
                    <a:lnTo>
                      <a:pt x="394" y="786"/>
                    </a:lnTo>
                    <a:cubicBezTo>
                      <a:pt x="120" y="905"/>
                      <a:pt x="1" y="1203"/>
                      <a:pt x="108" y="1465"/>
                    </a:cubicBezTo>
                    <a:lnTo>
                      <a:pt x="429" y="2239"/>
                    </a:lnTo>
                    <a:cubicBezTo>
                      <a:pt x="525" y="2441"/>
                      <a:pt x="703" y="2572"/>
                      <a:pt x="929" y="2572"/>
                    </a:cubicBezTo>
                    <a:cubicBezTo>
                      <a:pt x="1001" y="2572"/>
                      <a:pt x="1060" y="2560"/>
                      <a:pt x="1132" y="2524"/>
                    </a:cubicBezTo>
                    <a:lnTo>
                      <a:pt x="2894" y="1786"/>
                    </a:lnTo>
                    <a:cubicBezTo>
                      <a:pt x="3156" y="1679"/>
                      <a:pt x="3275" y="1370"/>
                      <a:pt x="3180" y="1096"/>
                    </a:cubicBezTo>
                    <a:lnTo>
                      <a:pt x="2846" y="322"/>
                    </a:lnTo>
                    <a:cubicBezTo>
                      <a:pt x="2763" y="131"/>
                      <a:pt x="2584" y="0"/>
                      <a:pt x="23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2" name="Google Shape;10602;p67"/>
              <p:cNvSpPr/>
              <p:nvPr/>
            </p:nvSpPr>
            <p:spPr>
              <a:xfrm>
                <a:off x="1076461" y="2409176"/>
                <a:ext cx="79419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906" extrusionOk="0">
                    <a:moveTo>
                      <a:pt x="1250" y="370"/>
                    </a:moveTo>
                    <a:cubicBezTo>
                      <a:pt x="1715" y="370"/>
                      <a:pt x="2119" y="620"/>
                      <a:pt x="2119" y="941"/>
                    </a:cubicBezTo>
                    <a:cubicBezTo>
                      <a:pt x="2119" y="1251"/>
                      <a:pt x="1715" y="1501"/>
                      <a:pt x="1250" y="1501"/>
                    </a:cubicBezTo>
                    <a:cubicBezTo>
                      <a:pt x="798" y="1501"/>
                      <a:pt x="393" y="1251"/>
                      <a:pt x="393" y="941"/>
                    </a:cubicBezTo>
                    <a:cubicBezTo>
                      <a:pt x="393" y="620"/>
                      <a:pt x="786" y="370"/>
                      <a:pt x="1250" y="370"/>
                    </a:cubicBezTo>
                    <a:close/>
                    <a:moveTo>
                      <a:pt x="1250" y="1"/>
                    </a:moveTo>
                    <a:cubicBezTo>
                      <a:pt x="929" y="1"/>
                      <a:pt x="631" y="96"/>
                      <a:pt x="393" y="251"/>
                    </a:cubicBezTo>
                    <a:cubicBezTo>
                      <a:pt x="143" y="429"/>
                      <a:pt x="0" y="691"/>
                      <a:pt x="0" y="953"/>
                    </a:cubicBezTo>
                    <a:cubicBezTo>
                      <a:pt x="0" y="1227"/>
                      <a:pt x="143" y="1465"/>
                      <a:pt x="393" y="1656"/>
                    </a:cubicBezTo>
                    <a:cubicBezTo>
                      <a:pt x="631" y="1822"/>
                      <a:pt x="929" y="1906"/>
                      <a:pt x="1250" y="1906"/>
                    </a:cubicBezTo>
                    <a:cubicBezTo>
                      <a:pt x="1584" y="1906"/>
                      <a:pt x="1881" y="1810"/>
                      <a:pt x="2119" y="1656"/>
                    </a:cubicBezTo>
                    <a:cubicBezTo>
                      <a:pt x="2369" y="1477"/>
                      <a:pt x="2500" y="1227"/>
                      <a:pt x="2500" y="953"/>
                    </a:cubicBezTo>
                    <a:cubicBezTo>
                      <a:pt x="2500" y="691"/>
                      <a:pt x="2358" y="429"/>
                      <a:pt x="2119" y="251"/>
                    </a:cubicBezTo>
                    <a:cubicBezTo>
                      <a:pt x="1881" y="96"/>
                      <a:pt x="1584" y="1"/>
                      <a:pt x="12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3" name="Google Shape;10603;p67"/>
              <p:cNvSpPr/>
              <p:nvPr/>
            </p:nvSpPr>
            <p:spPr>
              <a:xfrm>
                <a:off x="985324" y="2448488"/>
                <a:ext cx="86628" cy="9418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966" extrusionOk="0">
                    <a:moveTo>
                      <a:pt x="977" y="370"/>
                    </a:moveTo>
                    <a:lnTo>
                      <a:pt x="1537" y="430"/>
                    </a:lnTo>
                    <a:cubicBezTo>
                      <a:pt x="1608" y="442"/>
                      <a:pt x="1680" y="489"/>
                      <a:pt x="1715" y="561"/>
                    </a:cubicBezTo>
                    <a:lnTo>
                      <a:pt x="2287" y="1858"/>
                    </a:lnTo>
                    <a:cubicBezTo>
                      <a:pt x="2322" y="1918"/>
                      <a:pt x="2322" y="1977"/>
                      <a:pt x="2311" y="2037"/>
                    </a:cubicBezTo>
                    <a:cubicBezTo>
                      <a:pt x="2299" y="2096"/>
                      <a:pt x="2251" y="2144"/>
                      <a:pt x="2191" y="2156"/>
                    </a:cubicBezTo>
                    <a:lnTo>
                      <a:pt x="1310" y="2549"/>
                    </a:lnTo>
                    <a:cubicBezTo>
                      <a:pt x="1287" y="2561"/>
                      <a:pt x="1251" y="2561"/>
                      <a:pt x="1227" y="2561"/>
                    </a:cubicBezTo>
                    <a:cubicBezTo>
                      <a:pt x="1132" y="2561"/>
                      <a:pt x="1060" y="2513"/>
                      <a:pt x="1013" y="2430"/>
                    </a:cubicBezTo>
                    <a:lnTo>
                      <a:pt x="429" y="1132"/>
                    </a:lnTo>
                    <a:cubicBezTo>
                      <a:pt x="406" y="1061"/>
                      <a:pt x="406" y="977"/>
                      <a:pt x="465" y="906"/>
                    </a:cubicBezTo>
                    <a:lnTo>
                      <a:pt x="787" y="465"/>
                    </a:lnTo>
                    <a:cubicBezTo>
                      <a:pt x="834" y="406"/>
                      <a:pt x="906" y="370"/>
                      <a:pt x="977" y="370"/>
                    </a:cubicBezTo>
                    <a:close/>
                    <a:moveTo>
                      <a:pt x="965" y="1"/>
                    </a:moveTo>
                    <a:cubicBezTo>
                      <a:pt x="775" y="1"/>
                      <a:pt x="596" y="84"/>
                      <a:pt x="477" y="251"/>
                    </a:cubicBezTo>
                    <a:lnTo>
                      <a:pt x="156" y="703"/>
                    </a:lnTo>
                    <a:cubicBezTo>
                      <a:pt x="13" y="882"/>
                      <a:pt x="1" y="1096"/>
                      <a:pt x="84" y="1311"/>
                    </a:cubicBezTo>
                    <a:lnTo>
                      <a:pt x="667" y="2608"/>
                    </a:lnTo>
                    <a:cubicBezTo>
                      <a:pt x="775" y="2823"/>
                      <a:pt x="977" y="2966"/>
                      <a:pt x="1215" y="2966"/>
                    </a:cubicBezTo>
                    <a:cubicBezTo>
                      <a:pt x="1310" y="2966"/>
                      <a:pt x="1382" y="2942"/>
                      <a:pt x="1453" y="2906"/>
                    </a:cubicBezTo>
                    <a:lnTo>
                      <a:pt x="2334" y="2513"/>
                    </a:lnTo>
                    <a:cubicBezTo>
                      <a:pt x="2489" y="2454"/>
                      <a:pt x="2608" y="2335"/>
                      <a:pt x="2644" y="2168"/>
                    </a:cubicBezTo>
                    <a:cubicBezTo>
                      <a:pt x="2727" y="2025"/>
                      <a:pt x="2727" y="1858"/>
                      <a:pt x="2656" y="1715"/>
                    </a:cubicBezTo>
                    <a:lnTo>
                      <a:pt x="2072" y="418"/>
                    </a:lnTo>
                    <a:cubicBezTo>
                      <a:pt x="1977" y="227"/>
                      <a:pt x="1787" y="84"/>
                      <a:pt x="1572" y="61"/>
                    </a:cubicBezTo>
                    <a:cubicBezTo>
                      <a:pt x="1370" y="49"/>
                      <a:pt x="1156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4" name="Google Shape;10604;p67"/>
              <p:cNvSpPr/>
              <p:nvPr/>
            </p:nvSpPr>
            <p:spPr>
              <a:xfrm>
                <a:off x="1014062" y="2472336"/>
                <a:ext cx="15147" cy="1514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9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81"/>
                      <a:pt x="108" y="476"/>
                      <a:pt x="239" y="476"/>
                    </a:cubicBezTo>
                    <a:cubicBezTo>
                      <a:pt x="370" y="476"/>
                      <a:pt x="477" y="381"/>
                      <a:pt x="477" y="238"/>
                    </a:cubicBezTo>
                    <a:cubicBezTo>
                      <a:pt x="477" y="107"/>
                      <a:pt x="370" y="0"/>
                      <a:pt x="2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5" name="Google Shape;10605;p67"/>
              <p:cNvSpPr/>
              <p:nvPr/>
            </p:nvSpPr>
            <p:spPr>
              <a:xfrm>
                <a:off x="866243" y="2291587"/>
                <a:ext cx="415546" cy="355053"/>
              </a:xfrm>
              <a:custGeom>
                <a:avLst/>
                <a:gdLst/>
                <a:ahLst/>
                <a:cxnLst/>
                <a:rect l="l" t="t" r="r" b="b"/>
                <a:pathLst>
                  <a:path w="13086" h="11181" extrusionOk="0">
                    <a:moveTo>
                      <a:pt x="7620" y="1430"/>
                    </a:moveTo>
                    <a:lnTo>
                      <a:pt x="7620" y="1989"/>
                    </a:lnTo>
                    <a:lnTo>
                      <a:pt x="5453" y="1989"/>
                    </a:lnTo>
                    <a:lnTo>
                      <a:pt x="5453" y="1430"/>
                    </a:lnTo>
                    <a:close/>
                    <a:moveTo>
                      <a:pt x="7608" y="406"/>
                    </a:moveTo>
                    <a:cubicBezTo>
                      <a:pt x="8168" y="406"/>
                      <a:pt x="8632" y="858"/>
                      <a:pt x="8632" y="1430"/>
                    </a:cubicBezTo>
                    <a:lnTo>
                      <a:pt x="8632" y="1989"/>
                    </a:lnTo>
                    <a:lnTo>
                      <a:pt x="7989" y="1989"/>
                    </a:lnTo>
                    <a:lnTo>
                      <a:pt x="7989" y="1430"/>
                    </a:lnTo>
                    <a:cubicBezTo>
                      <a:pt x="7989" y="1215"/>
                      <a:pt x="7811" y="1037"/>
                      <a:pt x="7608" y="1037"/>
                    </a:cubicBezTo>
                    <a:lnTo>
                      <a:pt x="5453" y="1037"/>
                    </a:lnTo>
                    <a:cubicBezTo>
                      <a:pt x="5239" y="1037"/>
                      <a:pt x="5060" y="1215"/>
                      <a:pt x="5060" y="1430"/>
                    </a:cubicBezTo>
                    <a:lnTo>
                      <a:pt x="5060" y="1989"/>
                    </a:lnTo>
                    <a:lnTo>
                      <a:pt x="4417" y="1989"/>
                    </a:lnTo>
                    <a:lnTo>
                      <a:pt x="4417" y="1430"/>
                    </a:lnTo>
                    <a:cubicBezTo>
                      <a:pt x="4417" y="858"/>
                      <a:pt x="4882" y="406"/>
                      <a:pt x="5453" y="406"/>
                    </a:cubicBezTo>
                    <a:close/>
                    <a:moveTo>
                      <a:pt x="2929" y="2096"/>
                    </a:moveTo>
                    <a:cubicBezTo>
                      <a:pt x="3013" y="2096"/>
                      <a:pt x="3072" y="2156"/>
                      <a:pt x="3072" y="2227"/>
                    </a:cubicBezTo>
                    <a:lnTo>
                      <a:pt x="3072" y="3299"/>
                    </a:lnTo>
                    <a:cubicBezTo>
                      <a:pt x="3072" y="3382"/>
                      <a:pt x="3132" y="3454"/>
                      <a:pt x="3203" y="3478"/>
                    </a:cubicBezTo>
                    <a:cubicBezTo>
                      <a:pt x="3224" y="3486"/>
                      <a:pt x="3246" y="3490"/>
                      <a:pt x="3267" y="3490"/>
                    </a:cubicBezTo>
                    <a:cubicBezTo>
                      <a:pt x="3365" y="3490"/>
                      <a:pt x="3453" y="3406"/>
                      <a:pt x="3453" y="3299"/>
                    </a:cubicBezTo>
                    <a:lnTo>
                      <a:pt x="3453" y="2358"/>
                    </a:lnTo>
                    <a:lnTo>
                      <a:pt x="9632" y="2358"/>
                    </a:lnTo>
                    <a:lnTo>
                      <a:pt x="9632" y="10502"/>
                    </a:lnTo>
                    <a:lnTo>
                      <a:pt x="3453" y="10502"/>
                    </a:lnTo>
                    <a:lnTo>
                      <a:pt x="3453" y="4073"/>
                    </a:lnTo>
                    <a:cubicBezTo>
                      <a:pt x="3453" y="3978"/>
                      <a:pt x="3370" y="3882"/>
                      <a:pt x="3263" y="3882"/>
                    </a:cubicBezTo>
                    <a:cubicBezTo>
                      <a:pt x="3155" y="3882"/>
                      <a:pt x="3072" y="3978"/>
                      <a:pt x="3072" y="4073"/>
                    </a:cubicBezTo>
                    <a:lnTo>
                      <a:pt x="3072" y="10657"/>
                    </a:lnTo>
                    <a:cubicBezTo>
                      <a:pt x="3072" y="10728"/>
                      <a:pt x="3013" y="10788"/>
                      <a:pt x="2929" y="10788"/>
                    </a:cubicBezTo>
                    <a:lnTo>
                      <a:pt x="2310" y="10788"/>
                    </a:lnTo>
                    <a:cubicBezTo>
                      <a:pt x="2239" y="10788"/>
                      <a:pt x="2179" y="10728"/>
                      <a:pt x="2179" y="10657"/>
                    </a:cubicBezTo>
                    <a:lnTo>
                      <a:pt x="2179" y="2227"/>
                    </a:lnTo>
                    <a:cubicBezTo>
                      <a:pt x="2179" y="2156"/>
                      <a:pt x="2239" y="2096"/>
                      <a:pt x="2310" y="2096"/>
                    </a:cubicBezTo>
                    <a:close/>
                    <a:moveTo>
                      <a:pt x="10775" y="2096"/>
                    </a:moveTo>
                    <a:cubicBezTo>
                      <a:pt x="10847" y="2096"/>
                      <a:pt x="10906" y="2156"/>
                      <a:pt x="10906" y="2227"/>
                    </a:cubicBezTo>
                    <a:lnTo>
                      <a:pt x="10906" y="10657"/>
                    </a:lnTo>
                    <a:cubicBezTo>
                      <a:pt x="10906" y="10728"/>
                      <a:pt x="10847" y="10788"/>
                      <a:pt x="10775" y="10788"/>
                    </a:cubicBezTo>
                    <a:lnTo>
                      <a:pt x="10156" y="10788"/>
                    </a:lnTo>
                    <a:cubicBezTo>
                      <a:pt x="10073" y="10788"/>
                      <a:pt x="10013" y="10728"/>
                      <a:pt x="10013" y="10657"/>
                    </a:cubicBezTo>
                    <a:lnTo>
                      <a:pt x="10013" y="2227"/>
                    </a:lnTo>
                    <a:cubicBezTo>
                      <a:pt x="10013" y="2156"/>
                      <a:pt x="10073" y="2096"/>
                      <a:pt x="10156" y="2096"/>
                    </a:cubicBezTo>
                    <a:close/>
                    <a:moveTo>
                      <a:pt x="5465" y="1"/>
                    </a:moveTo>
                    <a:cubicBezTo>
                      <a:pt x="4691" y="1"/>
                      <a:pt x="4048" y="644"/>
                      <a:pt x="4048" y="1418"/>
                    </a:cubicBezTo>
                    <a:lnTo>
                      <a:pt x="4048" y="1977"/>
                    </a:lnTo>
                    <a:lnTo>
                      <a:pt x="3394" y="1977"/>
                    </a:lnTo>
                    <a:cubicBezTo>
                      <a:pt x="3310" y="1811"/>
                      <a:pt x="3132" y="1692"/>
                      <a:pt x="2929" y="1692"/>
                    </a:cubicBezTo>
                    <a:lnTo>
                      <a:pt x="2310" y="1692"/>
                    </a:lnTo>
                    <a:cubicBezTo>
                      <a:pt x="2096" y="1692"/>
                      <a:pt x="1941" y="1811"/>
                      <a:pt x="1846" y="1977"/>
                    </a:cubicBezTo>
                    <a:lnTo>
                      <a:pt x="1310" y="1977"/>
                    </a:lnTo>
                    <a:cubicBezTo>
                      <a:pt x="596" y="1977"/>
                      <a:pt x="0" y="2561"/>
                      <a:pt x="0" y="3287"/>
                    </a:cubicBezTo>
                    <a:lnTo>
                      <a:pt x="0" y="7990"/>
                    </a:lnTo>
                    <a:cubicBezTo>
                      <a:pt x="0" y="8097"/>
                      <a:pt x="96" y="8180"/>
                      <a:pt x="191" y="8180"/>
                    </a:cubicBezTo>
                    <a:cubicBezTo>
                      <a:pt x="298" y="8180"/>
                      <a:pt x="393" y="8097"/>
                      <a:pt x="393" y="7990"/>
                    </a:cubicBezTo>
                    <a:lnTo>
                      <a:pt x="393" y="3287"/>
                    </a:lnTo>
                    <a:cubicBezTo>
                      <a:pt x="393" y="2787"/>
                      <a:pt x="810" y="2370"/>
                      <a:pt x="1310" y="2370"/>
                    </a:cubicBezTo>
                    <a:lnTo>
                      <a:pt x="1786" y="2370"/>
                    </a:lnTo>
                    <a:lnTo>
                      <a:pt x="1786" y="10502"/>
                    </a:lnTo>
                    <a:lnTo>
                      <a:pt x="1310" y="10502"/>
                    </a:lnTo>
                    <a:cubicBezTo>
                      <a:pt x="810" y="10502"/>
                      <a:pt x="393" y="10085"/>
                      <a:pt x="393" y="9585"/>
                    </a:cubicBezTo>
                    <a:lnTo>
                      <a:pt x="393" y="8764"/>
                    </a:lnTo>
                    <a:cubicBezTo>
                      <a:pt x="393" y="8657"/>
                      <a:pt x="298" y="8573"/>
                      <a:pt x="191" y="8573"/>
                    </a:cubicBezTo>
                    <a:cubicBezTo>
                      <a:pt x="96" y="8573"/>
                      <a:pt x="0" y="8657"/>
                      <a:pt x="0" y="8764"/>
                    </a:cubicBezTo>
                    <a:lnTo>
                      <a:pt x="0" y="9585"/>
                    </a:lnTo>
                    <a:cubicBezTo>
                      <a:pt x="0" y="10300"/>
                      <a:pt x="584" y="10895"/>
                      <a:pt x="1310" y="10895"/>
                    </a:cubicBezTo>
                    <a:lnTo>
                      <a:pt x="1846" y="10895"/>
                    </a:lnTo>
                    <a:cubicBezTo>
                      <a:pt x="1941" y="11062"/>
                      <a:pt x="2120" y="11181"/>
                      <a:pt x="2310" y="11181"/>
                    </a:cubicBezTo>
                    <a:lnTo>
                      <a:pt x="2929" y="11181"/>
                    </a:lnTo>
                    <a:cubicBezTo>
                      <a:pt x="3144" y="11181"/>
                      <a:pt x="3310" y="11062"/>
                      <a:pt x="3394" y="10895"/>
                    </a:cubicBezTo>
                    <a:lnTo>
                      <a:pt x="9692" y="10895"/>
                    </a:lnTo>
                    <a:cubicBezTo>
                      <a:pt x="9775" y="11062"/>
                      <a:pt x="9954" y="11181"/>
                      <a:pt x="10156" y="11181"/>
                    </a:cubicBezTo>
                    <a:lnTo>
                      <a:pt x="10775" y="11181"/>
                    </a:lnTo>
                    <a:cubicBezTo>
                      <a:pt x="10978" y="11181"/>
                      <a:pt x="11145" y="11062"/>
                      <a:pt x="11240" y="10895"/>
                    </a:cubicBezTo>
                    <a:lnTo>
                      <a:pt x="11776" y="10895"/>
                    </a:lnTo>
                    <a:cubicBezTo>
                      <a:pt x="12490" y="10895"/>
                      <a:pt x="13085" y="10312"/>
                      <a:pt x="13085" y="9585"/>
                    </a:cubicBezTo>
                    <a:lnTo>
                      <a:pt x="13085" y="4894"/>
                    </a:lnTo>
                    <a:cubicBezTo>
                      <a:pt x="13085" y="4787"/>
                      <a:pt x="12990" y="4704"/>
                      <a:pt x="12883" y="4704"/>
                    </a:cubicBezTo>
                    <a:cubicBezTo>
                      <a:pt x="12788" y="4704"/>
                      <a:pt x="12692" y="4787"/>
                      <a:pt x="12692" y="4894"/>
                    </a:cubicBezTo>
                    <a:lnTo>
                      <a:pt x="12692" y="9585"/>
                    </a:lnTo>
                    <a:cubicBezTo>
                      <a:pt x="12692" y="10085"/>
                      <a:pt x="12276" y="10502"/>
                      <a:pt x="11776" y="10502"/>
                    </a:cubicBezTo>
                    <a:lnTo>
                      <a:pt x="11299" y="10502"/>
                    </a:lnTo>
                    <a:lnTo>
                      <a:pt x="11299" y="2370"/>
                    </a:lnTo>
                    <a:lnTo>
                      <a:pt x="11776" y="2370"/>
                    </a:lnTo>
                    <a:cubicBezTo>
                      <a:pt x="12276" y="2370"/>
                      <a:pt x="12692" y="2787"/>
                      <a:pt x="12692" y="3287"/>
                    </a:cubicBezTo>
                    <a:lnTo>
                      <a:pt x="12692" y="4120"/>
                    </a:lnTo>
                    <a:cubicBezTo>
                      <a:pt x="12692" y="4240"/>
                      <a:pt x="12788" y="4311"/>
                      <a:pt x="12895" y="4311"/>
                    </a:cubicBezTo>
                    <a:cubicBezTo>
                      <a:pt x="12990" y="4311"/>
                      <a:pt x="13085" y="4228"/>
                      <a:pt x="13085" y="4120"/>
                    </a:cubicBezTo>
                    <a:lnTo>
                      <a:pt x="13085" y="3287"/>
                    </a:lnTo>
                    <a:cubicBezTo>
                      <a:pt x="13085" y="2573"/>
                      <a:pt x="12502" y="1977"/>
                      <a:pt x="11776" y="1977"/>
                    </a:cubicBezTo>
                    <a:lnTo>
                      <a:pt x="11240" y="1977"/>
                    </a:lnTo>
                    <a:cubicBezTo>
                      <a:pt x="11145" y="1811"/>
                      <a:pt x="10966" y="1692"/>
                      <a:pt x="10775" y="1692"/>
                    </a:cubicBezTo>
                    <a:lnTo>
                      <a:pt x="10156" y="1692"/>
                    </a:lnTo>
                    <a:cubicBezTo>
                      <a:pt x="9942" y="1692"/>
                      <a:pt x="9775" y="1811"/>
                      <a:pt x="9692" y="1977"/>
                    </a:cubicBezTo>
                    <a:lnTo>
                      <a:pt x="9037" y="1977"/>
                    </a:lnTo>
                    <a:lnTo>
                      <a:pt x="9037" y="1418"/>
                    </a:lnTo>
                    <a:cubicBezTo>
                      <a:pt x="9037" y="644"/>
                      <a:pt x="8394" y="1"/>
                      <a:pt x="76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06" name="Google Shape;10606;p67"/>
            <p:cNvSpPr/>
            <p:nvPr/>
          </p:nvSpPr>
          <p:spPr>
            <a:xfrm>
              <a:off x="1411794" y="2287808"/>
              <a:ext cx="360356" cy="358831"/>
            </a:xfrm>
            <a:custGeom>
              <a:avLst/>
              <a:gdLst/>
              <a:ahLst/>
              <a:cxnLst/>
              <a:rect l="l" t="t" r="r" b="b"/>
              <a:pathLst>
                <a:path w="11348" h="11300" extrusionOk="0">
                  <a:moveTo>
                    <a:pt x="7752" y="846"/>
                  </a:moveTo>
                  <a:cubicBezTo>
                    <a:pt x="7978" y="846"/>
                    <a:pt x="8133" y="1025"/>
                    <a:pt x="8133" y="1239"/>
                  </a:cubicBezTo>
                  <a:lnTo>
                    <a:pt x="8133" y="4001"/>
                  </a:lnTo>
                  <a:lnTo>
                    <a:pt x="4252" y="4001"/>
                  </a:lnTo>
                  <a:cubicBezTo>
                    <a:pt x="3763" y="4001"/>
                    <a:pt x="3359" y="4406"/>
                    <a:pt x="3359" y="4894"/>
                  </a:cubicBezTo>
                  <a:lnTo>
                    <a:pt x="3359" y="4990"/>
                  </a:lnTo>
                  <a:lnTo>
                    <a:pt x="1168" y="4990"/>
                  </a:lnTo>
                  <a:lnTo>
                    <a:pt x="1168" y="5001"/>
                  </a:lnTo>
                  <a:cubicBezTo>
                    <a:pt x="942" y="5001"/>
                    <a:pt x="787" y="4823"/>
                    <a:pt x="787" y="4609"/>
                  </a:cubicBezTo>
                  <a:lnTo>
                    <a:pt x="787" y="1239"/>
                  </a:lnTo>
                  <a:cubicBezTo>
                    <a:pt x="787" y="1013"/>
                    <a:pt x="965" y="846"/>
                    <a:pt x="1168" y="846"/>
                  </a:cubicBezTo>
                  <a:close/>
                  <a:moveTo>
                    <a:pt x="3370" y="6621"/>
                  </a:moveTo>
                  <a:lnTo>
                    <a:pt x="3370" y="6978"/>
                  </a:lnTo>
                  <a:lnTo>
                    <a:pt x="3180" y="6978"/>
                  </a:lnTo>
                  <a:lnTo>
                    <a:pt x="3370" y="6621"/>
                  </a:lnTo>
                  <a:close/>
                  <a:moveTo>
                    <a:pt x="3382" y="7335"/>
                  </a:moveTo>
                  <a:lnTo>
                    <a:pt x="3382" y="7490"/>
                  </a:lnTo>
                  <a:lnTo>
                    <a:pt x="2644" y="7490"/>
                  </a:lnTo>
                  <a:cubicBezTo>
                    <a:pt x="2597" y="7490"/>
                    <a:pt x="2573" y="7454"/>
                    <a:pt x="2573" y="7407"/>
                  </a:cubicBezTo>
                  <a:cubicBezTo>
                    <a:pt x="2573" y="7383"/>
                    <a:pt x="2585" y="7371"/>
                    <a:pt x="2597" y="7347"/>
                  </a:cubicBezTo>
                  <a:cubicBezTo>
                    <a:pt x="2620" y="7335"/>
                    <a:pt x="2632" y="7335"/>
                    <a:pt x="2656" y="7335"/>
                  </a:cubicBezTo>
                  <a:close/>
                  <a:moveTo>
                    <a:pt x="8966" y="8276"/>
                  </a:moveTo>
                  <a:cubicBezTo>
                    <a:pt x="9062" y="8276"/>
                    <a:pt x="9133" y="8347"/>
                    <a:pt x="9133" y="8442"/>
                  </a:cubicBezTo>
                  <a:lnTo>
                    <a:pt x="9133" y="8573"/>
                  </a:lnTo>
                  <a:cubicBezTo>
                    <a:pt x="9109" y="8573"/>
                    <a:pt x="9074" y="8561"/>
                    <a:pt x="9038" y="8561"/>
                  </a:cubicBezTo>
                  <a:lnTo>
                    <a:pt x="7454" y="8561"/>
                  </a:lnTo>
                  <a:cubicBezTo>
                    <a:pt x="7419" y="8561"/>
                    <a:pt x="7395" y="8561"/>
                    <a:pt x="7359" y="8573"/>
                  </a:cubicBezTo>
                  <a:lnTo>
                    <a:pt x="7359" y="8442"/>
                  </a:lnTo>
                  <a:cubicBezTo>
                    <a:pt x="7359" y="8347"/>
                    <a:pt x="7430" y="8276"/>
                    <a:pt x="7526" y="8276"/>
                  </a:cubicBezTo>
                  <a:close/>
                  <a:moveTo>
                    <a:pt x="9883" y="4347"/>
                  </a:moveTo>
                  <a:cubicBezTo>
                    <a:pt x="10193" y="4347"/>
                    <a:pt x="10443" y="4597"/>
                    <a:pt x="10443" y="4906"/>
                  </a:cubicBezTo>
                  <a:lnTo>
                    <a:pt x="10443" y="9276"/>
                  </a:lnTo>
                  <a:lnTo>
                    <a:pt x="9478" y="9276"/>
                  </a:lnTo>
                  <a:lnTo>
                    <a:pt x="9478" y="9109"/>
                  </a:lnTo>
                  <a:lnTo>
                    <a:pt x="9764" y="9109"/>
                  </a:lnTo>
                  <a:cubicBezTo>
                    <a:pt x="10038" y="9109"/>
                    <a:pt x="10264" y="8883"/>
                    <a:pt x="10264" y="8597"/>
                  </a:cubicBezTo>
                  <a:lnTo>
                    <a:pt x="10264" y="5942"/>
                  </a:lnTo>
                  <a:cubicBezTo>
                    <a:pt x="10264" y="5847"/>
                    <a:pt x="10193" y="5775"/>
                    <a:pt x="10097" y="5775"/>
                  </a:cubicBezTo>
                  <a:cubicBezTo>
                    <a:pt x="10014" y="5775"/>
                    <a:pt x="9931" y="5847"/>
                    <a:pt x="9931" y="5942"/>
                  </a:cubicBezTo>
                  <a:lnTo>
                    <a:pt x="9931" y="8585"/>
                  </a:lnTo>
                  <a:cubicBezTo>
                    <a:pt x="9931" y="8680"/>
                    <a:pt x="9859" y="8752"/>
                    <a:pt x="9764" y="8752"/>
                  </a:cubicBezTo>
                  <a:lnTo>
                    <a:pt x="9478" y="8752"/>
                  </a:lnTo>
                  <a:lnTo>
                    <a:pt x="9478" y="8419"/>
                  </a:lnTo>
                  <a:cubicBezTo>
                    <a:pt x="9478" y="8157"/>
                    <a:pt x="9252" y="7918"/>
                    <a:pt x="8966" y="7918"/>
                  </a:cubicBezTo>
                  <a:lnTo>
                    <a:pt x="7526" y="7918"/>
                  </a:lnTo>
                  <a:cubicBezTo>
                    <a:pt x="7264" y="7918"/>
                    <a:pt x="7026" y="8145"/>
                    <a:pt x="7026" y="8419"/>
                  </a:cubicBezTo>
                  <a:lnTo>
                    <a:pt x="7026" y="8752"/>
                  </a:lnTo>
                  <a:lnTo>
                    <a:pt x="4382" y="8752"/>
                  </a:lnTo>
                  <a:cubicBezTo>
                    <a:pt x="4299" y="8752"/>
                    <a:pt x="4204" y="8680"/>
                    <a:pt x="4204" y="8585"/>
                  </a:cubicBezTo>
                  <a:lnTo>
                    <a:pt x="4204" y="5121"/>
                  </a:lnTo>
                  <a:cubicBezTo>
                    <a:pt x="4204" y="5025"/>
                    <a:pt x="4287" y="4942"/>
                    <a:pt x="4382" y="4942"/>
                  </a:cubicBezTo>
                  <a:lnTo>
                    <a:pt x="9740" y="4942"/>
                  </a:lnTo>
                  <a:cubicBezTo>
                    <a:pt x="9836" y="4942"/>
                    <a:pt x="9919" y="5013"/>
                    <a:pt x="9919" y="5121"/>
                  </a:cubicBezTo>
                  <a:lnTo>
                    <a:pt x="9919" y="5251"/>
                  </a:lnTo>
                  <a:cubicBezTo>
                    <a:pt x="9919" y="5347"/>
                    <a:pt x="10002" y="5418"/>
                    <a:pt x="10086" y="5418"/>
                  </a:cubicBezTo>
                  <a:cubicBezTo>
                    <a:pt x="10181" y="5418"/>
                    <a:pt x="10252" y="5347"/>
                    <a:pt x="10252" y="5251"/>
                  </a:cubicBezTo>
                  <a:lnTo>
                    <a:pt x="10252" y="5121"/>
                  </a:lnTo>
                  <a:cubicBezTo>
                    <a:pt x="10252" y="4835"/>
                    <a:pt x="10026" y="4609"/>
                    <a:pt x="9740" y="4609"/>
                  </a:cubicBezTo>
                  <a:lnTo>
                    <a:pt x="4382" y="4609"/>
                  </a:lnTo>
                  <a:cubicBezTo>
                    <a:pt x="4109" y="4609"/>
                    <a:pt x="3882" y="4835"/>
                    <a:pt x="3882" y="5121"/>
                  </a:cubicBezTo>
                  <a:lnTo>
                    <a:pt x="3882" y="8585"/>
                  </a:lnTo>
                  <a:cubicBezTo>
                    <a:pt x="3882" y="8871"/>
                    <a:pt x="4109" y="9097"/>
                    <a:pt x="4382" y="9097"/>
                  </a:cubicBezTo>
                  <a:lnTo>
                    <a:pt x="7026" y="9097"/>
                  </a:lnTo>
                  <a:lnTo>
                    <a:pt x="7026" y="9252"/>
                  </a:lnTo>
                  <a:lnTo>
                    <a:pt x="3716" y="9252"/>
                  </a:lnTo>
                  <a:lnTo>
                    <a:pt x="3716" y="4906"/>
                  </a:lnTo>
                  <a:cubicBezTo>
                    <a:pt x="3716" y="4597"/>
                    <a:pt x="3966" y="4347"/>
                    <a:pt x="4287" y="4347"/>
                  </a:cubicBezTo>
                  <a:close/>
                  <a:moveTo>
                    <a:pt x="7038" y="9597"/>
                  </a:moveTo>
                  <a:lnTo>
                    <a:pt x="7038" y="10002"/>
                  </a:lnTo>
                  <a:lnTo>
                    <a:pt x="3549" y="10002"/>
                  </a:lnTo>
                  <a:cubicBezTo>
                    <a:pt x="3539" y="10003"/>
                    <a:pt x="3529" y="10004"/>
                    <a:pt x="3520" y="10004"/>
                  </a:cubicBezTo>
                  <a:cubicBezTo>
                    <a:pt x="3434" y="10004"/>
                    <a:pt x="3351" y="9959"/>
                    <a:pt x="3287" y="9895"/>
                  </a:cubicBezTo>
                  <a:cubicBezTo>
                    <a:pt x="3216" y="9823"/>
                    <a:pt x="3168" y="9716"/>
                    <a:pt x="3168" y="9609"/>
                  </a:cubicBezTo>
                  <a:cubicBezTo>
                    <a:pt x="3168" y="9597"/>
                    <a:pt x="3168" y="9597"/>
                    <a:pt x="3180" y="9597"/>
                  </a:cubicBezTo>
                  <a:close/>
                  <a:moveTo>
                    <a:pt x="10990" y="9609"/>
                  </a:moveTo>
                  <a:lnTo>
                    <a:pt x="10990" y="9633"/>
                  </a:lnTo>
                  <a:cubicBezTo>
                    <a:pt x="10979" y="9835"/>
                    <a:pt x="10812" y="10014"/>
                    <a:pt x="10598" y="10014"/>
                  </a:cubicBezTo>
                  <a:lnTo>
                    <a:pt x="9478" y="10014"/>
                  </a:lnTo>
                  <a:lnTo>
                    <a:pt x="9478" y="9609"/>
                  </a:lnTo>
                  <a:close/>
                  <a:moveTo>
                    <a:pt x="9050" y="8883"/>
                  </a:moveTo>
                  <a:cubicBezTo>
                    <a:pt x="9085" y="8883"/>
                    <a:pt x="9133" y="8931"/>
                    <a:pt x="9133" y="8978"/>
                  </a:cubicBezTo>
                  <a:lnTo>
                    <a:pt x="9133" y="10240"/>
                  </a:lnTo>
                  <a:cubicBezTo>
                    <a:pt x="9133" y="10288"/>
                    <a:pt x="9085" y="10324"/>
                    <a:pt x="9050" y="10324"/>
                  </a:cubicBezTo>
                  <a:lnTo>
                    <a:pt x="7454" y="10324"/>
                  </a:lnTo>
                  <a:cubicBezTo>
                    <a:pt x="7407" y="10324"/>
                    <a:pt x="7359" y="10288"/>
                    <a:pt x="7359" y="10240"/>
                  </a:cubicBezTo>
                  <a:lnTo>
                    <a:pt x="7359" y="10181"/>
                  </a:lnTo>
                  <a:lnTo>
                    <a:pt x="7359" y="8978"/>
                  </a:lnTo>
                  <a:cubicBezTo>
                    <a:pt x="7359" y="8931"/>
                    <a:pt x="7407" y="8883"/>
                    <a:pt x="7454" y="8883"/>
                  </a:cubicBezTo>
                  <a:close/>
                  <a:moveTo>
                    <a:pt x="9133" y="10645"/>
                  </a:moveTo>
                  <a:lnTo>
                    <a:pt x="9133" y="10776"/>
                  </a:lnTo>
                  <a:cubicBezTo>
                    <a:pt x="9133" y="10859"/>
                    <a:pt x="9062" y="10943"/>
                    <a:pt x="8966" y="10943"/>
                  </a:cubicBezTo>
                  <a:lnTo>
                    <a:pt x="7526" y="10943"/>
                  </a:lnTo>
                  <a:cubicBezTo>
                    <a:pt x="7442" y="10943"/>
                    <a:pt x="7359" y="10859"/>
                    <a:pt x="7359" y="10776"/>
                  </a:cubicBezTo>
                  <a:lnTo>
                    <a:pt x="7359" y="10645"/>
                  </a:lnTo>
                  <a:cubicBezTo>
                    <a:pt x="7395" y="10645"/>
                    <a:pt x="7419" y="10657"/>
                    <a:pt x="7454" y="10657"/>
                  </a:cubicBezTo>
                  <a:lnTo>
                    <a:pt x="9050" y="10657"/>
                  </a:lnTo>
                  <a:cubicBezTo>
                    <a:pt x="9074" y="10657"/>
                    <a:pt x="9109" y="10657"/>
                    <a:pt x="9133" y="10645"/>
                  </a:cubicBezTo>
                  <a:close/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lnTo>
                    <a:pt x="1" y="5561"/>
                  </a:lnTo>
                  <a:cubicBezTo>
                    <a:pt x="1" y="6037"/>
                    <a:pt x="382" y="6430"/>
                    <a:pt x="858" y="6430"/>
                  </a:cubicBezTo>
                  <a:lnTo>
                    <a:pt x="1334" y="6430"/>
                  </a:lnTo>
                  <a:cubicBezTo>
                    <a:pt x="1430" y="6430"/>
                    <a:pt x="1501" y="6359"/>
                    <a:pt x="1501" y="6264"/>
                  </a:cubicBezTo>
                  <a:cubicBezTo>
                    <a:pt x="1501" y="6180"/>
                    <a:pt x="1430" y="6097"/>
                    <a:pt x="1334" y="6097"/>
                  </a:cubicBezTo>
                  <a:lnTo>
                    <a:pt x="858" y="6097"/>
                  </a:lnTo>
                  <a:cubicBezTo>
                    <a:pt x="572" y="6097"/>
                    <a:pt x="334" y="5859"/>
                    <a:pt x="334" y="5585"/>
                  </a:cubicBezTo>
                  <a:lnTo>
                    <a:pt x="334" y="882"/>
                  </a:lnTo>
                  <a:cubicBezTo>
                    <a:pt x="334" y="596"/>
                    <a:pt x="572" y="358"/>
                    <a:pt x="858" y="358"/>
                  </a:cubicBezTo>
                  <a:lnTo>
                    <a:pt x="8062" y="358"/>
                  </a:lnTo>
                  <a:cubicBezTo>
                    <a:pt x="8347" y="358"/>
                    <a:pt x="8585" y="596"/>
                    <a:pt x="8585" y="882"/>
                  </a:cubicBezTo>
                  <a:lnTo>
                    <a:pt x="8585" y="4001"/>
                  </a:lnTo>
                  <a:lnTo>
                    <a:pt x="8478" y="4001"/>
                  </a:lnTo>
                  <a:lnTo>
                    <a:pt x="8478" y="1215"/>
                  </a:lnTo>
                  <a:cubicBezTo>
                    <a:pt x="8478" y="822"/>
                    <a:pt x="8157" y="489"/>
                    <a:pt x="7752" y="489"/>
                  </a:cubicBezTo>
                  <a:lnTo>
                    <a:pt x="1168" y="489"/>
                  </a:lnTo>
                  <a:cubicBezTo>
                    <a:pt x="775" y="489"/>
                    <a:pt x="442" y="822"/>
                    <a:pt x="442" y="1215"/>
                  </a:cubicBezTo>
                  <a:lnTo>
                    <a:pt x="442" y="4597"/>
                  </a:lnTo>
                  <a:cubicBezTo>
                    <a:pt x="442" y="5001"/>
                    <a:pt x="775" y="5323"/>
                    <a:pt x="1168" y="5323"/>
                  </a:cubicBezTo>
                  <a:lnTo>
                    <a:pt x="3370" y="5323"/>
                  </a:lnTo>
                  <a:lnTo>
                    <a:pt x="3370" y="6085"/>
                  </a:lnTo>
                  <a:lnTo>
                    <a:pt x="2001" y="6085"/>
                  </a:lnTo>
                  <a:cubicBezTo>
                    <a:pt x="1918" y="6085"/>
                    <a:pt x="1846" y="6156"/>
                    <a:pt x="1846" y="6252"/>
                  </a:cubicBezTo>
                  <a:cubicBezTo>
                    <a:pt x="1846" y="6335"/>
                    <a:pt x="1918" y="6418"/>
                    <a:pt x="2001" y="6418"/>
                  </a:cubicBezTo>
                  <a:lnTo>
                    <a:pt x="3109" y="6418"/>
                  </a:lnTo>
                  <a:lnTo>
                    <a:pt x="2811" y="6978"/>
                  </a:lnTo>
                  <a:lnTo>
                    <a:pt x="2656" y="6978"/>
                  </a:lnTo>
                  <a:cubicBezTo>
                    <a:pt x="2561" y="6978"/>
                    <a:pt x="2454" y="7026"/>
                    <a:pt x="2358" y="7097"/>
                  </a:cubicBezTo>
                  <a:cubicBezTo>
                    <a:pt x="2287" y="7168"/>
                    <a:pt x="2239" y="7276"/>
                    <a:pt x="2239" y="7395"/>
                  </a:cubicBezTo>
                  <a:cubicBezTo>
                    <a:pt x="2239" y="7621"/>
                    <a:pt x="2418" y="7811"/>
                    <a:pt x="2656" y="7811"/>
                  </a:cubicBezTo>
                  <a:lnTo>
                    <a:pt x="3394" y="7811"/>
                  </a:lnTo>
                  <a:lnTo>
                    <a:pt x="3394" y="9276"/>
                  </a:lnTo>
                  <a:lnTo>
                    <a:pt x="3192" y="9276"/>
                  </a:lnTo>
                  <a:cubicBezTo>
                    <a:pt x="3001" y="9276"/>
                    <a:pt x="2835" y="9431"/>
                    <a:pt x="2835" y="9633"/>
                  </a:cubicBezTo>
                  <a:cubicBezTo>
                    <a:pt x="2835" y="9823"/>
                    <a:pt x="2918" y="10002"/>
                    <a:pt x="3049" y="10145"/>
                  </a:cubicBezTo>
                  <a:cubicBezTo>
                    <a:pt x="3180" y="10288"/>
                    <a:pt x="3370" y="10359"/>
                    <a:pt x="3573" y="10359"/>
                  </a:cubicBezTo>
                  <a:lnTo>
                    <a:pt x="7049" y="10359"/>
                  </a:lnTo>
                  <a:lnTo>
                    <a:pt x="7049" y="10788"/>
                  </a:lnTo>
                  <a:cubicBezTo>
                    <a:pt x="7049" y="11062"/>
                    <a:pt x="7276" y="11300"/>
                    <a:pt x="7550" y="11300"/>
                  </a:cubicBezTo>
                  <a:lnTo>
                    <a:pt x="9002" y="11300"/>
                  </a:lnTo>
                  <a:cubicBezTo>
                    <a:pt x="9264" y="11300"/>
                    <a:pt x="9502" y="11074"/>
                    <a:pt x="9502" y="10788"/>
                  </a:cubicBezTo>
                  <a:lnTo>
                    <a:pt x="9502" y="10359"/>
                  </a:lnTo>
                  <a:lnTo>
                    <a:pt x="10621" y="10359"/>
                  </a:lnTo>
                  <a:cubicBezTo>
                    <a:pt x="11026" y="10359"/>
                    <a:pt x="11348" y="10026"/>
                    <a:pt x="11348" y="9633"/>
                  </a:cubicBezTo>
                  <a:cubicBezTo>
                    <a:pt x="11324" y="9526"/>
                    <a:pt x="11276" y="9431"/>
                    <a:pt x="11217" y="9371"/>
                  </a:cubicBezTo>
                  <a:cubicBezTo>
                    <a:pt x="11157" y="9312"/>
                    <a:pt x="11074" y="9276"/>
                    <a:pt x="10967" y="9276"/>
                  </a:cubicBezTo>
                  <a:lnTo>
                    <a:pt x="10776" y="9276"/>
                  </a:lnTo>
                  <a:lnTo>
                    <a:pt x="10776" y="4906"/>
                  </a:lnTo>
                  <a:cubicBezTo>
                    <a:pt x="10776" y="4418"/>
                    <a:pt x="10371" y="4013"/>
                    <a:pt x="9883" y="4013"/>
                  </a:cubicBezTo>
                  <a:lnTo>
                    <a:pt x="8931" y="4013"/>
                  </a:lnTo>
                  <a:lnTo>
                    <a:pt x="8931" y="858"/>
                  </a:lnTo>
                  <a:cubicBezTo>
                    <a:pt x="8931" y="382"/>
                    <a:pt x="8538" y="1"/>
                    <a:pt x="8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7" name="Google Shape;10607;p67"/>
            <p:cNvGrpSpPr/>
            <p:nvPr/>
          </p:nvGrpSpPr>
          <p:grpSpPr>
            <a:xfrm>
              <a:off x="1958520" y="2302574"/>
              <a:ext cx="359213" cy="327807"/>
              <a:chOff x="1958520" y="2302574"/>
              <a:chExt cx="359213" cy="327807"/>
            </a:xfrm>
            <a:solidFill>
              <a:srgbClr val="000000"/>
            </a:solidFill>
          </p:grpSpPr>
          <p:sp>
            <p:nvSpPr>
              <p:cNvPr id="10608" name="Google Shape;10608;p67"/>
              <p:cNvSpPr/>
              <p:nvPr/>
            </p:nvSpPr>
            <p:spPr>
              <a:xfrm>
                <a:off x="1958520" y="2302574"/>
                <a:ext cx="359213" cy="327807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0323" extrusionOk="0">
                    <a:moveTo>
                      <a:pt x="7168" y="8132"/>
                    </a:moveTo>
                    <a:lnTo>
                      <a:pt x="7501" y="9204"/>
                    </a:lnTo>
                    <a:lnTo>
                      <a:pt x="3799" y="9204"/>
                    </a:lnTo>
                    <a:lnTo>
                      <a:pt x="4120" y="8132"/>
                    </a:lnTo>
                    <a:close/>
                    <a:moveTo>
                      <a:pt x="8466" y="9537"/>
                    </a:moveTo>
                    <a:cubicBezTo>
                      <a:pt x="8597" y="9537"/>
                      <a:pt x="8704" y="9656"/>
                      <a:pt x="8704" y="9775"/>
                    </a:cubicBezTo>
                    <a:cubicBezTo>
                      <a:pt x="8704" y="9906"/>
                      <a:pt x="8597" y="10013"/>
                      <a:pt x="8466" y="10013"/>
                    </a:cubicBezTo>
                    <a:lnTo>
                      <a:pt x="2810" y="10013"/>
                    </a:lnTo>
                    <a:cubicBezTo>
                      <a:pt x="2679" y="10013"/>
                      <a:pt x="2572" y="9906"/>
                      <a:pt x="2572" y="9775"/>
                    </a:cubicBezTo>
                    <a:cubicBezTo>
                      <a:pt x="2572" y="9644"/>
                      <a:pt x="2679" y="9537"/>
                      <a:pt x="2810" y="9537"/>
                    </a:cubicBezTo>
                    <a:close/>
                    <a:moveTo>
                      <a:pt x="1072" y="0"/>
                    </a:moveTo>
                    <a:cubicBezTo>
                      <a:pt x="477" y="0"/>
                      <a:pt x="0" y="476"/>
                      <a:pt x="0" y="1072"/>
                    </a:cubicBezTo>
                    <a:lnTo>
                      <a:pt x="0" y="7049"/>
                    </a:lnTo>
                    <a:cubicBezTo>
                      <a:pt x="0" y="7644"/>
                      <a:pt x="477" y="8120"/>
                      <a:pt x="1072" y="8120"/>
                    </a:cubicBezTo>
                    <a:lnTo>
                      <a:pt x="3763" y="8120"/>
                    </a:lnTo>
                    <a:lnTo>
                      <a:pt x="3441" y="9192"/>
                    </a:lnTo>
                    <a:lnTo>
                      <a:pt x="2822" y="9192"/>
                    </a:lnTo>
                    <a:cubicBezTo>
                      <a:pt x="2513" y="9192"/>
                      <a:pt x="2263" y="9442"/>
                      <a:pt x="2263" y="9751"/>
                    </a:cubicBezTo>
                    <a:cubicBezTo>
                      <a:pt x="2263" y="10073"/>
                      <a:pt x="2513" y="10323"/>
                      <a:pt x="2822" y="10323"/>
                    </a:cubicBezTo>
                    <a:lnTo>
                      <a:pt x="8478" y="10323"/>
                    </a:lnTo>
                    <a:cubicBezTo>
                      <a:pt x="8799" y="10323"/>
                      <a:pt x="9049" y="10073"/>
                      <a:pt x="9049" y="9751"/>
                    </a:cubicBezTo>
                    <a:cubicBezTo>
                      <a:pt x="9049" y="9442"/>
                      <a:pt x="8799" y="9192"/>
                      <a:pt x="8478" y="9192"/>
                    </a:cubicBezTo>
                    <a:lnTo>
                      <a:pt x="7870" y="9192"/>
                    </a:lnTo>
                    <a:lnTo>
                      <a:pt x="7549" y="8120"/>
                    </a:lnTo>
                    <a:lnTo>
                      <a:pt x="10240" y="8120"/>
                    </a:lnTo>
                    <a:cubicBezTo>
                      <a:pt x="10835" y="8120"/>
                      <a:pt x="11311" y="7644"/>
                      <a:pt x="11311" y="7049"/>
                    </a:cubicBezTo>
                    <a:lnTo>
                      <a:pt x="11311" y="1072"/>
                    </a:lnTo>
                    <a:cubicBezTo>
                      <a:pt x="11299" y="488"/>
                      <a:pt x="10823" y="0"/>
                      <a:pt x="10228" y="0"/>
                    </a:cubicBezTo>
                    <a:lnTo>
                      <a:pt x="2786" y="0"/>
                    </a:lnTo>
                    <a:cubicBezTo>
                      <a:pt x="2691" y="0"/>
                      <a:pt x="2620" y="72"/>
                      <a:pt x="2620" y="155"/>
                    </a:cubicBezTo>
                    <a:cubicBezTo>
                      <a:pt x="2620" y="250"/>
                      <a:pt x="2691" y="322"/>
                      <a:pt x="2786" y="322"/>
                    </a:cubicBezTo>
                    <a:lnTo>
                      <a:pt x="10228" y="322"/>
                    </a:lnTo>
                    <a:cubicBezTo>
                      <a:pt x="10621" y="322"/>
                      <a:pt x="10966" y="655"/>
                      <a:pt x="10966" y="1072"/>
                    </a:cubicBezTo>
                    <a:lnTo>
                      <a:pt x="10966" y="7049"/>
                    </a:lnTo>
                    <a:cubicBezTo>
                      <a:pt x="10966" y="7453"/>
                      <a:pt x="10645" y="7799"/>
                      <a:pt x="10228" y="7799"/>
                    </a:cubicBezTo>
                    <a:lnTo>
                      <a:pt x="1072" y="7799"/>
                    </a:lnTo>
                    <a:cubicBezTo>
                      <a:pt x="667" y="7799"/>
                      <a:pt x="322" y="7465"/>
                      <a:pt x="322" y="7049"/>
                    </a:cubicBezTo>
                    <a:lnTo>
                      <a:pt x="322" y="1072"/>
                    </a:lnTo>
                    <a:cubicBezTo>
                      <a:pt x="322" y="667"/>
                      <a:pt x="655" y="322"/>
                      <a:pt x="1072" y="322"/>
                    </a:cubicBezTo>
                    <a:lnTo>
                      <a:pt x="2108" y="322"/>
                    </a:lnTo>
                    <a:cubicBezTo>
                      <a:pt x="2203" y="322"/>
                      <a:pt x="2275" y="250"/>
                      <a:pt x="2275" y="155"/>
                    </a:cubicBezTo>
                    <a:cubicBezTo>
                      <a:pt x="2275" y="72"/>
                      <a:pt x="2203" y="0"/>
                      <a:pt x="21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9" name="Google Shape;10609;p67"/>
              <p:cNvSpPr/>
              <p:nvPr/>
            </p:nvSpPr>
            <p:spPr>
              <a:xfrm>
                <a:off x="1986877" y="2331313"/>
                <a:ext cx="302117" cy="184909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5823" extrusionOk="0">
                    <a:moveTo>
                      <a:pt x="179" y="0"/>
                    </a:moveTo>
                    <a:cubicBezTo>
                      <a:pt x="72" y="0"/>
                      <a:pt x="0" y="71"/>
                      <a:pt x="0" y="179"/>
                    </a:cubicBezTo>
                    <a:lnTo>
                      <a:pt x="0" y="5656"/>
                    </a:lnTo>
                    <a:cubicBezTo>
                      <a:pt x="0" y="5739"/>
                      <a:pt x="72" y="5822"/>
                      <a:pt x="167" y="5822"/>
                    </a:cubicBezTo>
                    <a:lnTo>
                      <a:pt x="9347" y="5822"/>
                    </a:lnTo>
                    <a:cubicBezTo>
                      <a:pt x="9430" y="5822"/>
                      <a:pt x="9513" y="5739"/>
                      <a:pt x="9513" y="5656"/>
                    </a:cubicBezTo>
                    <a:lnTo>
                      <a:pt x="9513" y="5072"/>
                    </a:lnTo>
                    <a:cubicBezTo>
                      <a:pt x="9513" y="4989"/>
                      <a:pt x="9430" y="4905"/>
                      <a:pt x="9347" y="4905"/>
                    </a:cubicBezTo>
                    <a:cubicBezTo>
                      <a:pt x="9252" y="4905"/>
                      <a:pt x="9180" y="4989"/>
                      <a:pt x="9180" y="5072"/>
                    </a:cubicBezTo>
                    <a:lnTo>
                      <a:pt x="9180" y="5489"/>
                    </a:lnTo>
                    <a:lnTo>
                      <a:pt x="346" y="5489"/>
                    </a:lnTo>
                    <a:lnTo>
                      <a:pt x="346" y="345"/>
                    </a:lnTo>
                    <a:lnTo>
                      <a:pt x="9180" y="345"/>
                    </a:lnTo>
                    <a:lnTo>
                      <a:pt x="9180" y="4405"/>
                    </a:lnTo>
                    <a:cubicBezTo>
                      <a:pt x="9168" y="4489"/>
                      <a:pt x="9240" y="4572"/>
                      <a:pt x="9347" y="4572"/>
                    </a:cubicBezTo>
                    <a:cubicBezTo>
                      <a:pt x="9430" y="4572"/>
                      <a:pt x="9513" y="4489"/>
                      <a:pt x="9513" y="4405"/>
                    </a:cubicBezTo>
                    <a:lnTo>
                      <a:pt x="9513" y="179"/>
                    </a:lnTo>
                    <a:cubicBezTo>
                      <a:pt x="9513" y="71"/>
                      <a:pt x="9430" y="0"/>
                      <a:pt x="93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0" name="Google Shape;10610;p67"/>
              <p:cNvSpPr/>
              <p:nvPr/>
            </p:nvSpPr>
            <p:spPr>
              <a:xfrm>
                <a:off x="2131521" y="2526701"/>
                <a:ext cx="11908" cy="10638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5" extrusionOk="0">
                    <a:moveTo>
                      <a:pt x="176" y="0"/>
                    </a:moveTo>
                    <a:cubicBezTo>
                      <a:pt x="167" y="0"/>
                      <a:pt x="158" y="1"/>
                      <a:pt x="148" y="3"/>
                    </a:cubicBezTo>
                    <a:cubicBezTo>
                      <a:pt x="77" y="26"/>
                      <a:pt x="17" y="86"/>
                      <a:pt x="17" y="157"/>
                    </a:cubicBezTo>
                    <a:cubicBezTo>
                      <a:pt x="1" y="258"/>
                      <a:pt x="95" y="334"/>
                      <a:pt x="186" y="334"/>
                    </a:cubicBezTo>
                    <a:cubicBezTo>
                      <a:pt x="225" y="334"/>
                      <a:pt x="263" y="320"/>
                      <a:pt x="291" y="288"/>
                    </a:cubicBezTo>
                    <a:cubicBezTo>
                      <a:pt x="375" y="229"/>
                      <a:pt x="375" y="145"/>
                      <a:pt x="327" y="86"/>
                    </a:cubicBezTo>
                    <a:cubicBezTo>
                      <a:pt x="296" y="34"/>
                      <a:pt x="238" y="0"/>
                      <a:pt x="1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11" name="Google Shape;10611;p67"/>
            <p:cNvGrpSpPr/>
            <p:nvPr/>
          </p:nvGrpSpPr>
          <p:grpSpPr>
            <a:xfrm>
              <a:off x="2579882" y="2287427"/>
              <a:ext cx="207582" cy="359594"/>
              <a:chOff x="2656082" y="2287427"/>
              <a:chExt cx="207582" cy="359594"/>
            </a:xfrm>
            <a:solidFill>
              <a:srgbClr val="000000"/>
            </a:solidFill>
          </p:grpSpPr>
          <p:sp>
            <p:nvSpPr>
              <p:cNvPr id="10612" name="Google Shape;10612;p67"/>
              <p:cNvSpPr/>
              <p:nvPr/>
            </p:nvSpPr>
            <p:spPr>
              <a:xfrm>
                <a:off x="2656082" y="2287427"/>
                <a:ext cx="207582" cy="359594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11324" extrusionOk="0">
                    <a:moveTo>
                      <a:pt x="5704" y="334"/>
                    </a:moveTo>
                    <a:cubicBezTo>
                      <a:pt x="5965" y="334"/>
                      <a:pt x="6192" y="561"/>
                      <a:pt x="6192" y="834"/>
                    </a:cubicBezTo>
                    <a:lnTo>
                      <a:pt x="6192" y="1323"/>
                    </a:lnTo>
                    <a:lnTo>
                      <a:pt x="346" y="1323"/>
                    </a:lnTo>
                    <a:lnTo>
                      <a:pt x="346" y="834"/>
                    </a:lnTo>
                    <a:cubicBezTo>
                      <a:pt x="346" y="561"/>
                      <a:pt x="560" y="334"/>
                      <a:pt x="834" y="334"/>
                    </a:cubicBezTo>
                    <a:close/>
                    <a:moveTo>
                      <a:pt x="6192" y="1644"/>
                    </a:moveTo>
                    <a:lnTo>
                      <a:pt x="6192" y="8990"/>
                    </a:lnTo>
                    <a:lnTo>
                      <a:pt x="1501" y="8990"/>
                    </a:lnTo>
                    <a:cubicBezTo>
                      <a:pt x="1405" y="8990"/>
                      <a:pt x="1334" y="9062"/>
                      <a:pt x="1334" y="9145"/>
                    </a:cubicBezTo>
                    <a:cubicBezTo>
                      <a:pt x="1334" y="9240"/>
                      <a:pt x="1405" y="9312"/>
                      <a:pt x="1501" y="9312"/>
                    </a:cubicBezTo>
                    <a:lnTo>
                      <a:pt x="6192" y="9312"/>
                    </a:lnTo>
                    <a:lnTo>
                      <a:pt x="6192" y="10478"/>
                    </a:lnTo>
                    <a:cubicBezTo>
                      <a:pt x="6192" y="10740"/>
                      <a:pt x="5965" y="10967"/>
                      <a:pt x="5704" y="10967"/>
                    </a:cubicBezTo>
                    <a:lnTo>
                      <a:pt x="834" y="10967"/>
                    </a:lnTo>
                    <a:cubicBezTo>
                      <a:pt x="560" y="10967"/>
                      <a:pt x="346" y="10740"/>
                      <a:pt x="346" y="10478"/>
                    </a:cubicBezTo>
                    <a:lnTo>
                      <a:pt x="346" y="9312"/>
                    </a:lnTo>
                    <a:lnTo>
                      <a:pt x="834" y="9312"/>
                    </a:lnTo>
                    <a:cubicBezTo>
                      <a:pt x="917" y="9312"/>
                      <a:pt x="1001" y="9240"/>
                      <a:pt x="1001" y="9145"/>
                    </a:cubicBezTo>
                    <a:cubicBezTo>
                      <a:pt x="1001" y="9062"/>
                      <a:pt x="917" y="8990"/>
                      <a:pt x="834" y="8990"/>
                    </a:cubicBezTo>
                    <a:lnTo>
                      <a:pt x="346" y="8990"/>
                    </a:lnTo>
                    <a:lnTo>
                      <a:pt x="346" y="1644"/>
                    </a:lnTo>
                    <a:close/>
                    <a:moveTo>
                      <a:pt x="834" y="1"/>
                    </a:moveTo>
                    <a:cubicBezTo>
                      <a:pt x="370" y="1"/>
                      <a:pt x="0" y="370"/>
                      <a:pt x="0" y="834"/>
                    </a:cubicBezTo>
                    <a:lnTo>
                      <a:pt x="0" y="10490"/>
                    </a:lnTo>
                    <a:cubicBezTo>
                      <a:pt x="0" y="10955"/>
                      <a:pt x="370" y="11324"/>
                      <a:pt x="834" y="11324"/>
                    </a:cubicBezTo>
                    <a:lnTo>
                      <a:pt x="5704" y="11324"/>
                    </a:lnTo>
                    <a:cubicBezTo>
                      <a:pt x="6156" y="11324"/>
                      <a:pt x="6537" y="10955"/>
                      <a:pt x="6537" y="10490"/>
                    </a:cubicBezTo>
                    <a:lnTo>
                      <a:pt x="6537" y="834"/>
                    </a:lnTo>
                    <a:cubicBezTo>
                      <a:pt x="6513" y="370"/>
                      <a:pt x="6144" y="1"/>
                      <a:pt x="570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3" name="Google Shape;10613;p67"/>
              <p:cNvSpPr/>
              <p:nvPr/>
            </p:nvSpPr>
            <p:spPr>
              <a:xfrm>
                <a:off x="2754395" y="2308608"/>
                <a:ext cx="31787" cy="1025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323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51"/>
                      <a:pt x="72" y="322"/>
                      <a:pt x="167" y="322"/>
                    </a:cubicBezTo>
                    <a:lnTo>
                      <a:pt x="834" y="322"/>
                    </a:lnTo>
                    <a:cubicBezTo>
                      <a:pt x="917" y="322"/>
                      <a:pt x="1000" y="251"/>
                      <a:pt x="1000" y="167"/>
                    </a:cubicBezTo>
                    <a:cubicBezTo>
                      <a:pt x="1000" y="72"/>
                      <a:pt x="917" y="1"/>
                      <a:pt x="8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4" name="Google Shape;10614;p67"/>
              <p:cNvSpPr/>
              <p:nvPr/>
            </p:nvSpPr>
            <p:spPr>
              <a:xfrm>
                <a:off x="2743789" y="2594053"/>
                <a:ext cx="31406" cy="31056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78" extrusionOk="0">
                    <a:moveTo>
                      <a:pt x="501" y="322"/>
                    </a:moveTo>
                    <a:cubicBezTo>
                      <a:pt x="584" y="322"/>
                      <a:pt x="656" y="406"/>
                      <a:pt x="656" y="489"/>
                    </a:cubicBezTo>
                    <a:cubicBezTo>
                      <a:pt x="656" y="584"/>
                      <a:pt x="584" y="656"/>
                      <a:pt x="501" y="656"/>
                    </a:cubicBezTo>
                    <a:cubicBezTo>
                      <a:pt x="406" y="656"/>
                      <a:pt x="334" y="584"/>
                      <a:pt x="334" y="489"/>
                    </a:cubicBezTo>
                    <a:cubicBezTo>
                      <a:pt x="334" y="406"/>
                      <a:pt x="406" y="322"/>
                      <a:pt x="501" y="322"/>
                    </a:cubicBezTo>
                    <a:close/>
                    <a:moveTo>
                      <a:pt x="501" y="1"/>
                    </a:moveTo>
                    <a:cubicBezTo>
                      <a:pt x="227" y="1"/>
                      <a:pt x="1" y="227"/>
                      <a:pt x="1" y="489"/>
                    </a:cubicBezTo>
                    <a:cubicBezTo>
                      <a:pt x="1" y="763"/>
                      <a:pt x="227" y="977"/>
                      <a:pt x="501" y="977"/>
                    </a:cubicBezTo>
                    <a:cubicBezTo>
                      <a:pt x="763" y="977"/>
                      <a:pt x="989" y="763"/>
                      <a:pt x="989" y="489"/>
                    </a:cubicBezTo>
                    <a:cubicBezTo>
                      <a:pt x="989" y="227"/>
                      <a:pt x="775" y="1"/>
                      <a:pt x="5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5" name="Google Shape;10615;p67"/>
              <p:cNvSpPr/>
              <p:nvPr/>
            </p:nvSpPr>
            <p:spPr>
              <a:xfrm>
                <a:off x="2733596" y="2308608"/>
                <a:ext cx="10225" cy="1025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3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51"/>
                      <a:pt x="72" y="322"/>
                      <a:pt x="155" y="322"/>
                    </a:cubicBezTo>
                    <a:cubicBezTo>
                      <a:pt x="250" y="322"/>
                      <a:pt x="322" y="251"/>
                      <a:pt x="322" y="167"/>
                    </a:cubicBezTo>
                    <a:cubicBezTo>
                      <a:pt x="322" y="72"/>
                      <a:pt x="250" y="1"/>
                      <a:pt x="1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16" name="Google Shape;10616;p67"/>
            <p:cNvGrpSpPr/>
            <p:nvPr/>
          </p:nvGrpSpPr>
          <p:grpSpPr>
            <a:xfrm>
              <a:off x="3049653" y="2321468"/>
              <a:ext cx="362991" cy="290018"/>
              <a:chOff x="3049653" y="2321468"/>
              <a:chExt cx="362991" cy="290018"/>
            </a:xfrm>
            <a:solidFill>
              <a:srgbClr val="000000"/>
            </a:solidFill>
          </p:grpSpPr>
          <p:sp>
            <p:nvSpPr>
              <p:cNvPr id="10617" name="Google Shape;10617;p67"/>
              <p:cNvSpPr/>
              <p:nvPr/>
            </p:nvSpPr>
            <p:spPr>
              <a:xfrm>
                <a:off x="3280290" y="2429690"/>
                <a:ext cx="29913" cy="7395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2329" extrusionOk="0">
                    <a:moveTo>
                      <a:pt x="200" y="1"/>
                    </a:moveTo>
                    <a:cubicBezTo>
                      <a:pt x="158" y="1"/>
                      <a:pt x="114" y="16"/>
                      <a:pt x="72" y="45"/>
                    </a:cubicBezTo>
                    <a:cubicBezTo>
                      <a:pt x="13" y="93"/>
                      <a:pt x="13" y="200"/>
                      <a:pt x="72" y="283"/>
                    </a:cubicBezTo>
                    <a:cubicBezTo>
                      <a:pt x="572" y="772"/>
                      <a:pt x="572" y="1569"/>
                      <a:pt x="72" y="2046"/>
                    </a:cubicBezTo>
                    <a:cubicBezTo>
                      <a:pt x="1" y="2129"/>
                      <a:pt x="1" y="2224"/>
                      <a:pt x="72" y="2284"/>
                    </a:cubicBezTo>
                    <a:cubicBezTo>
                      <a:pt x="102" y="2313"/>
                      <a:pt x="144" y="2328"/>
                      <a:pt x="187" y="2328"/>
                    </a:cubicBezTo>
                    <a:cubicBezTo>
                      <a:pt x="230" y="2328"/>
                      <a:pt x="275" y="2313"/>
                      <a:pt x="310" y="2284"/>
                    </a:cubicBezTo>
                    <a:cubicBezTo>
                      <a:pt x="941" y="1665"/>
                      <a:pt x="941" y="664"/>
                      <a:pt x="310" y="45"/>
                    </a:cubicBezTo>
                    <a:cubicBezTo>
                      <a:pt x="280" y="16"/>
                      <a:pt x="242" y="1"/>
                      <a:pt x="2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8" name="Google Shape;10618;p67"/>
              <p:cNvSpPr/>
              <p:nvPr/>
            </p:nvSpPr>
            <p:spPr>
              <a:xfrm>
                <a:off x="3317729" y="2392250"/>
                <a:ext cx="49570" cy="148836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4687" extrusionOk="0">
                    <a:moveTo>
                      <a:pt x="183" y="1"/>
                    </a:moveTo>
                    <a:cubicBezTo>
                      <a:pt x="140" y="1"/>
                      <a:pt x="96" y="16"/>
                      <a:pt x="60" y="46"/>
                    </a:cubicBezTo>
                    <a:cubicBezTo>
                      <a:pt x="0" y="105"/>
                      <a:pt x="0" y="212"/>
                      <a:pt x="60" y="284"/>
                    </a:cubicBezTo>
                    <a:cubicBezTo>
                      <a:pt x="1191" y="1415"/>
                      <a:pt x="1191" y="3272"/>
                      <a:pt x="60" y="4403"/>
                    </a:cubicBezTo>
                    <a:cubicBezTo>
                      <a:pt x="0" y="4475"/>
                      <a:pt x="0" y="4582"/>
                      <a:pt x="60" y="4641"/>
                    </a:cubicBezTo>
                    <a:cubicBezTo>
                      <a:pt x="90" y="4671"/>
                      <a:pt x="131" y="4686"/>
                      <a:pt x="175" y="4686"/>
                    </a:cubicBezTo>
                    <a:cubicBezTo>
                      <a:pt x="218" y="4686"/>
                      <a:pt x="262" y="4671"/>
                      <a:pt x="298" y="4641"/>
                    </a:cubicBezTo>
                    <a:cubicBezTo>
                      <a:pt x="1560" y="3379"/>
                      <a:pt x="1560" y="1308"/>
                      <a:pt x="298" y="46"/>
                    </a:cubicBezTo>
                    <a:cubicBezTo>
                      <a:pt x="268" y="16"/>
                      <a:pt x="227" y="1"/>
                      <a:pt x="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9" name="Google Shape;10619;p67"/>
              <p:cNvSpPr/>
              <p:nvPr/>
            </p:nvSpPr>
            <p:spPr>
              <a:xfrm>
                <a:off x="3354406" y="2355954"/>
                <a:ext cx="58239" cy="222317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7001" extrusionOk="0">
                    <a:moveTo>
                      <a:pt x="174" y="1"/>
                    </a:moveTo>
                    <a:cubicBezTo>
                      <a:pt x="131" y="1"/>
                      <a:pt x="90" y="16"/>
                      <a:pt x="60" y="46"/>
                    </a:cubicBezTo>
                    <a:cubicBezTo>
                      <a:pt x="0" y="105"/>
                      <a:pt x="0" y="200"/>
                      <a:pt x="60" y="284"/>
                    </a:cubicBezTo>
                    <a:cubicBezTo>
                      <a:pt x="1834" y="2046"/>
                      <a:pt x="1834" y="4939"/>
                      <a:pt x="60" y="6713"/>
                    </a:cubicBezTo>
                    <a:cubicBezTo>
                      <a:pt x="0" y="6773"/>
                      <a:pt x="0" y="6868"/>
                      <a:pt x="60" y="6951"/>
                    </a:cubicBezTo>
                    <a:cubicBezTo>
                      <a:pt x="88" y="6985"/>
                      <a:pt x="128" y="7000"/>
                      <a:pt x="169" y="7000"/>
                    </a:cubicBezTo>
                    <a:cubicBezTo>
                      <a:pt x="214" y="7000"/>
                      <a:pt x="261" y="6982"/>
                      <a:pt x="298" y="6951"/>
                    </a:cubicBezTo>
                    <a:cubicBezTo>
                      <a:pt x="1227" y="6023"/>
                      <a:pt x="1727" y="4808"/>
                      <a:pt x="1727" y="3498"/>
                    </a:cubicBezTo>
                    <a:cubicBezTo>
                      <a:pt x="1727" y="2189"/>
                      <a:pt x="1227" y="962"/>
                      <a:pt x="298" y="46"/>
                    </a:cubicBezTo>
                    <a:cubicBezTo>
                      <a:pt x="262" y="16"/>
                      <a:pt x="218" y="1"/>
                      <a:pt x="1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0" name="Google Shape;10620;p67"/>
              <p:cNvSpPr/>
              <p:nvPr/>
            </p:nvSpPr>
            <p:spPr>
              <a:xfrm>
                <a:off x="3049653" y="2321468"/>
                <a:ext cx="210250" cy="290018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9133" extrusionOk="0">
                    <a:moveTo>
                      <a:pt x="5216" y="1072"/>
                    </a:moveTo>
                    <a:lnTo>
                      <a:pt x="5216" y="8097"/>
                    </a:lnTo>
                    <a:cubicBezTo>
                      <a:pt x="4156" y="7751"/>
                      <a:pt x="3287" y="7037"/>
                      <a:pt x="2739" y="6061"/>
                    </a:cubicBezTo>
                    <a:lnTo>
                      <a:pt x="2739" y="3084"/>
                    </a:lnTo>
                    <a:cubicBezTo>
                      <a:pt x="3275" y="2120"/>
                      <a:pt x="4156" y="1405"/>
                      <a:pt x="5216" y="1072"/>
                    </a:cubicBezTo>
                    <a:close/>
                    <a:moveTo>
                      <a:pt x="5716" y="0"/>
                    </a:moveTo>
                    <a:cubicBezTo>
                      <a:pt x="5430" y="0"/>
                      <a:pt x="5216" y="215"/>
                      <a:pt x="5216" y="501"/>
                    </a:cubicBezTo>
                    <a:lnTo>
                      <a:pt x="5216" y="691"/>
                    </a:lnTo>
                    <a:cubicBezTo>
                      <a:pt x="4049" y="1048"/>
                      <a:pt x="3096" y="1810"/>
                      <a:pt x="2489" y="2858"/>
                    </a:cubicBezTo>
                    <a:lnTo>
                      <a:pt x="1227" y="2858"/>
                    </a:lnTo>
                    <a:cubicBezTo>
                      <a:pt x="549" y="2858"/>
                      <a:pt x="13" y="3394"/>
                      <a:pt x="13" y="4061"/>
                    </a:cubicBezTo>
                    <a:lnTo>
                      <a:pt x="13" y="5037"/>
                    </a:lnTo>
                    <a:cubicBezTo>
                      <a:pt x="1" y="5692"/>
                      <a:pt x="489" y="6227"/>
                      <a:pt x="1120" y="6275"/>
                    </a:cubicBezTo>
                    <a:cubicBezTo>
                      <a:pt x="1203" y="6275"/>
                      <a:pt x="1287" y="6216"/>
                      <a:pt x="1299" y="6132"/>
                    </a:cubicBezTo>
                    <a:cubicBezTo>
                      <a:pt x="1299" y="6037"/>
                      <a:pt x="1239" y="5966"/>
                      <a:pt x="1144" y="5954"/>
                    </a:cubicBezTo>
                    <a:cubicBezTo>
                      <a:pt x="703" y="5918"/>
                      <a:pt x="346" y="5537"/>
                      <a:pt x="346" y="5073"/>
                    </a:cubicBezTo>
                    <a:lnTo>
                      <a:pt x="346" y="4084"/>
                    </a:lnTo>
                    <a:cubicBezTo>
                      <a:pt x="346" y="3608"/>
                      <a:pt x="727" y="3215"/>
                      <a:pt x="1227" y="3215"/>
                    </a:cubicBezTo>
                    <a:lnTo>
                      <a:pt x="2418" y="3215"/>
                    </a:lnTo>
                    <a:lnTo>
                      <a:pt x="2418" y="5954"/>
                    </a:lnTo>
                    <a:lnTo>
                      <a:pt x="1918" y="5954"/>
                    </a:lnTo>
                    <a:cubicBezTo>
                      <a:pt x="1834" y="5954"/>
                      <a:pt x="1763" y="6025"/>
                      <a:pt x="1763" y="6108"/>
                    </a:cubicBezTo>
                    <a:cubicBezTo>
                      <a:pt x="1763" y="6204"/>
                      <a:pt x="1834" y="6275"/>
                      <a:pt x="1918" y="6275"/>
                    </a:cubicBezTo>
                    <a:lnTo>
                      <a:pt x="2489" y="6275"/>
                    </a:lnTo>
                    <a:cubicBezTo>
                      <a:pt x="3096" y="7323"/>
                      <a:pt x="4049" y="8097"/>
                      <a:pt x="5216" y="8430"/>
                    </a:cubicBezTo>
                    <a:lnTo>
                      <a:pt x="5216" y="8633"/>
                    </a:lnTo>
                    <a:cubicBezTo>
                      <a:pt x="5216" y="8906"/>
                      <a:pt x="5430" y="9133"/>
                      <a:pt x="5716" y="9133"/>
                    </a:cubicBezTo>
                    <a:lnTo>
                      <a:pt x="6121" y="9133"/>
                    </a:lnTo>
                    <a:cubicBezTo>
                      <a:pt x="6406" y="9133"/>
                      <a:pt x="6621" y="8906"/>
                      <a:pt x="6621" y="8633"/>
                    </a:cubicBezTo>
                    <a:lnTo>
                      <a:pt x="6621" y="4953"/>
                    </a:lnTo>
                    <a:cubicBezTo>
                      <a:pt x="6621" y="4858"/>
                      <a:pt x="6549" y="4787"/>
                      <a:pt x="6466" y="4787"/>
                    </a:cubicBezTo>
                    <a:cubicBezTo>
                      <a:pt x="6371" y="4787"/>
                      <a:pt x="6299" y="4858"/>
                      <a:pt x="6299" y="4953"/>
                    </a:cubicBezTo>
                    <a:lnTo>
                      <a:pt x="6299" y="8633"/>
                    </a:lnTo>
                    <a:cubicBezTo>
                      <a:pt x="6299" y="8728"/>
                      <a:pt x="6228" y="8811"/>
                      <a:pt x="6121" y="8811"/>
                    </a:cubicBezTo>
                    <a:lnTo>
                      <a:pt x="5716" y="8811"/>
                    </a:lnTo>
                    <a:cubicBezTo>
                      <a:pt x="5609" y="8811"/>
                      <a:pt x="5537" y="8728"/>
                      <a:pt x="5537" y="8633"/>
                    </a:cubicBezTo>
                    <a:lnTo>
                      <a:pt x="5537" y="501"/>
                    </a:lnTo>
                    <a:cubicBezTo>
                      <a:pt x="5537" y="393"/>
                      <a:pt x="5609" y="322"/>
                      <a:pt x="5716" y="322"/>
                    </a:cubicBezTo>
                    <a:lnTo>
                      <a:pt x="6121" y="322"/>
                    </a:lnTo>
                    <a:cubicBezTo>
                      <a:pt x="6228" y="322"/>
                      <a:pt x="6299" y="393"/>
                      <a:pt x="6299" y="501"/>
                    </a:cubicBezTo>
                    <a:lnTo>
                      <a:pt x="6299" y="4180"/>
                    </a:lnTo>
                    <a:cubicBezTo>
                      <a:pt x="6299" y="4263"/>
                      <a:pt x="6371" y="4346"/>
                      <a:pt x="6466" y="4346"/>
                    </a:cubicBezTo>
                    <a:cubicBezTo>
                      <a:pt x="6549" y="4346"/>
                      <a:pt x="6621" y="4263"/>
                      <a:pt x="6621" y="4180"/>
                    </a:cubicBezTo>
                    <a:lnTo>
                      <a:pt x="6621" y="501"/>
                    </a:lnTo>
                    <a:cubicBezTo>
                      <a:pt x="6621" y="215"/>
                      <a:pt x="6406" y="0"/>
                      <a:pt x="61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1" name="Google Shape;10621;p67"/>
            <p:cNvGrpSpPr/>
            <p:nvPr/>
          </p:nvGrpSpPr>
          <p:grpSpPr>
            <a:xfrm>
              <a:off x="3564243" y="2289904"/>
              <a:ext cx="422342" cy="355243"/>
              <a:chOff x="3564243" y="2289904"/>
              <a:chExt cx="422342" cy="355243"/>
            </a:xfrm>
            <a:solidFill>
              <a:srgbClr val="000000"/>
            </a:solidFill>
          </p:grpSpPr>
          <p:sp>
            <p:nvSpPr>
              <p:cNvPr id="10622" name="Google Shape;10622;p67"/>
              <p:cNvSpPr/>
              <p:nvPr/>
            </p:nvSpPr>
            <p:spPr>
              <a:xfrm>
                <a:off x="3564243" y="2291587"/>
                <a:ext cx="66177" cy="35165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074" extrusionOk="0">
                    <a:moveTo>
                      <a:pt x="1703" y="1918"/>
                    </a:moveTo>
                    <a:lnTo>
                      <a:pt x="1703" y="2727"/>
                    </a:lnTo>
                    <a:cubicBezTo>
                      <a:pt x="1703" y="2823"/>
                      <a:pt x="1667" y="2930"/>
                      <a:pt x="1608" y="2966"/>
                    </a:cubicBezTo>
                    <a:cubicBezTo>
                      <a:pt x="1453" y="3085"/>
                      <a:pt x="1298" y="3287"/>
                      <a:pt x="1239" y="3501"/>
                    </a:cubicBezTo>
                    <a:lnTo>
                      <a:pt x="834" y="3501"/>
                    </a:lnTo>
                    <a:cubicBezTo>
                      <a:pt x="798" y="3299"/>
                      <a:pt x="667" y="3085"/>
                      <a:pt x="524" y="2989"/>
                    </a:cubicBezTo>
                    <a:cubicBezTo>
                      <a:pt x="453" y="2942"/>
                      <a:pt x="393" y="2823"/>
                      <a:pt x="393" y="2727"/>
                    </a:cubicBezTo>
                    <a:lnTo>
                      <a:pt x="393" y="1918"/>
                    </a:lnTo>
                    <a:close/>
                    <a:moveTo>
                      <a:pt x="1227" y="3882"/>
                    </a:moveTo>
                    <a:lnTo>
                      <a:pt x="1227" y="5144"/>
                    </a:lnTo>
                    <a:cubicBezTo>
                      <a:pt x="1227" y="6359"/>
                      <a:pt x="1239" y="7549"/>
                      <a:pt x="1369" y="8752"/>
                    </a:cubicBezTo>
                    <a:cubicBezTo>
                      <a:pt x="1453" y="9478"/>
                      <a:pt x="1489" y="10085"/>
                      <a:pt x="1489" y="10205"/>
                    </a:cubicBezTo>
                    <a:cubicBezTo>
                      <a:pt x="1477" y="10478"/>
                      <a:pt x="1298" y="10681"/>
                      <a:pt x="1048" y="10681"/>
                    </a:cubicBezTo>
                    <a:cubicBezTo>
                      <a:pt x="798" y="10681"/>
                      <a:pt x="619" y="10490"/>
                      <a:pt x="619" y="10228"/>
                    </a:cubicBezTo>
                    <a:cubicBezTo>
                      <a:pt x="619" y="10097"/>
                      <a:pt x="655" y="9490"/>
                      <a:pt x="738" y="8764"/>
                    </a:cubicBezTo>
                    <a:cubicBezTo>
                      <a:pt x="869" y="7561"/>
                      <a:pt x="881" y="6371"/>
                      <a:pt x="881" y="5168"/>
                    </a:cubicBezTo>
                    <a:lnTo>
                      <a:pt x="881" y="3882"/>
                    </a:lnTo>
                    <a:close/>
                    <a:moveTo>
                      <a:pt x="203" y="1"/>
                    </a:moveTo>
                    <a:cubicBezTo>
                      <a:pt x="96" y="1"/>
                      <a:pt x="0" y="84"/>
                      <a:pt x="0" y="191"/>
                    </a:cubicBezTo>
                    <a:lnTo>
                      <a:pt x="0" y="2727"/>
                    </a:lnTo>
                    <a:cubicBezTo>
                      <a:pt x="0" y="2966"/>
                      <a:pt x="143" y="3216"/>
                      <a:pt x="334" y="3335"/>
                    </a:cubicBezTo>
                    <a:cubicBezTo>
                      <a:pt x="393" y="3358"/>
                      <a:pt x="477" y="3573"/>
                      <a:pt x="477" y="3692"/>
                    </a:cubicBezTo>
                    <a:lnTo>
                      <a:pt x="477" y="5144"/>
                    </a:lnTo>
                    <a:cubicBezTo>
                      <a:pt x="477" y="6359"/>
                      <a:pt x="465" y="7526"/>
                      <a:pt x="346" y="8716"/>
                    </a:cubicBezTo>
                    <a:cubicBezTo>
                      <a:pt x="274" y="9454"/>
                      <a:pt x="226" y="10074"/>
                      <a:pt x="226" y="10228"/>
                    </a:cubicBezTo>
                    <a:cubicBezTo>
                      <a:pt x="226" y="10705"/>
                      <a:pt x="584" y="11074"/>
                      <a:pt x="1048" y="11074"/>
                    </a:cubicBezTo>
                    <a:cubicBezTo>
                      <a:pt x="1512" y="11074"/>
                      <a:pt x="1870" y="10705"/>
                      <a:pt x="1870" y="10228"/>
                    </a:cubicBezTo>
                    <a:cubicBezTo>
                      <a:pt x="1870" y="10074"/>
                      <a:pt x="1822" y="9454"/>
                      <a:pt x="1750" y="8716"/>
                    </a:cubicBezTo>
                    <a:cubicBezTo>
                      <a:pt x="1608" y="7526"/>
                      <a:pt x="1608" y="6359"/>
                      <a:pt x="1608" y="5144"/>
                    </a:cubicBezTo>
                    <a:lnTo>
                      <a:pt x="1608" y="3692"/>
                    </a:lnTo>
                    <a:cubicBezTo>
                      <a:pt x="1608" y="3561"/>
                      <a:pt x="1715" y="3358"/>
                      <a:pt x="1834" y="3275"/>
                    </a:cubicBezTo>
                    <a:cubicBezTo>
                      <a:pt x="2024" y="3144"/>
                      <a:pt x="2084" y="2906"/>
                      <a:pt x="2084" y="2704"/>
                    </a:cubicBezTo>
                    <a:lnTo>
                      <a:pt x="2084" y="251"/>
                    </a:lnTo>
                    <a:cubicBezTo>
                      <a:pt x="2084" y="168"/>
                      <a:pt x="2001" y="72"/>
                      <a:pt x="1893" y="72"/>
                    </a:cubicBezTo>
                    <a:cubicBezTo>
                      <a:pt x="1786" y="72"/>
                      <a:pt x="1703" y="168"/>
                      <a:pt x="1703" y="263"/>
                    </a:cubicBezTo>
                    <a:lnTo>
                      <a:pt x="1703" y="1537"/>
                    </a:lnTo>
                    <a:lnTo>
                      <a:pt x="1239" y="1537"/>
                    </a:lnTo>
                    <a:lnTo>
                      <a:pt x="1239" y="191"/>
                    </a:lnTo>
                    <a:cubicBezTo>
                      <a:pt x="1239" y="84"/>
                      <a:pt x="1155" y="1"/>
                      <a:pt x="1048" y="1"/>
                    </a:cubicBezTo>
                    <a:cubicBezTo>
                      <a:pt x="941" y="1"/>
                      <a:pt x="858" y="84"/>
                      <a:pt x="858" y="191"/>
                    </a:cubicBezTo>
                    <a:lnTo>
                      <a:pt x="858" y="1537"/>
                    </a:lnTo>
                    <a:lnTo>
                      <a:pt x="393" y="1537"/>
                    </a:lnTo>
                    <a:lnTo>
                      <a:pt x="393" y="191"/>
                    </a:lnTo>
                    <a:cubicBezTo>
                      <a:pt x="393" y="84"/>
                      <a:pt x="298" y="1"/>
                      <a:pt x="2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3" name="Google Shape;10623;p67"/>
              <p:cNvSpPr/>
              <p:nvPr/>
            </p:nvSpPr>
            <p:spPr>
              <a:xfrm>
                <a:off x="3636835" y="2373674"/>
                <a:ext cx="236702" cy="236289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7441" extrusionOk="0">
                    <a:moveTo>
                      <a:pt x="1175" y="0"/>
                    </a:moveTo>
                    <a:cubicBezTo>
                      <a:pt x="1121" y="0"/>
                      <a:pt x="1069" y="25"/>
                      <a:pt x="1036" y="71"/>
                    </a:cubicBezTo>
                    <a:cubicBezTo>
                      <a:pt x="369" y="881"/>
                      <a:pt x="0" y="1905"/>
                      <a:pt x="0" y="2952"/>
                    </a:cubicBezTo>
                    <a:cubicBezTo>
                      <a:pt x="0" y="5429"/>
                      <a:pt x="2024" y="7441"/>
                      <a:pt x="4489" y="7441"/>
                    </a:cubicBezTo>
                    <a:cubicBezTo>
                      <a:pt x="5537" y="7441"/>
                      <a:pt x="6561" y="7072"/>
                      <a:pt x="7358" y="6405"/>
                    </a:cubicBezTo>
                    <a:cubicBezTo>
                      <a:pt x="7454" y="6322"/>
                      <a:pt x="7454" y="6203"/>
                      <a:pt x="7394" y="6131"/>
                    </a:cubicBezTo>
                    <a:cubicBezTo>
                      <a:pt x="7352" y="6083"/>
                      <a:pt x="7286" y="6058"/>
                      <a:pt x="7224" y="6058"/>
                    </a:cubicBezTo>
                    <a:cubicBezTo>
                      <a:pt x="7180" y="6058"/>
                      <a:pt x="7138" y="6071"/>
                      <a:pt x="7108" y="6096"/>
                    </a:cubicBezTo>
                    <a:cubicBezTo>
                      <a:pt x="6382" y="6703"/>
                      <a:pt x="5441" y="7048"/>
                      <a:pt x="4489" y="7048"/>
                    </a:cubicBezTo>
                    <a:cubicBezTo>
                      <a:pt x="2227" y="7048"/>
                      <a:pt x="381" y="5203"/>
                      <a:pt x="381" y="2928"/>
                    </a:cubicBezTo>
                    <a:cubicBezTo>
                      <a:pt x="381" y="1988"/>
                      <a:pt x="727" y="1047"/>
                      <a:pt x="1334" y="309"/>
                    </a:cubicBezTo>
                    <a:cubicBezTo>
                      <a:pt x="1405" y="226"/>
                      <a:pt x="1393" y="107"/>
                      <a:pt x="1298" y="47"/>
                    </a:cubicBezTo>
                    <a:cubicBezTo>
                      <a:pt x="1261" y="16"/>
                      <a:pt x="1217" y="0"/>
                      <a:pt x="11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4" name="Google Shape;10624;p67"/>
              <p:cNvSpPr/>
              <p:nvPr/>
            </p:nvSpPr>
            <p:spPr>
              <a:xfrm>
                <a:off x="3685230" y="2324104"/>
                <a:ext cx="237083" cy="235971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7431" extrusionOk="0">
                    <a:moveTo>
                      <a:pt x="2953" y="1"/>
                    </a:moveTo>
                    <a:cubicBezTo>
                      <a:pt x="1905" y="1"/>
                      <a:pt x="893" y="358"/>
                      <a:pt x="96" y="1025"/>
                    </a:cubicBezTo>
                    <a:cubicBezTo>
                      <a:pt x="0" y="1108"/>
                      <a:pt x="0" y="1227"/>
                      <a:pt x="60" y="1299"/>
                    </a:cubicBezTo>
                    <a:cubicBezTo>
                      <a:pt x="99" y="1344"/>
                      <a:pt x="151" y="1364"/>
                      <a:pt x="205" y="1364"/>
                    </a:cubicBezTo>
                    <a:cubicBezTo>
                      <a:pt x="250" y="1364"/>
                      <a:pt x="295" y="1350"/>
                      <a:pt x="334" y="1322"/>
                    </a:cubicBezTo>
                    <a:cubicBezTo>
                      <a:pt x="1060" y="715"/>
                      <a:pt x="2001" y="394"/>
                      <a:pt x="2953" y="394"/>
                    </a:cubicBezTo>
                    <a:cubicBezTo>
                      <a:pt x="5215" y="394"/>
                      <a:pt x="7061" y="2227"/>
                      <a:pt x="7061" y="4501"/>
                    </a:cubicBezTo>
                    <a:cubicBezTo>
                      <a:pt x="7061" y="5454"/>
                      <a:pt x="6727" y="6371"/>
                      <a:pt x="6120" y="7121"/>
                    </a:cubicBezTo>
                    <a:cubicBezTo>
                      <a:pt x="6049" y="7204"/>
                      <a:pt x="6061" y="7323"/>
                      <a:pt x="6156" y="7383"/>
                    </a:cubicBezTo>
                    <a:cubicBezTo>
                      <a:pt x="6180" y="7418"/>
                      <a:pt x="6227" y="7430"/>
                      <a:pt x="6275" y="7430"/>
                    </a:cubicBezTo>
                    <a:cubicBezTo>
                      <a:pt x="6322" y="7430"/>
                      <a:pt x="6382" y="7395"/>
                      <a:pt x="6418" y="7359"/>
                    </a:cubicBezTo>
                    <a:cubicBezTo>
                      <a:pt x="7084" y="6549"/>
                      <a:pt x="7442" y="5537"/>
                      <a:pt x="7442" y="4501"/>
                    </a:cubicBezTo>
                    <a:cubicBezTo>
                      <a:pt x="7465" y="2013"/>
                      <a:pt x="5441" y="1"/>
                      <a:pt x="295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5" name="Google Shape;10625;p67"/>
              <p:cNvSpPr/>
              <p:nvPr/>
            </p:nvSpPr>
            <p:spPr>
              <a:xfrm>
                <a:off x="3663668" y="2351699"/>
                <a:ext cx="230668" cy="230668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7264" extrusionOk="0">
                    <a:moveTo>
                      <a:pt x="3632" y="382"/>
                    </a:moveTo>
                    <a:cubicBezTo>
                      <a:pt x="5418" y="382"/>
                      <a:pt x="6871" y="1846"/>
                      <a:pt x="6871" y="3632"/>
                    </a:cubicBezTo>
                    <a:cubicBezTo>
                      <a:pt x="6871" y="5418"/>
                      <a:pt x="5418" y="6871"/>
                      <a:pt x="3632" y="6871"/>
                    </a:cubicBezTo>
                    <a:cubicBezTo>
                      <a:pt x="1846" y="6871"/>
                      <a:pt x="382" y="5418"/>
                      <a:pt x="382" y="3632"/>
                    </a:cubicBezTo>
                    <a:cubicBezTo>
                      <a:pt x="382" y="1846"/>
                      <a:pt x="1846" y="382"/>
                      <a:pt x="3632" y="382"/>
                    </a:cubicBezTo>
                    <a:close/>
                    <a:moveTo>
                      <a:pt x="3632" y="1"/>
                    </a:moveTo>
                    <a:cubicBezTo>
                      <a:pt x="1632" y="1"/>
                      <a:pt x="1" y="1632"/>
                      <a:pt x="1" y="3632"/>
                    </a:cubicBezTo>
                    <a:cubicBezTo>
                      <a:pt x="1" y="5633"/>
                      <a:pt x="1632" y="7264"/>
                      <a:pt x="3632" y="7264"/>
                    </a:cubicBezTo>
                    <a:cubicBezTo>
                      <a:pt x="5644" y="7264"/>
                      <a:pt x="7263" y="5621"/>
                      <a:pt x="7263" y="3632"/>
                    </a:cubicBezTo>
                    <a:cubicBezTo>
                      <a:pt x="7263" y="1620"/>
                      <a:pt x="5620" y="1"/>
                      <a:pt x="36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6" name="Google Shape;10626;p67"/>
              <p:cNvSpPr/>
              <p:nvPr/>
            </p:nvSpPr>
            <p:spPr>
              <a:xfrm>
                <a:off x="3933998" y="2289904"/>
                <a:ext cx="52586" cy="355243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1187" extrusionOk="0">
                    <a:moveTo>
                      <a:pt x="1251" y="554"/>
                    </a:moveTo>
                    <a:lnTo>
                      <a:pt x="1251" y="5555"/>
                    </a:lnTo>
                    <a:lnTo>
                      <a:pt x="715" y="5578"/>
                    </a:lnTo>
                    <a:lnTo>
                      <a:pt x="703" y="5578"/>
                    </a:lnTo>
                    <a:cubicBezTo>
                      <a:pt x="693" y="5580"/>
                      <a:pt x="683" y="5580"/>
                      <a:pt x="673" y="5580"/>
                    </a:cubicBezTo>
                    <a:cubicBezTo>
                      <a:pt x="583" y="5580"/>
                      <a:pt x="481" y="5536"/>
                      <a:pt x="417" y="5483"/>
                    </a:cubicBezTo>
                    <a:cubicBezTo>
                      <a:pt x="382" y="5436"/>
                      <a:pt x="370" y="5412"/>
                      <a:pt x="370" y="5412"/>
                    </a:cubicBezTo>
                    <a:lnTo>
                      <a:pt x="370" y="2411"/>
                    </a:lnTo>
                    <a:cubicBezTo>
                      <a:pt x="370" y="1697"/>
                      <a:pt x="703" y="1006"/>
                      <a:pt x="1251" y="554"/>
                    </a:cubicBezTo>
                    <a:close/>
                    <a:moveTo>
                      <a:pt x="1263" y="5959"/>
                    </a:moveTo>
                    <a:cubicBezTo>
                      <a:pt x="1263" y="9448"/>
                      <a:pt x="1275" y="10258"/>
                      <a:pt x="1275" y="10281"/>
                    </a:cubicBezTo>
                    <a:cubicBezTo>
                      <a:pt x="1263" y="10496"/>
                      <a:pt x="1203" y="10769"/>
                      <a:pt x="941" y="10769"/>
                    </a:cubicBezTo>
                    <a:cubicBezTo>
                      <a:pt x="858" y="10769"/>
                      <a:pt x="620" y="10769"/>
                      <a:pt x="620" y="10258"/>
                    </a:cubicBezTo>
                    <a:cubicBezTo>
                      <a:pt x="620" y="10115"/>
                      <a:pt x="667" y="9710"/>
                      <a:pt x="727" y="9246"/>
                    </a:cubicBezTo>
                    <a:cubicBezTo>
                      <a:pt x="822" y="8472"/>
                      <a:pt x="941" y="7400"/>
                      <a:pt x="941" y="6686"/>
                    </a:cubicBezTo>
                    <a:lnTo>
                      <a:pt x="941" y="5959"/>
                    </a:lnTo>
                    <a:close/>
                    <a:moveTo>
                      <a:pt x="1453" y="0"/>
                    </a:moveTo>
                    <a:cubicBezTo>
                      <a:pt x="1420" y="0"/>
                      <a:pt x="1388" y="6"/>
                      <a:pt x="1358" y="18"/>
                    </a:cubicBezTo>
                    <a:cubicBezTo>
                      <a:pt x="524" y="530"/>
                      <a:pt x="1" y="1447"/>
                      <a:pt x="1" y="2435"/>
                    </a:cubicBezTo>
                    <a:lnTo>
                      <a:pt x="1" y="5424"/>
                    </a:lnTo>
                    <a:cubicBezTo>
                      <a:pt x="1" y="5555"/>
                      <a:pt x="60" y="5674"/>
                      <a:pt x="179" y="5781"/>
                    </a:cubicBezTo>
                    <a:cubicBezTo>
                      <a:pt x="286" y="5876"/>
                      <a:pt x="417" y="5936"/>
                      <a:pt x="548" y="5959"/>
                    </a:cubicBezTo>
                    <a:lnTo>
                      <a:pt x="548" y="6709"/>
                    </a:lnTo>
                    <a:cubicBezTo>
                      <a:pt x="548" y="7400"/>
                      <a:pt x="429" y="8460"/>
                      <a:pt x="346" y="9222"/>
                    </a:cubicBezTo>
                    <a:cubicBezTo>
                      <a:pt x="286" y="9710"/>
                      <a:pt x="239" y="10091"/>
                      <a:pt x="239" y="10281"/>
                    </a:cubicBezTo>
                    <a:cubicBezTo>
                      <a:pt x="239" y="11115"/>
                      <a:pt x="774" y="11186"/>
                      <a:pt x="941" y="11186"/>
                    </a:cubicBezTo>
                    <a:cubicBezTo>
                      <a:pt x="1275" y="11186"/>
                      <a:pt x="1656" y="10948"/>
                      <a:pt x="1656" y="10281"/>
                    </a:cubicBezTo>
                    <a:lnTo>
                      <a:pt x="1656" y="185"/>
                    </a:lnTo>
                    <a:cubicBezTo>
                      <a:pt x="1656" y="113"/>
                      <a:pt x="1608" y="54"/>
                      <a:pt x="1548" y="18"/>
                    </a:cubicBezTo>
                    <a:cubicBezTo>
                      <a:pt x="1519" y="6"/>
                      <a:pt x="1486" y="0"/>
                      <a:pt x="14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27" name="Google Shape;10627;p67"/>
            <p:cNvSpPr/>
            <p:nvPr/>
          </p:nvSpPr>
          <p:spPr>
            <a:xfrm>
              <a:off x="4143835" y="2288189"/>
              <a:ext cx="357688" cy="357339"/>
            </a:xfrm>
            <a:custGeom>
              <a:avLst/>
              <a:gdLst/>
              <a:ahLst/>
              <a:cxnLst/>
              <a:rect l="l" t="t" r="r" b="b"/>
              <a:pathLst>
                <a:path w="11264" h="11253" extrusionOk="0">
                  <a:moveTo>
                    <a:pt x="9847" y="548"/>
                  </a:moveTo>
                  <a:lnTo>
                    <a:pt x="9847" y="1203"/>
                  </a:lnTo>
                  <a:cubicBezTo>
                    <a:pt x="9847" y="1299"/>
                    <a:pt x="9930" y="1370"/>
                    <a:pt x="10014" y="1370"/>
                  </a:cubicBezTo>
                  <a:lnTo>
                    <a:pt x="10669" y="1370"/>
                  </a:lnTo>
                  <a:lnTo>
                    <a:pt x="9252" y="2811"/>
                  </a:lnTo>
                  <a:lnTo>
                    <a:pt x="8656" y="2811"/>
                  </a:lnTo>
                  <a:lnTo>
                    <a:pt x="9609" y="1858"/>
                  </a:lnTo>
                  <a:cubicBezTo>
                    <a:pt x="9668" y="1799"/>
                    <a:pt x="9668" y="1703"/>
                    <a:pt x="9609" y="1620"/>
                  </a:cubicBezTo>
                  <a:cubicBezTo>
                    <a:pt x="9579" y="1590"/>
                    <a:pt x="9537" y="1575"/>
                    <a:pt x="9494" y="1575"/>
                  </a:cubicBezTo>
                  <a:cubicBezTo>
                    <a:pt x="9451" y="1575"/>
                    <a:pt x="9406" y="1590"/>
                    <a:pt x="9371" y="1620"/>
                  </a:cubicBezTo>
                  <a:lnTo>
                    <a:pt x="8418" y="2572"/>
                  </a:lnTo>
                  <a:lnTo>
                    <a:pt x="8418" y="1977"/>
                  </a:lnTo>
                  <a:lnTo>
                    <a:pt x="9847" y="548"/>
                  </a:lnTo>
                  <a:close/>
                  <a:moveTo>
                    <a:pt x="4549" y="2442"/>
                  </a:moveTo>
                  <a:cubicBezTo>
                    <a:pt x="5668" y="2442"/>
                    <a:pt x="6680" y="2870"/>
                    <a:pt x="7430" y="3573"/>
                  </a:cubicBezTo>
                  <a:lnTo>
                    <a:pt x="4430" y="6561"/>
                  </a:lnTo>
                  <a:cubicBezTo>
                    <a:pt x="4370" y="6621"/>
                    <a:pt x="4370" y="6728"/>
                    <a:pt x="4430" y="6799"/>
                  </a:cubicBezTo>
                  <a:cubicBezTo>
                    <a:pt x="4465" y="6835"/>
                    <a:pt x="4513" y="6847"/>
                    <a:pt x="4549" y="6847"/>
                  </a:cubicBezTo>
                  <a:cubicBezTo>
                    <a:pt x="4596" y="6847"/>
                    <a:pt x="4644" y="6835"/>
                    <a:pt x="4668" y="6799"/>
                  </a:cubicBezTo>
                  <a:lnTo>
                    <a:pt x="5418" y="6061"/>
                  </a:lnTo>
                  <a:cubicBezTo>
                    <a:pt x="5549" y="6240"/>
                    <a:pt x="5620" y="6466"/>
                    <a:pt x="5620" y="6680"/>
                  </a:cubicBezTo>
                  <a:cubicBezTo>
                    <a:pt x="5620" y="7275"/>
                    <a:pt x="5144" y="7752"/>
                    <a:pt x="4549" y="7752"/>
                  </a:cubicBezTo>
                  <a:cubicBezTo>
                    <a:pt x="3953" y="7752"/>
                    <a:pt x="3477" y="7275"/>
                    <a:pt x="3477" y="6680"/>
                  </a:cubicBezTo>
                  <a:cubicBezTo>
                    <a:pt x="3477" y="6085"/>
                    <a:pt x="3953" y="5609"/>
                    <a:pt x="4549" y="5609"/>
                  </a:cubicBezTo>
                  <a:cubicBezTo>
                    <a:pt x="4608" y="5609"/>
                    <a:pt x="4680" y="5609"/>
                    <a:pt x="4739" y="5632"/>
                  </a:cubicBezTo>
                  <a:cubicBezTo>
                    <a:pt x="4747" y="5633"/>
                    <a:pt x="4755" y="5634"/>
                    <a:pt x="4763" y="5634"/>
                  </a:cubicBezTo>
                  <a:cubicBezTo>
                    <a:pt x="4848" y="5634"/>
                    <a:pt x="4920" y="5577"/>
                    <a:pt x="4942" y="5490"/>
                  </a:cubicBezTo>
                  <a:cubicBezTo>
                    <a:pt x="4954" y="5406"/>
                    <a:pt x="4894" y="5311"/>
                    <a:pt x="4799" y="5299"/>
                  </a:cubicBezTo>
                  <a:cubicBezTo>
                    <a:pt x="4715" y="5287"/>
                    <a:pt x="4620" y="5275"/>
                    <a:pt x="4549" y="5275"/>
                  </a:cubicBezTo>
                  <a:cubicBezTo>
                    <a:pt x="3775" y="5275"/>
                    <a:pt x="3156" y="5894"/>
                    <a:pt x="3156" y="6668"/>
                  </a:cubicBezTo>
                  <a:cubicBezTo>
                    <a:pt x="3156" y="7442"/>
                    <a:pt x="3775" y="8073"/>
                    <a:pt x="4549" y="8073"/>
                  </a:cubicBezTo>
                  <a:cubicBezTo>
                    <a:pt x="5323" y="8073"/>
                    <a:pt x="5954" y="7442"/>
                    <a:pt x="5954" y="6668"/>
                  </a:cubicBezTo>
                  <a:cubicBezTo>
                    <a:pt x="5954" y="6359"/>
                    <a:pt x="5847" y="6049"/>
                    <a:pt x="5656" y="5811"/>
                  </a:cubicBezTo>
                  <a:lnTo>
                    <a:pt x="6168" y="5287"/>
                  </a:lnTo>
                  <a:cubicBezTo>
                    <a:pt x="6501" y="5668"/>
                    <a:pt x="6680" y="6168"/>
                    <a:pt x="6680" y="6668"/>
                  </a:cubicBezTo>
                  <a:cubicBezTo>
                    <a:pt x="6680" y="7847"/>
                    <a:pt x="5727" y="8799"/>
                    <a:pt x="4549" y="8799"/>
                  </a:cubicBezTo>
                  <a:cubicBezTo>
                    <a:pt x="3370" y="8799"/>
                    <a:pt x="2418" y="7847"/>
                    <a:pt x="2418" y="6668"/>
                  </a:cubicBezTo>
                  <a:cubicBezTo>
                    <a:pt x="2418" y="5490"/>
                    <a:pt x="3370" y="4537"/>
                    <a:pt x="4549" y="4537"/>
                  </a:cubicBezTo>
                  <a:cubicBezTo>
                    <a:pt x="4906" y="4537"/>
                    <a:pt x="5251" y="4632"/>
                    <a:pt x="5561" y="4799"/>
                  </a:cubicBezTo>
                  <a:cubicBezTo>
                    <a:pt x="5583" y="4810"/>
                    <a:pt x="5608" y="4815"/>
                    <a:pt x="5635" y="4815"/>
                  </a:cubicBezTo>
                  <a:cubicBezTo>
                    <a:pt x="5693" y="4815"/>
                    <a:pt x="5754" y="4789"/>
                    <a:pt x="5787" y="4739"/>
                  </a:cubicBezTo>
                  <a:cubicBezTo>
                    <a:pt x="5835" y="4656"/>
                    <a:pt x="5799" y="4561"/>
                    <a:pt x="5727" y="4513"/>
                  </a:cubicBezTo>
                  <a:cubicBezTo>
                    <a:pt x="5370" y="4323"/>
                    <a:pt x="4965" y="4216"/>
                    <a:pt x="4561" y="4216"/>
                  </a:cubicBezTo>
                  <a:cubicBezTo>
                    <a:pt x="3215" y="4216"/>
                    <a:pt x="2108" y="5311"/>
                    <a:pt x="2108" y="6668"/>
                  </a:cubicBezTo>
                  <a:cubicBezTo>
                    <a:pt x="2108" y="8026"/>
                    <a:pt x="3215" y="9121"/>
                    <a:pt x="4561" y="9121"/>
                  </a:cubicBezTo>
                  <a:cubicBezTo>
                    <a:pt x="5918" y="9121"/>
                    <a:pt x="7025" y="8026"/>
                    <a:pt x="7025" y="6668"/>
                  </a:cubicBezTo>
                  <a:cubicBezTo>
                    <a:pt x="7025" y="6073"/>
                    <a:pt x="6811" y="5490"/>
                    <a:pt x="6406" y="5049"/>
                  </a:cubicBezTo>
                  <a:lnTo>
                    <a:pt x="6930" y="4525"/>
                  </a:lnTo>
                  <a:cubicBezTo>
                    <a:pt x="7466" y="5109"/>
                    <a:pt x="7752" y="5871"/>
                    <a:pt x="7752" y="6656"/>
                  </a:cubicBezTo>
                  <a:cubicBezTo>
                    <a:pt x="7752" y="8407"/>
                    <a:pt x="6323" y="9835"/>
                    <a:pt x="4561" y="9835"/>
                  </a:cubicBezTo>
                  <a:cubicBezTo>
                    <a:pt x="2810" y="9835"/>
                    <a:pt x="1382" y="8407"/>
                    <a:pt x="1382" y="6656"/>
                  </a:cubicBezTo>
                  <a:cubicBezTo>
                    <a:pt x="1382" y="4894"/>
                    <a:pt x="2810" y="3465"/>
                    <a:pt x="4561" y="3465"/>
                  </a:cubicBezTo>
                  <a:cubicBezTo>
                    <a:pt x="5180" y="3465"/>
                    <a:pt x="5775" y="3644"/>
                    <a:pt x="6275" y="3977"/>
                  </a:cubicBezTo>
                  <a:cubicBezTo>
                    <a:pt x="6300" y="3994"/>
                    <a:pt x="6330" y="4002"/>
                    <a:pt x="6360" y="4002"/>
                  </a:cubicBezTo>
                  <a:cubicBezTo>
                    <a:pt x="6415" y="4002"/>
                    <a:pt x="6471" y="3976"/>
                    <a:pt x="6501" y="3930"/>
                  </a:cubicBezTo>
                  <a:cubicBezTo>
                    <a:pt x="6549" y="3858"/>
                    <a:pt x="6525" y="3751"/>
                    <a:pt x="6454" y="3704"/>
                  </a:cubicBezTo>
                  <a:cubicBezTo>
                    <a:pt x="5894" y="3346"/>
                    <a:pt x="5239" y="3156"/>
                    <a:pt x="4561" y="3156"/>
                  </a:cubicBezTo>
                  <a:cubicBezTo>
                    <a:pt x="2632" y="3156"/>
                    <a:pt x="1048" y="4739"/>
                    <a:pt x="1048" y="6668"/>
                  </a:cubicBezTo>
                  <a:cubicBezTo>
                    <a:pt x="1048" y="8609"/>
                    <a:pt x="2632" y="10181"/>
                    <a:pt x="4561" y="10181"/>
                  </a:cubicBezTo>
                  <a:cubicBezTo>
                    <a:pt x="6501" y="10181"/>
                    <a:pt x="8073" y="8609"/>
                    <a:pt x="8073" y="6668"/>
                  </a:cubicBezTo>
                  <a:cubicBezTo>
                    <a:pt x="8073" y="5787"/>
                    <a:pt x="7752" y="4954"/>
                    <a:pt x="7156" y="4299"/>
                  </a:cubicBezTo>
                  <a:lnTo>
                    <a:pt x="7680" y="3787"/>
                  </a:lnTo>
                  <a:cubicBezTo>
                    <a:pt x="8383" y="4561"/>
                    <a:pt x="8799" y="5573"/>
                    <a:pt x="8799" y="6680"/>
                  </a:cubicBezTo>
                  <a:cubicBezTo>
                    <a:pt x="8799" y="9026"/>
                    <a:pt x="6894" y="10931"/>
                    <a:pt x="4549" y="10931"/>
                  </a:cubicBezTo>
                  <a:cubicBezTo>
                    <a:pt x="2215" y="10931"/>
                    <a:pt x="310" y="9026"/>
                    <a:pt x="310" y="6680"/>
                  </a:cubicBezTo>
                  <a:cubicBezTo>
                    <a:pt x="310" y="4347"/>
                    <a:pt x="2215" y="2442"/>
                    <a:pt x="4549" y="2442"/>
                  </a:cubicBezTo>
                  <a:close/>
                  <a:moveTo>
                    <a:pt x="10023" y="1"/>
                  </a:moveTo>
                  <a:cubicBezTo>
                    <a:pt x="9981" y="1"/>
                    <a:pt x="9938" y="17"/>
                    <a:pt x="9907" y="48"/>
                  </a:cubicBezTo>
                  <a:lnTo>
                    <a:pt x="8156" y="1799"/>
                  </a:lnTo>
                  <a:cubicBezTo>
                    <a:pt x="8121" y="1834"/>
                    <a:pt x="8109" y="1882"/>
                    <a:pt x="8109" y="1918"/>
                  </a:cubicBezTo>
                  <a:lnTo>
                    <a:pt x="8109" y="2906"/>
                  </a:lnTo>
                  <a:lnTo>
                    <a:pt x="7680" y="3334"/>
                  </a:lnTo>
                  <a:cubicBezTo>
                    <a:pt x="6859" y="2572"/>
                    <a:pt x="5775" y="2120"/>
                    <a:pt x="4573" y="2120"/>
                  </a:cubicBezTo>
                  <a:cubicBezTo>
                    <a:pt x="2048" y="2120"/>
                    <a:pt x="1" y="4168"/>
                    <a:pt x="1" y="6680"/>
                  </a:cubicBezTo>
                  <a:cubicBezTo>
                    <a:pt x="1" y="9204"/>
                    <a:pt x="2048" y="11252"/>
                    <a:pt x="4573" y="11252"/>
                  </a:cubicBezTo>
                  <a:cubicBezTo>
                    <a:pt x="7085" y="11252"/>
                    <a:pt x="9133" y="9204"/>
                    <a:pt x="9133" y="6680"/>
                  </a:cubicBezTo>
                  <a:cubicBezTo>
                    <a:pt x="9133" y="5478"/>
                    <a:pt x="8680" y="4394"/>
                    <a:pt x="7918" y="3573"/>
                  </a:cubicBezTo>
                  <a:lnTo>
                    <a:pt x="8347" y="3144"/>
                  </a:lnTo>
                  <a:lnTo>
                    <a:pt x="9335" y="3144"/>
                  </a:lnTo>
                  <a:cubicBezTo>
                    <a:pt x="9371" y="3144"/>
                    <a:pt x="9418" y="3132"/>
                    <a:pt x="9454" y="3096"/>
                  </a:cubicBezTo>
                  <a:lnTo>
                    <a:pt x="11204" y="1346"/>
                  </a:lnTo>
                  <a:cubicBezTo>
                    <a:pt x="11252" y="1287"/>
                    <a:pt x="11264" y="1227"/>
                    <a:pt x="11240" y="1168"/>
                  </a:cubicBezTo>
                  <a:cubicBezTo>
                    <a:pt x="11204" y="1108"/>
                    <a:pt x="11145" y="1060"/>
                    <a:pt x="11085" y="1060"/>
                  </a:cubicBezTo>
                  <a:lnTo>
                    <a:pt x="10192" y="1060"/>
                  </a:lnTo>
                  <a:lnTo>
                    <a:pt x="10192" y="167"/>
                  </a:lnTo>
                  <a:cubicBezTo>
                    <a:pt x="10192" y="108"/>
                    <a:pt x="10145" y="36"/>
                    <a:pt x="10085" y="13"/>
                  </a:cubicBezTo>
                  <a:cubicBezTo>
                    <a:pt x="10065" y="5"/>
                    <a:pt x="10044" y="1"/>
                    <a:pt x="100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28" name="Google Shape;10628;p67"/>
            <p:cNvGrpSpPr/>
            <p:nvPr/>
          </p:nvGrpSpPr>
          <p:grpSpPr>
            <a:xfrm>
              <a:off x="4687894" y="2289713"/>
              <a:ext cx="359594" cy="353909"/>
              <a:chOff x="4687894" y="2289713"/>
              <a:chExt cx="359594" cy="353909"/>
            </a:xfrm>
            <a:solidFill>
              <a:srgbClr val="000000"/>
            </a:solidFill>
          </p:grpSpPr>
          <p:sp>
            <p:nvSpPr>
              <p:cNvPr id="10629" name="Google Shape;10629;p67"/>
              <p:cNvSpPr/>
              <p:nvPr/>
            </p:nvSpPr>
            <p:spPr>
              <a:xfrm>
                <a:off x="4955207" y="2477227"/>
                <a:ext cx="34041" cy="22356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704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8"/>
                    </a:cubicBezTo>
                    <a:cubicBezTo>
                      <a:pt x="0" y="465"/>
                      <a:pt x="238" y="703"/>
                      <a:pt x="536" y="703"/>
                    </a:cubicBezTo>
                    <a:cubicBezTo>
                      <a:pt x="834" y="703"/>
                      <a:pt x="1072" y="465"/>
                      <a:pt x="1072" y="168"/>
                    </a:cubicBezTo>
                    <a:cubicBezTo>
                      <a:pt x="1072" y="72"/>
                      <a:pt x="1000" y="1"/>
                      <a:pt x="905" y="1"/>
                    </a:cubicBezTo>
                    <a:cubicBezTo>
                      <a:pt x="822" y="1"/>
                      <a:pt x="750" y="72"/>
                      <a:pt x="750" y="168"/>
                    </a:cubicBezTo>
                    <a:cubicBezTo>
                      <a:pt x="750" y="287"/>
                      <a:pt x="655" y="370"/>
                      <a:pt x="536" y="370"/>
                    </a:cubicBezTo>
                    <a:cubicBezTo>
                      <a:pt x="417" y="370"/>
                      <a:pt x="334" y="287"/>
                      <a:pt x="334" y="168"/>
                    </a:cubicBezTo>
                    <a:cubicBezTo>
                      <a:pt x="334" y="72"/>
                      <a:pt x="250" y="1"/>
                      <a:pt x="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0" name="Google Shape;10630;p67"/>
              <p:cNvSpPr/>
              <p:nvPr/>
            </p:nvSpPr>
            <p:spPr>
              <a:xfrm>
                <a:off x="4687894" y="2289713"/>
                <a:ext cx="359594" cy="353909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145" extrusionOk="0">
                    <a:moveTo>
                      <a:pt x="9180" y="3036"/>
                    </a:moveTo>
                    <a:cubicBezTo>
                      <a:pt x="9204" y="3036"/>
                      <a:pt x="9228" y="3036"/>
                      <a:pt x="9240" y="3048"/>
                    </a:cubicBezTo>
                    <a:cubicBezTo>
                      <a:pt x="9299" y="3108"/>
                      <a:pt x="9371" y="3417"/>
                      <a:pt x="9299" y="3977"/>
                    </a:cubicBezTo>
                    <a:cubicBezTo>
                      <a:pt x="9240" y="4513"/>
                      <a:pt x="9061" y="4989"/>
                      <a:pt x="8895" y="5072"/>
                    </a:cubicBezTo>
                    <a:cubicBezTo>
                      <a:pt x="8813" y="5119"/>
                      <a:pt x="8682" y="5149"/>
                      <a:pt x="8533" y="5149"/>
                    </a:cubicBezTo>
                    <a:cubicBezTo>
                      <a:pt x="8336" y="5149"/>
                      <a:pt x="8108" y="5096"/>
                      <a:pt x="7918" y="4953"/>
                    </a:cubicBezTo>
                    <a:cubicBezTo>
                      <a:pt x="7573" y="4703"/>
                      <a:pt x="7466" y="4263"/>
                      <a:pt x="7585" y="3667"/>
                    </a:cubicBezTo>
                    <a:cubicBezTo>
                      <a:pt x="7597" y="3608"/>
                      <a:pt x="7644" y="3572"/>
                      <a:pt x="7704" y="3537"/>
                    </a:cubicBezTo>
                    <a:cubicBezTo>
                      <a:pt x="8526" y="3167"/>
                      <a:pt x="9002" y="3036"/>
                      <a:pt x="9180" y="3036"/>
                    </a:cubicBezTo>
                    <a:close/>
                    <a:moveTo>
                      <a:pt x="620" y="5608"/>
                    </a:moveTo>
                    <a:cubicBezTo>
                      <a:pt x="691" y="5620"/>
                      <a:pt x="798" y="5703"/>
                      <a:pt x="858" y="5846"/>
                    </a:cubicBezTo>
                    <a:cubicBezTo>
                      <a:pt x="870" y="5882"/>
                      <a:pt x="894" y="5942"/>
                      <a:pt x="894" y="6001"/>
                    </a:cubicBezTo>
                    <a:cubicBezTo>
                      <a:pt x="667" y="5953"/>
                      <a:pt x="501" y="5882"/>
                      <a:pt x="453" y="5799"/>
                    </a:cubicBezTo>
                    <a:cubicBezTo>
                      <a:pt x="441" y="5775"/>
                      <a:pt x="489" y="5703"/>
                      <a:pt x="501" y="5668"/>
                    </a:cubicBezTo>
                    <a:cubicBezTo>
                      <a:pt x="548" y="5608"/>
                      <a:pt x="572" y="5608"/>
                      <a:pt x="608" y="5608"/>
                    </a:cubicBezTo>
                    <a:close/>
                    <a:moveTo>
                      <a:pt x="5073" y="0"/>
                    </a:moveTo>
                    <a:cubicBezTo>
                      <a:pt x="4477" y="0"/>
                      <a:pt x="3906" y="238"/>
                      <a:pt x="3477" y="655"/>
                    </a:cubicBezTo>
                    <a:cubicBezTo>
                      <a:pt x="3049" y="1084"/>
                      <a:pt x="2822" y="1632"/>
                      <a:pt x="2822" y="2239"/>
                    </a:cubicBezTo>
                    <a:cubicBezTo>
                      <a:pt x="2822" y="2834"/>
                      <a:pt x="3061" y="3406"/>
                      <a:pt x="3477" y="3834"/>
                    </a:cubicBezTo>
                    <a:cubicBezTo>
                      <a:pt x="3596" y="3953"/>
                      <a:pt x="3727" y="4060"/>
                      <a:pt x="3882" y="4144"/>
                    </a:cubicBezTo>
                    <a:cubicBezTo>
                      <a:pt x="3775" y="4179"/>
                      <a:pt x="3668" y="4203"/>
                      <a:pt x="3584" y="4239"/>
                    </a:cubicBezTo>
                    <a:cubicBezTo>
                      <a:pt x="3489" y="4263"/>
                      <a:pt x="3453" y="4358"/>
                      <a:pt x="3477" y="4441"/>
                    </a:cubicBezTo>
                    <a:cubicBezTo>
                      <a:pt x="3505" y="4515"/>
                      <a:pt x="3561" y="4560"/>
                      <a:pt x="3629" y="4560"/>
                    </a:cubicBezTo>
                    <a:cubicBezTo>
                      <a:pt x="3649" y="4560"/>
                      <a:pt x="3670" y="4557"/>
                      <a:pt x="3692" y="4549"/>
                    </a:cubicBezTo>
                    <a:cubicBezTo>
                      <a:pt x="4138" y="4400"/>
                      <a:pt x="4608" y="4325"/>
                      <a:pt x="5079" y="4325"/>
                    </a:cubicBezTo>
                    <a:cubicBezTo>
                      <a:pt x="5549" y="4325"/>
                      <a:pt x="6019" y="4400"/>
                      <a:pt x="6466" y="4549"/>
                    </a:cubicBezTo>
                    <a:cubicBezTo>
                      <a:pt x="6490" y="4549"/>
                      <a:pt x="6501" y="4560"/>
                      <a:pt x="6525" y="4560"/>
                    </a:cubicBezTo>
                    <a:cubicBezTo>
                      <a:pt x="6609" y="4560"/>
                      <a:pt x="6668" y="4525"/>
                      <a:pt x="6680" y="4441"/>
                    </a:cubicBezTo>
                    <a:cubicBezTo>
                      <a:pt x="6704" y="4358"/>
                      <a:pt x="6668" y="4263"/>
                      <a:pt x="6573" y="4239"/>
                    </a:cubicBezTo>
                    <a:cubicBezTo>
                      <a:pt x="6466" y="4203"/>
                      <a:pt x="6370" y="4179"/>
                      <a:pt x="6275" y="4144"/>
                    </a:cubicBezTo>
                    <a:cubicBezTo>
                      <a:pt x="6406" y="4060"/>
                      <a:pt x="6549" y="3953"/>
                      <a:pt x="6680" y="3834"/>
                    </a:cubicBezTo>
                    <a:cubicBezTo>
                      <a:pt x="6787" y="3727"/>
                      <a:pt x="6882" y="3608"/>
                      <a:pt x="6966" y="3477"/>
                    </a:cubicBezTo>
                    <a:cubicBezTo>
                      <a:pt x="7002" y="3489"/>
                      <a:pt x="7049" y="3489"/>
                      <a:pt x="7097" y="3513"/>
                    </a:cubicBezTo>
                    <a:lnTo>
                      <a:pt x="7275" y="3548"/>
                    </a:lnTo>
                    <a:lnTo>
                      <a:pt x="7275" y="3572"/>
                    </a:lnTo>
                    <a:cubicBezTo>
                      <a:pt x="7204" y="3953"/>
                      <a:pt x="7204" y="4287"/>
                      <a:pt x="7287" y="4560"/>
                    </a:cubicBezTo>
                    <a:cubicBezTo>
                      <a:pt x="7359" y="4822"/>
                      <a:pt x="7513" y="5025"/>
                      <a:pt x="7716" y="5180"/>
                    </a:cubicBezTo>
                    <a:cubicBezTo>
                      <a:pt x="7954" y="5358"/>
                      <a:pt x="8252" y="5430"/>
                      <a:pt x="8526" y="5430"/>
                    </a:cubicBezTo>
                    <a:cubicBezTo>
                      <a:pt x="8728" y="5430"/>
                      <a:pt x="8907" y="5382"/>
                      <a:pt x="9049" y="5311"/>
                    </a:cubicBezTo>
                    <a:cubicBezTo>
                      <a:pt x="9192" y="5215"/>
                      <a:pt x="9323" y="5037"/>
                      <a:pt x="9430" y="4763"/>
                    </a:cubicBezTo>
                    <a:cubicBezTo>
                      <a:pt x="9478" y="4822"/>
                      <a:pt x="9526" y="4882"/>
                      <a:pt x="9561" y="4930"/>
                    </a:cubicBezTo>
                    <a:cubicBezTo>
                      <a:pt x="9740" y="5168"/>
                      <a:pt x="9859" y="5418"/>
                      <a:pt x="9954" y="5692"/>
                    </a:cubicBezTo>
                    <a:cubicBezTo>
                      <a:pt x="10002" y="5858"/>
                      <a:pt x="10133" y="5977"/>
                      <a:pt x="10300" y="6037"/>
                    </a:cubicBezTo>
                    <a:lnTo>
                      <a:pt x="10752" y="6192"/>
                    </a:lnTo>
                    <a:cubicBezTo>
                      <a:pt x="10871" y="6239"/>
                      <a:pt x="10966" y="6334"/>
                      <a:pt x="10966" y="6465"/>
                    </a:cubicBezTo>
                    <a:lnTo>
                      <a:pt x="10966" y="7239"/>
                    </a:lnTo>
                    <a:cubicBezTo>
                      <a:pt x="10966" y="7382"/>
                      <a:pt x="10895" y="7477"/>
                      <a:pt x="10752" y="7525"/>
                    </a:cubicBezTo>
                    <a:lnTo>
                      <a:pt x="10014" y="7763"/>
                    </a:lnTo>
                    <a:cubicBezTo>
                      <a:pt x="9895" y="7811"/>
                      <a:pt x="9788" y="7882"/>
                      <a:pt x="9728" y="8001"/>
                    </a:cubicBezTo>
                    <a:cubicBezTo>
                      <a:pt x="9430" y="8513"/>
                      <a:pt x="8966" y="8930"/>
                      <a:pt x="8359" y="9252"/>
                    </a:cubicBezTo>
                    <a:cubicBezTo>
                      <a:pt x="8287" y="9287"/>
                      <a:pt x="8240" y="9359"/>
                      <a:pt x="8228" y="9430"/>
                    </a:cubicBezTo>
                    <a:lnTo>
                      <a:pt x="7990" y="10692"/>
                    </a:lnTo>
                    <a:cubicBezTo>
                      <a:pt x="7990" y="10728"/>
                      <a:pt x="7954" y="10752"/>
                      <a:pt x="7918" y="10752"/>
                    </a:cubicBezTo>
                    <a:lnTo>
                      <a:pt x="7144" y="10752"/>
                    </a:lnTo>
                    <a:cubicBezTo>
                      <a:pt x="7109" y="10752"/>
                      <a:pt x="7085" y="10728"/>
                      <a:pt x="7061" y="10692"/>
                    </a:cubicBezTo>
                    <a:lnTo>
                      <a:pt x="6930" y="10002"/>
                    </a:lnTo>
                    <a:cubicBezTo>
                      <a:pt x="6897" y="9868"/>
                      <a:pt x="6800" y="9786"/>
                      <a:pt x="6661" y="9786"/>
                    </a:cubicBezTo>
                    <a:cubicBezTo>
                      <a:pt x="6652" y="9786"/>
                      <a:pt x="6642" y="9787"/>
                      <a:pt x="6632" y="9787"/>
                    </a:cubicBezTo>
                    <a:cubicBezTo>
                      <a:pt x="6299" y="9835"/>
                      <a:pt x="5954" y="9859"/>
                      <a:pt x="5608" y="9859"/>
                    </a:cubicBezTo>
                    <a:cubicBezTo>
                      <a:pt x="5358" y="9859"/>
                      <a:pt x="5097" y="9847"/>
                      <a:pt x="4846" y="9823"/>
                    </a:cubicBezTo>
                    <a:cubicBezTo>
                      <a:pt x="4833" y="9821"/>
                      <a:pt x="4819" y="9819"/>
                      <a:pt x="4806" y="9819"/>
                    </a:cubicBezTo>
                    <a:cubicBezTo>
                      <a:pt x="4692" y="9819"/>
                      <a:pt x="4593" y="9908"/>
                      <a:pt x="4561" y="10025"/>
                    </a:cubicBezTo>
                    <a:lnTo>
                      <a:pt x="4442" y="10692"/>
                    </a:lnTo>
                    <a:cubicBezTo>
                      <a:pt x="4442" y="10728"/>
                      <a:pt x="4418" y="10752"/>
                      <a:pt x="4370" y="10752"/>
                    </a:cubicBezTo>
                    <a:lnTo>
                      <a:pt x="3596" y="10752"/>
                    </a:lnTo>
                    <a:cubicBezTo>
                      <a:pt x="3573" y="10752"/>
                      <a:pt x="3537" y="10728"/>
                      <a:pt x="3525" y="10692"/>
                    </a:cubicBezTo>
                    <a:lnTo>
                      <a:pt x="3299" y="9502"/>
                    </a:lnTo>
                    <a:cubicBezTo>
                      <a:pt x="3287" y="9430"/>
                      <a:pt x="3239" y="9359"/>
                      <a:pt x="3168" y="9323"/>
                    </a:cubicBezTo>
                    <a:cubicBezTo>
                      <a:pt x="2108" y="8763"/>
                      <a:pt x="1560" y="7823"/>
                      <a:pt x="1560" y="6620"/>
                    </a:cubicBezTo>
                    <a:cubicBezTo>
                      <a:pt x="1560" y="6013"/>
                      <a:pt x="1691" y="5477"/>
                      <a:pt x="1965" y="5013"/>
                    </a:cubicBezTo>
                    <a:cubicBezTo>
                      <a:pt x="2215" y="4584"/>
                      <a:pt x="2572" y="4239"/>
                      <a:pt x="3037" y="3965"/>
                    </a:cubicBezTo>
                    <a:cubicBezTo>
                      <a:pt x="3108" y="3929"/>
                      <a:pt x="3132" y="3822"/>
                      <a:pt x="3096" y="3751"/>
                    </a:cubicBezTo>
                    <a:cubicBezTo>
                      <a:pt x="3065" y="3696"/>
                      <a:pt x="3008" y="3667"/>
                      <a:pt x="2952" y="3667"/>
                    </a:cubicBezTo>
                    <a:cubicBezTo>
                      <a:pt x="2923" y="3667"/>
                      <a:pt x="2895" y="3675"/>
                      <a:pt x="2870" y="3691"/>
                    </a:cubicBezTo>
                    <a:cubicBezTo>
                      <a:pt x="1977" y="4203"/>
                      <a:pt x="1429" y="5013"/>
                      <a:pt x="1275" y="6025"/>
                    </a:cubicBezTo>
                    <a:lnTo>
                      <a:pt x="1227" y="6025"/>
                    </a:lnTo>
                    <a:cubicBezTo>
                      <a:pt x="1227" y="5918"/>
                      <a:pt x="1215" y="5799"/>
                      <a:pt x="1167" y="5692"/>
                    </a:cubicBezTo>
                    <a:cubicBezTo>
                      <a:pt x="1084" y="5453"/>
                      <a:pt x="870" y="5299"/>
                      <a:pt x="667" y="5263"/>
                    </a:cubicBezTo>
                    <a:cubicBezTo>
                      <a:pt x="654" y="5262"/>
                      <a:pt x="640" y="5261"/>
                      <a:pt x="626" y="5261"/>
                    </a:cubicBezTo>
                    <a:cubicBezTo>
                      <a:pt x="474" y="5261"/>
                      <a:pt x="326" y="5323"/>
                      <a:pt x="239" y="5465"/>
                    </a:cubicBezTo>
                    <a:cubicBezTo>
                      <a:pt x="72" y="5668"/>
                      <a:pt x="96" y="5834"/>
                      <a:pt x="144" y="5942"/>
                    </a:cubicBezTo>
                    <a:cubicBezTo>
                      <a:pt x="239" y="6096"/>
                      <a:pt x="441" y="6239"/>
                      <a:pt x="798" y="6311"/>
                    </a:cubicBezTo>
                    <a:cubicBezTo>
                      <a:pt x="786" y="6323"/>
                      <a:pt x="786" y="6334"/>
                      <a:pt x="775" y="6358"/>
                    </a:cubicBezTo>
                    <a:cubicBezTo>
                      <a:pt x="560" y="6620"/>
                      <a:pt x="310" y="6680"/>
                      <a:pt x="155" y="6680"/>
                    </a:cubicBezTo>
                    <a:cubicBezTo>
                      <a:pt x="72" y="6680"/>
                      <a:pt x="1" y="6751"/>
                      <a:pt x="1" y="6858"/>
                    </a:cubicBezTo>
                    <a:cubicBezTo>
                      <a:pt x="1" y="6954"/>
                      <a:pt x="72" y="7025"/>
                      <a:pt x="155" y="7037"/>
                    </a:cubicBezTo>
                    <a:lnTo>
                      <a:pt x="191" y="7037"/>
                    </a:lnTo>
                    <a:cubicBezTo>
                      <a:pt x="394" y="7037"/>
                      <a:pt x="715" y="6966"/>
                      <a:pt x="1025" y="6573"/>
                    </a:cubicBezTo>
                    <a:cubicBezTo>
                      <a:pt x="1072" y="6513"/>
                      <a:pt x="1108" y="6442"/>
                      <a:pt x="1144" y="6382"/>
                    </a:cubicBezTo>
                    <a:cubicBezTo>
                      <a:pt x="1167" y="6382"/>
                      <a:pt x="1203" y="6382"/>
                      <a:pt x="1227" y="6394"/>
                    </a:cubicBezTo>
                    <a:cubicBezTo>
                      <a:pt x="1227" y="6489"/>
                      <a:pt x="1215" y="6573"/>
                      <a:pt x="1215" y="6668"/>
                    </a:cubicBezTo>
                    <a:cubicBezTo>
                      <a:pt x="1215" y="7347"/>
                      <a:pt x="1382" y="7954"/>
                      <a:pt x="1703" y="8478"/>
                    </a:cubicBezTo>
                    <a:cubicBezTo>
                      <a:pt x="2001" y="8954"/>
                      <a:pt x="2441" y="9359"/>
                      <a:pt x="2977" y="9644"/>
                    </a:cubicBezTo>
                    <a:lnTo>
                      <a:pt x="3192" y="10799"/>
                    </a:lnTo>
                    <a:cubicBezTo>
                      <a:pt x="3227" y="11002"/>
                      <a:pt x="3406" y="11133"/>
                      <a:pt x="3596" y="11133"/>
                    </a:cubicBezTo>
                    <a:lnTo>
                      <a:pt x="4370" y="11133"/>
                    </a:lnTo>
                    <a:cubicBezTo>
                      <a:pt x="4561" y="11133"/>
                      <a:pt x="4727" y="11002"/>
                      <a:pt x="4775" y="10799"/>
                    </a:cubicBezTo>
                    <a:lnTo>
                      <a:pt x="4894" y="10204"/>
                    </a:lnTo>
                    <a:cubicBezTo>
                      <a:pt x="5132" y="10240"/>
                      <a:pt x="5370" y="10252"/>
                      <a:pt x="5620" y="10252"/>
                    </a:cubicBezTo>
                    <a:cubicBezTo>
                      <a:pt x="5966" y="10252"/>
                      <a:pt x="6311" y="10228"/>
                      <a:pt x="6632" y="10180"/>
                    </a:cubicBezTo>
                    <a:lnTo>
                      <a:pt x="6751" y="10823"/>
                    </a:lnTo>
                    <a:cubicBezTo>
                      <a:pt x="6787" y="11014"/>
                      <a:pt x="6966" y="11145"/>
                      <a:pt x="7156" y="11145"/>
                    </a:cubicBezTo>
                    <a:lnTo>
                      <a:pt x="7930" y="11145"/>
                    </a:lnTo>
                    <a:cubicBezTo>
                      <a:pt x="8121" y="11145"/>
                      <a:pt x="8287" y="11014"/>
                      <a:pt x="8335" y="10823"/>
                    </a:cubicBezTo>
                    <a:lnTo>
                      <a:pt x="8573" y="9585"/>
                    </a:lnTo>
                    <a:cubicBezTo>
                      <a:pt x="9228" y="9240"/>
                      <a:pt x="9716" y="8775"/>
                      <a:pt x="10038" y="8228"/>
                    </a:cubicBezTo>
                    <a:cubicBezTo>
                      <a:pt x="10073" y="8180"/>
                      <a:pt x="10097" y="8156"/>
                      <a:pt x="10145" y="8132"/>
                    </a:cubicBezTo>
                    <a:lnTo>
                      <a:pt x="10895" y="7894"/>
                    </a:lnTo>
                    <a:cubicBezTo>
                      <a:pt x="11145" y="7811"/>
                      <a:pt x="11323" y="7573"/>
                      <a:pt x="11323" y="7299"/>
                    </a:cubicBezTo>
                    <a:lnTo>
                      <a:pt x="11323" y="6525"/>
                    </a:lnTo>
                    <a:cubicBezTo>
                      <a:pt x="11312" y="6251"/>
                      <a:pt x="11133" y="6013"/>
                      <a:pt x="10871" y="5918"/>
                    </a:cubicBezTo>
                    <a:lnTo>
                      <a:pt x="10419" y="5775"/>
                    </a:lnTo>
                    <a:cubicBezTo>
                      <a:pt x="10359" y="5763"/>
                      <a:pt x="10311" y="5715"/>
                      <a:pt x="10300" y="5644"/>
                    </a:cubicBezTo>
                    <a:cubicBezTo>
                      <a:pt x="10192" y="5322"/>
                      <a:pt x="10061" y="5049"/>
                      <a:pt x="9859" y="4775"/>
                    </a:cubicBezTo>
                    <a:cubicBezTo>
                      <a:pt x="9776" y="4656"/>
                      <a:pt x="9680" y="4537"/>
                      <a:pt x="9561" y="4429"/>
                    </a:cubicBezTo>
                    <a:cubicBezTo>
                      <a:pt x="9645" y="4132"/>
                      <a:pt x="9669" y="3798"/>
                      <a:pt x="9669" y="3501"/>
                    </a:cubicBezTo>
                    <a:cubicBezTo>
                      <a:pt x="9669" y="3084"/>
                      <a:pt x="9585" y="2822"/>
                      <a:pt x="9418" y="2739"/>
                    </a:cubicBezTo>
                    <a:cubicBezTo>
                      <a:pt x="9384" y="2722"/>
                      <a:pt x="9329" y="2693"/>
                      <a:pt x="9204" y="2693"/>
                    </a:cubicBezTo>
                    <a:cubicBezTo>
                      <a:pt x="8980" y="2693"/>
                      <a:pt x="8533" y="2787"/>
                      <a:pt x="7585" y="3215"/>
                    </a:cubicBezTo>
                    <a:cubicBezTo>
                      <a:pt x="7561" y="3227"/>
                      <a:pt x="7513" y="3239"/>
                      <a:pt x="7478" y="3275"/>
                    </a:cubicBezTo>
                    <a:cubicBezTo>
                      <a:pt x="7383" y="3239"/>
                      <a:pt x="7287" y="3227"/>
                      <a:pt x="7180" y="3191"/>
                    </a:cubicBezTo>
                    <a:cubicBezTo>
                      <a:pt x="7168" y="3191"/>
                      <a:pt x="7156" y="3191"/>
                      <a:pt x="7144" y="3179"/>
                    </a:cubicBezTo>
                    <a:cubicBezTo>
                      <a:pt x="7263" y="2929"/>
                      <a:pt x="7335" y="2644"/>
                      <a:pt x="7347" y="2346"/>
                    </a:cubicBezTo>
                    <a:cubicBezTo>
                      <a:pt x="7347" y="2263"/>
                      <a:pt x="7287" y="2179"/>
                      <a:pt x="7180" y="2167"/>
                    </a:cubicBezTo>
                    <a:cubicBezTo>
                      <a:pt x="7097" y="2167"/>
                      <a:pt x="7025" y="2227"/>
                      <a:pt x="7002" y="2334"/>
                    </a:cubicBezTo>
                    <a:cubicBezTo>
                      <a:pt x="6990" y="2810"/>
                      <a:pt x="6787" y="3251"/>
                      <a:pt x="6442" y="3596"/>
                    </a:cubicBezTo>
                    <a:cubicBezTo>
                      <a:pt x="6228" y="3810"/>
                      <a:pt x="5989" y="3953"/>
                      <a:pt x="5739" y="4048"/>
                    </a:cubicBezTo>
                    <a:cubicBezTo>
                      <a:pt x="5525" y="4019"/>
                      <a:pt x="5302" y="4004"/>
                      <a:pt x="5079" y="4004"/>
                    </a:cubicBezTo>
                    <a:cubicBezTo>
                      <a:pt x="4855" y="4004"/>
                      <a:pt x="4632" y="4019"/>
                      <a:pt x="4418" y="4048"/>
                    </a:cubicBezTo>
                    <a:cubicBezTo>
                      <a:pt x="4168" y="3953"/>
                      <a:pt x="3930" y="3810"/>
                      <a:pt x="3715" y="3596"/>
                    </a:cubicBezTo>
                    <a:cubicBezTo>
                      <a:pt x="3358" y="3239"/>
                      <a:pt x="3156" y="2751"/>
                      <a:pt x="3156" y="2239"/>
                    </a:cubicBezTo>
                    <a:cubicBezTo>
                      <a:pt x="3156" y="1739"/>
                      <a:pt x="3346" y="1251"/>
                      <a:pt x="3715" y="893"/>
                    </a:cubicBezTo>
                    <a:cubicBezTo>
                      <a:pt x="4073" y="536"/>
                      <a:pt x="4561" y="322"/>
                      <a:pt x="5073" y="322"/>
                    </a:cubicBezTo>
                    <a:cubicBezTo>
                      <a:pt x="5573" y="322"/>
                      <a:pt x="6073" y="512"/>
                      <a:pt x="6430" y="893"/>
                    </a:cubicBezTo>
                    <a:cubicBezTo>
                      <a:pt x="6573" y="1036"/>
                      <a:pt x="6692" y="1203"/>
                      <a:pt x="6787" y="1381"/>
                    </a:cubicBezTo>
                    <a:cubicBezTo>
                      <a:pt x="6813" y="1433"/>
                      <a:pt x="6870" y="1472"/>
                      <a:pt x="6930" y="1472"/>
                    </a:cubicBezTo>
                    <a:cubicBezTo>
                      <a:pt x="6954" y="1472"/>
                      <a:pt x="6978" y="1466"/>
                      <a:pt x="7002" y="1453"/>
                    </a:cubicBezTo>
                    <a:cubicBezTo>
                      <a:pt x="7085" y="1405"/>
                      <a:pt x="7121" y="1322"/>
                      <a:pt x="7085" y="1227"/>
                    </a:cubicBezTo>
                    <a:cubicBezTo>
                      <a:pt x="6978" y="1024"/>
                      <a:pt x="6823" y="834"/>
                      <a:pt x="6668" y="655"/>
                    </a:cubicBezTo>
                    <a:cubicBezTo>
                      <a:pt x="6228" y="215"/>
                      <a:pt x="5680" y="0"/>
                      <a:pt x="50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1" name="Google Shape;10631;p67"/>
              <p:cNvSpPr/>
              <p:nvPr/>
            </p:nvSpPr>
            <p:spPr>
              <a:xfrm>
                <a:off x="4829299" y="2324485"/>
                <a:ext cx="42393" cy="7529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71" extrusionOk="0">
                    <a:moveTo>
                      <a:pt x="644" y="417"/>
                    </a:moveTo>
                    <a:lnTo>
                      <a:pt x="644" y="941"/>
                    </a:lnTo>
                    <a:cubicBezTo>
                      <a:pt x="501" y="882"/>
                      <a:pt x="370" y="822"/>
                      <a:pt x="370" y="656"/>
                    </a:cubicBezTo>
                    <a:cubicBezTo>
                      <a:pt x="370" y="513"/>
                      <a:pt x="489" y="441"/>
                      <a:pt x="644" y="417"/>
                    </a:cubicBezTo>
                    <a:close/>
                    <a:moveTo>
                      <a:pt x="786" y="1322"/>
                    </a:moveTo>
                    <a:cubicBezTo>
                      <a:pt x="929" y="1382"/>
                      <a:pt x="1036" y="1477"/>
                      <a:pt x="1036" y="1656"/>
                    </a:cubicBezTo>
                    <a:cubicBezTo>
                      <a:pt x="1036" y="1810"/>
                      <a:pt x="929" y="1906"/>
                      <a:pt x="786" y="1941"/>
                    </a:cubicBezTo>
                    <a:lnTo>
                      <a:pt x="786" y="1322"/>
                    </a:lnTo>
                    <a:close/>
                    <a:moveTo>
                      <a:pt x="703" y="1"/>
                    </a:moveTo>
                    <a:cubicBezTo>
                      <a:pt x="655" y="1"/>
                      <a:pt x="620" y="36"/>
                      <a:pt x="620" y="60"/>
                    </a:cubicBezTo>
                    <a:lnTo>
                      <a:pt x="620" y="156"/>
                    </a:lnTo>
                    <a:cubicBezTo>
                      <a:pt x="334" y="179"/>
                      <a:pt x="60" y="334"/>
                      <a:pt x="60" y="691"/>
                    </a:cubicBezTo>
                    <a:cubicBezTo>
                      <a:pt x="60" y="1060"/>
                      <a:pt x="346" y="1168"/>
                      <a:pt x="620" y="1251"/>
                    </a:cubicBezTo>
                    <a:lnTo>
                      <a:pt x="620" y="1941"/>
                    </a:lnTo>
                    <a:cubicBezTo>
                      <a:pt x="322" y="1906"/>
                      <a:pt x="239" y="1715"/>
                      <a:pt x="143" y="1715"/>
                    </a:cubicBezTo>
                    <a:cubicBezTo>
                      <a:pt x="60" y="1715"/>
                      <a:pt x="1" y="1810"/>
                      <a:pt x="1" y="1882"/>
                    </a:cubicBezTo>
                    <a:cubicBezTo>
                      <a:pt x="1" y="2025"/>
                      <a:pt x="239" y="2227"/>
                      <a:pt x="620" y="2227"/>
                    </a:cubicBezTo>
                    <a:lnTo>
                      <a:pt x="620" y="2311"/>
                    </a:lnTo>
                    <a:cubicBezTo>
                      <a:pt x="620" y="2346"/>
                      <a:pt x="644" y="2370"/>
                      <a:pt x="703" y="2370"/>
                    </a:cubicBezTo>
                    <a:cubicBezTo>
                      <a:pt x="751" y="2370"/>
                      <a:pt x="798" y="2346"/>
                      <a:pt x="798" y="2311"/>
                    </a:cubicBezTo>
                    <a:lnTo>
                      <a:pt x="798" y="2203"/>
                    </a:lnTo>
                    <a:cubicBezTo>
                      <a:pt x="1108" y="2168"/>
                      <a:pt x="1310" y="1965"/>
                      <a:pt x="1310" y="1608"/>
                    </a:cubicBezTo>
                    <a:cubicBezTo>
                      <a:pt x="1334" y="1227"/>
                      <a:pt x="1048" y="1096"/>
                      <a:pt x="798" y="1001"/>
                    </a:cubicBezTo>
                    <a:lnTo>
                      <a:pt x="798" y="406"/>
                    </a:lnTo>
                    <a:cubicBezTo>
                      <a:pt x="1001" y="417"/>
                      <a:pt x="1084" y="513"/>
                      <a:pt x="1144" y="513"/>
                    </a:cubicBezTo>
                    <a:cubicBezTo>
                      <a:pt x="1227" y="513"/>
                      <a:pt x="1275" y="406"/>
                      <a:pt x="1275" y="346"/>
                    </a:cubicBezTo>
                    <a:cubicBezTo>
                      <a:pt x="1275" y="203"/>
                      <a:pt x="989" y="144"/>
                      <a:pt x="798" y="144"/>
                    </a:cubicBezTo>
                    <a:lnTo>
                      <a:pt x="798" y="60"/>
                    </a:lnTo>
                    <a:cubicBezTo>
                      <a:pt x="798" y="36"/>
                      <a:pt x="751" y="1"/>
                      <a:pt x="7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2" name="Google Shape;10632;p67"/>
            <p:cNvSpPr/>
            <p:nvPr/>
          </p:nvSpPr>
          <p:spPr>
            <a:xfrm>
              <a:off x="5234620" y="2287078"/>
              <a:ext cx="358832" cy="359562"/>
            </a:xfrm>
            <a:custGeom>
              <a:avLst/>
              <a:gdLst/>
              <a:ahLst/>
              <a:cxnLst/>
              <a:rect l="l" t="t" r="r" b="b"/>
              <a:pathLst>
                <a:path w="11300" h="11323" extrusionOk="0">
                  <a:moveTo>
                    <a:pt x="5620" y="333"/>
                  </a:moveTo>
                  <a:cubicBezTo>
                    <a:pt x="5715" y="333"/>
                    <a:pt x="5787" y="405"/>
                    <a:pt x="5787" y="500"/>
                  </a:cubicBezTo>
                  <a:lnTo>
                    <a:pt x="5787" y="560"/>
                  </a:lnTo>
                  <a:lnTo>
                    <a:pt x="5453" y="560"/>
                  </a:lnTo>
                  <a:lnTo>
                    <a:pt x="5453" y="500"/>
                  </a:lnTo>
                  <a:cubicBezTo>
                    <a:pt x="5453" y="405"/>
                    <a:pt x="5536" y="333"/>
                    <a:pt x="5620" y="333"/>
                  </a:cubicBezTo>
                  <a:close/>
                  <a:moveTo>
                    <a:pt x="5465" y="917"/>
                  </a:moveTo>
                  <a:lnTo>
                    <a:pt x="5465" y="5822"/>
                  </a:lnTo>
                  <a:cubicBezTo>
                    <a:pt x="5120" y="5560"/>
                    <a:pt x="4703" y="5405"/>
                    <a:pt x="4251" y="5405"/>
                  </a:cubicBezTo>
                  <a:cubicBezTo>
                    <a:pt x="3810" y="5405"/>
                    <a:pt x="3393" y="5560"/>
                    <a:pt x="3060" y="5810"/>
                  </a:cubicBezTo>
                  <a:cubicBezTo>
                    <a:pt x="3108" y="4536"/>
                    <a:pt x="3370" y="3322"/>
                    <a:pt x="3834" y="2417"/>
                  </a:cubicBezTo>
                  <a:cubicBezTo>
                    <a:pt x="4286" y="1524"/>
                    <a:pt x="4846" y="1000"/>
                    <a:pt x="5465" y="917"/>
                  </a:cubicBezTo>
                  <a:close/>
                  <a:moveTo>
                    <a:pt x="5822" y="917"/>
                  </a:moveTo>
                  <a:cubicBezTo>
                    <a:pt x="6441" y="1000"/>
                    <a:pt x="7037" y="1584"/>
                    <a:pt x="7501" y="2524"/>
                  </a:cubicBezTo>
                  <a:cubicBezTo>
                    <a:pt x="7526" y="2582"/>
                    <a:pt x="7579" y="2617"/>
                    <a:pt x="7642" y="2617"/>
                  </a:cubicBezTo>
                  <a:cubicBezTo>
                    <a:pt x="7669" y="2617"/>
                    <a:pt x="7698" y="2610"/>
                    <a:pt x="7727" y="2596"/>
                  </a:cubicBezTo>
                  <a:cubicBezTo>
                    <a:pt x="7811" y="2548"/>
                    <a:pt x="7834" y="2465"/>
                    <a:pt x="7799" y="2369"/>
                  </a:cubicBezTo>
                  <a:cubicBezTo>
                    <a:pt x="7525" y="1810"/>
                    <a:pt x="7215" y="1381"/>
                    <a:pt x="6858" y="1060"/>
                  </a:cubicBezTo>
                  <a:lnTo>
                    <a:pt x="6810" y="1024"/>
                  </a:lnTo>
                  <a:lnTo>
                    <a:pt x="6810" y="1024"/>
                  </a:lnTo>
                  <a:cubicBezTo>
                    <a:pt x="7799" y="1238"/>
                    <a:pt x="8692" y="1715"/>
                    <a:pt x="9406" y="2453"/>
                  </a:cubicBezTo>
                  <a:cubicBezTo>
                    <a:pt x="10311" y="3358"/>
                    <a:pt x="10847" y="4536"/>
                    <a:pt x="10954" y="5798"/>
                  </a:cubicBezTo>
                  <a:cubicBezTo>
                    <a:pt x="10597" y="5560"/>
                    <a:pt x="10180" y="5405"/>
                    <a:pt x="9751" y="5405"/>
                  </a:cubicBezTo>
                  <a:cubicBezTo>
                    <a:pt x="9299" y="5405"/>
                    <a:pt x="8870" y="5560"/>
                    <a:pt x="8537" y="5822"/>
                  </a:cubicBezTo>
                  <a:cubicBezTo>
                    <a:pt x="8513" y="4834"/>
                    <a:pt x="8346" y="3893"/>
                    <a:pt x="8061" y="3060"/>
                  </a:cubicBezTo>
                  <a:cubicBezTo>
                    <a:pt x="8042" y="2984"/>
                    <a:pt x="7977" y="2946"/>
                    <a:pt x="7909" y="2946"/>
                  </a:cubicBezTo>
                  <a:cubicBezTo>
                    <a:pt x="7892" y="2946"/>
                    <a:pt x="7875" y="2948"/>
                    <a:pt x="7858" y="2953"/>
                  </a:cubicBezTo>
                  <a:cubicBezTo>
                    <a:pt x="7763" y="2988"/>
                    <a:pt x="7727" y="3072"/>
                    <a:pt x="7751" y="3167"/>
                  </a:cubicBezTo>
                  <a:cubicBezTo>
                    <a:pt x="8025" y="3953"/>
                    <a:pt x="8180" y="4858"/>
                    <a:pt x="8215" y="5810"/>
                  </a:cubicBezTo>
                  <a:cubicBezTo>
                    <a:pt x="7882" y="5560"/>
                    <a:pt x="7453" y="5405"/>
                    <a:pt x="7025" y="5405"/>
                  </a:cubicBezTo>
                  <a:cubicBezTo>
                    <a:pt x="6572" y="5405"/>
                    <a:pt x="6156" y="5560"/>
                    <a:pt x="5822" y="5822"/>
                  </a:cubicBezTo>
                  <a:lnTo>
                    <a:pt x="5822" y="917"/>
                  </a:lnTo>
                  <a:close/>
                  <a:moveTo>
                    <a:pt x="5596" y="8299"/>
                  </a:moveTo>
                  <a:cubicBezTo>
                    <a:pt x="5679" y="8299"/>
                    <a:pt x="5751" y="8370"/>
                    <a:pt x="5751" y="8453"/>
                  </a:cubicBezTo>
                  <a:lnTo>
                    <a:pt x="5751" y="9894"/>
                  </a:lnTo>
                  <a:lnTo>
                    <a:pt x="5787" y="9894"/>
                  </a:lnTo>
                  <a:cubicBezTo>
                    <a:pt x="5787" y="10489"/>
                    <a:pt x="5310" y="10978"/>
                    <a:pt x="4727" y="10978"/>
                  </a:cubicBezTo>
                  <a:cubicBezTo>
                    <a:pt x="4286" y="10978"/>
                    <a:pt x="3882" y="10704"/>
                    <a:pt x="3715" y="10287"/>
                  </a:cubicBezTo>
                  <a:cubicBezTo>
                    <a:pt x="3703" y="10239"/>
                    <a:pt x="3703" y="10192"/>
                    <a:pt x="3739" y="10144"/>
                  </a:cubicBezTo>
                  <a:cubicBezTo>
                    <a:pt x="3762" y="10097"/>
                    <a:pt x="3822" y="10073"/>
                    <a:pt x="3870" y="10073"/>
                  </a:cubicBezTo>
                  <a:cubicBezTo>
                    <a:pt x="3941" y="10073"/>
                    <a:pt x="4001" y="10108"/>
                    <a:pt x="4012" y="10168"/>
                  </a:cubicBezTo>
                  <a:cubicBezTo>
                    <a:pt x="4120" y="10454"/>
                    <a:pt x="4393" y="10632"/>
                    <a:pt x="4691" y="10644"/>
                  </a:cubicBezTo>
                  <a:cubicBezTo>
                    <a:pt x="4882" y="10644"/>
                    <a:pt x="5072" y="10573"/>
                    <a:pt x="5203" y="10442"/>
                  </a:cubicBezTo>
                  <a:cubicBezTo>
                    <a:pt x="5358" y="10287"/>
                    <a:pt x="5429" y="10097"/>
                    <a:pt x="5429" y="9906"/>
                  </a:cubicBezTo>
                  <a:lnTo>
                    <a:pt x="5429" y="8453"/>
                  </a:lnTo>
                  <a:cubicBezTo>
                    <a:pt x="5429" y="8370"/>
                    <a:pt x="5501" y="8299"/>
                    <a:pt x="5596" y="8299"/>
                  </a:cubicBezTo>
                  <a:close/>
                  <a:moveTo>
                    <a:pt x="5644" y="0"/>
                  </a:moveTo>
                  <a:cubicBezTo>
                    <a:pt x="5370" y="0"/>
                    <a:pt x="5144" y="226"/>
                    <a:pt x="5144" y="500"/>
                  </a:cubicBezTo>
                  <a:lnTo>
                    <a:pt x="5144" y="583"/>
                  </a:lnTo>
                  <a:cubicBezTo>
                    <a:pt x="4215" y="667"/>
                    <a:pt x="3322" y="976"/>
                    <a:pt x="2524" y="1500"/>
                  </a:cubicBezTo>
                  <a:cubicBezTo>
                    <a:pt x="1631" y="2096"/>
                    <a:pt x="917" y="2929"/>
                    <a:pt x="476" y="3905"/>
                  </a:cubicBezTo>
                  <a:cubicBezTo>
                    <a:pt x="429" y="4001"/>
                    <a:pt x="476" y="4084"/>
                    <a:pt x="560" y="4131"/>
                  </a:cubicBezTo>
                  <a:cubicBezTo>
                    <a:pt x="585" y="4144"/>
                    <a:pt x="610" y="4150"/>
                    <a:pt x="633" y="4150"/>
                  </a:cubicBezTo>
                  <a:cubicBezTo>
                    <a:pt x="697" y="4150"/>
                    <a:pt x="751" y="4106"/>
                    <a:pt x="786" y="4036"/>
                  </a:cubicBezTo>
                  <a:cubicBezTo>
                    <a:pt x="1203" y="3119"/>
                    <a:pt x="1869" y="2346"/>
                    <a:pt x="2727" y="1774"/>
                  </a:cubicBezTo>
                  <a:cubicBezTo>
                    <a:pt x="3262" y="1417"/>
                    <a:pt x="3858" y="1167"/>
                    <a:pt x="4477" y="1036"/>
                  </a:cubicBezTo>
                  <a:lnTo>
                    <a:pt x="4477" y="1036"/>
                  </a:lnTo>
                  <a:cubicBezTo>
                    <a:pt x="4132" y="1310"/>
                    <a:pt x="3822" y="1738"/>
                    <a:pt x="3560" y="2274"/>
                  </a:cubicBezTo>
                  <a:cubicBezTo>
                    <a:pt x="3072" y="3239"/>
                    <a:pt x="2774" y="4489"/>
                    <a:pt x="2739" y="5822"/>
                  </a:cubicBezTo>
                  <a:cubicBezTo>
                    <a:pt x="2393" y="5560"/>
                    <a:pt x="1977" y="5405"/>
                    <a:pt x="1536" y="5405"/>
                  </a:cubicBezTo>
                  <a:cubicBezTo>
                    <a:pt x="1095" y="5405"/>
                    <a:pt x="667" y="5560"/>
                    <a:pt x="345" y="5810"/>
                  </a:cubicBezTo>
                  <a:cubicBezTo>
                    <a:pt x="369" y="5405"/>
                    <a:pt x="441" y="5024"/>
                    <a:pt x="560" y="4643"/>
                  </a:cubicBezTo>
                  <a:cubicBezTo>
                    <a:pt x="595" y="4560"/>
                    <a:pt x="548" y="4465"/>
                    <a:pt x="464" y="4441"/>
                  </a:cubicBezTo>
                  <a:cubicBezTo>
                    <a:pt x="445" y="4436"/>
                    <a:pt x="427" y="4434"/>
                    <a:pt x="409" y="4434"/>
                  </a:cubicBezTo>
                  <a:cubicBezTo>
                    <a:pt x="338" y="4434"/>
                    <a:pt x="279" y="4472"/>
                    <a:pt x="250" y="4548"/>
                  </a:cubicBezTo>
                  <a:cubicBezTo>
                    <a:pt x="83" y="5084"/>
                    <a:pt x="0" y="5644"/>
                    <a:pt x="0" y="6227"/>
                  </a:cubicBezTo>
                  <a:cubicBezTo>
                    <a:pt x="0" y="6287"/>
                    <a:pt x="24" y="6334"/>
                    <a:pt x="72" y="6358"/>
                  </a:cubicBezTo>
                  <a:cubicBezTo>
                    <a:pt x="107" y="6385"/>
                    <a:pt x="150" y="6398"/>
                    <a:pt x="184" y="6398"/>
                  </a:cubicBezTo>
                  <a:cubicBezTo>
                    <a:pt x="195" y="6398"/>
                    <a:pt x="205" y="6397"/>
                    <a:pt x="214" y="6394"/>
                  </a:cubicBezTo>
                  <a:cubicBezTo>
                    <a:pt x="250" y="6370"/>
                    <a:pt x="286" y="6358"/>
                    <a:pt x="298" y="6334"/>
                  </a:cubicBezTo>
                  <a:cubicBezTo>
                    <a:pt x="583" y="5977"/>
                    <a:pt x="1048" y="5751"/>
                    <a:pt x="1524" y="5751"/>
                  </a:cubicBezTo>
                  <a:cubicBezTo>
                    <a:pt x="2024" y="5751"/>
                    <a:pt x="2477" y="5977"/>
                    <a:pt x="2762" y="6334"/>
                  </a:cubicBezTo>
                  <a:cubicBezTo>
                    <a:pt x="2798" y="6370"/>
                    <a:pt x="2834" y="6394"/>
                    <a:pt x="2893" y="6394"/>
                  </a:cubicBezTo>
                  <a:cubicBezTo>
                    <a:pt x="2941" y="6394"/>
                    <a:pt x="3000" y="6358"/>
                    <a:pt x="3036" y="6334"/>
                  </a:cubicBezTo>
                  <a:cubicBezTo>
                    <a:pt x="3322" y="5977"/>
                    <a:pt x="3786" y="5751"/>
                    <a:pt x="4263" y="5751"/>
                  </a:cubicBezTo>
                  <a:cubicBezTo>
                    <a:pt x="4727" y="5751"/>
                    <a:pt x="5179" y="5941"/>
                    <a:pt x="5477" y="6287"/>
                  </a:cubicBezTo>
                  <a:lnTo>
                    <a:pt x="5477" y="7965"/>
                  </a:lnTo>
                  <a:cubicBezTo>
                    <a:pt x="5275" y="8049"/>
                    <a:pt x="5132" y="8227"/>
                    <a:pt x="5132" y="8442"/>
                  </a:cubicBezTo>
                  <a:lnTo>
                    <a:pt x="5132" y="9894"/>
                  </a:lnTo>
                  <a:cubicBezTo>
                    <a:pt x="5132" y="10013"/>
                    <a:pt x="5084" y="10108"/>
                    <a:pt x="5013" y="10192"/>
                  </a:cubicBezTo>
                  <a:cubicBezTo>
                    <a:pt x="4941" y="10263"/>
                    <a:pt x="4834" y="10311"/>
                    <a:pt x="4727" y="10311"/>
                  </a:cubicBezTo>
                  <a:cubicBezTo>
                    <a:pt x="4560" y="10311"/>
                    <a:pt x="4417" y="10204"/>
                    <a:pt x="4358" y="10049"/>
                  </a:cubicBezTo>
                  <a:cubicBezTo>
                    <a:pt x="4286" y="9858"/>
                    <a:pt x="4108" y="9739"/>
                    <a:pt x="3893" y="9739"/>
                  </a:cubicBezTo>
                  <a:cubicBezTo>
                    <a:pt x="3739" y="9739"/>
                    <a:pt x="3572" y="9835"/>
                    <a:pt x="3477" y="9966"/>
                  </a:cubicBezTo>
                  <a:cubicBezTo>
                    <a:pt x="3393" y="10097"/>
                    <a:pt x="3358" y="10275"/>
                    <a:pt x="3441" y="10430"/>
                  </a:cubicBezTo>
                  <a:cubicBezTo>
                    <a:pt x="3643" y="10966"/>
                    <a:pt x="4179" y="11323"/>
                    <a:pt x="4751" y="11323"/>
                  </a:cubicBezTo>
                  <a:lnTo>
                    <a:pt x="4763" y="11323"/>
                  </a:lnTo>
                  <a:cubicBezTo>
                    <a:pt x="5513" y="11299"/>
                    <a:pt x="6144" y="10668"/>
                    <a:pt x="6144" y="9894"/>
                  </a:cubicBezTo>
                  <a:lnTo>
                    <a:pt x="6144" y="8442"/>
                  </a:lnTo>
                  <a:cubicBezTo>
                    <a:pt x="6144" y="8227"/>
                    <a:pt x="6013" y="8049"/>
                    <a:pt x="5798" y="7965"/>
                  </a:cubicBezTo>
                  <a:lnTo>
                    <a:pt x="5798" y="6287"/>
                  </a:lnTo>
                  <a:cubicBezTo>
                    <a:pt x="6084" y="5941"/>
                    <a:pt x="6537" y="5751"/>
                    <a:pt x="7001" y="5751"/>
                  </a:cubicBezTo>
                  <a:cubicBezTo>
                    <a:pt x="7501" y="5751"/>
                    <a:pt x="7953" y="5977"/>
                    <a:pt x="8239" y="6334"/>
                  </a:cubicBezTo>
                  <a:cubicBezTo>
                    <a:pt x="8275" y="6370"/>
                    <a:pt x="8311" y="6394"/>
                    <a:pt x="8370" y="6394"/>
                  </a:cubicBezTo>
                  <a:cubicBezTo>
                    <a:pt x="8418" y="6394"/>
                    <a:pt x="8477" y="6358"/>
                    <a:pt x="8513" y="6334"/>
                  </a:cubicBezTo>
                  <a:cubicBezTo>
                    <a:pt x="8799" y="5977"/>
                    <a:pt x="9263" y="5751"/>
                    <a:pt x="9739" y="5751"/>
                  </a:cubicBezTo>
                  <a:cubicBezTo>
                    <a:pt x="10239" y="5751"/>
                    <a:pt x="10704" y="5977"/>
                    <a:pt x="10978" y="6334"/>
                  </a:cubicBezTo>
                  <a:cubicBezTo>
                    <a:pt x="11013" y="6370"/>
                    <a:pt x="11049" y="6394"/>
                    <a:pt x="11109" y="6394"/>
                  </a:cubicBezTo>
                  <a:cubicBezTo>
                    <a:pt x="11132" y="6394"/>
                    <a:pt x="11144" y="6394"/>
                    <a:pt x="11180" y="6370"/>
                  </a:cubicBezTo>
                  <a:cubicBezTo>
                    <a:pt x="11251" y="6346"/>
                    <a:pt x="11299" y="6287"/>
                    <a:pt x="11299" y="6215"/>
                  </a:cubicBezTo>
                  <a:cubicBezTo>
                    <a:pt x="11275" y="4715"/>
                    <a:pt x="10704" y="3298"/>
                    <a:pt x="9620" y="2226"/>
                  </a:cubicBezTo>
                  <a:cubicBezTo>
                    <a:pt x="8668" y="1274"/>
                    <a:pt x="7453" y="702"/>
                    <a:pt x="6132" y="583"/>
                  </a:cubicBezTo>
                  <a:lnTo>
                    <a:pt x="6132" y="500"/>
                  </a:lnTo>
                  <a:cubicBezTo>
                    <a:pt x="6132" y="226"/>
                    <a:pt x="5906" y="0"/>
                    <a:pt x="5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33" name="Google Shape;10633;p67"/>
            <p:cNvGrpSpPr/>
            <p:nvPr/>
          </p:nvGrpSpPr>
          <p:grpSpPr>
            <a:xfrm>
              <a:off x="6372624" y="2308227"/>
              <a:ext cx="263567" cy="317614"/>
              <a:chOff x="6421399" y="2308227"/>
              <a:chExt cx="263567" cy="317614"/>
            </a:xfrm>
            <a:solidFill>
              <a:srgbClr val="000000"/>
            </a:solidFill>
          </p:grpSpPr>
          <p:sp>
            <p:nvSpPr>
              <p:cNvPr id="10634" name="Google Shape;10634;p67"/>
              <p:cNvSpPr/>
              <p:nvPr/>
            </p:nvSpPr>
            <p:spPr>
              <a:xfrm>
                <a:off x="6421399" y="2308227"/>
                <a:ext cx="263567" cy="317614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0002" extrusionOk="0">
                    <a:moveTo>
                      <a:pt x="4192" y="298"/>
                    </a:moveTo>
                    <a:cubicBezTo>
                      <a:pt x="4501" y="298"/>
                      <a:pt x="4775" y="513"/>
                      <a:pt x="4835" y="810"/>
                    </a:cubicBezTo>
                    <a:lnTo>
                      <a:pt x="3430" y="810"/>
                    </a:lnTo>
                    <a:cubicBezTo>
                      <a:pt x="3513" y="513"/>
                      <a:pt x="3775" y="298"/>
                      <a:pt x="4085" y="298"/>
                    </a:cubicBezTo>
                    <a:close/>
                    <a:moveTo>
                      <a:pt x="5918" y="1108"/>
                    </a:moveTo>
                    <a:cubicBezTo>
                      <a:pt x="6275" y="1108"/>
                      <a:pt x="6585" y="1275"/>
                      <a:pt x="6799" y="1560"/>
                    </a:cubicBezTo>
                    <a:lnTo>
                      <a:pt x="1465" y="1560"/>
                    </a:lnTo>
                    <a:cubicBezTo>
                      <a:pt x="1680" y="1275"/>
                      <a:pt x="1989" y="1108"/>
                      <a:pt x="2346" y="1108"/>
                    </a:cubicBezTo>
                    <a:close/>
                    <a:moveTo>
                      <a:pt x="4085" y="1"/>
                    </a:moveTo>
                    <a:cubicBezTo>
                      <a:pt x="3608" y="1"/>
                      <a:pt x="3215" y="346"/>
                      <a:pt x="3156" y="810"/>
                    </a:cubicBezTo>
                    <a:lnTo>
                      <a:pt x="2346" y="810"/>
                    </a:lnTo>
                    <a:cubicBezTo>
                      <a:pt x="1822" y="810"/>
                      <a:pt x="1370" y="1096"/>
                      <a:pt x="1132" y="1560"/>
                    </a:cubicBezTo>
                    <a:lnTo>
                      <a:pt x="596" y="1560"/>
                    </a:lnTo>
                    <a:cubicBezTo>
                      <a:pt x="263" y="1560"/>
                      <a:pt x="1" y="1822"/>
                      <a:pt x="1" y="2156"/>
                    </a:cubicBezTo>
                    <a:cubicBezTo>
                      <a:pt x="1" y="2477"/>
                      <a:pt x="263" y="2751"/>
                      <a:pt x="596" y="2751"/>
                    </a:cubicBezTo>
                    <a:lnTo>
                      <a:pt x="1013" y="2751"/>
                    </a:lnTo>
                    <a:lnTo>
                      <a:pt x="1370" y="9359"/>
                    </a:lnTo>
                    <a:cubicBezTo>
                      <a:pt x="1382" y="9716"/>
                      <a:pt x="1680" y="10002"/>
                      <a:pt x="2037" y="10002"/>
                    </a:cubicBezTo>
                    <a:lnTo>
                      <a:pt x="4466" y="10002"/>
                    </a:lnTo>
                    <a:cubicBezTo>
                      <a:pt x="4537" y="10002"/>
                      <a:pt x="4609" y="9942"/>
                      <a:pt x="4609" y="9847"/>
                    </a:cubicBezTo>
                    <a:cubicBezTo>
                      <a:pt x="4609" y="9752"/>
                      <a:pt x="4549" y="9704"/>
                      <a:pt x="4466" y="9704"/>
                    </a:cubicBezTo>
                    <a:lnTo>
                      <a:pt x="2037" y="9704"/>
                    </a:lnTo>
                    <a:cubicBezTo>
                      <a:pt x="1822" y="9704"/>
                      <a:pt x="1668" y="9538"/>
                      <a:pt x="1644" y="9347"/>
                    </a:cubicBezTo>
                    <a:lnTo>
                      <a:pt x="1287" y="2751"/>
                    </a:lnTo>
                    <a:lnTo>
                      <a:pt x="2084" y="2751"/>
                    </a:lnTo>
                    <a:cubicBezTo>
                      <a:pt x="2156" y="2751"/>
                      <a:pt x="2227" y="2692"/>
                      <a:pt x="2227" y="2596"/>
                    </a:cubicBezTo>
                    <a:cubicBezTo>
                      <a:pt x="2227" y="2525"/>
                      <a:pt x="2168" y="2453"/>
                      <a:pt x="2084" y="2453"/>
                    </a:cubicBezTo>
                    <a:lnTo>
                      <a:pt x="596" y="2453"/>
                    </a:lnTo>
                    <a:cubicBezTo>
                      <a:pt x="429" y="2453"/>
                      <a:pt x="298" y="2322"/>
                      <a:pt x="298" y="2156"/>
                    </a:cubicBezTo>
                    <a:cubicBezTo>
                      <a:pt x="298" y="1989"/>
                      <a:pt x="429" y="1858"/>
                      <a:pt x="596" y="1858"/>
                    </a:cubicBezTo>
                    <a:lnTo>
                      <a:pt x="7704" y="1858"/>
                    </a:lnTo>
                    <a:cubicBezTo>
                      <a:pt x="7871" y="1858"/>
                      <a:pt x="8002" y="1989"/>
                      <a:pt x="8002" y="2156"/>
                    </a:cubicBezTo>
                    <a:cubicBezTo>
                      <a:pt x="8002" y="2322"/>
                      <a:pt x="7871" y="2453"/>
                      <a:pt x="7704" y="2453"/>
                    </a:cubicBezTo>
                    <a:lnTo>
                      <a:pt x="2763" y="2453"/>
                    </a:lnTo>
                    <a:cubicBezTo>
                      <a:pt x="2692" y="2453"/>
                      <a:pt x="2620" y="2513"/>
                      <a:pt x="2620" y="2596"/>
                    </a:cubicBezTo>
                    <a:cubicBezTo>
                      <a:pt x="2620" y="2680"/>
                      <a:pt x="2680" y="2751"/>
                      <a:pt x="2763" y="2751"/>
                    </a:cubicBezTo>
                    <a:lnTo>
                      <a:pt x="7002" y="2751"/>
                    </a:lnTo>
                    <a:lnTo>
                      <a:pt x="6633" y="9347"/>
                    </a:lnTo>
                    <a:cubicBezTo>
                      <a:pt x="6621" y="9550"/>
                      <a:pt x="6454" y="9704"/>
                      <a:pt x="6252" y="9704"/>
                    </a:cubicBezTo>
                    <a:lnTo>
                      <a:pt x="5156" y="9704"/>
                    </a:lnTo>
                    <a:cubicBezTo>
                      <a:pt x="5085" y="9704"/>
                      <a:pt x="5013" y="9752"/>
                      <a:pt x="5013" y="9847"/>
                    </a:cubicBezTo>
                    <a:cubicBezTo>
                      <a:pt x="5013" y="9942"/>
                      <a:pt x="5073" y="10002"/>
                      <a:pt x="5156" y="10002"/>
                    </a:cubicBezTo>
                    <a:lnTo>
                      <a:pt x="6252" y="10002"/>
                    </a:lnTo>
                    <a:cubicBezTo>
                      <a:pt x="6609" y="10002"/>
                      <a:pt x="6906" y="9716"/>
                      <a:pt x="6918" y="9359"/>
                    </a:cubicBezTo>
                    <a:lnTo>
                      <a:pt x="7287" y="2751"/>
                    </a:lnTo>
                    <a:lnTo>
                      <a:pt x="7704" y="2751"/>
                    </a:lnTo>
                    <a:cubicBezTo>
                      <a:pt x="8038" y="2751"/>
                      <a:pt x="8299" y="2477"/>
                      <a:pt x="8299" y="2156"/>
                    </a:cubicBezTo>
                    <a:cubicBezTo>
                      <a:pt x="8288" y="1822"/>
                      <a:pt x="8014" y="1560"/>
                      <a:pt x="7692" y="1560"/>
                    </a:cubicBezTo>
                    <a:lnTo>
                      <a:pt x="7145" y="1560"/>
                    </a:lnTo>
                    <a:cubicBezTo>
                      <a:pt x="6906" y="1108"/>
                      <a:pt x="6442" y="810"/>
                      <a:pt x="5918" y="810"/>
                    </a:cubicBezTo>
                    <a:lnTo>
                      <a:pt x="5132" y="810"/>
                    </a:lnTo>
                    <a:cubicBezTo>
                      <a:pt x="5073" y="346"/>
                      <a:pt x="4668" y="1"/>
                      <a:pt x="419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5" name="Google Shape;10635;p67"/>
              <p:cNvSpPr/>
              <p:nvPr/>
            </p:nvSpPr>
            <p:spPr>
              <a:xfrm>
                <a:off x="6539750" y="2414860"/>
                <a:ext cx="26484" cy="162236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109" extrusionOk="0">
                    <a:moveTo>
                      <a:pt x="405" y="286"/>
                    </a:moveTo>
                    <a:cubicBezTo>
                      <a:pt x="477" y="298"/>
                      <a:pt x="536" y="346"/>
                      <a:pt x="536" y="417"/>
                    </a:cubicBezTo>
                    <a:lnTo>
                      <a:pt x="536" y="4691"/>
                    </a:lnTo>
                    <a:cubicBezTo>
                      <a:pt x="536" y="4763"/>
                      <a:pt x="477" y="4822"/>
                      <a:pt x="405" y="4822"/>
                    </a:cubicBezTo>
                    <a:cubicBezTo>
                      <a:pt x="334" y="4822"/>
                      <a:pt x="274" y="4763"/>
                      <a:pt x="274" y="4691"/>
                    </a:cubicBezTo>
                    <a:lnTo>
                      <a:pt x="274" y="417"/>
                    </a:lnTo>
                    <a:cubicBezTo>
                      <a:pt x="274" y="346"/>
                      <a:pt x="334" y="286"/>
                      <a:pt x="405" y="286"/>
                    </a:cubicBezTo>
                    <a:close/>
                    <a:moveTo>
                      <a:pt x="417" y="0"/>
                    </a:moveTo>
                    <a:cubicBezTo>
                      <a:pt x="179" y="0"/>
                      <a:pt x="0" y="191"/>
                      <a:pt x="0" y="417"/>
                    </a:cubicBezTo>
                    <a:lnTo>
                      <a:pt x="0" y="4691"/>
                    </a:lnTo>
                    <a:cubicBezTo>
                      <a:pt x="0" y="4930"/>
                      <a:pt x="203" y="5108"/>
                      <a:pt x="417" y="5108"/>
                    </a:cubicBezTo>
                    <a:cubicBezTo>
                      <a:pt x="655" y="5108"/>
                      <a:pt x="834" y="4918"/>
                      <a:pt x="834" y="4691"/>
                    </a:cubicBezTo>
                    <a:lnTo>
                      <a:pt x="834" y="417"/>
                    </a:lnTo>
                    <a:cubicBezTo>
                      <a:pt x="834" y="191"/>
                      <a:pt x="643" y="0"/>
                      <a:pt x="4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6" name="Google Shape;10636;p67"/>
              <p:cNvSpPr/>
              <p:nvPr/>
            </p:nvSpPr>
            <p:spPr>
              <a:xfrm>
                <a:off x="6590018" y="2414479"/>
                <a:ext cx="30294" cy="16296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132" extrusionOk="0">
                    <a:moveTo>
                      <a:pt x="537" y="0"/>
                    </a:moveTo>
                    <a:cubicBezTo>
                      <a:pt x="311" y="0"/>
                      <a:pt x="120" y="179"/>
                      <a:pt x="120" y="417"/>
                    </a:cubicBezTo>
                    <a:lnTo>
                      <a:pt x="1" y="4691"/>
                    </a:lnTo>
                    <a:cubicBezTo>
                      <a:pt x="1" y="4811"/>
                      <a:pt x="49" y="4906"/>
                      <a:pt x="120" y="5001"/>
                    </a:cubicBezTo>
                    <a:cubicBezTo>
                      <a:pt x="191" y="5084"/>
                      <a:pt x="311" y="5132"/>
                      <a:pt x="418" y="5132"/>
                    </a:cubicBezTo>
                    <a:cubicBezTo>
                      <a:pt x="644" y="5132"/>
                      <a:pt x="834" y="4953"/>
                      <a:pt x="834" y="4715"/>
                    </a:cubicBezTo>
                    <a:lnTo>
                      <a:pt x="846" y="4025"/>
                    </a:lnTo>
                    <a:cubicBezTo>
                      <a:pt x="846" y="3953"/>
                      <a:pt x="787" y="3882"/>
                      <a:pt x="703" y="3882"/>
                    </a:cubicBezTo>
                    <a:cubicBezTo>
                      <a:pt x="620" y="3882"/>
                      <a:pt x="549" y="3941"/>
                      <a:pt x="549" y="4025"/>
                    </a:cubicBezTo>
                    <a:lnTo>
                      <a:pt x="537" y="4715"/>
                    </a:lnTo>
                    <a:cubicBezTo>
                      <a:pt x="537" y="4787"/>
                      <a:pt x="477" y="4834"/>
                      <a:pt x="406" y="4834"/>
                    </a:cubicBezTo>
                    <a:cubicBezTo>
                      <a:pt x="370" y="4834"/>
                      <a:pt x="322" y="4822"/>
                      <a:pt x="311" y="4787"/>
                    </a:cubicBezTo>
                    <a:cubicBezTo>
                      <a:pt x="287" y="4763"/>
                      <a:pt x="263" y="4727"/>
                      <a:pt x="287" y="4703"/>
                    </a:cubicBezTo>
                    <a:lnTo>
                      <a:pt x="406" y="429"/>
                    </a:lnTo>
                    <a:cubicBezTo>
                      <a:pt x="406" y="358"/>
                      <a:pt x="465" y="310"/>
                      <a:pt x="537" y="310"/>
                    </a:cubicBezTo>
                    <a:cubicBezTo>
                      <a:pt x="561" y="310"/>
                      <a:pt x="608" y="322"/>
                      <a:pt x="620" y="358"/>
                    </a:cubicBezTo>
                    <a:cubicBezTo>
                      <a:pt x="656" y="381"/>
                      <a:pt x="668" y="417"/>
                      <a:pt x="656" y="441"/>
                    </a:cubicBezTo>
                    <a:lnTo>
                      <a:pt x="561" y="3358"/>
                    </a:lnTo>
                    <a:cubicBezTo>
                      <a:pt x="561" y="3441"/>
                      <a:pt x="644" y="3513"/>
                      <a:pt x="715" y="3513"/>
                    </a:cubicBezTo>
                    <a:cubicBezTo>
                      <a:pt x="787" y="3513"/>
                      <a:pt x="858" y="3453"/>
                      <a:pt x="858" y="3358"/>
                    </a:cubicBezTo>
                    <a:lnTo>
                      <a:pt x="953" y="441"/>
                    </a:lnTo>
                    <a:cubicBezTo>
                      <a:pt x="953" y="322"/>
                      <a:pt x="906" y="227"/>
                      <a:pt x="834" y="131"/>
                    </a:cubicBezTo>
                    <a:cubicBezTo>
                      <a:pt x="763" y="36"/>
                      <a:pt x="644" y="0"/>
                      <a:pt x="5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7" name="Google Shape;10637;p67"/>
              <p:cNvSpPr/>
              <p:nvPr/>
            </p:nvSpPr>
            <p:spPr>
              <a:xfrm>
                <a:off x="6486052" y="2414860"/>
                <a:ext cx="30294" cy="16296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132" extrusionOk="0">
                    <a:moveTo>
                      <a:pt x="406" y="298"/>
                    </a:moveTo>
                    <a:cubicBezTo>
                      <a:pt x="477" y="298"/>
                      <a:pt x="537" y="358"/>
                      <a:pt x="537" y="417"/>
                    </a:cubicBezTo>
                    <a:lnTo>
                      <a:pt x="656" y="4691"/>
                    </a:lnTo>
                    <a:cubicBezTo>
                      <a:pt x="668" y="4715"/>
                      <a:pt x="656" y="4763"/>
                      <a:pt x="620" y="4775"/>
                    </a:cubicBezTo>
                    <a:cubicBezTo>
                      <a:pt x="596" y="4810"/>
                      <a:pt x="560" y="4822"/>
                      <a:pt x="537" y="4822"/>
                    </a:cubicBezTo>
                    <a:cubicBezTo>
                      <a:pt x="465" y="4822"/>
                      <a:pt x="406" y="4763"/>
                      <a:pt x="406" y="4703"/>
                    </a:cubicBezTo>
                    <a:lnTo>
                      <a:pt x="287" y="429"/>
                    </a:lnTo>
                    <a:cubicBezTo>
                      <a:pt x="287" y="405"/>
                      <a:pt x="298" y="358"/>
                      <a:pt x="310" y="346"/>
                    </a:cubicBezTo>
                    <a:cubicBezTo>
                      <a:pt x="346" y="310"/>
                      <a:pt x="370" y="298"/>
                      <a:pt x="406" y="298"/>
                    </a:cubicBezTo>
                    <a:close/>
                    <a:moveTo>
                      <a:pt x="417" y="0"/>
                    </a:moveTo>
                    <a:cubicBezTo>
                      <a:pt x="298" y="0"/>
                      <a:pt x="191" y="48"/>
                      <a:pt x="120" y="131"/>
                    </a:cubicBezTo>
                    <a:cubicBezTo>
                      <a:pt x="48" y="227"/>
                      <a:pt x="1" y="334"/>
                      <a:pt x="1" y="453"/>
                    </a:cubicBezTo>
                    <a:lnTo>
                      <a:pt x="120" y="4715"/>
                    </a:lnTo>
                    <a:cubicBezTo>
                      <a:pt x="120" y="4941"/>
                      <a:pt x="310" y="5132"/>
                      <a:pt x="537" y="5132"/>
                    </a:cubicBezTo>
                    <a:cubicBezTo>
                      <a:pt x="656" y="5132"/>
                      <a:pt x="763" y="5096"/>
                      <a:pt x="834" y="5001"/>
                    </a:cubicBezTo>
                    <a:cubicBezTo>
                      <a:pt x="906" y="4918"/>
                      <a:pt x="953" y="4810"/>
                      <a:pt x="953" y="4691"/>
                    </a:cubicBezTo>
                    <a:lnTo>
                      <a:pt x="834" y="417"/>
                    </a:lnTo>
                    <a:cubicBezTo>
                      <a:pt x="834" y="179"/>
                      <a:pt x="644" y="0"/>
                      <a:pt x="4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38" name="Google Shape;10638;p67"/>
            <p:cNvGrpSpPr/>
            <p:nvPr/>
          </p:nvGrpSpPr>
          <p:grpSpPr>
            <a:xfrm>
              <a:off x="6870193" y="2295620"/>
              <a:ext cx="360356" cy="343462"/>
              <a:chOff x="6870193" y="2295620"/>
              <a:chExt cx="360356" cy="343462"/>
            </a:xfrm>
            <a:solidFill>
              <a:srgbClr val="000000"/>
            </a:solidFill>
          </p:grpSpPr>
          <p:sp>
            <p:nvSpPr>
              <p:cNvPr id="10639" name="Google Shape;10639;p67"/>
              <p:cNvSpPr/>
              <p:nvPr/>
            </p:nvSpPr>
            <p:spPr>
              <a:xfrm>
                <a:off x="6870193" y="2295620"/>
                <a:ext cx="360356" cy="343462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0816" extrusionOk="0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0" name="Google Shape;10640;p67"/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5" extrusionOk="0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41" name="Google Shape;10641;p67"/>
            <p:cNvGrpSpPr/>
            <p:nvPr/>
          </p:nvGrpSpPr>
          <p:grpSpPr>
            <a:xfrm>
              <a:off x="7441465" y="2302860"/>
              <a:ext cx="342192" cy="327140"/>
              <a:chOff x="7441465" y="2302860"/>
              <a:chExt cx="342192" cy="327140"/>
            </a:xfrm>
            <a:solidFill>
              <a:srgbClr val="000000"/>
            </a:solidFill>
          </p:grpSpPr>
          <p:sp>
            <p:nvSpPr>
              <p:cNvPr id="10642" name="Google Shape;10642;p67"/>
              <p:cNvSpPr/>
              <p:nvPr/>
            </p:nvSpPr>
            <p:spPr>
              <a:xfrm>
                <a:off x="7441465" y="2337727"/>
                <a:ext cx="299862" cy="29227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204" extrusionOk="0">
                    <a:moveTo>
                      <a:pt x="8169" y="0"/>
                    </a:moveTo>
                    <a:cubicBezTo>
                      <a:pt x="7835" y="0"/>
                      <a:pt x="7514" y="131"/>
                      <a:pt x="7276" y="370"/>
                    </a:cubicBezTo>
                    <a:lnTo>
                      <a:pt x="6406" y="1251"/>
                    </a:lnTo>
                    <a:cubicBezTo>
                      <a:pt x="6347" y="1310"/>
                      <a:pt x="6347" y="1417"/>
                      <a:pt x="6406" y="1489"/>
                    </a:cubicBezTo>
                    <a:cubicBezTo>
                      <a:pt x="6436" y="1518"/>
                      <a:pt x="6475" y="1533"/>
                      <a:pt x="6517" y="1533"/>
                    </a:cubicBezTo>
                    <a:cubicBezTo>
                      <a:pt x="6558" y="1533"/>
                      <a:pt x="6603" y="1518"/>
                      <a:pt x="6645" y="1489"/>
                    </a:cubicBezTo>
                    <a:lnTo>
                      <a:pt x="7514" y="608"/>
                    </a:lnTo>
                    <a:cubicBezTo>
                      <a:pt x="7692" y="429"/>
                      <a:pt x="7930" y="346"/>
                      <a:pt x="8169" y="346"/>
                    </a:cubicBezTo>
                    <a:cubicBezTo>
                      <a:pt x="8430" y="346"/>
                      <a:pt x="8645" y="453"/>
                      <a:pt x="8823" y="608"/>
                    </a:cubicBezTo>
                    <a:cubicBezTo>
                      <a:pt x="9014" y="786"/>
                      <a:pt x="9097" y="1024"/>
                      <a:pt x="9097" y="1263"/>
                    </a:cubicBezTo>
                    <a:cubicBezTo>
                      <a:pt x="9097" y="1501"/>
                      <a:pt x="8990" y="1739"/>
                      <a:pt x="8823" y="1917"/>
                    </a:cubicBezTo>
                    <a:lnTo>
                      <a:pt x="7621" y="3132"/>
                    </a:lnTo>
                    <a:cubicBezTo>
                      <a:pt x="7502" y="2834"/>
                      <a:pt x="7323" y="2560"/>
                      <a:pt x="7109" y="2334"/>
                    </a:cubicBezTo>
                    <a:cubicBezTo>
                      <a:pt x="6639" y="1870"/>
                      <a:pt x="6022" y="1638"/>
                      <a:pt x="5408" y="1638"/>
                    </a:cubicBezTo>
                    <a:cubicBezTo>
                      <a:pt x="4793" y="1638"/>
                      <a:pt x="4180" y="1870"/>
                      <a:pt x="3716" y="2334"/>
                    </a:cubicBezTo>
                    <a:lnTo>
                      <a:pt x="941" y="5108"/>
                    </a:lnTo>
                    <a:cubicBezTo>
                      <a:pt x="1" y="6049"/>
                      <a:pt x="1" y="7561"/>
                      <a:pt x="941" y="8502"/>
                    </a:cubicBezTo>
                    <a:cubicBezTo>
                      <a:pt x="1406" y="8966"/>
                      <a:pt x="2025" y="9204"/>
                      <a:pt x="2644" y="9204"/>
                    </a:cubicBezTo>
                    <a:cubicBezTo>
                      <a:pt x="3251" y="9204"/>
                      <a:pt x="3870" y="8966"/>
                      <a:pt x="4335" y="8502"/>
                    </a:cubicBezTo>
                    <a:lnTo>
                      <a:pt x="5811" y="7025"/>
                    </a:lnTo>
                    <a:cubicBezTo>
                      <a:pt x="5871" y="6966"/>
                      <a:pt x="5871" y="6858"/>
                      <a:pt x="5811" y="6787"/>
                    </a:cubicBezTo>
                    <a:cubicBezTo>
                      <a:pt x="5783" y="6778"/>
                      <a:pt x="5750" y="6772"/>
                      <a:pt x="5716" y="6772"/>
                    </a:cubicBezTo>
                    <a:cubicBezTo>
                      <a:pt x="5662" y="6772"/>
                      <a:pt x="5605" y="6786"/>
                      <a:pt x="5561" y="6823"/>
                    </a:cubicBezTo>
                    <a:lnTo>
                      <a:pt x="4085" y="8299"/>
                    </a:lnTo>
                    <a:cubicBezTo>
                      <a:pt x="3692" y="8680"/>
                      <a:pt x="3180" y="8906"/>
                      <a:pt x="2620" y="8906"/>
                    </a:cubicBezTo>
                    <a:cubicBezTo>
                      <a:pt x="2073" y="8906"/>
                      <a:pt x="1549" y="8692"/>
                      <a:pt x="1168" y="8299"/>
                    </a:cubicBezTo>
                    <a:cubicBezTo>
                      <a:pt x="358" y="7489"/>
                      <a:pt x="358" y="6180"/>
                      <a:pt x="1168" y="5358"/>
                    </a:cubicBezTo>
                    <a:lnTo>
                      <a:pt x="3930" y="2596"/>
                    </a:lnTo>
                    <a:cubicBezTo>
                      <a:pt x="4323" y="2203"/>
                      <a:pt x="4847" y="1977"/>
                      <a:pt x="5394" y="1977"/>
                    </a:cubicBezTo>
                    <a:cubicBezTo>
                      <a:pt x="5942" y="1977"/>
                      <a:pt x="6466" y="2191"/>
                      <a:pt x="6847" y="2596"/>
                    </a:cubicBezTo>
                    <a:cubicBezTo>
                      <a:pt x="7073" y="2822"/>
                      <a:pt x="7252" y="3096"/>
                      <a:pt x="7359" y="3394"/>
                    </a:cubicBezTo>
                    <a:lnTo>
                      <a:pt x="6049" y="4703"/>
                    </a:lnTo>
                    <a:cubicBezTo>
                      <a:pt x="5871" y="4882"/>
                      <a:pt x="5633" y="4977"/>
                      <a:pt x="5394" y="4977"/>
                    </a:cubicBezTo>
                    <a:cubicBezTo>
                      <a:pt x="5156" y="4977"/>
                      <a:pt x="4918" y="4870"/>
                      <a:pt x="4740" y="4703"/>
                    </a:cubicBezTo>
                    <a:cubicBezTo>
                      <a:pt x="4644" y="4620"/>
                      <a:pt x="4573" y="4513"/>
                      <a:pt x="4525" y="4394"/>
                    </a:cubicBezTo>
                    <a:cubicBezTo>
                      <a:pt x="4507" y="4321"/>
                      <a:pt x="4440" y="4290"/>
                      <a:pt x="4378" y="4290"/>
                    </a:cubicBezTo>
                    <a:cubicBezTo>
                      <a:pt x="4359" y="4290"/>
                      <a:pt x="4340" y="4293"/>
                      <a:pt x="4323" y="4299"/>
                    </a:cubicBezTo>
                    <a:cubicBezTo>
                      <a:pt x="4239" y="4334"/>
                      <a:pt x="4204" y="4441"/>
                      <a:pt x="4228" y="4513"/>
                    </a:cubicBezTo>
                    <a:cubicBezTo>
                      <a:pt x="4287" y="4680"/>
                      <a:pt x="4394" y="4811"/>
                      <a:pt x="4513" y="4930"/>
                    </a:cubicBezTo>
                    <a:cubicBezTo>
                      <a:pt x="4751" y="5168"/>
                      <a:pt x="5061" y="5299"/>
                      <a:pt x="5406" y="5299"/>
                    </a:cubicBezTo>
                    <a:cubicBezTo>
                      <a:pt x="5752" y="5299"/>
                      <a:pt x="6061" y="5168"/>
                      <a:pt x="6299" y="4930"/>
                    </a:cubicBezTo>
                    <a:lnTo>
                      <a:pt x="9062" y="2155"/>
                    </a:lnTo>
                    <a:cubicBezTo>
                      <a:pt x="9300" y="1917"/>
                      <a:pt x="9443" y="1608"/>
                      <a:pt x="9443" y="1263"/>
                    </a:cubicBezTo>
                    <a:cubicBezTo>
                      <a:pt x="9443" y="929"/>
                      <a:pt x="9300" y="608"/>
                      <a:pt x="9062" y="370"/>
                    </a:cubicBezTo>
                    <a:cubicBezTo>
                      <a:pt x="8823" y="131"/>
                      <a:pt x="8514" y="0"/>
                      <a:pt x="81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3" name="Google Shape;10643;p67"/>
              <p:cNvSpPr/>
              <p:nvPr/>
            </p:nvSpPr>
            <p:spPr>
              <a:xfrm>
                <a:off x="7484588" y="2302860"/>
                <a:ext cx="299069" cy="293130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9231" extrusionOk="0">
                    <a:moveTo>
                      <a:pt x="6805" y="0"/>
                    </a:moveTo>
                    <a:cubicBezTo>
                      <a:pt x="6191" y="0"/>
                      <a:pt x="5578" y="235"/>
                      <a:pt x="5108" y="706"/>
                    </a:cubicBezTo>
                    <a:lnTo>
                      <a:pt x="3632" y="2170"/>
                    </a:lnTo>
                    <a:cubicBezTo>
                      <a:pt x="3572" y="2230"/>
                      <a:pt x="3572" y="2337"/>
                      <a:pt x="3632" y="2408"/>
                    </a:cubicBezTo>
                    <a:cubicBezTo>
                      <a:pt x="3661" y="2438"/>
                      <a:pt x="3703" y="2453"/>
                      <a:pt x="3746" y="2453"/>
                    </a:cubicBezTo>
                    <a:cubicBezTo>
                      <a:pt x="3789" y="2453"/>
                      <a:pt x="3834" y="2438"/>
                      <a:pt x="3870" y="2408"/>
                    </a:cubicBezTo>
                    <a:lnTo>
                      <a:pt x="5346" y="944"/>
                    </a:lnTo>
                    <a:cubicBezTo>
                      <a:pt x="5745" y="539"/>
                      <a:pt x="6272" y="336"/>
                      <a:pt x="6802" y="336"/>
                    </a:cubicBezTo>
                    <a:cubicBezTo>
                      <a:pt x="7331" y="336"/>
                      <a:pt x="7864" y="539"/>
                      <a:pt x="8275" y="944"/>
                    </a:cubicBezTo>
                    <a:cubicBezTo>
                      <a:pt x="9085" y="1741"/>
                      <a:pt x="9085" y="3051"/>
                      <a:pt x="8275" y="3873"/>
                    </a:cubicBezTo>
                    <a:lnTo>
                      <a:pt x="5513" y="6635"/>
                    </a:lnTo>
                    <a:cubicBezTo>
                      <a:pt x="5120" y="7028"/>
                      <a:pt x="4596" y="7254"/>
                      <a:pt x="4048" y="7254"/>
                    </a:cubicBezTo>
                    <a:cubicBezTo>
                      <a:pt x="3501" y="7254"/>
                      <a:pt x="2977" y="7040"/>
                      <a:pt x="2596" y="6635"/>
                    </a:cubicBezTo>
                    <a:cubicBezTo>
                      <a:pt x="2370" y="6421"/>
                      <a:pt x="2191" y="6135"/>
                      <a:pt x="2084" y="5837"/>
                    </a:cubicBezTo>
                    <a:lnTo>
                      <a:pt x="3393" y="4527"/>
                    </a:lnTo>
                    <a:cubicBezTo>
                      <a:pt x="3572" y="4349"/>
                      <a:pt x="3810" y="4254"/>
                      <a:pt x="4048" y="4254"/>
                    </a:cubicBezTo>
                    <a:cubicBezTo>
                      <a:pt x="4286" y="4254"/>
                      <a:pt x="4525" y="4361"/>
                      <a:pt x="4703" y="4527"/>
                    </a:cubicBezTo>
                    <a:cubicBezTo>
                      <a:pt x="4798" y="4611"/>
                      <a:pt x="4870" y="4718"/>
                      <a:pt x="4917" y="4837"/>
                    </a:cubicBezTo>
                    <a:cubicBezTo>
                      <a:pt x="4936" y="4910"/>
                      <a:pt x="5002" y="4941"/>
                      <a:pt x="5065" y="4941"/>
                    </a:cubicBezTo>
                    <a:cubicBezTo>
                      <a:pt x="5084" y="4941"/>
                      <a:pt x="5103" y="4938"/>
                      <a:pt x="5120" y="4932"/>
                    </a:cubicBezTo>
                    <a:cubicBezTo>
                      <a:pt x="5215" y="4897"/>
                      <a:pt x="5239" y="4789"/>
                      <a:pt x="5215" y="4718"/>
                    </a:cubicBezTo>
                    <a:cubicBezTo>
                      <a:pt x="5156" y="4551"/>
                      <a:pt x="5048" y="4420"/>
                      <a:pt x="4929" y="4301"/>
                    </a:cubicBezTo>
                    <a:cubicBezTo>
                      <a:pt x="4691" y="4063"/>
                      <a:pt x="4382" y="3932"/>
                      <a:pt x="4036" y="3932"/>
                    </a:cubicBezTo>
                    <a:cubicBezTo>
                      <a:pt x="3691" y="3932"/>
                      <a:pt x="3382" y="4063"/>
                      <a:pt x="3143" y="4301"/>
                    </a:cubicBezTo>
                    <a:lnTo>
                      <a:pt x="1786" y="5659"/>
                    </a:lnTo>
                    <a:cubicBezTo>
                      <a:pt x="1762" y="5670"/>
                      <a:pt x="1738" y="5682"/>
                      <a:pt x="1727" y="5718"/>
                    </a:cubicBezTo>
                    <a:lnTo>
                      <a:pt x="369" y="7075"/>
                    </a:lnTo>
                    <a:cubicBezTo>
                      <a:pt x="131" y="7314"/>
                      <a:pt x="0" y="7623"/>
                      <a:pt x="0" y="7968"/>
                    </a:cubicBezTo>
                    <a:cubicBezTo>
                      <a:pt x="0" y="8302"/>
                      <a:pt x="131" y="8623"/>
                      <a:pt x="369" y="8861"/>
                    </a:cubicBezTo>
                    <a:cubicBezTo>
                      <a:pt x="607" y="9099"/>
                      <a:pt x="929" y="9230"/>
                      <a:pt x="1262" y="9230"/>
                    </a:cubicBezTo>
                    <a:cubicBezTo>
                      <a:pt x="1608" y="9230"/>
                      <a:pt x="1917" y="9099"/>
                      <a:pt x="2155" y="8861"/>
                    </a:cubicBezTo>
                    <a:lnTo>
                      <a:pt x="3036" y="7980"/>
                    </a:lnTo>
                    <a:cubicBezTo>
                      <a:pt x="3096" y="7921"/>
                      <a:pt x="3096" y="7814"/>
                      <a:pt x="3036" y="7742"/>
                    </a:cubicBezTo>
                    <a:cubicBezTo>
                      <a:pt x="3006" y="7712"/>
                      <a:pt x="2965" y="7697"/>
                      <a:pt x="2922" y="7697"/>
                    </a:cubicBezTo>
                    <a:cubicBezTo>
                      <a:pt x="2879" y="7697"/>
                      <a:pt x="2834" y="7712"/>
                      <a:pt x="2798" y="7742"/>
                    </a:cubicBezTo>
                    <a:lnTo>
                      <a:pt x="1917" y="8623"/>
                    </a:lnTo>
                    <a:cubicBezTo>
                      <a:pt x="1738" y="8802"/>
                      <a:pt x="1500" y="8885"/>
                      <a:pt x="1262" y="8885"/>
                    </a:cubicBezTo>
                    <a:cubicBezTo>
                      <a:pt x="1012" y="8885"/>
                      <a:pt x="786" y="8778"/>
                      <a:pt x="607" y="8623"/>
                    </a:cubicBezTo>
                    <a:cubicBezTo>
                      <a:pt x="429" y="8445"/>
                      <a:pt x="345" y="8206"/>
                      <a:pt x="345" y="7968"/>
                    </a:cubicBezTo>
                    <a:cubicBezTo>
                      <a:pt x="345" y="7706"/>
                      <a:pt x="453" y="7492"/>
                      <a:pt x="607" y="7314"/>
                    </a:cubicBezTo>
                    <a:lnTo>
                      <a:pt x="1822" y="6099"/>
                    </a:lnTo>
                    <a:cubicBezTo>
                      <a:pt x="1941" y="6397"/>
                      <a:pt x="2119" y="6671"/>
                      <a:pt x="2334" y="6897"/>
                    </a:cubicBezTo>
                    <a:cubicBezTo>
                      <a:pt x="2786" y="7337"/>
                      <a:pt x="3393" y="7587"/>
                      <a:pt x="4036" y="7587"/>
                    </a:cubicBezTo>
                    <a:cubicBezTo>
                      <a:pt x="4679" y="7587"/>
                      <a:pt x="5287" y="7337"/>
                      <a:pt x="5727" y="6897"/>
                    </a:cubicBezTo>
                    <a:lnTo>
                      <a:pt x="8501" y="4123"/>
                    </a:lnTo>
                    <a:cubicBezTo>
                      <a:pt x="9418" y="3158"/>
                      <a:pt x="9418" y="1634"/>
                      <a:pt x="8501" y="706"/>
                    </a:cubicBezTo>
                    <a:cubicBezTo>
                      <a:pt x="8031" y="235"/>
                      <a:pt x="7418" y="0"/>
                      <a:pt x="6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44" name="Google Shape;10644;p67"/>
            <p:cNvGrpSpPr/>
            <p:nvPr/>
          </p:nvGrpSpPr>
          <p:grpSpPr>
            <a:xfrm>
              <a:off x="7989683" y="2350207"/>
              <a:ext cx="332761" cy="234066"/>
              <a:chOff x="7989683" y="2350207"/>
              <a:chExt cx="332761" cy="234066"/>
            </a:xfrm>
            <a:solidFill>
              <a:srgbClr val="000000"/>
            </a:solidFill>
          </p:grpSpPr>
          <p:sp>
            <p:nvSpPr>
              <p:cNvPr id="10645" name="Google Shape;10645;p67"/>
              <p:cNvSpPr/>
              <p:nvPr/>
            </p:nvSpPr>
            <p:spPr>
              <a:xfrm>
                <a:off x="8258902" y="2396188"/>
                <a:ext cx="29119" cy="22101"/>
              </a:xfrm>
              <a:custGeom>
                <a:avLst/>
                <a:gdLst/>
                <a:ahLst/>
                <a:cxnLst/>
                <a:rect l="l" t="t" r="r" b="b"/>
                <a:pathLst>
                  <a:path w="917" h="696" extrusionOk="0">
                    <a:moveTo>
                      <a:pt x="165" y="0"/>
                    </a:moveTo>
                    <a:cubicBezTo>
                      <a:pt x="114" y="0"/>
                      <a:pt x="64" y="22"/>
                      <a:pt x="36" y="64"/>
                    </a:cubicBezTo>
                    <a:cubicBezTo>
                      <a:pt x="0" y="148"/>
                      <a:pt x="12" y="243"/>
                      <a:pt x="84" y="291"/>
                    </a:cubicBezTo>
                    <a:cubicBezTo>
                      <a:pt x="262" y="410"/>
                      <a:pt x="441" y="529"/>
                      <a:pt x="631" y="660"/>
                    </a:cubicBezTo>
                    <a:cubicBezTo>
                      <a:pt x="667" y="684"/>
                      <a:pt x="691" y="695"/>
                      <a:pt x="726" y="695"/>
                    </a:cubicBezTo>
                    <a:cubicBezTo>
                      <a:pt x="762" y="695"/>
                      <a:pt x="834" y="660"/>
                      <a:pt x="857" y="624"/>
                    </a:cubicBezTo>
                    <a:cubicBezTo>
                      <a:pt x="917" y="565"/>
                      <a:pt x="893" y="457"/>
                      <a:pt x="810" y="398"/>
                    </a:cubicBezTo>
                    <a:cubicBezTo>
                      <a:pt x="619" y="267"/>
                      <a:pt x="441" y="148"/>
                      <a:pt x="262" y="29"/>
                    </a:cubicBezTo>
                    <a:cubicBezTo>
                      <a:pt x="234" y="10"/>
                      <a:pt x="199" y="0"/>
                      <a:pt x="1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6" name="Google Shape;10646;p67"/>
              <p:cNvSpPr/>
              <p:nvPr/>
            </p:nvSpPr>
            <p:spPr>
              <a:xfrm>
                <a:off x="8051320" y="2350207"/>
                <a:ext cx="194753" cy="49919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1572" extrusionOk="0">
                    <a:moveTo>
                      <a:pt x="3299" y="0"/>
                    </a:moveTo>
                    <a:cubicBezTo>
                      <a:pt x="2501" y="0"/>
                      <a:pt x="1441" y="417"/>
                      <a:pt x="108" y="1274"/>
                    </a:cubicBezTo>
                    <a:cubicBezTo>
                      <a:pt x="24" y="1322"/>
                      <a:pt x="1" y="1429"/>
                      <a:pt x="60" y="1501"/>
                    </a:cubicBezTo>
                    <a:cubicBezTo>
                      <a:pt x="84" y="1548"/>
                      <a:pt x="144" y="1572"/>
                      <a:pt x="191" y="1572"/>
                    </a:cubicBezTo>
                    <a:cubicBezTo>
                      <a:pt x="227" y="1572"/>
                      <a:pt x="251" y="1560"/>
                      <a:pt x="286" y="1548"/>
                    </a:cubicBezTo>
                    <a:cubicBezTo>
                      <a:pt x="1572" y="727"/>
                      <a:pt x="2560" y="322"/>
                      <a:pt x="3299" y="322"/>
                    </a:cubicBezTo>
                    <a:cubicBezTo>
                      <a:pt x="3954" y="322"/>
                      <a:pt x="4787" y="643"/>
                      <a:pt x="5859" y="1262"/>
                    </a:cubicBezTo>
                    <a:cubicBezTo>
                      <a:pt x="5885" y="1277"/>
                      <a:pt x="5912" y="1284"/>
                      <a:pt x="5939" y="1284"/>
                    </a:cubicBezTo>
                    <a:cubicBezTo>
                      <a:pt x="5997" y="1284"/>
                      <a:pt x="6052" y="1252"/>
                      <a:pt x="6085" y="1203"/>
                    </a:cubicBezTo>
                    <a:cubicBezTo>
                      <a:pt x="6132" y="1131"/>
                      <a:pt x="6097" y="1024"/>
                      <a:pt x="6025" y="977"/>
                    </a:cubicBezTo>
                    <a:cubicBezTo>
                      <a:pt x="4906" y="322"/>
                      <a:pt x="4013" y="0"/>
                      <a:pt x="32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7" name="Google Shape;10647;p67"/>
              <p:cNvSpPr/>
              <p:nvPr/>
            </p:nvSpPr>
            <p:spPr>
              <a:xfrm>
                <a:off x="7989683" y="2378183"/>
                <a:ext cx="332761" cy="206090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6490" extrusionOk="0">
                    <a:moveTo>
                      <a:pt x="5240" y="334"/>
                    </a:moveTo>
                    <a:cubicBezTo>
                      <a:pt x="6597" y="334"/>
                      <a:pt x="9276" y="2453"/>
                      <a:pt x="10086" y="3096"/>
                    </a:cubicBezTo>
                    <a:cubicBezTo>
                      <a:pt x="10121" y="3132"/>
                      <a:pt x="10157" y="3179"/>
                      <a:pt x="10157" y="3239"/>
                    </a:cubicBezTo>
                    <a:cubicBezTo>
                      <a:pt x="10157" y="3298"/>
                      <a:pt x="10121" y="3346"/>
                      <a:pt x="10086" y="3394"/>
                    </a:cubicBezTo>
                    <a:cubicBezTo>
                      <a:pt x="9288" y="4025"/>
                      <a:pt x="6597" y="6144"/>
                      <a:pt x="5240" y="6144"/>
                    </a:cubicBezTo>
                    <a:cubicBezTo>
                      <a:pt x="3894" y="6144"/>
                      <a:pt x="1215" y="4025"/>
                      <a:pt x="406" y="3394"/>
                    </a:cubicBezTo>
                    <a:cubicBezTo>
                      <a:pt x="358" y="3346"/>
                      <a:pt x="334" y="3298"/>
                      <a:pt x="334" y="3239"/>
                    </a:cubicBezTo>
                    <a:cubicBezTo>
                      <a:pt x="334" y="3179"/>
                      <a:pt x="358" y="3120"/>
                      <a:pt x="406" y="3096"/>
                    </a:cubicBezTo>
                    <a:cubicBezTo>
                      <a:pt x="1192" y="2453"/>
                      <a:pt x="3894" y="334"/>
                      <a:pt x="5240" y="334"/>
                    </a:cubicBezTo>
                    <a:close/>
                    <a:moveTo>
                      <a:pt x="5240" y="0"/>
                    </a:moveTo>
                    <a:cubicBezTo>
                      <a:pt x="3811" y="0"/>
                      <a:pt x="1239" y="1977"/>
                      <a:pt x="191" y="2822"/>
                    </a:cubicBezTo>
                    <a:cubicBezTo>
                      <a:pt x="84" y="2929"/>
                      <a:pt x="1" y="3072"/>
                      <a:pt x="1" y="3239"/>
                    </a:cubicBezTo>
                    <a:cubicBezTo>
                      <a:pt x="1" y="3406"/>
                      <a:pt x="84" y="3548"/>
                      <a:pt x="191" y="3656"/>
                    </a:cubicBezTo>
                    <a:cubicBezTo>
                      <a:pt x="1239" y="4501"/>
                      <a:pt x="3811" y="6489"/>
                      <a:pt x="5240" y="6489"/>
                    </a:cubicBezTo>
                    <a:cubicBezTo>
                      <a:pt x="6657" y="6489"/>
                      <a:pt x="9252" y="4501"/>
                      <a:pt x="10288" y="3656"/>
                    </a:cubicBezTo>
                    <a:cubicBezTo>
                      <a:pt x="10407" y="3548"/>
                      <a:pt x="10478" y="3406"/>
                      <a:pt x="10478" y="3239"/>
                    </a:cubicBezTo>
                    <a:cubicBezTo>
                      <a:pt x="10478" y="3072"/>
                      <a:pt x="10407" y="2929"/>
                      <a:pt x="10288" y="2822"/>
                    </a:cubicBezTo>
                    <a:cubicBezTo>
                      <a:pt x="9252" y="1977"/>
                      <a:pt x="6668" y="0"/>
                      <a:pt x="52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8" name="Google Shape;10648;p67"/>
              <p:cNvSpPr/>
              <p:nvPr/>
            </p:nvSpPr>
            <p:spPr>
              <a:xfrm>
                <a:off x="8081201" y="2405746"/>
                <a:ext cx="151598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4774" h="4720" extrusionOk="0">
                    <a:moveTo>
                      <a:pt x="2351" y="1"/>
                    </a:moveTo>
                    <a:cubicBezTo>
                      <a:pt x="2329" y="1"/>
                      <a:pt x="2308" y="1"/>
                      <a:pt x="2286" y="2"/>
                    </a:cubicBezTo>
                    <a:cubicBezTo>
                      <a:pt x="1048" y="49"/>
                      <a:pt x="36" y="1049"/>
                      <a:pt x="12" y="2288"/>
                    </a:cubicBezTo>
                    <a:cubicBezTo>
                      <a:pt x="0" y="2907"/>
                      <a:pt x="203" y="3478"/>
                      <a:pt x="572" y="3907"/>
                    </a:cubicBezTo>
                    <a:cubicBezTo>
                      <a:pt x="602" y="3943"/>
                      <a:pt x="646" y="3960"/>
                      <a:pt x="691" y="3960"/>
                    </a:cubicBezTo>
                    <a:cubicBezTo>
                      <a:pt x="735" y="3960"/>
                      <a:pt x="780" y="3943"/>
                      <a:pt x="810" y="3907"/>
                    </a:cubicBezTo>
                    <a:cubicBezTo>
                      <a:pt x="869" y="3847"/>
                      <a:pt x="869" y="3740"/>
                      <a:pt x="810" y="3681"/>
                    </a:cubicBezTo>
                    <a:cubicBezTo>
                      <a:pt x="488" y="3312"/>
                      <a:pt x="310" y="2800"/>
                      <a:pt x="322" y="2264"/>
                    </a:cubicBezTo>
                    <a:cubicBezTo>
                      <a:pt x="369" y="1228"/>
                      <a:pt x="1215" y="383"/>
                      <a:pt x="2262" y="335"/>
                    </a:cubicBezTo>
                    <a:cubicBezTo>
                      <a:pt x="2297" y="333"/>
                      <a:pt x="2332" y="332"/>
                      <a:pt x="2366" y="332"/>
                    </a:cubicBezTo>
                    <a:cubicBezTo>
                      <a:pt x="3487" y="332"/>
                      <a:pt x="4416" y="1263"/>
                      <a:pt x="4382" y="2407"/>
                    </a:cubicBezTo>
                    <a:cubicBezTo>
                      <a:pt x="4370" y="3478"/>
                      <a:pt x="3489" y="4347"/>
                      <a:pt x="2417" y="4395"/>
                    </a:cubicBezTo>
                    <a:cubicBezTo>
                      <a:pt x="2394" y="4396"/>
                      <a:pt x="2371" y="4396"/>
                      <a:pt x="2348" y="4396"/>
                    </a:cubicBezTo>
                    <a:cubicBezTo>
                      <a:pt x="2003" y="4396"/>
                      <a:pt x="1671" y="4313"/>
                      <a:pt x="1381" y="4157"/>
                    </a:cubicBezTo>
                    <a:cubicBezTo>
                      <a:pt x="1355" y="4141"/>
                      <a:pt x="1323" y="4132"/>
                      <a:pt x="1290" y="4132"/>
                    </a:cubicBezTo>
                    <a:cubicBezTo>
                      <a:pt x="1248" y="4132"/>
                      <a:pt x="1206" y="4147"/>
                      <a:pt x="1179" y="4181"/>
                    </a:cubicBezTo>
                    <a:cubicBezTo>
                      <a:pt x="1108" y="4264"/>
                      <a:pt x="1119" y="4395"/>
                      <a:pt x="1227" y="4443"/>
                    </a:cubicBezTo>
                    <a:cubicBezTo>
                      <a:pt x="1540" y="4615"/>
                      <a:pt x="1902" y="4720"/>
                      <a:pt x="2287" y="4720"/>
                    </a:cubicBezTo>
                    <a:cubicBezTo>
                      <a:pt x="2326" y="4720"/>
                      <a:pt x="2366" y="4719"/>
                      <a:pt x="2405" y="4716"/>
                    </a:cubicBezTo>
                    <a:cubicBezTo>
                      <a:pt x="3655" y="4693"/>
                      <a:pt x="4679" y="3681"/>
                      <a:pt x="4715" y="2442"/>
                    </a:cubicBezTo>
                    <a:cubicBezTo>
                      <a:pt x="4774" y="1095"/>
                      <a:pt x="3690" y="1"/>
                      <a:pt x="23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9" name="Google Shape;10649;p67"/>
              <p:cNvSpPr/>
              <p:nvPr/>
            </p:nvSpPr>
            <p:spPr>
              <a:xfrm>
                <a:off x="8115973" y="2440550"/>
                <a:ext cx="80562" cy="8021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26" extrusionOk="0">
                    <a:moveTo>
                      <a:pt x="1263" y="1"/>
                    </a:moveTo>
                    <a:cubicBezTo>
                      <a:pt x="572" y="1"/>
                      <a:pt x="1" y="561"/>
                      <a:pt x="1" y="1263"/>
                    </a:cubicBezTo>
                    <a:cubicBezTo>
                      <a:pt x="1" y="1965"/>
                      <a:pt x="572" y="2525"/>
                      <a:pt x="1263" y="2525"/>
                    </a:cubicBezTo>
                    <a:cubicBezTo>
                      <a:pt x="1965" y="2525"/>
                      <a:pt x="2537" y="1965"/>
                      <a:pt x="2537" y="1263"/>
                    </a:cubicBezTo>
                    <a:cubicBezTo>
                      <a:pt x="2537" y="1168"/>
                      <a:pt x="2453" y="1096"/>
                      <a:pt x="2370" y="1096"/>
                    </a:cubicBezTo>
                    <a:cubicBezTo>
                      <a:pt x="2275" y="1096"/>
                      <a:pt x="2203" y="1168"/>
                      <a:pt x="2203" y="1263"/>
                    </a:cubicBezTo>
                    <a:cubicBezTo>
                      <a:pt x="2203" y="1787"/>
                      <a:pt x="1787" y="2204"/>
                      <a:pt x="1263" y="2204"/>
                    </a:cubicBezTo>
                    <a:cubicBezTo>
                      <a:pt x="751" y="2204"/>
                      <a:pt x="334" y="1787"/>
                      <a:pt x="334" y="1263"/>
                    </a:cubicBezTo>
                    <a:cubicBezTo>
                      <a:pt x="334" y="739"/>
                      <a:pt x="751" y="322"/>
                      <a:pt x="1263" y="322"/>
                    </a:cubicBezTo>
                    <a:cubicBezTo>
                      <a:pt x="1358" y="322"/>
                      <a:pt x="1429" y="251"/>
                      <a:pt x="1429" y="156"/>
                    </a:cubicBezTo>
                    <a:cubicBezTo>
                      <a:pt x="1429" y="72"/>
                      <a:pt x="1358" y="1"/>
                      <a:pt x="12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0" name="Google Shape;10650;p67"/>
              <p:cNvSpPr/>
              <p:nvPr/>
            </p:nvSpPr>
            <p:spPr>
              <a:xfrm>
                <a:off x="8164749" y="2447377"/>
                <a:ext cx="24610" cy="2461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382" y="0"/>
                    </a:moveTo>
                    <a:cubicBezTo>
                      <a:pt x="179" y="0"/>
                      <a:pt x="1" y="179"/>
                      <a:pt x="1" y="393"/>
                    </a:cubicBezTo>
                    <a:cubicBezTo>
                      <a:pt x="1" y="596"/>
                      <a:pt x="179" y="774"/>
                      <a:pt x="382" y="774"/>
                    </a:cubicBezTo>
                    <a:cubicBezTo>
                      <a:pt x="596" y="774"/>
                      <a:pt x="774" y="596"/>
                      <a:pt x="774" y="393"/>
                    </a:cubicBezTo>
                    <a:cubicBezTo>
                      <a:pt x="774" y="179"/>
                      <a:pt x="608" y="0"/>
                      <a:pt x="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51" name="Google Shape;10651;p67"/>
            <p:cNvGrpSpPr/>
            <p:nvPr/>
          </p:nvGrpSpPr>
          <p:grpSpPr>
            <a:xfrm>
              <a:off x="5823294" y="2309751"/>
              <a:ext cx="315327" cy="314978"/>
              <a:chOff x="5823294" y="2309751"/>
              <a:chExt cx="315327" cy="314978"/>
            </a:xfrm>
            <a:solidFill>
              <a:srgbClr val="000000"/>
            </a:solidFill>
          </p:grpSpPr>
          <p:sp>
            <p:nvSpPr>
              <p:cNvPr id="10652" name="Google Shape;10652;p67"/>
              <p:cNvSpPr/>
              <p:nvPr/>
            </p:nvSpPr>
            <p:spPr>
              <a:xfrm>
                <a:off x="5823294" y="2309751"/>
                <a:ext cx="315327" cy="314978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9919" extrusionOk="0">
                    <a:moveTo>
                      <a:pt x="4953" y="0"/>
                    </a:moveTo>
                    <a:cubicBezTo>
                      <a:pt x="3632" y="0"/>
                      <a:pt x="2381" y="524"/>
                      <a:pt x="1465" y="1465"/>
                    </a:cubicBezTo>
                    <a:cubicBezTo>
                      <a:pt x="524" y="2405"/>
                      <a:pt x="0" y="3656"/>
                      <a:pt x="0" y="4965"/>
                    </a:cubicBezTo>
                    <a:cubicBezTo>
                      <a:pt x="0" y="6275"/>
                      <a:pt x="524" y="7537"/>
                      <a:pt x="1465" y="8466"/>
                    </a:cubicBezTo>
                    <a:cubicBezTo>
                      <a:pt x="2393" y="9394"/>
                      <a:pt x="3643" y="9918"/>
                      <a:pt x="4953" y="9918"/>
                    </a:cubicBezTo>
                    <a:cubicBezTo>
                      <a:pt x="6263" y="9918"/>
                      <a:pt x="7537" y="9394"/>
                      <a:pt x="8454" y="8466"/>
                    </a:cubicBezTo>
                    <a:cubicBezTo>
                      <a:pt x="9394" y="7525"/>
                      <a:pt x="9918" y="6275"/>
                      <a:pt x="9918" y="4965"/>
                    </a:cubicBezTo>
                    <a:cubicBezTo>
                      <a:pt x="9930" y="4858"/>
                      <a:pt x="9930" y="4775"/>
                      <a:pt x="9930" y="4680"/>
                    </a:cubicBezTo>
                    <a:cubicBezTo>
                      <a:pt x="9930" y="4613"/>
                      <a:pt x="9869" y="4547"/>
                      <a:pt x="9803" y="4547"/>
                    </a:cubicBezTo>
                    <a:cubicBezTo>
                      <a:pt x="9798" y="4547"/>
                      <a:pt x="9792" y="4548"/>
                      <a:pt x="9787" y="4549"/>
                    </a:cubicBezTo>
                    <a:cubicBezTo>
                      <a:pt x="9704" y="4549"/>
                      <a:pt x="9632" y="4620"/>
                      <a:pt x="9644" y="4691"/>
                    </a:cubicBezTo>
                    <a:lnTo>
                      <a:pt x="9644" y="4953"/>
                    </a:lnTo>
                    <a:cubicBezTo>
                      <a:pt x="9644" y="6204"/>
                      <a:pt x="9156" y="7358"/>
                      <a:pt x="8275" y="8251"/>
                    </a:cubicBezTo>
                    <a:cubicBezTo>
                      <a:pt x="7394" y="9144"/>
                      <a:pt x="6227" y="9621"/>
                      <a:pt x="4977" y="9621"/>
                    </a:cubicBezTo>
                    <a:cubicBezTo>
                      <a:pt x="3727" y="9621"/>
                      <a:pt x="2560" y="9132"/>
                      <a:pt x="1667" y="8251"/>
                    </a:cubicBezTo>
                    <a:cubicBezTo>
                      <a:pt x="774" y="7370"/>
                      <a:pt x="298" y="6204"/>
                      <a:pt x="298" y="4953"/>
                    </a:cubicBezTo>
                    <a:cubicBezTo>
                      <a:pt x="298" y="3703"/>
                      <a:pt x="786" y="2536"/>
                      <a:pt x="1667" y="1643"/>
                    </a:cubicBezTo>
                    <a:cubicBezTo>
                      <a:pt x="2548" y="750"/>
                      <a:pt x="3727" y="274"/>
                      <a:pt x="4977" y="274"/>
                    </a:cubicBezTo>
                    <a:cubicBezTo>
                      <a:pt x="6072" y="274"/>
                      <a:pt x="7144" y="667"/>
                      <a:pt x="7977" y="1382"/>
                    </a:cubicBezTo>
                    <a:cubicBezTo>
                      <a:pt x="8811" y="2072"/>
                      <a:pt x="9382" y="3048"/>
                      <a:pt x="9561" y="4120"/>
                    </a:cubicBezTo>
                    <a:cubicBezTo>
                      <a:pt x="9572" y="4185"/>
                      <a:pt x="9632" y="4241"/>
                      <a:pt x="9697" y="4241"/>
                    </a:cubicBezTo>
                    <a:cubicBezTo>
                      <a:pt x="9703" y="4241"/>
                      <a:pt x="9709" y="4240"/>
                      <a:pt x="9716" y="4239"/>
                    </a:cubicBezTo>
                    <a:cubicBezTo>
                      <a:pt x="9799" y="4215"/>
                      <a:pt x="9858" y="4144"/>
                      <a:pt x="9835" y="4072"/>
                    </a:cubicBezTo>
                    <a:cubicBezTo>
                      <a:pt x="9632" y="2941"/>
                      <a:pt x="9037" y="1917"/>
                      <a:pt x="8156" y="1167"/>
                    </a:cubicBezTo>
                    <a:cubicBezTo>
                      <a:pt x="7263" y="405"/>
                      <a:pt x="6132" y="0"/>
                      <a:pt x="49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3" name="Google Shape;10653;p67"/>
              <p:cNvSpPr/>
              <p:nvPr/>
            </p:nvSpPr>
            <p:spPr>
              <a:xfrm>
                <a:off x="5846348" y="2332805"/>
                <a:ext cx="268457" cy="268489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455" extrusionOk="0">
                    <a:moveTo>
                      <a:pt x="4227" y="1"/>
                    </a:moveTo>
                    <a:cubicBezTo>
                      <a:pt x="3632" y="1"/>
                      <a:pt x="3060" y="120"/>
                      <a:pt x="2501" y="370"/>
                    </a:cubicBezTo>
                    <a:cubicBezTo>
                      <a:pt x="1989" y="608"/>
                      <a:pt x="1512" y="929"/>
                      <a:pt x="1120" y="1358"/>
                    </a:cubicBezTo>
                    <a:cubicBezTo>
                      <a:pt x="1060" y="1418"/>
                      <a:pt x="1072" y="1513"/>
                      <a:pt x="1131" y="1572"/>
                    </a:cubicBezTo>
                    <a:cubicBezTo>
                      <a:pt x="1158" y="1599"/>
                      <a:pt x="1192" y="1611"/>
                      <a:pt x="1227" y="1611"/>
                    </a:cubicBezTo>
                    <a:cubicBezTo>
                      <a:pt x="1270" y="1611"/>
                      <a:pt x="1313" y="1593"/>
                      <a:pt x="1346" y="1560"/>
                    </a:cubicBezTo>
                    <a:cubicBezTo>
                      <a:pt x="1715" y="1156"/>
                      <a:pt x="2155" y="846"/>
                      <a:pt x="2644" y="632"/>
                    </a:cubicBezTo>
                    <a:cubicBezTo>
                      <a:pt x="3144" y="405"/>
                      <a:pt x="3679" y="286"/>
                      <a:pt x="4251" y="286"/>
                    </a:cubicBezTo>
                    <a:cubicBezTo>
                      <a:pt x="6418" y="286"/>
                      <a:pt x="8192" y="2060"/>
                      <a:pt x="8192" y="4239"/>
                    </a:cubicBezTo>
                    <a:cubicBezTo>
                      <a:pt x="8192" y="6406"/>
                      <a:pt x="6418" y="8180"/>
                      <a:pt x="4251" y="8180"/>
                    </a:cubicBezTo>
                    <a:cubicBezTo>
                      <a:pt x="2072" y="8180"/>
                      <a:pt x="298" y="6406"/>
                      <a:pt x="298" y="4239"/>
                    </a:cubicBezTo>
                    <a:cubicBezTo>
                      <a:pt x="298" y="3465"/>
                      <a:pt x="524" y="2703"/>
                      <a:pt x="965" y="2060"/>
                    </a:cubicBezTo>
                    <a:cubicBezTo>
                      <a:pt x="1001" y="1989"/>
                      <a:pt x="989" y="1882"/>
                      <a:pt x="917" y="1846"/>
                    </a:cubicBezTo>
                    <a:cubicBezTo>
                      <a:pt x="893" y="1827"/>
                      <a:pt x="862" y="1818"/>
                      <a:pt x="830" y="1818"/>
                    </a:cubicBezTo>
                    <a:cubicBezTo>
                      <a:pt x="781" y="1818"/>
                      <a:pt x="731" y="1839"/>
                      <a:pt x="703" y="1882"/>
                    </a:cubicBezTo>
                    <a:cubicBezTo>
                      <a:pt x="250" y="2584"/>
                      <a:pt x="0" y="3394"/>
                      <a:pt x="0" y="4227"/>
                    </a:cubicBezTo>
                    <a:cubicBezTo>
                      <a:pt x="0" y="5358"/>
                      <a:pt x="453" y="6406"/>
                      <a:pt x="1239" y="7216"/>
                    </a:cubicBezTo>
                    <a:cubicBezTo>
                      <a:pt x="2048" y="8014"/>
                      <a:pt x="3096" y="8454"/>
                      <a:pt x="4227" y="8454"/>
                    </a:cubicBezTo>
                    <a:cubicBezTo>
                      <a:pt x="5358" y="8454"/>
                      <a:pt x="6418" y="8002"/>
                      <a:pt x="7227" y="7216"/>
                    </a:cubicBezTo>
                    <a:cubicBezTo>
                      <a:pt x="8025" y="6430"/>
                      <a:pt x="8454" y="5358"/>
                      <a:pt x="8454" y="4227"/>
                    </a:cubicBezTo>
                    <a:cubicBezTo>
                      <a:pt x="8454" y="3096"/>
                      <a:pt x="8013" y="2037"/>
                      <a:pt x="7227" y="1227"/>
                    </a:cubicBezTo>
                    <a:cubicBezTo>
                      <a:pt x="6418" y="429"/>
                      <a:pt x="5358" y="1"/>
                      <a:pt x="4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4" name="Google Shape;10654;p67"/>
              <p:cNvSpPr/>
              <p:nvPr/>
            </p:nvSpPr>
            <p:spPr>
              <a:xfrm>
                <a:off x="5869402" y="2462111"/>
                <a:ext cx="15909" cy="949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9" extrusionOk="0">
                    <a:moveTo>
                      <a:pt x="144" y="1"/>
                    </a:moveTo>
                    <a:cubicBezTo>
                      <a:pt x="72" y="1"/>
                      <a:pt x="1" y="72"/>
                      <a:pt x="1" y="155"/>
                    </a:cubicBezTo>
                    <a:cubicBezTo>
                      <a:pt x="1" y="227"/>
                      <a:pt x="60" y="298"/>
                      <a:pt x="144" y="298"/>
                    </a:cubicBezTo>
                    <a:lnTo>
                      <a:pt x="358" y="298"/>
                    </a:lnTo>
                    <a:cubicBezTo>
                      <a:pt x="429" y="298"/>
                      <a:pt x="501" y="239"/>
                      <a:pt x="501" y="155"/>
                    </a:cubicBezTo>
                    <a:cubicBezTo>
                      <a:pt x="501" y="60"/>
                      <a:pt x="441" y="1"/>
                      <a:pt x="3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5" name="Google Shape;10655;p67"/>
              <p:cNvSpPr/>
              <p:nvPr/>
            </p:nvSpPr>
            <p:spPr>
              <a:xfrm>
                <a:off x="5976416" y="2354748"/>
                <a:ext cx="116858" cy="11685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80" extrusionOk="0">
                    <a:moveTo>
                      <a:pt x="155" y="0"/>
                    </a:moveTo>
                    <a:cubicBezTo>
                      <a:pt x="60" y="0"/>
                      <a:pt x="0" y="60"/>
                      <a:pt x="0" y="155"/>
                    </a:cubicBezTo>
                    <a:lnTo>
                      <a:pt x="0" y="3536"/>
                    </a:lnTo>
                    <a:cubicBezTo>
                      <a:pt x="0" y="3608"/>
                      <a:pt x="60" y="3679"/>
                      <a:pt x="155" y="3679"/>
                    </a:cubicBezTo>
                    <a:lnTo>
                      <a:pt x="3536" y="3679"/>
                    </a:lnTo>
                    <a:cubicBezTo>
                      <a:pt x="3608" y="3679"/>
                      <a:pt x="3679" y="3620"/>
                      <a:pt x="3679" y="3536"/>
                    </a:cubicBezTo>
                    <a:cubicBezTo>
                      <a:pt x="3679" y="3441"/>
                      <a:pt x="3620" y="3382"/>
                      <a:pt x="3536" y="3382"/>
                    </a:cubicBezTo>
                    <a:lnTo>
                      <a:pt x="298" y="3382"/>
                    </a:lnTo>
                    <a:lnTo>
                      <a:pt x="298" y="155"/>
                    </a:lnTo>
                    <a:cubicBezTo>
                      <a:pt x="298" y="84"/>
                      <a:pt x="238" y="0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6" name="Google Shape;10656;p67"/>
              <p:cNvSpPr/>
              <p:nvPr/>
            </p:nvSpPr>
            <p:spPr>
              <a:xfrm>
                <a:off x="5976416" y="2562679"/>
                <a:ext cx="9463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13" extrusionOk="0">
                    <a:moveTo>
                      <a:pt x="155" y="1"/>
                    </a:moveTo>
                    <a:cubicBezTo>
                      <a:pt x="60" y="1"/>
                      <a:pt x="0" y="60"/>
                      <a:pt x="0" y="155"/>
                    </a:cubicBezTo>
                    <a:lnTo>
                      <a:pt x="0" y="358"/>
                    </a:lnTo>
                    <a:cubicBezTo>
                      <a:pt x="0" y="441"/>
                      <a:pt x="60" y="513"/>
                      <a:pt x="155" y="513"/>
                    </a:cubicBezTo>
                    <a:cubicBezTo>
                      <a:pt x="238" y="513"/>
                      <a:pt x="298" y="453"/>
                      <a:pt x="298" y="358"/>
                    </a:cubicBezTo>
                    <a:lnTo>
                      <a:pt x="298" y="155"/>
                    </a:lnTo>
                    <a:cubicBezTo>
                      <a:pt x="298" y="84"/>
                      <a:pt x="238" y="1"/>
                      <a:pt x="1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7" name="Google Shape;10657;p67"/>
              <p:cNvSpPr/>
              <p:nvPr/>
            </p:nvSpPr>
            <p:spPr>
              <a:xfrm>
                <a:off x="5900395" y="2386217"/>
                <a:ext cx="15179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168" y="0"/>
                    </a:moveTo>
                    <a:cubicBezTo>
                      <a:pt x="129" y="0"/>
                      <a:pt x="90" y="15"/>
                      <a:pt x="61" y="45"/>
                    </a:cubicBezTo>
                    <a:cubicBezTo>
                      <a:pt x="1" y="105"/>
                      <a:pt x="1" y="188"/>
                      <a:pt x="61" y="247"/>
                    </a:cubicBezTo>
                    <a:lnTo>
                      <a:pt x="215" y="402"/>
                    </a:lnTo>
                    <a:cubicBezTo>
                      <a:pt x="239" y="426"/>
                      <a:pt x="275" y="438"/>
                      <a:pt x="311" y="438"/>
                    </a:cubicBezTo>
                    <a:cubicBezTo>
                      <a:pt x="358" y="438"/>
                      <a:pt x="394" y="426"/>
                      <a:pt x="418" y="402"/>
                    </a:cubicBezTo>
                    <a:cubicBezTo>
                      <a:pt x="477" y="343"/>
                      <a:pt x="477" y="247"/>
                      <a:pt x="418" y="188"/>
                    </a:cubicBezTo>
                    <a:lnTo>
                      <a:pt x="275" y="45"/>
                    </a:lnTo>
                    <a:cubicBezTo>
                      <a:pt x="245" y="15"/>
                      <a:pt x="206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8" name="Google Shape;10658;p67"/>
              <p:cNvSpPr/>
              <p:nvPr/>
            </p:nvSpPr>
            <p:spPr>
              <a:xfrm>
                <a:off x="6047484" y="2533655"/>
                <a:ext cx="15147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9" extrusionOk="0">
                    <a:moveTo>
                      <a:pt x="161" y="1"/>
                    </a:moveTo>
                    <a:cubicBezTo>
                      <a:pt x="126" y="1"/>
                      <a:pt x="90" y="16"/>
                      <a:pt x="60" y="46"/>
                    </a:cubicBezTo>
                    <a:cubicBezTo>
                      <a:pt x="1" y="93"/>
                      <a:pt x="1" y="188"/>
                      <a:pt x="60" y="248"/>
                    </a:cubicBezTo>
                    <a:lnTo>
                      <a:pt x="203" y="391"/>
                    </a:lnTo>
                    <a:cubicBezTo>
                      <a:pt x="239" y="427"/>
                      <a:pt x="262" y="438"/>
                      <a:pt x="310" y="438"/>
                    </a:cubicBezTo>
                    <a:cubicBezTo>
                      <a:pt x="358" y="438"/>
                      <a:pt x="382" y="427"/>
                      <a:pt x="417" y="391"/>
                    </a:cubicBezTo>
                    <a:cubicBezTo>
                      <a:pt x="477" y="343"/>
                      <a:pt x="477" y="248"/>
                      <a:pt x="417" y="188"/>
                    </a:cubicBezTo>
                    <a:lnTo>
                      <a:pt x="262" y="46"/>
                    </a:lnTo>
                    <a:cubicBezTo>
                      <a:pt x="233" y="16"/>
                      <a:pt x="197" y="1"/>
                      <a:pt x="1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9" name="Google Shape;10659;p67"/>
              <p:cNvSpPr/>
              <p:nvPr/>
            </p:nvSpPr>
            <p:spPr>
              <a:xfrm>
                <a:off x="6047484" y="2386217"/>
                <a:ext cx="15147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8" extrusionOk="0">
                    <a:moveTo>
                      <a:pt x="310" y="0"/>
                    </a:moveTo>
                    <a:cubicBezTo>
                      <a:pt x="271" y="0"/>
                      <a:pt x="233" y="15"/>
                      <a:pt x="203" y="45"/>
                    </a:cubicBezTo>
                    <a:lnTo>
                      <a:pt x="60" y="188"/>
                    </a:lnTo>
                    <a:cubicBezTo>
                      <a:pt x="1" y="247"/>
                      <a:pt x="1" y="343"/>
                      <a:pt x="60" y="402"/>
                    </a:cubicBezTo>
                    <a:cubicBezTo>
                      <a:pt x="84" y="426"/>
                      <a:pt x="120" y="438"/>
                      <a:pt x="167" y="438"/>
                    </a:cubicBezTo>
                    <a:cubicBezTo>
                      <a:pt x="203" y="438"/>
                      <a:pt x="239" y="426"/>
                      <a:pt x="262" y="402"/>
                    </a:cubicBezTo>
                    <a:lnTo>
                      <a:pt x="417" y="247"/>
                    </a:lnTo>
                    <a:cubicBezTo>
                      <a:pt x="477" y="188"/>
                      <a:pt x="477" y="105"/>
                      <a:pt x="417" y="45"/>
                    </a:cubicBezTo>
                    <a:cubicBezTo>
                      <a:pt x="387" y="15"/>
                      <a:pt x="349" y="0"/>
                      <a:pt x="3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0" name="Google Shape;10660;p67"/>
              <p:cNvSpPr/>
              <p:nvPr/>
            </p:nvSpPr>
            <p:spPr>
              <a:xfrm>
                <a:off x="5900395" y="2533655"/>
                <a:ext cx="15179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9" extrusionOk="0">
                    <a:moveTo>
                      <a:pt x="316" y="1"/>
                    </a:moveTo>
                    <a:cubicBezTo>
                      <a:pt x="281" y="1"/>
                      <a:pt x="245" y="16"/>
                      <a:pt x="215" y="46"/>
                    </a:cubicBezTo>
                    <a:lnTo>
                      <a:pt x="61" y="188"/>
                    </a:lnTo>
                    <a:cubicBezTo>
                      <a:pt x="1" y="248"/>
                      <a:pt x="1" y="343"/>
                      <a:pt x="61" y="403"/>
                    </a:cubicBezTo>
                    <a:cubicBezTo>
                      <a:pt x="96" y="427"/>
                      <a:pt x="120" y="438"/>
                      <a:pt x="168" y="438"/>
                    </a:cubicBezTo>
                    <a:cubicBezTo>
                      <a:pt x="215" y="438"/>
                      <a:pt x="239" y="427"/>
                      <a:pt x="275" y="403"/>
                    </a:cubicBezTo>
                    <a:lnTo>
                      <a:pt x="418" y="248"/>
                    </a:lnTo>
                    <a:cubicBezTo>
                      <a:pt x="477" y="188"/>
                      <a:pt x="477" y="105"/>
                      <a:pt x="418" y="46"/>
                    </a:cubicBezTo>
                    <a:cubicBezTo>
                      <a:pt x="388" y="16"/>
                      <a:pt x="352" y="1"/>
                      <a:pt x="31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1" name="Google Shape;10661;p67"/>
              <p:cNvSpPr/>
              <p:nvPr/>
            </p:nvSpPr>
            <p:spPr>
              <a:xfrm>
                <a:off x="5877341" y="242063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67" y="0"/>
                    </a:moveTo>
                    <a:cubicBezTo>
                      <a:pt x="106" y="0"/>
                      <a:pt x="52" y="29"/>
                      <a:pt x="25" y="92"/>
                    </a:cubicBezTo>
                    <a:cubicBezTo>
                      <a:pt x="1" y="164"/>
                      <a:pt x="25" y="247"/>
                      <a:pt x="108" y="283"/>
                    </a:cubicBezTo>
                    <a:lnTo>
                      <a:pt x="298" y="354"/>
                    </a:lnTo>
                    <a:cubicBezTo>
                      <a:pt x="310" y="366"/>
                      <a:pt x="346" y="366"/>
                      <a:pt x="358" y="366"/>
                    </a:cubicBezTo>
                    <a:cubicBezTo>
                      <a:pt x="417" y="366"/>
                      <a:pt x="465" y="342"/>
                      <a:pt x="489" y="283"/>
                    </a:cubicBezTo>
                    <a:cubicBezTo>
                      <a:pt x="525" y="187"/>
                      <a:pt x="489" y="116"/>
                      <a:pt x="417" y="92"/>
                    </a:cubicBezTo>
                    <a:lnTo>
                      <a:pt x="227" y="9"/>
                    </a:lnTo>
                    <a:cubicBezTo>
                      <a:pt x="207" y="3"/>
                      <a:pt x="186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2" name="Google Shape;10662;p67"/>
              <p:cNvSpPr/>
              <p:nvPr/>
            </p:nvSpPr>
            <p:spPr>
              <a:xfrm>
                <a:off x="6068665" y="250151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70" y="1"/>
                    </a:moveTo>
                    <a:cubicBezTo>
                      <a:pt x="112" y="1"/>
                      <a:pt x="54" y="28"/>
                      <a:pt x="36" y="81"/>
                    </a:cubicBezTo>
                    <a:cubicBezTo>
                      <a:pt x="0" y="165"/>
                      <a:pt x="36" y="248"/>
                      <a:pt x="107" y="284"/>
                    </a:cubicBezTo>
                    <a:lnTo>
                      <a:pt x="298" y="355"/>
                    </a:lnTo>
                    <a:cubicBezTo>
                      <a:pt x="310" y="367"/>
                      <a:pt x="346" y="367"/>
                      <a:pt x="357" y="367"/>
                    </a:cubicBezTo>
                    <a:cubicBezTo>
                      <a:pt x="417" y="367"/>
                      <a:pt x="465" y="343"/>
                      <a:pt x="488" y="284"/>
                    </a:cubicBezTo>
                    <a:cubicBezTo>
                      <a:pt x="524" y="200"/>
                      <a:pt x="488" y="117"/>
                      <a:pt x="417" y="81"/>
                    </a:cubicBezTo>
                    <a:lnTo>
                      <a:pt x="226" y="10"/>
                    </a:lnTo>
                    <a:cubicBezTo>
                      <a:pt x="209" y="4"/>
                      <a:pt x="189" y="1"/>
                      <a:pt x="1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3" name="Google Shape;10663;p67"/>
              <p:cNvSpPr/>
              <p:nvPr/>
            </p:nvSpPr>
            <p:spPr>
              <a:xfrm>
                <a:off x="6015729" y="2363353"/>
                <a:ext cx="12893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2" extrusionOk="0">
                    <a:moveTo>
                      <a:pt x="237" y="1"/>
                    </a:moveTo>
                    <a:cubicBezTo>
                      <a:pt x="181" y="1"/>
                      <a:pt x="125" y="34"/>
                      <a:pt x="108" y="86"/>
                    </a:cubicBezTo>
                    <a:lnTo>
                      <a:pt x="36" y="277"/>
                    </a:lnTo>
                    <a:cubicBezTo>
                      <a:pt x="0" y="360"/>
                      <a:pt x="36" y="444"/>
                      <a:pt x="108" y="479"/>
                    </a:cubicBezTo>
                    <a:cubicBezTo>
                      <a:pt x="119" y="479"/>
                      <a:pt x="131" y="491"/>
                      <a:pt x="167" y="491"/>
                    </a:cubicBezTo>
                    <a:cubicBezTo>
                      <a:pt x="227" y="491"/>
                      <a:pt x="274" y="467"/>
                      <a:pt x="298" y="396"/>
                    </a:cubicBezTo>
                    <a:lnTo>
                      <a:pt x="369" y="205"/>
                    </a:lnTo>
                    <a:cubicBezTo>
                      <a:pt x="405" y="134"/>
                      <a:pt x="369" y="39"/>
                      <a:pt x="298" y="15"/>
                    </a:cubicBezTo>
                    <a:cubicBezTo>
                      <a:pt x="279" y="5"/>
                      <a:pt x="258" y="1"/>
                      <a:pt x="2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4" name="Google Shape;10664;p67"/>
              <p:cNvSpPr/>
              <p:nvPr/>
            </p:nvSpPr>
            <p:spPr>
              <a:xfrm>
                <a:off x="5934055" y="2554836"/>
                <a:ext cx="13274" cy="1543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86" extrusionOk="0">
                    <a:moveTo>
                      <a:pt x="255" y="1"/>
                    </a:moveTo>
                    <a:cubicBezTo>
                      <a:pt x="197" y="1"/>
                      <a:pt x="138" y="30"/>
                      <a:pt x="120" y="93"/>
                    </a:cubicBezTo>
                    <a:lnTo>
                      <a:pt x="48" y="283"/>
                    </a:lnTo>
                    <a:cubicBezTo>
                      <a:pt x="1" y="355"/>
                      <a:pt x="48" y="450"/>
                      <a:pt x="120" y="474"/>
                    </a:cubicBezTo>
                    <a:cubicBezTo>
                      <a:pt x="132" y="486"/>
                      <a:pt x="167" y="486"/>
                      <a:pt x="179" y="486"/>
                    </a:cubicBezTo>
                    <a:cubicBezTo>
                      <a:pt x="239" y="486"/>
                      <a:pt x="286" y="462"/>
                      <a:pt x="310" y="402"/>
                    </a:cubicBezTo>
                    <a:lnTo>
                      <a:pt x="382" y="212"/>
                    </a:lnTo>
                    <a:cubicBezTo>
                      <a:pt x="417" y="129"/>
                      <a:pt x="382" y="45"/>
                      <a:pt x="310" y="10"/>
                    </a:cubicBezTo>
                    <a:cubicBezTo>
                      <a:pt x="293" y="4"/>
                      <a:pt x="274" y="1"/>
                      <a:pt x="2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5" name="Google Shape;10665;p67"/>
              <p:cNvSpPr/>
              <p:nvPr/>
            </p:nvSpPr>
            <p:spPr>
              <a:xfrm>
                <a:off x="5935960" y="2362401"/>
                <a:ext cx="12861" cy="15814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98" extrusionOk="0">
                    <a:moveTo>
                      <a:pt x="161" y="1"/>
                    </a:moveTo>
                    <a:cubicBezTo>
                      <a:pt x="143" y="1"/>
                      <a:pt x="125" y="3"/>
                      <a:pt x="107" y="9"/>
                    </a:cubicBezTo>
                    <a:cubicBezTo>
                      <a:pt x="24" y="45"/>
                      <a:pt x="0" y="128"/>
                      <a:pt x="24" y="212"/>
                    </a:cubicBezTo>
                    <a:lnTo>
                      <a:pt x="107" y="402"/>
                    </a:lnTo>
                    <a:cubicBezTo>
                      <a:pt x="131" y="462"/>
                      <a:pt x="191" y="497"/>
                      <a:pt x="238" y="497"/>
                    </a:cubicBezTo>
                    <a:cubicBezTo>
                      <a:pt x="250" y="497"/>
                      <a:pt x="262" y="497"/>
                      <a:pt x="298" y="474"/>
                    </a:cubicBezTo>
                    <a:cubicBezTo>
                      <a:pt x="369" y="450"/>
                      <a:pt x="405" y="355"/>
                      <a:pt x="369" y="283"/>
                    </a:cubicBezTo>
                    <a:lnTo>
                      <a:pt x="298" y="93"/>
                    </a:lnTo>
                    <a:cubicBezTo>
                      <a:pt x="271" y="29"/>
                      <a:pt x="216" y="1"/>
                      <a:pt x="1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6" name="Google Shape;10666;p67"/>
              <p:cNvSpPr/>
              <p:nvPr/>
            </p:nvSpPr>
            <p:spPr>
              <a:xfrm>
                <a:off x="6013824" y="2555820"/>
                <a:ext cx="12893" cy="1559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1" extrusionOk="0">
                    <a:moveTo>
                      <a:pt x="167" y="0"/>
                    </a:moveTo>
                    <a:cubicBezTo>
                      <a:pt x="147" y="0"/>
                      <a:pt x="127" y="5"/>
                      <a:pt x="108" y="14"/>
                    </a:cubicBezTo>
                    <a:cubicBezTo>
                      <a:pt x="37" y="38"/>
                      <a:pt x="1" y="133"/>
                      <a:pt x="37" y="205"/>
                    </a:cubicBezTo>
                    <a:lnTo>
                      <a:pt x="108" y="395"/>
                    </a:lnTo>
                    <a:cubicBezTo>
                      <a:pt x="132" y="455"/>
                      <a:pt x="179" y="491"/>
                      <a:pt x="239" y="491"/>
                    </a:cubicBezTo>
                    <a:cubicBezTo>
                      <a:pt x="251" y="491"/>
                      <a:pt x="275" y="491"/>
                      <a:pt x="299" y="479"/>
                    </a:cubicBezTo>
                    <a:cubicBezTo>
                      <a:pt x="370" y="443"/>
                      <a:pt x="406" y="360"/>
                      <a:pt x="370" y="276"/>
                    </a:cubicBezTo>
                    <a:lnTo>
                      <a:pt x="299" y="86"/>
                    </a:lnTo>
                    <a:cubicBezTo>
                      <a:pt x="272" y="33"/>
                      <a:pt x="221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7" name="Google Shape;10667;p67"/>
              <p:cNvSpPr/>
              <p:nvPr/>
            </p:nvSpPr>
            <p:spPr>
              <a:xfrm>
                <a:off x="6069776" y="2422132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4" y="1"/>
                    </a:moveTo>
                    <a:cubicBezTo>
                      <a:pt x="335" y="1"/>
                      <a:pt x="316" y="3"/>
                      <a:pt x="299" y="9"/>
                    </a:cubicBezTo>
                    <a:lnTo>
                      <a:pt x="96" y="81"/>
                    </a:lnTo>
                    <a:cubicBezTo>
                      <a:pt x="25" y="117"/>
                      <a:pt x="1" y="200"/>
                      <a:pt x="25" y="283"/>
                    </a:cubicBezTo>
                    <a:cubicBezTo>
                      <a:pt x="37" y="343"/>
                      <a:pt x="96" y="367"/>
                      <a:pt x="156" y="367"/>
                    </a:cubicBezTo>
                    <a:cubicBezTo>
                      <a:pt x="180" y="367"/>
                      <a:pt x="191" y="367"/>
                      <a:pt x="215" y="355"/>
                    </a:cubicBezTo>
                    <a:lnTo>
                      <a:pt x="418" y="283"/>
                    </a:lnTo>
                    <a:cubicBezTo>
                      <a:pt x="489" y="248"/>
                      <a:pt x="513" y="164"/>
                      <a:pt x="489" y="81"/>
                    </a:cubicBezTo>
                    <a:cubicBezTo>
                      <a:pt x="462" y="27"/>
                      <a:pt x="409" y="1"/>
                      <a:pt x="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8" name="Google Shape;10668;p67"/>
              <p:cNvSpPr/>
              <p:nvPr/>
            </p:nvSpPr>
            <p:spPr>
              <a:xfrm>
                <a:off x="5876960" y="2500027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2" y="0"/>
                    </a:moveTo>
                    <a:cubicBezTo>
                      <a:pt x="334" y="0"/>
                      <a:pt x="316" y="3"/>
                      <a:pt x="298" y="9"/>
                    </a:cubicBezTo>
                    <a:lnTo>
                      <a:pt x="96" y="92"/>
                    </a:lnTo>
                    <a:cubicBezTo>
                      <a:pt x="25" y="116"/>
                      <a:pt x="1" y="212"/>
                      <a:pt x="25" y="283"/>
                    </a:cubicBezTo>
                    <a:cubicBezTo>
                      <a:pt x="60" y="343"/>
                      <a:pt x="96" y="366"/>
                      <a:pt x="156" y="366"/>
                    </a:cubicBezTo>
                    <a:cubicBezTo>
                      <a:pt x="179" y="366"/>
                      <a:pt x="191" y="366"/>
                      <a:pt x="215" y="354"/>
                    </a:cubicBezTo>
                    <a:lnTo>
                      <a:pt x="418" y="283"/>
                    </a:lnTo>
                    <a:cubicBezTo>
                      <a:pt x="489" y="247"/>
                      <a:pt x="513" y="164"/>
                      <a:pt x="489" y="92"/>
                    </a:cubicBezTo>
                    <a:cubicBezTo>
                      <a:pt x="462" y="29"/>
                      <a:pt x="408" y="0"/>
                      <a:pt x="3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69" name="Google Shape;10669;p67"/>
            <p:cNvGrpSpPr/>
            <p:nvPr/>
          </p:nvGrpSpPr>
          <p:grpSpPr>
            <a:xfrm>
              <a:off x="2497275" y="2744159"/>
              <a:ext cx="370930" cy="370549"/>
              <a:chOff x="2497275" y="2744159"/>
              <a:chExt cx="370930" cy="370549"/>
            </a:xfrm>
            <a:solidFill>
              <a:srgbClr val="000000"/>
            </a:solidFill>
          </p:grpSpPr>
          <p:sp>
            <p:nvSpPr>
              <p:cNvPr id="10670" name="Google Shape;10670;p67"/>
              <p:cNvSpPr/>
              <p:nvPr/>
            </p:nvSpPr>
            <p:spPr>
              <a:xfrm>
                <a:off x="2497275" y="2744159"/>
                <a:ext cx="284366" cy="284747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8967" extrusionOk="0">
                    <a:moveTo>
                      <a:pt x="4204" y="1"/>
                    </a:moveTo>
                    <a:cubicBezTo>
                      <a:pt x="3942" y="1"/>
                      <a:pt x="3704" y="203"/>
                      <a:pt x="3644" y="465"/>
                    </a:cubicBezTo>
                    <a:lnTo>
                      <a:pt x="3466" y="1334"/>
                    </a:lnTo>
                    <a:cubicBezTo>
                      <a:pt x="3287" y="1394"/>
                      <a:pt x="3108" y="1465"/>
                      <a:pt x="2942" y="1537"/>
                    </a:cubicBezTo>
                    <a:lnTo>
                      <a:pt x="2215" y="1048"/>
                    </a:lnTo>
                    <a:cubicBezTo>
                      <a:pt x="2120" y="983"/>
                      <a:pt x="2009" y="952"/>
                      <a:pt x="1899" y="952"/>
                    </a:cubicBezTo>
                    <a:cubicBezTo>
                      <a:pt x="1749" y="952"/>
                      <a:pt x="1599" y="1010"/>
                      <a:pt x="1489" y="1120"/>
                    </a:cubicBezTo>
                    <a:lnTo>
                      <a:pt x="1108" y="1489"/>
                    </a:lnTo>
                    <a:cubicBezTo>
                      <a:pt x="918" y="1691"/>
                      <a:pt x="894" y="1989"/>
                      <a:pt x="1037" y="2227"/>
                    </a:cubicBezTo>
                    <a:lnTo>
                      <a:pt x="1525" y="2953"/>
                    </a:lnTo>
                    <a:cubicBezTo>
                      <a:pt x="1441" y="3120"/>
                      <a:pt x="1370" y="3287"/>
                      <a:pt x="1322" y="3465"/>
                    </a:cubicBezTo>
                    <a:lnTo>
                      <a:pt x="453" y="3644"/>
                    </a:lnTo>
                    <a:cubicBezTo>
                      <a:pt x="191" y="3703"/>
                      <a:pt x="1" y="3930"/>
                      <a:pt x="1" y="4215"/>
                    </a:cubicBezTo>
                    <a:lnTo>
                      <a:pt x="1" y="4751"/>
                    </a:lnTo>
                    <a:cubicBezTo>
                      <a:pt x="1" y="5025"/>
                      <a:pt x="191" y="5251"/>
                      <a:pt x="453" y="5323"/>
                    </a:cubicBezTo>
                    <a:lnTo>
                      <a:pt x="1322" y="5501"/>
                    </a:lnTo>
                    <a:cubicBezTo>
                      <a:pt x="1382" y="5668"/>
                      <a:pt x="1453" y="5847"/>
                      <a:pt x="1525" y="6013"/>
                    </a:cubicBezTo>
                    <a:lnTo>
                      <a:pt x="1037" y="6740"/>
                    </a:lnTo>
                    <a:cubicBezTo>
                      <a:pt x="894" y="6966"/>
                      <a:pt x="918" y="7287"/>
                      <a:pt x="1108" y="7478"/>
                    </a:cubicBezTo>
                    <a:lnTo>
                      <a:pt x="1489" y="7847"/>
                    </a:lnTo>
                    <a:cubicBezTo>
                      <a:pt x="1599" y="7957"/>
                      <a:pt x="1745" y="8015"/>
                      <a:pt x="1894" y="8015"/>
                    </a:cubicBezTo>
                    <a:cubicBezTo>
                      <a:pt x="2003" y="8015"/>
                      <a:pt x="2115" y="7984"/>
                      <a:pt x="2215" y="7918"/>
                    </a:cubicBezTo>
                    <a:lnTo>
                      <a:pt x="2942" y="7430"/>
                    </a:lnTo>
                    <a:cubicBezTo>
                      <a:pt x="3108" y="7513"/>
                      <a:pt x="3287" y="7597"/>
                      <a:pt x="3466" y="7633"/>
                    </a:cubicBezTo>
                    <a:lnTo>
                      <a:pt x="3644" y="8502"/>
                    </a:lnTo>
                    <a:cubicBezTo>
                      <a:pt x="3704" y="8764"/>
                      <a:pt x="3930" y="8966"/>
                      <a:pt x="4204" y="8966"/>
                    </a:cubicBezTo>
                    <a:lnTo>
                      <a:pt x="4740" y="8966"/>
                    </a:lnTo>
                    <a:cubicBezTo>
                      <a:pt x="5013" y="8966"/>
                      <a:pt x="5251" y="8764"/>
                      <a:pt x="5311" y="8502"/>
                    </a:cubicBezTo>
                    <a:lnTo>
                      <a:pt x="5490" y="7633"/>
                    </a:lnTo>
                    <a:cubicBezTo>
                      <a:pt x="5621" y="7597"/>
                      <a:pt x="5775" y="7537"/>
                      <a:pt x="5906" y="7478"/>
                    </a:cubicBezTo>
                    <a:cubicBezTo>
                      <a:pt x="6002" y="7442"/>
                      <a:pt x="6037" y="7323"/>
                      <a:pt x="6002" y="7240"/>
                    </a:cubicBezTo>
                    <a:cubicBezTo>
                      <a:pt x="5966" y="7169"/>
                      <a:pt x="5898" y="7131"/>
                      <a:pt x="5831" y="7131"/>
                    </a:cubicBezTo>
                    <a:cubicBezTo>
                      <a:pt x="5808" y="7131"/>
                      <a:pt x="5785" y="7135"/>
                      <a:pt x="5763" y="7144"/>
                    </a:cubicBezTo>
                    <a:cubicBezTo>
                      <a:pt x="5609" y="7228"/>
                      <a:pt x="5466" y="7287"/>
                      <a:pt x="5299" y="7323"/>
                    </a:cubicBezTo>
                    <a:cubicBezTo>
                      <a:pt x="5240" y="7347"/>
                      <a:pt x="5180" y="7406"/>
                      <a:pt x="5168" y="7454"/>
                    </a:cubicBezTo>
                    <a:lnTo>
                      <a:pt x="4966" y="8430"/>
                    </a:lnTo>
                    <a:cubicBezTo>
                      <a:pt x="4954" y="8514"/>
                      <a:pt x="4870" y="8597"/>
                      <a:pt x="4763" y="8597"/>
                    </a:cubicBezTo>
                    <a:lnTo>
                      <a:pt x="4228" y="8597"/>
                    </a:lnTo>
                    <a:cubicBezTo>
                      <a:pt x="4120" y="8597"/>
                      <a:pt x="4049" y="8514"/>
                      <a:pt x="4013" y="8430"/>
                    </a:cubicBezTo>
                    <a:lnTo>
                      <a:pt x="3823" y="7454"/>
                    </a:lnTo>
                    <a:cubicBezTo>
                      <a:pt x="3811" y="7383"/>
                      <a:pt x="3763" y="7335"/>
                      <a:pt x="3692" y="7323"/>
                    </a:cubicBezTo>
                    <a:cubicBezTo>
                      <a:pt x="3466" y="7263"/>
                      <a:pt x="3239" y="7180"/>
                      <a:pt x="3049" y="7061"/>
                    </a:cubicBezTo>
                    <a:cubicBezTo>
                      <a:pt x="3019" y="7043"/>
                      <a:pt x="2986" y="7034"/>
                      <a:pt x="2954" y="7034"/>
                    </a:cubicBezTo>
                    <a:cubicBezTo>
                      <a:pt x="2921" y="7034"/>
                      <a:pt x="2888" y="7043"/>
                      <a:pt x="2858" y="7061"/>
                    </a:cubicBezTo>
                    <a:lnTo>
                      <a:pt x="2037" y="7609"/>
                    </a:lnTo>
                    <a:cubicBezTo>
                      <a:pt x="2006" y="7634"/>
                      <a:pt x="1966" y="7647"/>
                      <a:pt x="1926" y="7647"/>
                    </a:cubicBezTo>
                    <a:cubicBezTo>
                      <a:pt x="1874" y="7647"/>
                      <a:pt x="1821" y="7625"/>
                      <a:pt x="1787" y="7585"/>
                    </a:cubicBezTo>
                    <a:lnTo>
                      <a:pt x="1418" y="7204"/>
                    </a:lnTo>
                    <a:cubicBezTo>
                      <a:pt x="1334" y="7132"/>
                      <a:pt x="1334" y="7025"/>
                      <a:pt x="1382" y="6954"/>
                    </a:cubicBezTo>
                    <a:lnTo>
                      <a:pt x="1930" y="6132"/>
                    </a:lnTo>
                    <a:cubicBezTo>
                      <a:pt x="1977" y="6073"/>
                      <a:pt x="1977" y="6001"/>
                      <a:pt x="1930" y="5942"/>
                    </a:cubicBezTo>
                    <a:cubicBezTo>
                      <a:pt x="1811" y="5739"/>
                      <a:pt x="1727" y="5525"/>
                      <a:pt x="1668" y="5299"/>
                    </a:cubicBezTo>
                    <a:cubicBezTo>
                      <a:pt x="1656" y="5239"/>
                      <a:pt x="1596" y="5180"/>
                      <a:pt x="1537" y="5168"/>
                    </a:cubicBezTo>
                    <a:lnTo>
                      <a:pt x="560" y="4977"/>
                    </a:lnTo>
                    <a:cubicBezTo>
                      <a:pt x="477" y="4954"/>
                      <a:pt x="406" y="4870"/>
                      <a:pt x="406" y="4763"/>
                    </a:cubicBezTo>
                    <a:lnTo>
                      <a:pt x="406" y="4227"/>
                    </a:lnTo>
                    <a:cubicBezTo>
                      <a:pt x="406" y="4132"/>
                      <a:pt x="477" y="4049"/>
                      <a:pt x="560" y="4025"/>
                    </a:cubicBezTo>
                    <a:lnTo>
                      <a:pt x="1537" y="3834"/>
                    </a:lnTo>
                    <a:cubicBezTo>
                      <a:pt x="1608" y="3811"/>
                      <a:pt x="1656" y="3775"/>
                      <a:pt x="1668" y="3692"/>
                    </a:cubicBezTo>
                    <a:cubicBezTo>
                      <a:pt x="1727" y="3477"/>
                      <a:pt x="1811" y="3251"/>
                      <a:pt x="1930" y="3061"/>
                    </a:cubicBezTo>
                    <a:cubicBezTo>
                      <a:pt x="1965" y="3001"/>
                      <a:pt x="1965" y="2918"/>
                      <a:pt x="1930" y="2858"/>
                    </a:cubicBezTo>
                    <a:lnTo>
                      <a:pt x="1382" y="2049"/>
                    </a:lnTo>
                    <a:cubicBezTo>
                      <a:pt x="1322" y="1965"/>
                      <a:pt x="1334" y="1846"/>
                      <a:pt x="1418" y="1787"/>
                    </a:cubicBezTo>
                    <a:lnTo>
                      <a:pt x="1787" y="1417"/>
                    </a:lnTo>
                    <a:cubicBezTo>
                      <a:pt x="1826" y="1378"/>
                      <a:pt x="1876" y="1360"/>
                      <a:pt x="1925" y="1360"/>
                    </a:cubicBezTo>
                    <a:cubicBezTo>
                      <a:pt x="1965" y="1360"/>
                      <a:pt x="2005" y="1372"/>
                      <a:pt x="2037" y="1394"/>
                    </a:cubicBezTo>
                    <a:lnTo>
                      <a:pt x="2858" y="1941"/>
                    </a:lnTo>
                    <a:cubicBezTo>
                      <a:pt x="2888" y="1965"/>
                      <a:pt x="2921" y="1977"/>
                      <a:pt x="2954" y="1977"/>
                    </a:cubicBezTo>
                    <a:cubicBezTo>
                      <a:pt x="2986" y="1977"/>
                      <a:pt x="3019" y="1965"/>
                      <a:pt x="3049" y="1941"/>
                    </a:cubicBezTo>
                    <a:cubicBezTo>
                      <a:pt x="3263" y="1822"/>
                      <a:pt x="3466" y="1727"/>
                      <a:pt x="3692" y="1668"/>
                    </a:cubicBezTo>
                    <a:cubicBezTo>
                      <a:pt x="3751" y="1656"/>
                      <a:pt x="3811" y="1596"/>
                      <a:pt x="3823" y="1537"/>
                    </a:cubicBezTo>
                    <a:lnTo>
                      <a:pt x="4013" y="572"/>
                    </a:lnTo>
                    <a:cubicBezTo>
                      <a:pt x="4037" y="477"/>
                      <a:pt x="4120" y="405"/>
                      <a:pt x="4228" y="405"/>
                    </a:cubicBezTo>
                    <a:lnTo>
                      <a:pt x="4763" y="405"/>
                    </a:lnTo>
                    <a:cubicBezTo>
                      <a:pt x="4870" y="405"/>
                      <a:pt x="4942" y="477"/>
                      <a:pt x="4966" y="572"/>
                    </a:cubicBezTo>
                    <a:lnTo>
                      <a:pt x="5168" y="1537"/>
                    </a:lnTo>
                    <a:cubicBezTo>
                      <a:pt x="5180" y="1608"/>
                      <a:pt x="5216" y="1656"/>
                      <a:pt x="5299" y="1668"/>
                    </a:cubicBezTo>
                    <a:cubicBezTo>
                      <a:pt x="5513" y="1727"/>
                      <a:pt x="5740" y="1822"/>
                      <a:pt x="5930" y="1941"/>
                    </a:cubicBezTo>
                    <a:cubicBezTo>
                      <a:pt x="5960" y="1953"/>
                      <a:pt x="5996" y="1959"/>
                      <a:pt x="6031" y="1959"/>
                    </a:cubicBezTo>
                    <a:cubicBezTo>
                      <a:pt x="6067" y="1959"/>
                      <a:pt x="6103" y="1953"/>
                      <a:pt x="6133" y="1941"/>
                    </a:cubicBezTo>
                    <a:lnTo>
                      <a:pt x="6942" y="1394"/>
                    </a:lnTo>
                    <a:cubicBezTo>
                      <a:pt x="6978" y="1368"/>
                      <a:pt x="7021" y="1356"/>
                      <a:pt x="7063" y="1356"/>
                    </a:cubicBezTo>
                    <a:cubicBezTo>
                      <a:pt x="7117" y="1356"/>
                      <a:pt x="7170" y="1377"/>
                      <a:pt x="7204" y="1417"/>
                    </a:cubicBezTo>
                    <a:lnTo>
                      <a:pt x="7573" y="1787"/>
                    </a:lnTo>
                    <a:cubicBezTo>
                      <a:pt x="7645" y="1870"/>
                      <a:pt x="7645" y="1965"/>
                      <a:pt x="7597" y="2049"/>
                    </a:cubicBezTo>
                    <a:lnTo>
                      <a:pt x="7049" y="2858"/>
                    </a:lnTo>
                    <a:cubicBezTo>
                      <a:pt x="7002" y="2918"/>
                      <a:pt x="7002" y="2989"/>
                      <a:pt x="7049" y="3061"/>
                    </a:cubicBezTo>
                    <a:cubicBezTo>
                      <a:pt x="7168" y="3263"/>
                      <a:pt x="7264" y="3477"/>
                      <a:pt x="7323" y="3692"/>
                    </a:cubicBezTo>
                    <a:cubicBezTo>
                      <a:pt x="7335" y="3751"/>
                      <a:pt x="7395" y="3811"/>
                      <a:pt x="7454" y="3834"/>
                    </a:cubicBezTo>
                    <a:lnTo>
                      <a:pt x="8419" y="4025"/>
                    </a:lnTo>
                    <a:cubicBezTo>
                      <a:pt x="8514" y="4037"/>
                      <a:pt x="8585" y="4132"/>
                      <a:pt x="8585" y="4227"/>
                    </a:cubicBezTo>
                    <a:lnTo>
                      <a:pt x="8585" y="4763"/>
                    </a:lnTo>
                    <a:cubicBezTo>
                      <a:pt x="8585" y="4870"/>
                      <a:pt x="8514" y="4942"/>
                      <a:pt x="8419" y="4977"/>
                    </a:cubicBezTo>
                    <a:lnTo>
                      <a:pt x="7454" y="5168"/>
                    </a:lnTo>
                    <a:cubicBezTo>
                      <a:pt x="7383" y="5180"/>
                      <a:pt x="7335" y="5227"/>
                      <a:pt x="7323" y="5299"/>
                    </a:cubicBezTo>
                    <a:cubicBezTo>
                      <a:pt x="7276" y="5466"/>
                      <a:pt x="7216" y="5632"/>
                      <a:pt x="7145" y="5775"/>
                    </a:cubicBezTo>
                    <a:cubicBezTo>
                      <a:pt x="7097" y="5870"/>
                      <a:pt x="7145" y="5966"/>
                      <a:pt x="7228" y="6013"/>
                    </a:cubicBezTo>
                    <a:cubicBezTo>
                      <a:pt x="7254" y="6026"/>
                      <a:pt x="7280" y="6032"/>
                      <a:pt x="7305" y="6032"/>
                    </a:cubicBezTo>
                    <a:cubicBezTo>
                      <a:pt x="7372" y="6032"/>
                      <a:pt x="7431" y="5991"/>
                      <a:pt x="7466" y="5930"/>
                    </a:cubicBezTo>
                    <a:cubicBezTo>
                      <a:pt x="7526" y="5799"/>
                      <a:pt x="7585" y="5644"/>
                      <a:pt x="7633" y="5501"/>
                    </a:cubicBezTo>
                    <a:lnTo>
                      <a:pt x="8490" y="5323"/>
                    </a:lnTo>
                    <a:cubicBezTo>
                      <a:pt x="8764" y="5263"/>
                      <a:pt x="8954" y="5037"/>
                      <a:pt x="8954" y="4751"/>
                    </a:cubicBezTo>
                    <a:lnTo>
                      <a:pt x="8954" y="4215"/>
                    </a:lnTo>
                    <a:cubicBezTo>
                      <a:pt x="8954" y="3942"/>
                      <a:pt x="8764" y="3715"/>
                      <a:pt x="8490" y="3644"/>
                    </a:cubicBezTo>
                    <a:lnTo>
                      <a:pt x="7633" y="3465"/>
                    </a:lnTo>
                    <a:cubicBezTo>
                      <a:pt x="7573" y="3287"/>
                      <a:pt x="7502" y="3120"/>
                      <a:pt x="7418" y="2953"/>
                    </a:cubicBezTo>
                    <a:lnTo>
                      <a:pt x="7918" y="2227"/>
                    </a:lnTo>
                    <a:cubicBezTo>
                      <a:pt x="8061" y="2001"/>
                      <a:pt x="8038" y="1679"/>
                      <a:pt x="7835" y="1489"/>
                    </a:cubicBezTo>
                    <a:lnTo>
                      <a:pt x="7466" y="1120"/>
                    </a:lnTo>
                    <a:cubicBezTo>
                      <a:pt x="7356" y="1010"/>
                      <a:pt x="7211" y="952"/>
                      <a:pt x="7061" y="952"/>
                    </a:cubicBezTo>
                    <a:cubicBezTo>
                      <a:pt x="6952" y="952"/>
                      <a:pt x="6840" y="983"/>
                      <a:pt x="6740" y="1048"/>
                    </a:cubicBezTo>
                    <a:lnTo>
                      <a:pt x="6013" y="1537"/>
                    </a:lnTo>
                    <a:cubicBezTo>
                      <a:pt x="5847" y="1453"/>
                      <a:pt x="5668" y="1370"/>
                      <a:pt x="5490" y="1334"/>
                    </a:cubicBezTo>
                    <a:lnTo>
                      <a:pt x="5311" y="465"/>
                    </a:lnTo>
                    <a:cubicBezTo>
                      <a:pt x="5251" y="203"/>
                      <a:pt x="5025" y="1"/>
                      <a:pt x="47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1" name="Google Shape;10671;p67"/>
              <p:cNvSpPr/>
              <p:nvPr/>
            </p:nvSpPr>
            <p:spPr>
              <a:xfrm>
                <a:off x="2592191" y="2821673"/>
                <a:ext cx="113461" cy="9834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097" extrusionOk="0">
                    <a:moveTo>
                      <a:pt x="1524" y="0"/>
                    </a:moveTo>
                    <a:cubicBezTo>
                      <a:pt x="989" y="0"/>
                      <a:pt x="465" y="215"/>
                      <a:pt x="72" y="584"/>
                    </a:cubicBezTo>
                    <a:cubicBezTo>
                      <a:pt x="0" y="655"/>
                      <a:pt x="0" y="774"/>
                      <a:pt x="72" y="834"/>
                    </a:cubicBezTo>
                    <a:cubicBezTo>
                      <a:pt x="113" y="876"/>
                      <a:pt x="164" y="896"/>
                      <a:pt x="212" y="896"/>
                    </a:cubicBezTo>
                    <a:cubicBezTo>
                      <a:pt x="259" y="896"/>
                      <a:pt x="304" y="876"/>
                      <a:pt x="334" y="834"/>
                    </a:cubicBezTo>
                    <a:cubicBezTo>
                      <a:pt x="643" y="524"/>
                      <a:pt x="1072" y="358"/>
                      <a:pt x="1500" y="358"/>
                    </a:cubicBezTo>
                    <a:cubicBezTo>
                      <a:pt x="2441" y="358"/>
                      <a:pt x="3203" y="1120"/>
                      <a:pt x="3203" y="2060"/>
                    </a:cubicBezTo>
                    <a:cubicBezTo>
                      <a:pt x="3203" y="2322"/>
                      <a:pt x="3144" y="2596"/>
                      <a:pt x="3024" y="2834"/>
                    </a:cubicBezTo>
                    <a:cubicBezTo>
                      <a:pt x="2965" y="2941"/>
                      <a:pt x="3013" y="3037"/>
                      <a:pt x="3096" y="3084"/>
                    </a:cubicBezTo>
                    <a:cubicBezTo>
                      <a:pt x="3132" y="3096"/>
                      <a:pt x="3155" y="3096"/>
                      <a:pt x="3191" y="3096"/>
                    </a:cubicBezTo>
                    <a:cubicBezTo>
                      <a:pt x="3251" y="3096"/>
                      <a:pt x="3322" y="3072"/>
                      <a:pt x="3346" y="3001"/>
                    </a:cubicBezTo>
                    <a:cubicBezTo>
                      <a:pt x="3501" y="2715"/>
                      <a:pt x="3572" y="2382"/>
                      <a:pt x="3572" y="2060"/>
                    </a:cubicBezTo>
                    <a:cubicBezTo>
                      <a:pt x="3572" y="929"/>
                      <a:pt x="2655" y="0"/>
                      <a:pt x="15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2" name="Google Shape;10672;p67"/>
              <p:cNvSpPr/>
              <p:nvPr/>
            </p:nvSpPr>
            <p:spPr>
              <a:xfrm>
                <a:off x="2574408" y="2862129"/>
                <a:ext cx="106665" cy="90756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858" extrusionOk="0">
                    <a:moveTo>
                      <a:pt x="294" y="1"/>
                    </a:moveTo>
                    <a:cubicBezTo>
                      <a:pt x="218" y="1"/>
                      <a:pt x="145" y="48"/>
                      <a:pt x="108" y="131"/>
                    </a:cubicBezTo>
                    <a:cubicBezTo>
                      <a:pt x="36" y="334"/>
                      <a:pt x="1" y="572"/>
                      <a:pt x="1" y="798"/>
                    </a:cubicBezTo>
                    <a:cubicBezTo>
                      <a:pt x="1" y="1929"/>
                      <a:pt x="917" y="2858"/>
                      <a:pt x="2049" y="2858"/>
                    </a:cubicBezTo>
                    <a:cubicBezTo>
                      <a:pt x="2477" y="2858"/>
                      <a:pt x="2894" y="2715"/>
                      <a:pt x="3251" y="2465"/>
                    </a:cubicBezTo>
                    <a:cubicBezTo>
                      <a:pt x="3346" y="2405"/>
                      <a:pt x="3358" y="2286"/>
                      <a:pt x="3299" y="2215"/>
                    </a:cubicBezTo>
                    <a:cubicBezTo>
                      <a:pt x="3263" y="2158"/>
                      <a:pt x="3206" y="2131"/>
                      <a:pt x="3151" y="2131"/>
                    </a:cubicBezTo>
                    <a:cubicBezTo>
                      <a:pt x="3114" y="2131"/>
                      <a:pt x="3077" y="2143"/>
                      <a:pt x="3049" y="2167"/>
                    </a:cubicBezTo>
                    <a:cubicBezTo>
                      <a:pt x="2763" y="2382"/>
                      <a:pt x="2406" y="2501"/>
                      <a:pt x="2049" y="2501"/>
                    </a:cubicBezTo>
                    <a:cubicBezTo>
                      <a:pt x="1108" y="2501"/>
                      <a:pt x="346" y="1739"/>
                      <a:pt x="346" y="798"/>
                    </a:cubicBezTo>
                    <a:cubicBezTo>
                      <a:pt x="346" y="608"/>
                      <a:pt x="382" y="429"/>
                      <a:pt x="441" y="250"/>
                    </a:cubicBezTo>
                    <a:cubicBezTo>
                      <a:pt x="501" y="143"/>
                      <a:pt x="441" y="36"/>
                      <a:pt x="358" y="12"/>
                    </a:cubicBezTo>
                    <a:cubicBezTo>
                      <a:pt x="337" y="4"/>
                      <a:pt x="315" y="1"/>
                      <a:pt x="29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3" name="Google Shape;10673;p67"/>
              <p:cNvSpPr/>
              <p:nvPr/>
            </p:nvSpPr>
            <p:spPr>
              <a:xfrm>
                <a:off x="2676881" y="2923385"/>
                <a:ext cx="191324" cy="191324"/>
              </a:xfrm>
              <a:custGeom>
                <a:avLst/>
                <a:gdLst/>
                <a:ahLst/>
                <a:cxnLst/>
                <a:rect l="l" t="t" r="r" b="b"/>
                <a:pathLst>
                  <a:path w="6025" h="6025" extrusionOk="0">
                    <a:moveTo>
                      <a:pt x="2810" y="0"/>
                    </a:moveTo>
                    <a:cubicBezTo>
                      <a:pt x="2608" y="0"/>
                      <a:pt x="2429" y="155"/>
                      <a:pt x="2382" y="357"/>
                    </a:cubicBezTo>
                    <a:lnTo>
                      <a:pt x="2274" y="893"/>
                    </a:lnTo>
                    <a:cubicBezTo>
                      <a:pt x="2191" y="929"/>
                      <a:pt x="2084" y="965"/>
                      <a:pt x="1989" y="1012"/>
                    </a:cubicBezTo>
                    <a:lnTo>
                      <a:pt x="1548" y="715"/>
                    </a:lnTo>
                    <a:cubicBezTo>
                      <a:pt x="1475" y="666"/>
                      <a:pt x="1393" y="643"/>
                      <a:pt x="1313" y="643"/>
                    </a:cubicBezTo>
                    <a:cubicBezTo>
                      <a:pt x="1198" y="643"/>
                      <a:pt x="1085" y="690"/>
                      <a:pt x="1000" y="774"/>
                    </a:cubicBezTo>
                    <a:lnTo>
                      <a:pt x="738" y="1024"/>
                    </a:lnTo>
                    <a:cubicBezTo>
                      <a:pt x="596" y="1179"/>
                      <a:pt x="572" y="1417"/>
                      <a:pt x="679" y="1584"/>
                    </a:cubicBezTo>
                    <a:lnTo>
                      <a:pt x="977" y="2024"/>
                    </a:lnTo>
                    <a:cubicBezTo>
                      <a:pt x="917" y="2143"/>
                      <a:pt x="858" y="2274"/>
                      <a:pt x="834" y="2417"/>
                    </a:cubicBezTo>
                    <a:cubicBezTo>
                      <a:pt x="798" y="2512"/>
                      <a:pt x="858" y="2608"/>
                      <a:pt x="965" y="2631"/>
                    </a:cubicBezTo>
                    <a:cubicBezTo>
                      <a:pt x="986" y="2639"/>
                      <a:pt x="1006" y="2642"/>
                      <a:pt x="1025" y="2642"/>
                    </a:cubicBezTo>
                    <a:cubicBezTo>
                      <a:pt x="1103" y="2642"/>
                      <a:pt x="1162" y="2587"/>
                      <a:pt x="1191" y="2501"/>
                    </a:cubicBezTo>
                    <a:cubicBezTo>
                      <a:pt x="1227" y="2358"/>
                      <a:pt x="1298" y="2215"/>
                      <a:pt x="1346" y="2096"/>
                    </a:cubicBezTo>
                    <a:cubicBezTo>
                      <a:pt x="1381" y="2036"/>
                      <a:pt x="1381" y="1965"/>
                      <a:pt x="1346" y="1905"/>
                    </a:cubicBezTo>
                    <a:lnTo>
                      <a:pt x="1000" y="1369"/>
                    </a:lnTo>
                    <a:cubicBezTo>
                      <a:pt x="977" y="1346"/>
                      <a:pt x="977" y="1310"/>
                      <a:pt x="1012" y="1286"/>
                    </a:cubicBezTo>
                    <a:lnTo>
                      <a:pt x="1262" y="1024"/>
                    </a:lnTo>
                    <a:cubicBezTo>
                      <a:pt x="1283" y="1010"/>
                      <a:pt x="1300" y="1004"/>
                      <a:pt x="1318" y="1004"/>
                    </a:cubicBezTo>
                    <a:cubicBezTo>
                      <a:pt x="1330" y="1004"/>
                      <a:pt x="1343" y="1007"/>
                      <a:pt x="1358" y="1012"/>
                    </a:cubicBezTo>
                    <a:lnTo>
                      <a:pt x="1893" y="1369"/>
                    </a:lnTo>
                    <a:cubicBezTo>
                      <a:pt x="1923" y="1393"/>
                      <a:pt x="1956" y="1405"/>
                      <a:pt x="1989" y="1405"/>
                    </a:cubicBezTo>
                    <a:cubicBezTo>
                      <a:pt x="2021" y="1405"/>
                      <a:pt x="2054" y="1393"/>
                      <a:pt x="2084" y="1369"/>
                    </a:cubicBezTo>
                    <a:cubicBezTo>
                      <a:pt x="2215" y="1298"/>
                      <a:pt x="2346" y="1238"/>
                      <a:pt x="2489" y="1203"/>
                    </a:cubicBezTo>
                    <a:cubicBezTo>
                      <a:pt x="2548" y="1191"/>
                      <a:pt x="2608" y="1131"/>
                      <a:pt x="2620" y="1072"/>
                    </a:cubicBezTo>
                    <a:lnTo>
                      <a:pt x="2751" y="429"/>
                    </a:lnTo>
                    <a:cubicBezTo>
                      <a:pt x="2751" y="405"/>
                      <a:pt x="2786" y="369"/>
                      <a:pt x="2822" y="369"/>
                    </a:cubicBezTo>
                    <a:lnTo>
                      <a:pt x="3167" y="369"/>
                    </a:lnTo>
                    <a:cubicBezTo>
                      <a:pt x="3203" y="369"/>
                      <a:pt x="3227" y="405"/>
                      <a:pt x="3239" y="429"/>
                    </a:cubicBezTo>
                    <a:lnTo>
                      <a:pt x="3382" y="1072"/>
                    </a:lnTo>
                    <a:cubicBezTo>
                      <a:pt x="3394" y="1143"/>
                      <a:pt x="3429" y="1191"/>
                      <a:pt x="3513" y="1203"/>
                    </a:cubicBezTo>
                    <a:cubicBezTo>
                      <a:pt x="3656" y="1250"/>
                      <a:pt x="3786" y="1310"/>
                      <a:pt x="3917" y="1369"/>
                    </a:cubicBezTo>
                    <a:cubicBezTo>
                      <a:pt x="3947" y="1387"/>
                      <a:pt x="3980" y="1396"/>
                      <a:pt x="4013" y="1396"/>
                    </a:cubicBezTo>
                    <a:cubicBezTo>
                      <a:pt x="4045" y="1396"/>
                      <a:pt x="4078" y="1387"/>
                      <a:pt x="4108" y="1369"/>
                    </a:cubicBezTo>
                    <a:lnTo>
                      <a:pt x="4644" y="1012"/>
                    </a:lnTo>
                    <a:cubicBezTo>
                      <a:pt x="4654" y="1007"/>
                      <a:pt x="4665" y="1004"/>
                      <a:pt x="4678" y="1004"/>
                    </a:cubicBezTo>
                    <a:cubicBezTo>
                      <a:pt x="4695" y="1004"/>
                      <a:pt x="4713" y="1010"/>
                      <a:pt x="4727" y="1024"/>
                    </a:cubicBezTo>
                    <a:lnTo>
                      <a:pt x="4989" y="1286"/>
                    </a:lnTo>
                    <a:cubicBezTo>
                      <a:pt x="5013" y="1310"/>
                      <a:pt x="5013" y="1346"/>
                      <a:pt x="5001" y="1369"/>
                    </a:cubicBezTo>
                    <a:lnTo>
                      <a:pt x="4644" y="1905"/>
                    </a:lnTo>
                    <a:cubicBezTo>
                      <a:pt x="4596" y="1965"/>
                      <a:pt x="4596" y="2036"/>
                      <a:pt x="4644" y="2096"/>
                    </a:cubicBezTo>
                    <a:cubicBezTo>
                      <a:pt x="4715" y="2239"/>
                      <a:pt x="4775" y="2370"/>
                      <a:pt x="4810" y="2501"/>
                    </a:cubicBezTo>
                    <a:cubicBezTo>
                      <a:pt x="4822" y="2560"/>
                      <a:pt x="4882" y="2620"/>
                      <a:pt x="4941" y="2631"/>
                    </a:cubicBezTo>
                    <a:lnTo>
                      <a:pt x="5584" y="2774"/>
                    </a:lnTo>
                    <a:cubicBezTo>
                      <a:pt x="5608" y="2774"/>
                      <a:pt x="5644" y="2798"/>
                      <a:pt x="5644" y="2846"/>
                    </a:cubicBezTo>
                    <a:lnTo>
                      <a:pt x="5644" y="3191"/>
                    </a:lnTo>
                    <a:cubicBezTo>
                      <a:pt x="5644" y="3215"/>
                      <a:pt x="5608" y="3251"/>
                      <a:pt x="5584" y="3263"/>
                    </a:cubicBezTo>
                    <a:lnTo>
                      <a:pt x="4941" y="3393"/>
                    </a:lnTo>
                    <a:cubicBezTo>
                      <a:pt x="4870" y="3405"/>
                      <a:pt x="4822" y="3453"/>
                      <a:pt x="4810" y="3524"/>
                    </a:cubicBezTo>
                    <a:cubicBezTo>
                      <a:pt x="4763" y="3679"/>
                      <a:pt x="4703" y="3810"/>
                      <a:pt x="4644" y="3929"/>
                    </a:cubicBezTo>
                    <a:cubicBezTo>
                      <a:pt x="4608" y="3989"/>
                      <a:pt x="4608" y="4060"/>
                      <a:pt x="4644" y="4120"/>
                    </a:cubicBezTo>
                    <a:lnTo>
                      <a:pt x="5001" y="4656"/>
                    </a:lnTo>
                    <a:cubicBezTo>
                      <a:pt x="5013" y="4691"/>
                      <a:pt x="5013" y="4715"/>
                      <a:pt x="4989" y="4751"/>
                    </a:cubicBezTo>
                    <a:lnTo>
                      <a:pt x="4727" y="5001"/>
                    </a:lnTo>
                    <a:cubicBezTo>
                      <a:pt x="4714" y="5020"/>
                      <a:pt x="4697" y="5029"/>
                      <a:pt x="4681" y="5029"/>
                    </a:cubicBezTo>
                    <a:cubicBezTo>
                      <a:pt x="4668" y="5029"/>
                      <a:pt x="4654" y="5023"/>
                      <a:pt x="4644" y="5013"/>
                    </a:cubicBezTo>
                    <a:lnTo>
                      <a:pt x="4108" y="4656"/>
                    </a:lnTo>
                    <a:cubicBezTo>
                      <a:pt x="4078" y="4638"/>
                      <a:pt x="4045" y="4629"/>
                      <a:pt x="4013" y="4629"/>
                    </a:cubicBezTo>
                    <a:cubicBezTo>
                      <a:pt x="3980" y="4629"/>
                      <a:pt x="3947" y="4638"/>
                      <a:pt x="3917" y="4656"/>
                    </a:cubicBezTo>
                    <a:cubicBezTo>
                      <a:pt x="3775" y="4739"/>
                      <a:pt x="3644" y="4798"/>
                      <a:pt x="3513" y="4822"/>
                    </a:cubicBezTo>
                    <a:cubicBezTo>
                      <a:pt x="3453" y="4834"/>
                      <a:pt x="3394" y="4894"/>
                      <a:pt x="3382" y="4953"/>
                    </a:cubicBezTo>
                    <a:lnTo>
                      <a:pt x="3239" y="5596"/>
                    </a:lnTo>
                    <a:cubicBezTo>
                      <a:pt x="3239" y="5632"/>
                      <a:pt x="3215" y="5656"/>
                      <a:pt x="3167" y="5656"/>
                    </a:cubicBezTo>
                    <a:lnTo>
                      <a:pt x="2822" y="5656"/>
                    </a:lnTo>
                    <a:cubicBezTo>
                      <a:pt x="2798" y="5656"/>
                      <a:pt x="2763" y="5632"/>
                      <a:pt x="2751" y="5596"/>
                    </a:cubicBezTo>
                    <a:lnTo>
                      <a:pt x="2620" y="4953"/>
                    </a:lnTo>
                    <a:cubicBezTo>
                      <a:pt x="2608" y="4882"/>
                      <a:pt x="2560" y="4834"/>
                      <a:pt x="2489" y="4822"/>
                    </a:cubicBezTo>
                    <a:cubicBezTo>
                      <a:pt x="2334" y="4775"/>
                      <a:pt x="2203" y="4715"/>
                      <a:pt x="2084" y="4656"/>
                    </a:cubicBezTo>
                    <a:cubicBezTo>
                      <a:pt x="2054" y="4644"/>
                      <a:pt x="2021" y="4638"/>
                      <a:pt x="1989" y="4638"/>
                    </a:cubicBezTo>
                    <a:cubicBezTo>
                      <a:pt x="1956" y="4638"/>
                      <a:pt x="1923" y="4644"/>
                      <a:pt x="1893" y="4656"/>
                    </a:cubicBezTo>
                    <a:lnTo>
                      <a:pt x="1358" y="5013"/>
                    </a:lnTo>
                    <a:cubicBezTo>
                      <a:pt x="1342" y="5023"/>
                      <a:pt x="1328" y="5029"/>
                      <a:pt x="1314" y="5029"/>
                    </a:cubicBezTo>
                    <a:cubicBezTo>
                      <a:pt x="1298" y="5029"/>
                      <a:pt x="1282" y="5020"/>
                      <a:pt x="1262" y="5001"/>
                    </a:cubicBezTo>
                    <a:lnTo>
                      <a:pt x="1012" y="4751"/>
                    </a:lnTo>
                    <a:cubicBezTo>
                      <a:pt x="977" y="4715"/>
                      <a:pt x="977" y="4691"/>
                      <a:pt x="1000" y="4656"/>
                    </a:cubicBezTo>
                    <a:lnTo>
                      <a:pt x="1346" y="4120"/>
                    </a:lnTo>
                    <a:cubicBezTo>
                      <a:pt x="1393" y="4060"/>
                      <a:pt x="1393" y="3989"/>
                      <a:pt x="1346" y="3929"/>
                    </a:cubicBezTo>
                    <a:cubicBezTo>
                      <a:pt x="1274" y="3798"/>
                      <a:pt x="1215" y="3667"/>
                      <a:pt x="1191" y="3524"/>
                    </a:cubicBezTo>
                    <a:cubicBezTo>
                      <a:pt x="1167" y="3465"/>
                      <a:pt x="1108" y="3405"/>
                      <a:pt x="1048" y="3393"/>
                    </a:cubicBezTo>
                    <a:lnTo>
                      <a:pt x="417" y="3263"/>
                    </a:lnTo>
                    <a:cubicBezTo>
                      <a:pt x="381" y="3263"/>
                      <a:pt x="357" y="3227"/>
                      <a:pt x="357" y="3191"/>
                    </a:cubicBezTo>
                    <a:lnTo>
                      <a:pt x="357" y="2846"/>
                    </a:lnTo>
                    <a:cubicBezTo>
                      <a:pt x="357" y="2810"/>
                      <a:pt x="381" y="2786"/>
                      <a:pt x="417" y="2774"/>
                    </a:cubicBezTo>
                    <a:lnTo>
                      <a:pt x="453" y="2751"/>
                    </a:lnTo>
                    <a:cubicBezTo>
                      <a:pt x="560" y="2739"/>
                      <a:pt x="619" y="2631"/>
                      <a:pt x="608" y="2548"/>
                    </a:cubicBezTo>
                    <a:cubicBezTo>
                      <a:pt x="597" y="2450"/>
                      <a:pt x="506" y="2392"/>
                      <a:pt x="427" y="2392"/>
                    </a:cubicBezTo>
                    <a:cubicBezTo>
                      <a:pt x="419" y="2392"/>
                      <a:pt x="412" y="2392"/>
                      <a:pt x="405" y="2393"/>
                    </a:cubicBezTo>
                    <a:lnTo>
                      <a:pt x="357" y="2417"/>
                    </a:lnTo>
                    <a:cubicBezTo>
                      <a:pt x="143" y="2453"/>
                      <a:pt x="0" y="2631"/>
                      <a:pt x="0" y="2846"/>
                    </a:cubicBezTo>
                    <a:lnTo>
                      <a:pt x="0" y="3191"/>
                    </a:lnTo>
                    <a:cubicBezTo>
                      <a:pt x="0" y="3393"/>
                      <a:pt x="143" y="3572"/>
                      <a:pt x="357" y="3620"/>
                    </a:cubicBezTo>
                    <a:lnTo>
                      <a:pt x="893" y="3727"/>
                    </a:lnTo>
                    <a:cubicBezTo>
                      <a:pt x="917" y="3810"/>
                      <a:pt x="965" y="3917"/>
                      <a:pt x="1012" y="4001"/>
                    </a:cubicBezTo>
                    <a:lnTo>
                      <a:pt x="715" y="4453"/>
                    </a:lnTo>
                    <a:cubicBezTo>
                      <a:pt x="596" y="4632"/>
                      <a:pt x="619" y="4858"/>
                      <a:pt x="774" y="5001"/>
                    </a:cubicBezTo>
                    <a:lnTo>
                      <a:pt x="1024" y="5251"/>
                    </a:lnTo>
                    <a:cubicBezTo>
                      <a:pt x="1112" y="5339"/>
                      <a:pt x="1227" y="5381"/>
                      <a:pt x="1338" y="5381"/>
                    </a:cubicBezTo>
                    <a:cubicBezTo>
                      <a:pt x="1423" y="5381"/>
                      <a:pt x="1505" y="5357"/>
                      <a:pt x="1572" y="5310"/>
                    </a:cubicBezTo>
                    <a:lnTo>
                      <a:pt x="2024" y="5013"/>
                    </a:lnTo>
                    <a:cubicBezTo>
                      <a:pt x="2108" y="5060"/>
                      <a:pt x="2203" y="5108"/>
                      <a:pt x="2310" y="5132"/>
                    </a:cubicBezTo>
                    <a:lnTo>
                      <a:pt x="2405" y="5668"/>
                    </a:lnTo>
                    <a:cubicBezTo>
                      <a:pt x="2453" y="5882"/>
                      <a:pt x="2632" y="6025"/>
                      <a:pt x="2846" y="6025"/>
                    </a:cubicBezTo>
                    <a:lnTo>
                      <a:pt x="3179" y="6025"/>
                    </a:lnTo>
                    <a:cubicBezTo>
                      <a:pt x="3394" y="6025"/>
                      <a:pt x="3572" y="5882"/>
                      <a:pt x="3620" y="5668"/>
                    </a:cubicBezTo>
                    <a:lnTo>
                      <a:pt x="3715" y="5132"/>
                    </a:lnTo>
                    <a:cubicBezTo>
                      <a:pt x="3810" y="5108"/>
                      <a:pt x="3917" y="5060"/>
                      <a:pt x="4001" y="5013"/>
                    </a:cubicBezTo>
                    <a:lnTo>
                      <a:pt x="4453" y="5310"/>
                    </a:lnTo>
                    <a:cubicBezTo>
                      <a:pt x="4529" y="5361"/>
                      <a:pt x="4611" y="5386"/>
                      <a:pt x="4692" y="5386"/>
                    </a:cubicBezTo>
                    <a:cubicBezTo>
                      <a:pt x="4803" y="5386"/>
                      <a:pt x="4912" y="5340"/>
                      <a:pt x="5001" y="5251"/>
                    </a:cubicBezTo>
                    <a:lnTo>
                      <a:pt x="5251" y="5001"/>
                    </a:lnTo>
                    <a:cubicBezTo>
                      <a:pt x="5406" y="4858"/>
                      <a:pt x="5418" y="4620"/>
                      <a:pt x="5310" y="4453"/>
                    </a:cubicBezTo>
                    <a:lnTo>
                      <a:pt x="5013" y="4001"/>
                    </a:lnTo>
                    <a:cubicBezTo>
                      <a:pt x="5060" y="3917"/>
                      <a:pt x="5108" y="3822"/>
                      <a:pt x="5132" y="3727"/>
                    </a:cubicBezTo>
                    <a:lnTo>
                      <a:pt x="5668" y="3620"/>
                    </a:lnTo>
                    <a:cubicBezTo>
                      <a:pt x="5882" y="3572"/>
                      <a:pt x="6025" y="3393"/>
                      <a:pt x="6025" y="3191"/>
                    </a:cubicBezTo>
                    <a:lnTo>
                      <a:pt x="6025" y="2846"/>
                    </a:lnTo>
                    <a:cubicBezTo>
                      <a:pt x="6001" y="2631"/>
                      <a:pt x="5846" y="2453"/>
                      <a:pt x="5644" y="2417"/>
                    </a:cubicBezTo>
                    <a:lnTo>
                      <a:pt x="5108" y="2310"/>
                    </a:lnTo>
                    <a:cubicBezTo>
                      <a:pt x="5072" y="2215"/>
                      <a:pt x="5025" y="2120"/>
                      <a:pt x="4989" y="2024"/>
                    </a:cubicBezTo>
                    <a:lnTo>
                      <a:pt x="5287" y="1584"/>
                    </a:lnTo>
                    <a:cubicBezTo>
                      <a:pt x="5406" y="1405"/>
                      <a:pt x="5370" y="1179"/>
                      <a:pt x="5227" y="1024"/>
                    </a:cubicBezTo>
                    <a:lnTo>
                      <a:pt x="4965" y="774"/>
                    </a:lnTo>
                    <a:cubicBezTo>
                      <a:pt x="4882" y="691"/>
                      <a:pt x="4766" y="648"/>
                      <a:pt x="4651" y="648"/>
                    </a:cubicBezTo>
                    <a:cubicBezTo>
                      <a:pt x="4569" y="648"/>
                      <a:pt x="4487" y="670"/>
                      <a:pt x="4418" y="715"/>
                    </a:cubicBezTo>
                    <a:lnTo>
                      <a:pt x="3977" y="1012"/>
                    </a:lnTo>
                    <a:cubicBezTo>
                      <a:pt x="3882" y="965"/>
                      <a:pt x="3786" y="929"/>
                      <a:pt x="3691" y="893"/>
                    </a:cubicBezTo>
                    <a:lnTo>
                      <a:pt x="3584" y="357"/>
                    </a:lnTo>
                    <a:cubicBezTo>
                      <a:pt x="3536" y="155"/>
                      <a:pt x="3358" y="0"/>
                      <a:pt x="31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4" name="Google Shape;10674;p67"/>
              <p:cNvSpPr/>
              <p:nvPr/>
            </p:nvSpPr>
            <p:spPr>
              <a:xfrm>
                <a:off x="2738867" y="2986895"/>
                <a:ext cx="65066" cy="65066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25" y="0"/>
                    </a:moveTo>
                    <a:cubicBezTo>
                      <a:pt x="453" y="0"/>
                      <a:pt x="1" y="453"/>
                      <a:pt x="1" y="1024"/>
                    </a:cubicBezTo>
                    <a:cubicBezTo>
                      <a:pt x="1" y="1584"/>
                      <a:pt x="453" y="2048"/>
                      <a:pt x="1025" y="2048"/>
                    </a:cubicBezTo>
                    <a:cubicBezTo>
                      <a:pt x="1251" y="2048"/>
                      <a:pt x="1465" y="1977"/>
                      <a:pt x="1644" y="1846"/>
                    </a:cubicBezTo>
                    <a:cubicBezTo>
                      <a:pt x="1727" y="1786"/>
                      <a:pt x="1739" y="1667"/>
                      <a:pt x="1680" y="1584"/>
                    </a:cubicBezTo>
                    <a:cubicBezTo>
                      <a:pt x="1646" y="1543"/>
                      <a:pt x="1593" y="1522"/>
                      <a:pt x="1540" y="1522"/>
                    </a:cubicBezTo>
                    <a:cubicBezTo>
                      <a:pt x="1500" y="1522"/>
                      <a:pt x="1461" y="1534"/>
                      <a:pt x="1430" y="1560"/>
                    </a:cubicBezTo>
                    <a:cubicBezTo>
                      <a:pt x="1311" y="1644"/>
                      <a:pt x="1168" y="1691"/>
                      <a:pt x="1025" y="1691"/>
                    </a:cubicBezTo>
                    <a:cubicBezTo>
                      <a:pt x="668" y="1691"/>
                      <a:pt x="370" y="1393"/>
                      <a:pt x="370" y="1036"/>
                    </a:cubicBezTo>
                    <a:cubicBezTo>
                      <a:pt x="382" y="655"/>
                      <a:pt x="680" y="370"/>
                      <a:pt x="1037" y="370"/>
                    </a:cubicBezTo>
                    <a:cubicBezTo>
                      <a:pt x="1394" y="370"/>
                      <a:pt x="1692" y="667"/>
                      <a:pt x="1692" y="1024"/>
                    </a:cubicBezTo>
                    <a:cubicBezTo>
                      <a:pt x="1692" y="1132"/>
                      <a:pt x="1775" y="1203"/>
                      <a:pt x="1870" y="1203"/>
                    </a:cubicBezTo>
                    <a:cubicBezTo>
                      <a:pt x="1965" y="1203"/>
                      <a:pt x="2049" y="1108"/>
                      <a:pt x="2049" y="1024"/>
                    </a:cubicBezTo>
                    <a:cubicBezTo>
                      <a:pt x="2049" y="453"/>
                      <a:pt x="1584" y="0"/>
                      <a:pt x="10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5" name="Google Shape;10675;p67"/>
              <p:cNvSpPr/>
              <p:nvPr/>
            </p:nvSpPr>
            <p:spPr>
              <a:xfrm>
                <a:off x="2604670" y="2851904"/>
                <a:ext cx="70718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40" extrusionOk="0">
                    <a:moveTo>
                      <a:pt x="1107" y="382"/>
                    </a:moveTo>
                    <a:cubicBezTo>
                      <a:pt x="1512" y="382"/>
                      <a:pt x="1858" y="715"/>
                      <a:pt x="1858" y="1120"/>
                    </a:cubicBezTo>
                    <a:cubicBezTo>
                      <a:pt x="1858" y="1525"/>
                      <a:pt x="1512" y="1870"/>
                      <a:pt x="1107" y="1870"/>
                    </a:cubicBezTo>
                    <a:cubicBezTo>
                      <a:pt x="691" y="1870"/>
                      <a:pt x="369" y="1525"/>
                      <a:pt x="369" y="1120"/>
                    </a:cubicBezTo>
                    <a:cubicBezTo>
                      <a:pt x="369" y="703"/>
                      <a:pt x="703" y="382"/>
                      <a:pt x="1107" y="382"/>
                    </a:cubicBezTo>
                    <a:close/>
                    <a:moveTo>
                      <a:pt x="1107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0" y="1727"/>
                      <a:pt x="500" y="2239"/>
                      <a:pt x="1107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76" name="Google Shape;10676;p67"/>
            <p:cNvGrpSpPr/>
            <p:nvPr/>
          </p:nvGrpSpPr>
          <p:grpSpPr>
            <a:xfrm>
              <a:off x="860940" y="2746477"/>
              <a:ext cx="371883" cy="365691"/>
              <a:chOff x="860940" y="2746477"/>
              <a:chExt cx="371883" cy="365691"/>
            </a:xfrm>
            <a:solidFill>
              <a:srgbClr val="000000"/>
            </a:solidFill>
          </p:grpSpPr>
          <p:sp>
            <p:nvSpPr>
              <p:cNvPr id="10677" name="Google Shape;10677;p67"/>
              <p:cNvSpPr/>
              <p:nvPr/>
            </p:nvSpPr>
            <p:spPr>
              <a:xfrm>
                <a:off x="908191" y="3026302"/>
                <a:ext cx="30294" cy="2896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2" extrusionOk="0">
                    <a:moveTo>
                      <a:pt x="763" y="1"/>
                    </a:moveTo>
                    <a:cubicBezTo>
                      <a:pt x="718" y="1"/>
                      <a:pt x="674" y="16"/>
                      <a:pt x="644" y="45"/>
                    </a:cubicBezTo>
                    <a:lnTo>
                      <a:pt x="60" y="629"/>
                    </a:lnTo>
                    <a:cubicBezTo>
                      <a:pt x="1" y="688"/>
                      <a:pt x="1" y="807"/>
                      <a:pt x="60" y="867"/>
                    </a:cubicBezTo>
                    <a:cubicBezTo>
                      <a:pt x="90" y="897"/>
                      <a:pt x="135" y="911"/>
                      <a:pt x="179" y="911"/>
                    </a:cubicBezTo>
                    <a:cubicBezTo>
                      <a:pt x="224" y="911"/>
                      <a:pt x="269" y="897"/>
                      <a:pt x="299" y="867"/>
                    </a:cubicBezTo>
                    <a:lnTo>
                      <a:pt x="882" y="283"/>
                    </a:lnTo>
                    <a:cubicBezTo>
                      <a:pt x="953" y="224"/>
                      <a:pt x="953" y="105"/>
                      <a:pt x="882" y="45"/>
                    </a:cubicBezTo>
                    <a:cubicBezTo>
                      <a:pt x="852" y="16"/>
                      <a:pt x="807" y="1"/>
                      <a:pt x="7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8" name="Google Shape;10678;p67"/>
              <p:cNvSpPr/>
              <p:nvPr/>
            </p:nvSpPr>
            <p:spPr>
              <a:xfrm>
                <a:off x="943757" y="3061836"/>
                <a:ext cx="30263" cy="2896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2" extrusionOk="0">
                    <a:moveTo>
                      <a:pt x="762" y="1"/>
                    </a:moveTo>
                    <a:cubicBezTo>
                      <a:pt x="717" y="1"/>
                      <a:pt x="673" y="16"/>
                      <a:pt x="643" y="46"/>
                    </a:cubicBezTo>
                    <a:lnTo>
                      <a:pt x="60" y="629"/>
                    </a:lnTo>
                    <a:cubicBezTo>
                      <a:pt x="0" y="688"/>
                      <a:pt x="0" y="807"/>
                      <a:pt x="60" y="867"/>
                    </a:cubicBezTo>
                    <a:cubicBezTo>
                      <a:pt x="89" y="897"/>
                      <a:pt x="134" y="912"/>
                      <a:pt x="179" y="912"/>
                    </a:cubicBezTo>
                    <a:cubicBezTo>
                      <a:pt x="223" y="912"/>
                      <a:pt x="268" y="897"/>
                      <a:pt x="298" y="867"/>
                    </a:cubicBezTo>
                    <a:lnTo>
                      <a:pt x="881" y="284"/>
                    </a:lnTo>
                    <a:cubicBezTo>
                      <a:pt x="953" y="224"/>
                      <a:pt x="953" y="105"/>
                      <a:pt x="881" y="46"/>
                    </a:cubicBezTo>
                    <a:cubicBezTo>
                      <a:pt x="851" y="16"/>
                      <a:pt x="807" y="1"/>
                      <a:pt x="7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9" name="Google Shape;10679;p67"/>
              <p:cNvSpPr/>
              <p:nvPr/>
            </p:nvSpPr>
            <p:spPr>
              <a:xfrm>
                <a:off x="926355" y="3044085"/>
                <a:ext cx="29881" cy="28579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00" extrusionOk="0">
                    <a:moveTo>
                      <a:pt x="762" y="0"/>
                    </a:moveTo>
                    <a:cubicBezTo>
                      <a:pt x="718" y="0"/>
                      <a:pt x="673" y="15"/>
                      <a:pt x="643" y="45"/>
                    </a:cubicBezTo>
                    <a:lnTo>
                      <a:pt x="60" y="616"/>
                    </a:lnTo>
                    <a:cubicBezTo>
                      <a:pt x="0" y="676"/>
                      <a:pt x="0" y="795"/>
                      <a:pt x="60" y="855"/>
                    </a:cubicBezTo>
                    <a:cubicBezTo>
                      <a:pt x="90" y="884"/>
                      <a:pt x="134" y="899"/>
                      <a:pt x="179" y="899"/>
                    </a:cubicBezTo>
                    <a:cubicBezTo>
                      <a:pt x="224" y="899"/>
                      <a:pt x="268" y="884"/>
                      <a:pt x="298" y="855"/>
                    </a:cubicBezTo>
                    <a:lnTo>
                      <a:pt x="881" y="283"/>
                    </a:lnTo>
                    <a:cubicBezTo>
                      <a:pt x="941" y="224"/>
                      <a:pt x="941" y="116"/>
                      <a:pt x="881" y="45"/>
                    </a:cubicBezTo>
                    <a:cubicBezTo>
                      <a:pt x="852" y="15"/>
                      <a:pt x="807" y="0"/>
                      <a:pt x="7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0" name="Google Shape;10680;p67"/>
              <p:cNvSpPr/>
              <p:nvPr/>
            </p:nvSpPr>
            <p:spPr>
              <a:xfrm>
                <a:off x="860940" y="2746477"/>
                <a:ext cx="371883" cy="365691"/>
              </a:xfrm>
              <a:custGeom>
                <a:avLst/>
                <a:gdLst/>
                <a:ahLst/>
                <a:cxnLst/>
                <a:rect l="l" t="t" r="r" b="b"/>
                <a:pathLst>
                  <a:path w="11711" h="11516" extrusionOk="0">
                    <a:moveTo>
                      <a:pt x="11312" y="344"/>
                    </a:moveTo>
                    <a:lnTo>
                      <a:pt x="10835" y="1987"/>
                    </a:lnTo>
                    <a:lnTo>
                      <a:pt x="9680" y="821"/>
                    </a:lnTo>
                    <a:lnTo>
                      <a:pt x="11312" y="344"/>
                    </a:lnTo>
                    <a:close/>
                    <a:moveTo>
                      <a:pt x="4882" y="3821"/>
                    </a:moveTo>
                    <a:lnTo>
                      <a:pt x="2822" y="5881"/>
                    </a:lnTo>
                    <a:lnTo>
                      <a:pt x="477" y="5690"/>
                    </a:lnTo>
                    <a:cubicBezTo>
                      <a:pt x="453" y="5690"/>
                      <a:pt x="429" y="5643"/>
                      <a:pt x="465" y="5631"/>
                    </a:cubicBezTo>
                    <a:cubicBezTo>
                      <a:pt x="1477" y="4619"/>
                      <a:pt x="2822" y="4000"/>
                      <a:pt x="4227" y="3881"/>
                    </a:cubicBezTo>
                    <a:lnTo>
                      <a:pt x="4882" y="3821"/>
                    </a:lnTo>
                    <a:close/>
                    <a:moveTo>
                      <a:pt x="2894" y="6297"/>
                    </a:moveTo>
                    <a:lnTo>
                      <a:pt x="3811" y="7226"/>
                    </a:lnTo>
                    <a:lnTo>
                      <a:pt x="3477" y="7571"/>
                    </a:lnTo>
                    <a:lnTo>
                      <a:pt x="2549" y="6643"/>
                    </a:lnTo>
                    <a:lnTo>
                      <a:pt x="2894" y="6297"/>
                    </a:lnTo>
                    <a:close/>
                    <a:moveTo>
                      <a:pt x="2727" y="7333"/>
                    </a:moveTo>
                    <a:lnTo>
                      <a:pt x="3203" y="7810"/>
                    </a:lnTo>
                    <a:lnTo>
                      <a:pt x="2799" y="8226"/>
                    </a:lnTo>
                    <a:cubicBezTo>
                      <a:pt x="2787" y="8238"/>
                      <a:pt x="2763" y="8262"/>
                      <a:pt x="2739" y="8298"/>
                    </a:cubicBezTo>
                    <a:lnTo>
                      <a:pt x="2310" y="7869"/>
                    </a:lnTo>
                    <a:cubicBezTo>
                      <a:pt x="2287" y="7833"/>
                      <a:pt x="2287" y="7774"/>
                      <a:pt x="2310" y="7750"/>
                    </a:cubicBezTo>
                    <a:lnTo>
                      <a:pt x="2727" y="7333"/>
                    </a:lnTo>
                    <a:close/>
                    <a:moveTo>
                      <a:pt x="9311" y="916"/>
                    </a:moveTo>
                    <a:lnTo>
                      <a:pt x="10740" y="2345"/>
                    </a:lnTo>
                    <a:lnTo>
                      <a:pt x="10299" y="3821"/>
                    </a:lnTo>
                    <a:lnTo>
                      <a:pt x="5597" y="8524"/>
                    </a:lnTo>
                    <a:lnTo>
                      <a:pt x="4680" y="7595"/>
                    </a:lnTo>
                    <a:lnTo>
                      <a:pt x="6823" y="5452"/>
                    </a:lnTo>
                    <a:cubicBezTo>
                      <a:pt x="6966" y="5309"/>
                      <a:pt x="7001" y="5035"/>
                      <a:pt x="6811" y="4833"/>
                    </a:cubicBezTo>
                    <a:cubicBezTo>
                      <a:pt x="6728" y="4750"/>
                      <a:pt x="6617" y="4708"/>
                      <a:pt x="6506" y="4708"/>
                    </a:cubicBezTo>
                    <a:cubicBezTo>
                      <a:pt x="6394" y="4708"/>
                      <a:pt x="6281" y="4750"/>
                      <a:pt x="6192" y="4833"/>
                    </a:cubicBezTo>
                    <a:lnTo>
                      <a:pt x="4049" y="6976"/>
                    </a:lnTo>
                    <a:lnTo>
                      <a:pt x="3132" y="6047"/>
                    </a:lnTo>
                    <a:lnTo>
                      <a:pt x="7835" y="1344"/>
                    </a:lnTo>
                    <a:lnTo>
                      <a:pt x="9311" y="916"/>
                    </a:lnTo>
                    <a:close/>
                    <a:moveTo>
                      <a:pt x="6495" y="5047"/>
                    </a:moveTo>
                    <a:cubicBezTo>
                      <a:pt x="6522" y="5047"/>
                      <a:pt x="6549" y="5059"/>
                      <a:pt x="6573" y="5083"/>
                    </a:cubicBezTo>
                    <a:cubicBezTo>
                      <a:pt x="6609" y="5131"/>
                      <a:pt x="6609" y="5178"/>
                      <a:pt x="6573" y="5226"/>
                    </a:cubicBezTo>
                    <a:lnTo>
                      <a:pt x="4311" y="7488"/>
                    </a:lnTo>
                    <a:lnTo>
                      <a:pt x="3203" y="8595"/>
                    </a:lnTo>
                    <a:cubicBezTo>
                      <a:pt x="3180" y="8619"/>
                      <a:pt x="3153" y="8631"/>
                      <a:pt x="3127" y="8631"/>
                    </a:cubicBezTo>
                    <a:cubicBezTo>
                      <a:pt x="3102" y="8631"/>
                      <a:pt x="3078" y="8619"/>
                      <a:pt x="3060" y="8595"/>
                    </a:cubicBezTo>
                    <a:cubicBezTo>
                      <a:pt x="3013" y="8548"/>
                      <a:pt x="3013" y="8488"/>
                      <a:pt x="3060" y="8441"/>
                    </a:cubicBezTo>
                    <a:lnTo>
                      <a:pt x="6418" y="5083"/>
                    </a:lnTo>
                    <a:cubicBezTo>
                      <a:pt x="6442" y="5059"/>
                      <a:pt x="6469" y="5047"/>
                      <a:pt x="6495" y="5047"/>
                    </a:cubicBezTo>
                    <a:close/>
                    <a:moveTo>
                      <a:pt x="4430" y="7857"/>
                    </a:moveTo>
                    <a:lnTo>
                      <a:pt x="5346" y="8786"/>
                    </a:lnTo>
                    <a:lnTo>
                      <a:pt x="5001" y="9119"/>
                    </a:lnTo>
                    <a:lnTo>
                      <a:pt x="4989" y="9119"/>
                    </a:lnTo>
                    <a:lnTo>
                      <a:pt x="4084" y="8202"/>
                    </a:lnTo>
                    <a:lnTo>
                      <a:pt x="4430" y="7857"/>
                    </a:lnTo>
                    <a:close/>
                    <a:moveTo>
                      <a:pt x="3846" y="8429"/>
                    </a:moveTo>
                    <a:lnTo>
                      <a:pt x="4323" y="8905"/>
                    </a:lnTo>
                    <a:lnTo>
                      <a:pt x="3906" y="9322"/>
                    </a:lnTo>
                    <a:cubicBezTo>
                      <a:pt x="3894" y="9334"/>
                      <a:pt x="3858" y="9357"/>
                      <a:pt x="3846" y="9357"/>
                    </a:cubicBezTo>
                    <a:cubicBezTo>
                      <a:pt x="3834" y="9357"/>
                      <a:pt x="3811" y="9357"/>
                      <a:pt x="3787" y="9322"/>
                    </a:cubicBezTo>
                    <a:lnTo>
                      <a:pt x="3358" y="8905"/>
                    </a:lnTo>
                    <a:cubicBezTo>
                      <a:pt x="3382" y="8893"/>
                      <a:pt x="3394" y="8881"/>
                      <a:pt x="3430" y="8845"/>
                    </a:cubicBezTo>
                    <a:lnTo>
                      <a:pt x="3846" y="8429"/>
                    </a:lnTo>
                    <a:close/>
                    <a:moveTo>
                      <a:pt x="11322" y="1"/>
                    </a:moveTo>
                    <a:cubicBezTo>
                      <a:pt x="11295" y="1"/>
                      <a:pt x="11267" y="4"/>
                      <a:pt x="11240" y="11"/>
                    </a:cubicBezTo>
                    <a:cubicBezTo>
                      <a:pt x="10514" y="213"/>
                      <a:pt x="8394" y="844"/>
                      <a:pt x="7704" y="1035"/>
                    </a:cubicBezTo>
                    <a:cubicBezTo>
                      <a:pt x="7668" y="1047"/>
                      <a:pt x="7656" y="1059"/>
                      <a:pt x="7621" y="1083"/>
                    </a:cubicBezTo>
                    <a:lnTo>
                      <a:pt x="5263" y="3440"/>
                    </a:lnTo>
                    <a:lnTo>
                      <a:pt x="4203" y="3535"/>
                    </a:lnTo>
                    <a:cubicBezTo>
                      <a:pt x="2703" y="3654"/>
                      <a:pt x="1286" y="4321"/>
                      <a:pt x="227" y="5381"/>
                    </a:cubicBezTo>
                    <a:cubicBezTo>
                      <a:pt x="1" y="5595"/>
                      <a:pt x="143" y="5988"/>
                      <a:pt x="465" y="6024"/>
                    </a:cubicBezTo>
                    <a:lnTo>
                      <a:pt x="2525" y="6190"/>
                    </a:lnTo>
                    <a:lnTo>
                      <a:pt x="2310" y="6405"/>
                    </a:lnTo>
                    <a:cubicBezTo>
                      <a:pt x="2179" y="6536"/>
                      <a:pt x="2179" y="6750"/>
                      <a:pt x="2310" y="6881"/>
                    </a:cubicBezTo>
                    <a:lnTo>
                      <a:pt x="2525" y="7083"/>
                    </a:lnTo>
                    <a:lnTo>
                      <a:pt x="2108" y="7500"/>
                    </a:lnTo>
                    <a:cubicBezTo>
                      <a:pt x="1941" y="7667"/>
                      <a:pt x="1941" y="7941"/>
                      <a:pt x="2108" y="8095"/>
                    </a:cubicBezTo>
                    <a:lnTo>
                      <a:pt x="3561" y="9560"/>
                    </a:lnTo>
                    <a:cubicBezTo>
                      <a:pt x="3644" y="9643"/>
                      <a:pt x="3751" y="9685"/>
                      <a:pt x="3858" y="9685"/>
                    </a:cubicBezTo>
                    <a:cubicBezTo>
                      <a:pt x="3965" y="9685"/>
                      <a:pt x="4073" y="9643"/>
                      <a:pt x="4156" y="9560"/>
                    </a:cubicBezTo>
                    <a:lnTo>
                      <a:pt x="4573" y="9143"/>
                    </a:lnTo>
                    <a:lnTo>
                      <a:pt x="4763" y="9334"/>
                    </a:lnTo>
                    <a:cubicBezTo>
                      <a:pt x="4835" y="9399"/>
                      <a:pt x="4924" y="9432"/>
                      <a:pt x="5015" y="9432"/>
                    </a:cubicBezTo>
                    <a:cubicBezTo>
                      <a:pt x="5105" y="9432"/>
                      <a:pt x="5198" y="9399"/>
                      <a:pt x="5275" y="9334"/>
                    </a:cubicBezTo>
                    <a:lnTo>
                      <a:pt x="5477" y="9131"/>
                    </a:lnTo>
                    <a:lnTo>
                      <a:pt x="5656" y="11179"/>
                    </a:lnTo>
                    <a:cubicBezTo>
                      <a:pt x="5680" y="11334"/>
                      <a:pt x="5763" y="11453"/>
                      <a:pt x="5894" y="11500"/>
                    </a:cubicBezTo>
                    <a:cubicBezTo>
                      <a:pt x="5935" y="11511"/>
                      <a:pt x="5975" y="11516"/>
                      <a:pt x="6015" y="11516"/>
                    </a:cubicBezTo>
                    <a:cubicBezTo>
                      <a:pt x="6115" y="11516"/>
                      <a:pt x="6210" y="11482"/>
                      <a:pt x="6287" y="11405"/>
                    </a:cubicBezTo>
                    <a:cubicBezTo>
                      <a:pt x="6942" y="10750"/>
                      <a:pt x="7430" y="9977"/>
                      <a:pt x="7763" y="9119"/>
                    </a:cubicBezTo>
                    <a:cubicBezTo>
                      <a:pt x="7787" y="9024"/>
                      <a:pt x="7740" y="8941"/>
                      <a:pt x="7656" y="8893"/>
                    </a:cubicBezTo>
                    <a:cubicBezTo>
                      <a:pt x="7635" y="8885"/>
                      <a:pt x="7614" y="8881"/>
                      <a:pt x="7594" y="8881"/>
                    </a:cubicBezTo>
                    <a:cubicBezTo>
                      <a:pt x="7525" y="8881"/>
                      <a:pt x="7467" y="8926"/>
                      <a:pt x="7430" y="9000"/>
                    </a:cubicBezTo>
                    <a:cubicBezTo>
                      <a:pt x="7132" y="9810"/>
                      <a:pt x="6656" y="10560"/>
                      <a:pt x="6037" y="11167"/>
                    </a:cubicBezTo>
                    <a:cubicBezTo>
                      <a:pt x="6027" y="11172"/>
                      <a:pt x="6015" y="11175"/>
                      <a:pt x="6005" y="11175"/>
                    </a:cubicBezTo>
                    <a:cubicBezTo>
                      <a:pt x="5990" y="11175"/>
                      <a:pt x="5978" y="11169"/>
                      <a:pt x="5978" y="11155"/>
                    </a:cubicBezTo>
                    <a:lnTo>
                      <a:pt x="5763" y="8822"/>
                    </a:lnTo>
                    <a:lnTo>
                      <a:pt x="7835" y="6750"/>
                    </a:lnTo>
                    <a:lnTo>
                      <a:pt x="7835" y="6750"/>
                    </a:lnTo>
                    <a:cubicBezTo>
                      <a:pt x="7763" y="7583"/>
                      <a:pt x="7740" y="7810"/>
                      <a:pt x="7656" y="8238"/>
                    </a:cubicBezTo>
                    <a:cubicBezTo>
                      <a:pt x="7644" y="8322"/>
                      <a:pt x="7680" y="8417"/>
                      <a:pt x="7787" y="8441"/>
                    </a:cubicBezTo>
                    <a:cubicBezTo>
                      <a:pt x="7803" y="8445"/>
                      <a:pt x="7819" y="8447"/>
                      <a:pt x="7834" y="8447"/>
                    </a:cubicBezTo>
                    <a:cubicBezTo>
                      <a:pt x="7909" y="8447"/>
                      <a:pt x="7972" y="8399"/>
                      <a:pt x="8002" y="8310"/>
                    </a:cubicBezTo>
                    <a:cubicBezTo>
                      <a:pt x="8121" y="7786"/>
                      <a:pt x="8121" y="7548"/>
                      <a:pt x="8216" y="6393"/>
                    </a:cubicBezTo>
                    <a:lnTo>
                      <a:pt x="10585" y="4023"/>
                    </a:lnTo>
                    <a:cubicBezTo>
                      <a:pt x="10597" y="4011"/>
                      <a:pt x="10621" y="3976"/>
                      <a:pt x="10633" y="3952"/>
                    </a:cubicBezTo>
                    <a:lnTo>
                      <a:pt x="11109" y="2345"/>
                    </a:lnTo>
                    <a:lnTo>
                      <a:pt x="11669" y="404"/>
                    </a:lnTo>
                    <a:cubicBezTo>
                      <a:pt x="11711" y="193"/>
                      <a:pt x="11529" y="1"/>
                      <a:pt x="113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1" name="Google Shape;10681;p67"/>
              <p:cNvSpPr/>
              <p:nvPr/>
            </p:nvSpPr>
            <p:spPr>
              <a:xfrm>
                <a:off x="1070396" y="2832057"/>
                <a:ext cx="90406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174" extrusionOk="0">
                    <a:moveTo>
                      <a:pt x="1730" y="0"/>
                    </a:moveTo>
                    <a:cubicBezTo>
                      <a:pt x="1668" y="0"/>
                      <a:pt x="1610" y="44"/>
                      <a:pt x="1584" y="114"/>
                    </a:cubicBezTo>
                    <a:cubicBezTo>
                      <a:pt x="1537" y="197"/>
                      <a:pt x="1584" y="293"/>
                      <a:pt x="1668" y="328"/>
                    </a:cubicBezTo>
                    <a:cubicBezTo>
                      <a:pt x="2179" y="554"/>
                      <a:pt x="2299" y="1221"/>
                      <a:pt x="1906" y="1614"/>
                    </a:cubicBezTo>
                    <a:cubicBezTo>
                      <a:pt x="1751" y="1769"/>
                      <a:pt x="1551" y="1846"/>
                      <a:pt x="1350" y="1846"/>
                    </a:cubicBezTo>
                    <a:cubicBezTo>
                      <a:pt x="1150" y="1846"/>
                      <a:pt x="947" y="1769"/>
                      <a:pt x="786" y="1614"/>
                    </a:cubicBezTo>
                    <a:cubicBezTo>
                      <a:pt x="405" y="1221"/>
                      <a:pt x="525" y="566"/>
                      <a:pt x="1025" y="328"/>
                    </a:cubicBezTo>
                    <a:cubicBezTo>
                      <a:pt x="1120" y="293"/>
                      <a:pt x="1144" y="197"/>
                      <a:pt x="1120" y="114"/>
                    </a:cubicBezTo>
                    <a:cubicBezTo>
                      <a:pt x="1083" y="41"/>
                      <a:pt x="1019" y="10"/>
                      <a:pt x="954" y="10"/>
                    </a:cubicBezTo>
                    <a:cubicBezTo>
                      <a:pt x="934" y="10"/>
                      <a:pt x="913" y="13"/>
                      <a:pt x="894" y="19"/>
                    </a:cubicBezTo>
                    <a:cubicBezTo>
                      <a:pt x="179" y="352"/>
                      <a:pt x="1" y="1281"/>
                      <a:pt x="572" y="1852"/>
                    </a:cubicBezTo>
                    <a:cubicBezTo>
                      <a:pt x="786" y="2078"/>
                      <a:pt x="1072" y="2174"/>
                      <a:pt x="1370" y="2174"/>
                    </a:cubicBezTo>
                    <a:cubicBezTo>
                      <a:pt x="2334" y="2162"/>
                      <a:pt x="2846" y="947"/>
                      <a:pt x="2132" y="245"/>
                    </a:cubicBezTo>
                    <a:cubicBezTo>
                      <a:pt x="2037" y="150"/>
                      <a:pt x="1918" y="66"/>
                      <a:pt x="1798" y="19"/>
                    </a:cubicBezTo>
                    <a:cubicBezTo>
                      <a:pt x="1776" y="6"/>
                      <a:pt x="1753" y="0"/>
                      <a:pt x="17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82" name="Google Shape;10682;p67"/>
            <p:cNvGrpSpPr/>
            <p:nvPr/>
          </p:nvGrpSpPr>
          <p:grpSpPr>
            <a:xfrm>
              <a:off x="1493849" y="2775533"/>
              <a:ext cx="283985" cy="341080"/>
              <a:chOff x="1493849" y="2775533"/>
              <a:chExt cx="283985" cy="341080"/>
            </a:xfrm>
            <a:solidFill>
              <a:srgbClr val="000000"/>
            </a:solidFill>
          </p:grpSpPr>
          <p:sp>
            <p:nvSpPr>
              <p:cNvPr id="10683" name="Google Shape;10683;p67"/>
              <p:cNvSpPr/>
              <p:nvPr/>
            </p:nvSpPr>
            <p:spPr>
              <a:xfrm>
                <a:off x="1493849" y="2775533"/>
                <a:ext cx="283985" cy="341080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0741" extrusionOk="0">
                    <a:moveTo>
                      <a:pt x="8430" y="1013"/>
                    </a:moveTo>
                    <a:cubicBezTo>
                      <a:pt x="8466" y="1013"/>
                      <a:pt x="8514" y="1025"/>
                      <a:pt x="8549" y="1061"/>
                    </a:cubicBezTo>
                    <a:cubicBezTo>
                      <a:pt x="8573" y="1084"/>
                      <a:pt x="8585" y="1132"/>
                      <a:pt x="8585" y="1180"/>
                    </a:cubicBezTo>
                    <a:lnTo>
                      <a:pt x="8585" y="1846"/>
                    </a:lnTo>
                    <a:cubicBezTo>
                      <a:pt x="8585" y="2454"/>
                      <a:pt x="8454" y="2906"/>
                      <a:pt x="8192" y="3204"/>
                    </a:cubicBezTo>
                    <a:cubicBezTo>
                      <a:pt x="7954" y="3466"/>
                      <a:pt x="7633" y="3585"/>
                      <a:pt x="7323" y="3716"/>
                    </a:cubicBezTo>
                    <a:cubicBezTo>
                      <a:pt x="7180" y="3775"/>
                      <a:pt x="7025" y="3835"/>
                      <a:pt x="6894" y="3918"/>
                    </a:cubicBezTo>
                    <a:cubicBezTo>
                      <a:pt x="7037" y="3466"/>
                      <a:pt x="7121" y="2989"/>
                      <a:pt x="7121" y="2501"/>
                    </a:cubicBezTo>
                    <a:lnTo>
                      <a:pt x="7121" y="1811"/>
                    </a:lnTo>
                    <a:cubicBezTo>
                      <a:pt x="7335" y="1811"/>
                      <a:pt x="7549" y="1715"/>
                      <a:pt x="7680" y="1513"/>
                    </a:cubicBezTo>
                    <a:lnTo>
                      <a:pt x="7799" y="1334"/>
                    </a:lnTo>
                    <a:cubicBezTo>
                      <a:pt x="7954" y="1132"/>
                      <a:pt x="8168" y="1013"/>
                      <a:pt x="8430" y="1013"/>
                    </a:cubicBezTo>
                    <a:close/>
                    <a:moveTo>
                      <a:pt x="453" y="1025"/>
                    </a:moveTo>
                    <a:cubicBezTo>
                      <a:pt x="703" y="1025"/>
                      <a:pt x="929" y="1144"/>
                      <a:pt x="1072" y="1358"/>
                    </a:cubicBezTo>
                    <a:lnTo>
                      <a:pt x="1191" y="1537"/>
                    </a:lnTo>
                    <a:cubicBezTo>
                      <a:pt x="1322" y="1703"/>
                      <a:pt x="1537" y="1834"/>
                      <a:pt x="1763" y="1834"/>
                    </a:cubicBezTo>
                    <a:lnTo>
                      <a:pt x="1763" y="2513"/>
                    </a:lnTo>
                    <a:cubicBezTo>
                      <a:pt x="1763" y="2989"/>
                      <a:pt x="1834" y="3466"/>
                      <a:pt x="1977" y="3930"/>
                    </a:cubicBezTo>
                    <a:cubicBezTo>
                      <a:pt x="1846" y="3835"/>
                      <a:pt x="1703" y="3775"/>
                      <a:pt x="1548" y="3716"/>
                    </a:cubicBezTo>
                    <a:cubicBezTo>
                      <a:pt x="1239" y="3597"/>
                      <a:pt x="929" y="3466"/>
                      <a:pt x="691" y="3204"/>
                    </a:cubicBezTo>
                    <a:cubicBezTo>
                      <a:pt x="417" y="2906"/>
                      <a:pt x="286" y="2454"/>
                      <a:pt x="286" y="1846"/>
                    </a:cubicBezTo>
                    <a:lnTo>
                      <a:pt x="286" y="1191"/>
                    </a:lnTo>
                    <a:cubicBezTo>
                      <a:pt x="286" y="1144"/>
                      <a:pt x="298" y="1096"/>
                      <a:pt x="334" y="1072"/>
                    </a:cubicBezTo>
                    <a:cubicBezTo>
                      <a:pt x="358" y="1037"/>
                      <a:pt x="405" y="1025"/>
                      <a:pt x="453" y="1025"/>
                    </a:cubicBezTo>
                    <a:close/>
                    <a:moveTo>
                      <a:pt x="7097" y="299"/>
                    </a:moveTo>
                    <a:lnTo>
                      <a:pt x="7097" y="668"/>
                    </a:lnTo>
                    <a:lnTo>
                      <a:pt x="5739" y="668"/>
                    </a:lnTo>
                    <a:cubicBezTo>
                      <a:pt x="5656" y="668"/>
                      <a:pt x="5585" y="739"/>
                      <a:pt x="5585" y="834"/>
                    </a:cubicBezTo>
                    <a:cubicBezTo>
                      <a:pt x="5585" y="918"/>
                      <a:pt x="5656" y="1001"/>
                      <a:pt x="5739" y="1001"/>
                    </a:cubicBezTo>
                    <a:lnTo>
                      <a:pt x="6775" y="1001"/>
                    </a:lnTo>
                    <a:lnTo>
                      <a:pt x="6775" y="2513"/>
                    </a:lnTo>
                    <a:cubicBezTo>
                      <a:pt x="6787" y="3882"/>
                      <a:pt x="6132" y="5192"/>
                      <a:pt x="5013" y="6014"/>
                    </a:cubicBezTo>
                    <a:lnTo>
                      <a:pt x="4894" y="6097"/>
                    </a:lnTo>
                    <a:cubicBezTo>
                      <a:pt x="4870" y="6097"/>
                      <a:pt x="4835" y="6085"/>
                      <a:pt x="4811" y="6085"/>
                    </a:cubicBezTo>
                    <a:lnTo>
                      <a:pt x="4037" y="6085"/>
                    </a:lnTo>
                    <a:cubicBezTo>
                      <a:pt x="4001" y="6085"/>
                      <a:pt x="3977" y="6085"/>
                      <a:pt x="3942" y="6097"/>
                    </a:cubicBezTo>
                    <a:lnTo>
                      <a:pt x="3823" y="6014"/>
                    </a:lnTo>
                    <a:cubicBezTo>
                      <a:pt x="2727" y="5192"/>
                      <a:pt x="2060" y="3882"/>
                      <a:pt x="2060" y="2513"/>
                    </a:cubicBezTo>
                    <a:lnTo>
                      <a:pt x="2060" y="1001"/>
                    </a:lnTo>
                    <a:lnTo>
                      <a:pt x="5013" y="1001"/>
                    </a:lnTo>
                    <a:cubicBezTo>
                      <a:pt x="5108" y="1001"/>
                      <a:pt x="5180" y="918"/>
                      <a:pt x="5180" y="834"/>
                    </a:cubicBezTo>
                    <a:cubicBezTo>
                      <a:pt x="5180" y="739"/>
                      <a:pt x="5108" y="668"/>
                      <a:pt x="5013" y="668"/>
                    </a:cubicBezTo>
                    <a:lnTo>
                      <a:pt x="1727" y="668"/>
                    </a:lnTo>
                    <a:lnTo>
                      <a:pt x="1727" y="299"/>
                    </a:lnTo>
                    <a:close/>
                    <a:moveTo>
                      <a:pt x="4823" y="6395"/>
                    </a:moveTo>
                    <a:cubicBezTo>
                      <a:pt x="4882" y="6395"/>
                      <a:pt x="4930" y="6442"/>
                      <a:pt x="4930" y="6502"/>
                    </a:cubicBezTo>
                    <a:lnTo>
                      <a:pt x="4930" y="6621"/>
                    </a:lnTo>
                    <a:cubicBezTo>
                      <a:pt x="4930" y="6680"/>
                      <a:pt x="4882" y="6728"/>
                      <a:pt x="4823" y="6728"/>
                    </a:cubicBezTo>
                    <a:lnTo>
                      <a:pt x="4049" y="6728"/>
                    </a:lnTo>
                    <a:cubicBezTo>
                      <a:pt x="3989" y="6728"/>
                      <a:pt x="3942" y="6680"/>
                      <a:pt x="3942" y="6621"/>
                    </a:cubicBezTo>
                    <a:lnTo>
                      <a:pt x="3942" y="6502"/>
                    </a:lnTo>
                    <a:cubicBezTo>
                      <a:pt x="3942" y="6442"/>
                      <a:pt x="3989" y="6395"/>
                      <a:pt x="4049" y="6395"/>
                    </a:cubicBezTo>
                    <a:close/>
                    <a:moveTo>
                      <a:pt x="4620" y="7037"/>
                    </a:moveTo>
                    <a:lnTo>
                      <a:pt x="4620" y="8573"/>
                    </a:lnTo>
                    <a:lnTo>
                      <a:pt x="4239" y="8573"/>
                    </a:lnTo>
                    <a:lnTo>
                      <a:pt x="4239" y="7037"/>
                    </a:lnTo>
                    <a:close/>
                    <a:moveTo>
                      <a:pt x="5418" y="8883"/>
                    </a:moveTo>
                    <a:cubicBezTo>
                      <a:pt x="5525" y="8883"/>
                      <a:pt x="5608" y="8978"/>
                      <a:pt x="5608" y="9073"/>
                    </a:cubicBezTo>
                    <a:lnTo>
                      <a:pt x="5608" y="9252"/>
                    </a:lnTo>
                    <a:lnTo>
                      <a:pt x="4215" y="9252"/>
                    </a:lnTo>
                    <a:cubicBezTo>
                      <a:pt x="4120" y="9252"/>
                      <a:pt x="4049" y="9335"/>
                      <a:pt x="4049" y="9419"/>
                    </a:cubicBezTo>
                    <a:cubicBezTo>
                      <a:pt x="4049" y="9514"/>
                      <a:pt x="4120" y="9585"/>
                      <a:pt x="4215" y="9585"/>
                    </a:cubicBezTo>
                    <a:lnTo>
                      <a:pt x="6370" y="9585"/>
                    </a:lnTo>
                    <a:cubicBezTo>
                      <a:pt x="6382" y="9585"/>
                      <a:pt x="6406" y="9597"/>
                      <a:pt x="6418" y="9609"/>
                    </a:cubicBezTo>
                    <a:lnTo>
                      <a:pt x="6561" y="10371"/>
                    </a:lnTo>
                    <a:cubicBezTo>
                      <a:pt x="6561" y="10383"/>
                      <a:pt x="6561" y="10407"/>
                      <a:pt x="6549" y="10407"/>
                    </a:cubicBezTo>
                    <a:cubicBezTo>
                      <a:pt x="6549" y="10407"/>
                      <a:pt x="6537" y="10419"/>
                      <a:pt x="6525" y="10419"/>
                    </a:cubicBezTo>
                    <a:lnTo>
                      <a:pt x="2370" y="10419"/>
                    </a:lnTo>
                    <a:cubicBezTo>
                      <a:pt x="2358" y="10419"/>
                      <a:pt x="2334" y="10407"/>
                      <a:pt x="2334" y="10407"/>
                    </a:cubicBezTo>
                    <a:cubicBezTo>
                      <a:pt x="2334" y="10407"/>
                      <a:pt x="2322" y="10383"/>
                      <a:pt x="2322" y="10371"/>
                    </a:cubicBezTo>
                    <a:lnTo>
                      <a:pt x="2477" y="9609"/>
                    </a:lnTo>
                    <a:cubicBezTo>
                      <a:pt x="2477" y="9597"/>
                      <a:pt x="2489" y="9585"/>
                      <a:pt x="2513" y="9585"/>
                    </a:cubicBezTo>
                    <a:lnTo>
                      <a:pt x="3489" y="9585"/>
                    </a:lnTo>
                    <a:cubicBezTo>
                      <a:pt x="3573" y="9585"/>
                      <a:pt x="3644" y="9514"/>
                      <a:pt x="3644" y="9419"/>
                    </a:cubicBezTo>
                    <a:cubicBezTo>
                      <a:pt x="3644" y="9335"/>
                      <a:pt x="3573" y="9252"/>
                      <a:pt x="3489" y="9252"/>
                    </a:cubicBezTo>
                    <a:lnTo>
                      <a:pt x="3263" y="9252"/>
                    </a:lnTo>
                    <a:lnTo>
                      <a:pt x="3263" y="9073"/>
                    </a:lnTo>
                    <a:cubicBezTo>
                      <a:pt x="3263" y="8978"/>
                      <a:pt x="3346" y="8883"/>
                      <a:pt x="3453" y="8883"/>
                    </a:cubicBezTo>
                    <a:close/>
                    <a:moveTo>
                      <a:pt x="1739" y="1"/>
                    </a:moveTo>
                    <a:cubicBezTo>
                      <a:pt x="1572" y="1"/>
                      <a:pt x="1441" y="132"/>
                      <a:pt x="1441" y="299"/>
                    </a:cubicBezTo>
                    <a:lnTo>
                      <a:pt x="1441" y="703"/>
                    </a:lnTo>
                    <a:cubicBezTo>
                      <a:pt x="1441" y="858"/>
                      <a:pt x="1572" y="1001"/>
                      <a:pt x="1739" y="1001"/>
                    </a:cubicBezTo>
                    <a:lnTo>
                      <a:pt x="1775" y="1001"/>
                    </a:lnTo>
                    <a:lnTo>
                      <a:pt x="1775" y="1513"/>
                    </a:lnTo>
                    <a:cubicBezTo>
                      <a:pt x="1656" y="1513"/>
                      <a:pt x="1537" y="1453"/>
                      <a:pt x="1477" y="1358"/>
                    </a:cubicBezTo>
                    <a:lnTo>
                      <a:pt x="1358" y="1180"/>
                    </a:lnTo>
                    <a:cubicBezTo>
                      <a:pt x="1156" y="882"/>
                      <a:pt x="822" y="715"/>
                      <a:pt x="477" y="715"/>
                    </a:cubicBezTo>
                    <a:cubicBezTo>
                      <a:pt x="346" y="715"/>
                      <a:pt x="227" y="763"/>
                      <a:pt x="132" y="846"/>
                    </a:cubicBezTo>
                    <a:cubicBezTo>
                      <a:pt x="48" y="941"/>
                      <a:pt x="1" y="1049"/>
                      <a:pt x="1" y="1191"/>
                    </a:cubicBezTo>
                    <a:lnTo>
                      <a:pt x="1" y="1846"/>
                    </a:lnTo>
                    <a:cubicBezTo>
                      <a:pt x="1" y="3418"/>
                      <a:pt x="798" y="3751"/>
                      <a:pt x="1465" y="4013"/>
                    </a:cubicBezTo>
                    <a:cubicBezTo>
                      <a:pt x="1810" y="4168"/>
                      <a:pt x="2144" y="4299"/>
                      <a:pt x="2299" y="4609"/>
                    </a:cubicBezTo>
                    <a:cubicBezTo>
                      <a:pt x="2334" y="4704"/>
                      <a:pt x="2322" y="4775"/>
                      <a:pt x="2263" y="4847"/>
                    </a:cubicBezTo>
                    <a:cubicBezTo>
                      <a:pt x="2212" y="4914"/>
                      <a:pt x="2120" y="4946"/>
                      <a:pt x="2041" y="4946"/>
                    </a:cubicBezTo>
                    <a:cubicBezTo>
                      <a:pt x="2008" y="4946"/>
                      <a:pt x="1978" y="4940"/>
                      <a:pt x="1953" y="4930"/>
                    </a:cubicBezTo>
                    <a:cubicBezTo>
                      <a:pt x="1834" y="4882"/>
                      <a:pt x="1822" y="4728"/>
                      <a:pt x="1834" y="4632"/>
                    </a:cubicBezTo>
                    <a:cubicBezTo>
                      <a:pt x="1834" y="4537"/>
                      <a:pt x="1775" y="4466"/>
                      <a:pt x="1679" y="4466"/>
                    </a:cubicBezTo>
                    <a:cubicBezTo>
                      <a:pt x="1596" y="4466"/>
                      <a:pt x="1513" y="4525"/>
                      <a:pt x="1513" y="4609"/>
                    </a:cubicBezTo>
                    <a:cubicBezTo>
                      <a:pt x="1513" y="4740"/>
                      <a:pt x="1537" y="5085"/>
                      <a:pt x="1834" y="5228"/>
                    </a:cubicBezTo>
                    <a:cubicBezTo>
                      <a:pt x="1906" y="5252"/>
                      <a:pt x="1965" y="5263"/>
                      <a:pt x="2037" y="5263"/>
                    </a:cubicBezTo>
                    <a:cubicBezTo>
                      <a:pt x="2203" y="5263"/>
                      <a:pt x="2382" y="5192"/>
                      <a:pt x="2489" y="5073"/>
                    </a:cubicBezTo>
                    <a:cubicBezTo>
                      <a:pt x="2501" y="5061"/>
                      <a:pt x="2513" y="5049"/>
                      <a:pt x="2513" y="5025"/>
                    </a:cubicBezTo>
                    <a:cubicBezTo>
                      <a:pt x="2811" y="5502"/>
                      <a:pt x="3215" y="5942"/>
                      <a:pt x="3680" y="6275"/>
                    </a:cubicBezTo>
                    <a:lnTo>
                      <a:pt x="3703" y="6299"/>
                    </a:lnTo>
                    <a:cubicBezTo>
                      <a:pt x="3656" y="6347"/>
                      <a:pt x="3644" y="6430"/>
                      <a:pt x="3644" y="6514"/>
                    </a:cubicBezTo>
                    <a:lnTo>
                      <a:pt x="3644" y="6633"/>
                    </a:lnTo>
                    <a:cubicBezTo>
                      <a:pt x="3644" y="6835"/>
                      <a:pt x="3775" y="6990"/>
                      <a:pt x="3965" y="7037"/>
                    </a:cubicBezTo>
                    <a:lnTo>
                      <a:pt x="3965" y="8585"/>
                    </a:lnTo>
                    <a:lnTo>
                      <a:pt x="3489" y="8585"/>
                    </a:lnTo>
                    <a:cubicBezTo>
                      <a:pt x="3203" y="8585"/>
                      <a:pt x="2977" y="8811"/>
                      <a:pt x="2977" y="9085"/>
                    </a:cubicBezTo>
                    <a:lnTo>
                      <a:pt x="2977" y="9264"/>
                    </a:lnTo>
                    <a:lnTo>
                      <a:pt x="2549" y="9264"/>
                    </a:lnTo>
                    <a:cubicBezTo>
                      <a:pt x="2382" y="9264"/>
                      <a:pt x="2239" y="9383"/>
                      <a:pt x="2203" y="9550"/>
                    </a:cubicBezTo>
                    <a:lnTo>
                      <a:pt x="2060" y="10312"/>
                    </a:lnTo>
                    <a:cubicBezTo>
                      <a:pt x="2037" y="10419"/>
                      <a:pt x="2060" y="10514"/>
                      <a:pt x="2132" y="10609"/>
                    </a:cubicBezTo>
                    <a:cubicBezTo>
                      <a:pt x="2203" y="10693"/>
                      <a:pt x="2299" y="10740"/>
                      <a:pt x="2394" y="10740"/>
                    </a:cubicBezTo>
                    <a:lnTo>
                      <a:pt x="6549" y="10740"/>
                    </a:lnTo>
                    <a:cubicBezTo>
                      <a:pt x="6656" y="10740"/>
                      <a:pt x="6763" y="10693"/>
                      <a:pt x="6823" y="10609"/>
                    </a:cubicBezTo>
                    <a:cubicBezTo>
                      <a:pt x="6894" y="10514"/>
                      <a:pt x="6906" y="10419"/>
                      <a:pt x="6894" y="10312"/>
                    </a:cubicBezTo>
                    <a:lnTo>
                      <a:pt x="6740" y="9550"/>
                    </a:lnTo>
                    <a:cubicBezTo>
                      <a:pt x="6716" y="9383"/>
                      <a:pt x="6561" y="9264"/>
                      <a:pt x="6406" y="9264"/>
                    </a:cubicBezTo>
                    <a:lnTo>
                      <a:pt x="5966" y="9264"/>
                    </a:lnTo>
                    <a:lnTo>
                      <a:pt x="5966" y="9085"/>
                    </a:lnTo>
                    <a:cubicBezTo>
                      <a:pt x="5966" y="8811"/>
                      <a:pt x="5751" y="8585"/>
                      <a:pt x="5466" y="8585"/>
                    </a:cubicBezTo>
                    <a:lnTo>
                      <a:pt x="4989" y="8585"/>
                    </a:lnTo>
                    <a:lnTo>
                      <a:pt x="4989" y="7037"/>
                    </a:lnTo>
                    <a:cubicBezTo>
                      <a:pt x="5168" y="6990"/>
                      <a:pt x="5299" y="6835"/>
                      <a:pt x="5299" y="6633"/>
                    </a:cubicBezTo>
                    <a:lnTo>
                      <a:pt x="5299" y="6502"/>
                    </a:lnTo>
                    <a:cubicBezTo>
                      <a:pt x="5299" y="6430"/>
                      <a:pt x="5275" y="6359"/>
                      <a:pt x="5239" y="6275"/>
                    </a:cubicBezTo>
                    <a:lnTo>
                      <a:pt x="5275" y="6264"/>
                    </a:lnTo>
                    <a:cubicBezTo>
                      <a:pt x="5728" y="5918"/>
                      <a:pt x="6132" y="5490"/>
                      <a:pt x="6430" y="5013"/>
                    </a:cubicBezTo>
                    <a:cubicBezTo>
                      <a:pt x="6442" y="5025"/>
                      <a:pt x="6466" y="5049"/>
                      <a:pt x="6466" y="5061"/>
                    </a:cubicBezTo>
                    <a:cubicBezTo>
                      <a:pt x="6585" y="5180"/>
                      <a:pt x="6740" y="5252"/>
                      <a:pt x="6906" y="5252"/>
                    </a:cubicBezTo>
                    <a:cubicBezTo>
                      <a:pt x="6978" y="5252"/>
                      <a:pt x="7061" y="5240"/>
                      <a:pt x="7121" y="5204"/>
                    </a:cubicBezTo>
                    <a:cubicBezTo>
                      <a:pt x="7418" y="5073"/>
                      <a:pt x="7442" y="4751"/>
                      <a:pt x="7430" y="4597"/>
                    </a:cubicBezTo>
                    <a:cubicBezTo>
                      <a:pt x="7430" y="4513"/>
                      <a:pt x="7359" y="4454"/>
                      <a:pt x="7263" y="4454"/>
                    </a:cubicBezTo>
                    <a:cubicBezTo>
                      <a:pt x="7180" y="4454"/>
                      <a:pt x="7121" y="4525"/>
                      <a:pt x="7121" y="4609"/>
                    </a:cubicBezTo>
                    <a:cubicBezTo>
                      <a:pt x="7121" y="4716"/>
                      <a:pt x="7097" y="4871"/>
                      <a:pt x="7002" y="4906"/>
                    </a:cubicBezTo>
                    <a:cubicBezTo>
                      <a:pt x="6975" y="4920"/>
                      <a:pt x="6945" y="4925"/>
                      <a:pt x="6913" y="4925"/>
                    </a:cubicBezTo>
                    <a:cubicBezTo>
                      <a:pt x="6831" y="4925"/>
                      <a:pt x="6740" y="4886"/>
                      <a:pt x="6680" y="4835"/>
                    </a:cubicBezTo>
                    <a:cubicBezTo>
                      <a:pt x="6621" y="4775"/>
                      <a:pt x="6609" y="4692"/>
                      <a:pt x="6656" y="4597"/>
                    </a:cubicBezTo>
                    <a:cubicBezTo>
                      <a:pt x="6799" y="4287"/>
                      <a:pt x="7121" y="4156"/>
                      <a:pt x="7490" y="4001"/>
                    </a:cubicBezTo>
                    <a:cubicBezTo>
                      <a:pt x="8145" y="3739"/>
                      <a:pt x="8942" y="3406"/>
                      <a:pt x="8942" y="1834"/>
                    </a:cubicBezTo>
                    <a:lnTo>
                      <a:pt x="8942" y="1180"/>
                    </a:lnTo>
                    <a:cubicBezTo>
                      <a:pt x="8907" y="1061"/>
                      <a:pt x="8847" y="941"/>
                      <a:pt x="8752" y="846"/>
                    </a:cubicBezTo>
                    <a:cubicBezTo>
                      <a:pt x="8668" y="763"/>
                      <a:pt x="8549" y="715"/>
                      <a:pt x="8406" y="715"/>
                    </a:cubicBezTo>
                    <a:cubicBezTo>
                      <a:pt x="8049" y="715"/>
                      <a:pt x="7728" y="894"/>
                      <a:pt x="7537" y="1180"/>
                    </a:cubicBezTo>
                    <a:lnTo>
                      <a:pt x="7418" y="1358"/>
                    </a:lnTo>
                    <a:cubicBezTo>
                      <a:pt x="7335" y="1453"/>
                      <a:pt x="7240" y="1513"/>
                      <a:pt x="7121" y="1513"/>
                    </a:cubicBezTo>
                    <a:lnTo>
                      <a:pt x="7121" y="1001"/>
                    </a:lnTo>
                    <a:lnTo>
                      <a:pt x="7144" y="1001"/>
                    </a:lnTo>
                    <a:cubicBezTo>
                      <a:pt x="7311" y="1001"/>
                      <a:pt x="7442" y="858"/>
                      <a:pt x="7442" y="703"/>
                    </a:cubicBezTo>
                    <a:lnTo>
                      <a:pt x="7442" y="299"/>
                    </a:lnTo>
                    <a:cubicBezTo>
                      <a:pt x="7442" y="132"/>
                      <a:pt x="7311" y="1"/>
                      <a:pt x="71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4" name="Google Shape;10684;p67"/>
              <p:cNvSpPr/>
              <p:nvPr/>
            </p:nvSpPr>
            <p:spPr>
              <a:xfrm>
                <a:off x="1590638" y="2834153"/>
                <a:ext cx="88501" cy="84754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669" extrusionOk="0">
                    <a:moveTo>
                      <a:pt x="1358" y="488"/>
                    </a:moveTo>
                    <a:lnTo>
                      <a:pt x="1596" y="977"/>
                    </a:lnTo>
                    <a:cubicBezTo>
                      <a:pt x="1632" y="1036"/>
                      <a:pt x="1668" y="1072"/>
                      <a:pt x="1751" y="1084"/>
                    </a:cubicBezTo>
                    <a:lnTo>
                      <a:pt x="2299" y="1155"/>
                    </a:lnTo>
                    <a:lnTo>
                      <a:pt x="1929" y="1548"/>
                    </a:lnTo>
                    <a:cubicBezTo>
                      <a:pt x="1882" y="1596"/>
                      <a:pt x="1870" y="1655"/>
                      <a:pt x="1870" y="1715"/>
                    </a:cubicBezTo>
                    <a:lnTo>
                      <a:pt x="1953" y="2263"/>
                    </a:lnTo>
                    <a:lnTo>
                      <a:pt x="1465" y="2012"/>
                    </a:lnTo>
                    <a:cubicBezTo>
                      <a:pt x="1429" y="1989"/>
                      <a:pt x="1406" y="1989"/>
                      <a:pt x="1370" y="1989"/>
                    </a:cubicBezTo>
                    <a:cubicBezTo>
                      <a:pt x="1346" y="1989"/>
                      <a:pt x="1310" y="1989"/>
                      <a:pt x="1287" y="2012"/>
                    </a:cubicBezTo>
                    <a:lnTo>
                      <a:pt x="798" y="2263"/>
                    </a:lnTo>
                    <a:lnTo>
                      <a:pt x="882" y="1715"/>
                    </a:lnTo>
                    <a:cubicBezTo>
                      <a:pt x="894" y="1655"/>
                      <a:pt x="870" y="1596"/>
                      <a:pt x="822" y="1548"/>
                    </a:cubicBezTo>
                    <a:lnTo>
                      <a:pt x="417" y="1155"/>
                    </a:lnTo>
                    <a:lnTo>
                      <a:pt x="977" y="1084"/>
                    </a:lnTo>
                    <a:cubicBezTo>
                      <a:pt x="1036" y="1072"/>
                      <a:pt x="1096" y="1036"/>
                      <a:pt x="1120" y="977"/>
                    </a:cubicBezTo>
                    <a:lnTo>
                      <a:pt x="1358" y="488"/>
                    </a:lnTo>
                    <a:close/>
                    <a:moveTo>
                      <a:pt x="1406" y="0"/>
                    </a:moveTo>
                    <a:cubicBezTo>
                      <a:pt x="1334" y="0"/>
                      <a:pt x="1275" y="48"/>
                      <a:pt x="1239" y="107"/>
                    </a:cubicBezTo>
                    <a:lnTo>
                      <a:pt x="917" y="774"/>
                    </a:lnTo>
                    <a:lnTo>
                      <a:pt x="179" y="881"/>
                    </a:lnTo>
                    <a:cubicBezTo>
                      <a:pt x="108" y="893"/>
                      <a:pt x="48" y="941"/>
                      <a:pt x="36" y="1012"/>
                    </a:cubicBezTo>
                    <a:cubicBezTo>
                      <a:pt x="1" y="1084"/>
                      <a:pt x="36" y="1155"/>
                      <a:pt x="84" y="1203"/>
                    </a:cubicBezTo>
                    <a:lnTo>
                      <a:pt x="620" y="1727"/>
                    </a:lnTo>
                    <a:lnTo>
                      <a:pt x="501" y="2453"/>
                    </a:lnTo>
                    <a:cubicBezTo>
                      <a:pt x="477" y="2524"/>
                      <a:pt x="513" y="2608"/>
                      <a:pt x="572" y="2632"/>
                    </a:cubicBezTo>
                    <a:cubicBezTo>
                      <a:pt x="604" y="2657"/>
                      <a:pt x="639" y="2669"/>
                      <a:pt x="674" y="2669"/>
                    </a:cubicBezTo>
                    <a:cubicBezTo>
                      <a:pt x="705" y="2669"/>
                      <a:pt x="735" y="2660"/>
                      <a:pt x="763" y="2644"/>
                    </a:cubicBezTo>
                    <a:lnTo>
                      <a:pt x="1417" y="2310"/>
                    </a:lnTo>
                    <a:lnTo>
                      <a:pt x="2072" y="2644"/>
                    </a:lnTo>
                    <a:cubicBezTo>
                      <a:pt x="2108" y="2667"/>
                      <a:pt x="2132" y="2667"/>
                      <a:pt x="2168" y="2667"/>
                    </a:cubicBezTo>
                    <a:cubicBezTo>
                      <a:pt x="2203" y="2667"/>
                      <a:pt x="2239" y="2644"/>
                      <a:pt x="2263" y="2632"/>
                    </a:cubicBezTo>
                    <a:cubicBezTo>
                      <a:pt x="2322" y="2584"/>
                      <a:pt x="2358" y="2513"/>
                      <a:pt x="2346" y="2453"/>
                    </a:cubicBezTo>
                    <a:lnTo>
                      <a:pt x="2227" y="1727"/>
                    </a:lnTo>
                    <a:lnTo>
                      <a:pt x="2763" y="1203"/>
                    </a:lnTo>
                    <a:cubicBezTo>
                      <a:pt x="2775" y="1155"/>
                      <a:pt x="2787" y="1084"/>
                      <a:pt x="2775" y="1012"/>
                    </a:cubicBezTo>
                    <a:cubicBezTo>
                      <a:pt x="2739" y="941"/>
                      <a:pt x="2703" y="893"/>
                      <a:pt x="2620" y="881"/>
                    </a:cubicBezTo>
                    <a:lnTo>
                      <a:pt x="1894" y="774"/>
                    </a:lnTo>
                    <a:lnTo>
                      <a:pt x="1572" y="107"/>
                    </a:lnTo>
                    <a:cubicBezTo>
                      <a:pt x="1537" y="48"/>
                      <a:pt x="1465" y="0"/>
                      <a:pt x="1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85" name="Google Shape;10685;p67"/>
            <p:cNvGrpSpPr/>
            <p:nvPr/>
          </p:nvGrpSpPr>
          <p:grpSpPr>
            <a:xfrm>
              <a:off x="1952836" y="2774422"/>
              <a:ext cx="372835" cy="342573"/>
              <a:chOff x="1952836" y="2774422"/>
              <a:chExt cx="372835" cy="342573"/>
            </a:xfrm>
            <a:solidFill>
              <a:srgbClr val="000000"/>
            </a:solidFill>
          </p:grpSpPr>
          <p:sp>
            <p:nvSpPr>
              <p:cNvPr id="10686" name="Google Shape;10686;p67"/>
              <p:cNvSpPr/>
              <p:nvPr/>
            </p:nvSpPr>
            <p:spPr>
              <a:xfrm>
                <a:off x="2076490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6" y="941"/>
                      <a:pt x="345" y="811"/>
                      <a:pt x="345" y="644"/>
                    </a:cubicBezTo>
                    <a:cubicBezTo>
                      <a:pt x="345" y="477"/>
                      <a:pt x="476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0" y="1287"/>
                      <a:pt x="1286" y="1001"/>
                      <a:pt x="1286" y="644"/>
                    </a:cubicBezTo>
                    <a:cubicBezTo>
                      <a:pt x="1286" y="287"/>
                      <a:pt x="1000" y="1"/>
                      <a:pt x="6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7" name="Google Shape;10687;p67"/>
              <p:cNvSpPr/>
              <p:nvPr/>
            </p:nvSpPr>
            <p:spPr>
              <a:xfrm>
                <a:off x="2208432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7" y="941"/>
                      <a:pt x="346" y="811"/>
                      <a:pt x="346" y="644"/>
                    </a:cubicBezTo>
                    <a:cubicBezTo>
                      <a:pt x="346" y="477"/>
                      <a:pt x="477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1" y="1287"/>
                      <a:pt x="1286" y="1001"/>
                      <a:pt x="1286" y="644"/>
                    </a:cubicBezTo>
                    <a:cubicBezTo>
                      <a:pt x="1286" y="287"/>
                      <a:pt x="1001" y="1"/>
                      <a:pt x="6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8" name="Google Shape;10688;p67"/>
              <p:cNvSpPr/>
              <p:nvPr/>
            </p:nvSpPr>
            <p:spPr>
              <a:xfrm>
                <a:off x="1952836" y="2774422"/>
                <a:ext cx="372835" cy="342573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0788" extrusionOk="0">
                    <a:moveTo>
                      <a:pt x="5382" y="1988"/>
                    </a:moveTo>
                    <a:lnTo>
                      <a:pt x="5382" y="3001"/>
                    </a:lnTo>
                    <a:lnTo>
                      <a:pt x="4359" y="3001"/>
                    </a:lnTo>
                    <a:lnTo>
                      <a:pt x="4359" y="1988"/>
                    </a:lnTo>
                    <a:close/>
                    <a:moveTo>
                      <a:pt x="6752" y="1988"/>
                    </a:moveTo>
                    <a:lnTo>
                      <a:pt x="6752" y="3001"/>
                    </a:lnTo>
                    <a:lnTo>
                      <a:pt x="5728" y="3001"/>
                    </a:lnTo>
                    <a:lnTo>
                      <a:pt x="5728" y="1988"/>
                    </a:lnTo>
                    <a:close/>
                    <a:moveTo>
                      <a:pt x="8121" y="1988"/>
                    </a:moveTo>
                    <a:lnTo>
                      <a:pt x="8121" y="3001"/>
                    </a:lnTo>
                    <a:lnTo>
                      <a:pt x="7097" y="3001"/>
                    </a:lnTo>
                    <a:lnTo>
                      <a:pt x="7097" y="1988"/>
                    </a:lnTo>
                    <a:close/>
                    <a:moveTo>
                      <a:pt x="9490" y="1988"/>
                    </a:moveTo>
                    <a:lnTo>
                      <a:pt x="9490" y="3001"/>
                    </a:lnTo>
                    <a:lnTo>
                      <a:pt x="8466" y="3001"/>
                    </a:lnTo>
                    <a:lnTo>
                      <a:pt x="8466" y="1988"/>
                    </a:lnTo>
                    <a:close/>
                    <a:moveTo>
                      <a:pt x="10324" y="1988"/>
                    </a:moveTo>
                    <a:lnTo>
                      <a:pt x="10085" y="3001"/>
                    </a:lnTo>
                    <a:lnTo>
                      <a:pt x="9847" y="3001"/>
                    </a:lnTo>
                    <a:lnTo>
                      <a:pt x="9847" y="1988"/>
                    </a:lnTo>
                    <a:close/>
                    <a:moveTo>
                      <a:pt x="4001" y="2000"/>
                    </a:moveTo>
                    <a:lnTo>
                      <a:pt x="4001" y="3012"/>
                    </a:lnTo>
                    <a:lnTo>
                      <a:pt x="3311" y="3012"/>
                    </a:lnTo>
                    <a:lnTo>
                      <a:pt x="2965" y="2000"/>
                    </a:lnTo>
                    <a:close/>
                    <a:moveTo>
                      <a:pt x="10014" y="3334"/>
                    </a:moveTo>
                    <a:lnTo>
                      <a:pt x="9847" y="4048"/>
                    </a:lnTo>
                    <a:lnTo>
                      <a:pt x="9847" y="3334"/>
                    </a:lnTo>
                    <a:close/>
                    <a:moveTo>
                      <a:pt x="4013" y="3334"/>
                    </a:moveTo>
                    <a:lnTo>
                      <a:pt x="4013" y="4370"/>
                    </a:lnTo>
                    <a:lnTo>
                      <a:pt x="3823" y="4370"/>
                    </a:lnTo>
                    <a:lnTo>
                      <a:pt x="3454" y="3334"/>
                    </a:lnTo>
                    <a:close/>
                    <a:moveTo>
                      <a:pt x="5371" y="3334"/>
                    </a:moveTo>
                    <a:lnTo>
                      <a:pt x="5371" y="4370"/>
                    </a:lnTo>
                    <a:lnTo>
                      <a:pt x="4347" y="4370"/>
                    </a:lnTo>
                    <a:lnTo>
                      <a:pt x="4347" y="3334"/>
                    </a:lnTo>
                    <a:close/>
                    <a:moveTo>
                      <a:pt x="6752" y="3334"/>
                    </a:moveTo>
                    <a:lnTo>
                      <a:pt x="6752" y="4370"/>
                    </a:lnTo>
                    <a:lnTo>
                      <a:pt x="5728" y="4370"/>
                    </a:lnTo>
                    <a:lnTo>
                      <a:pt x="5728" y="3334"/>
                    </a:lnTo>
                    <a:close/>
                    <a:moveTo>
                      <a:pt x="8121" y="3358"/>
                    </a:moveTo>
                    <a:lnTo>
                      <a:pt x="8121" y="4382"/>
                    </a:lnTo>
                    <a:lnTo>
                      <a:pt x="7097" y="4382"/>
                    </a:lnTo>
                    <a:lnTo>
                      <a:pt x="7097" y="3358"/>
                    </a:lnTo>
                    <a:close/>
                    <a:moveTo>
                      <a:pt x="9514" y="3358"/>
                    </a:moveTo>
                    <a:lnTo>
                      <a:pt x="9514" y="4382"/>
                    </a:lnTo>
                    <a:lnTo>
                      <a:pt x="8478" y="4382"/>
                    </a:lnTo>
                    <a:lnTo>
                      <a:pt x="8478" y="3358"/>
                    </a:lnTo>
                    <a:close/>
                    <a:moveTo>
                      <a:pt x="4001" y="4727"/>
                    </a:moveTo>
                    <a:lnTo>
                      <a:pt x="4001" y="4941"/>
                    </a:lnTo>
                    <a:lnTo>
                      <a:pt x="3930" y="4727"/>
                    </a:lnTo>
                    <a:close/>
                    <a:moveTo>
                      <a:pt x="5371" y="4715"/>
                    </a:moveTo>
                    <a:lnTo>
                      <a:pt x="5371" y="5525"/>
                    </a:lnTo>
                    <a:cubicBezTo>
                      <a:pt x="5297" y="5521"/>
                      <a:pt x="5230" y="5520"/>
                      <a:pt x="5167" y="5520"/>
                    </a:cubicBezTo>
                    <a:cubicBezTo>
                      <a:pt x="5049" y="5520"/>
                      <a:pt x="4947" y="5524"/>
                      <a:pt x="4854" y="5524"/>
                    </a:cubicBezTo>
                    <a:cubicBezTo>
                      <a:pt x="4666" y="5524"/>
                      <a:pt x="4516" y="5507"/>
                      <a:pt x="4347" y="5406"/>
                    </a:cubicBezTo>
                    <a:lnTo>
                      <a:pt x="4347" y="4715"/>
                    </a:lnTo>
                    <a:close/>
                    <a:moveTo>
                      <a:pt x="6752" y="4727"/>
                    </a:moveTo>
                    <a:lnTo>
                      <a:pt x="6752" y="5525"/>
                    </a:lnTo>
                    <a:lnTo>
                      <a:pt x="5728" y="5525"/>
                    </a:lnTo>
                    <a:lnTo>
                      <a:pt x="5728" y="4727"/>
                    </a:lnTo>
                    <a:close/>
                    <a:moveTo>
                      <a:pt x="8121" y="4727"/>
                    </a:moveTo>
                    <a:lnTo>
                      <a:pt x="8121" y="5525"/>
                    </a:lnTo>
                    <a:lnTo>
                      <a:pt x="7097" y="5525"/>
                    </a:lnTo>
                    <a:lnTo>
                      <a:pt x="7097" y="4727"/>
                    </a:lnTo>
                    <a:close/>
                    <a:moveTo>
                      <a:pt x="9490" y="4727"/>
                    </a:moveTo>
                    <a:lnTo>
                      <a:pt x="9490" y="5525"/>
                    </a:lnTo>
                    <a:lnTo>
                      <a:pt x="8466" y="5525"/>
                    </a:lnTo>
                    <a:lnTo>
                      <a:pt x="8466" y="4727"/>
                    </a:lnTo>
                    <a:close/>
                    <a:moveTo>
                      <a:pt x="4537" y="8680"/>
                    </a:moveTo>
                    <a:cubicBezTo>
                      <a:pt x="5025" y="8680"/>
                      <a:pt x="5418" y="9085"/>
                      <a:pt x="5418" y="9561"/>
                    </a:cubicBezTo>
                    <a:cubicBezTo>
                      <a:pt x="5418" y="10037"/>
                      <a:pt x="5025" y="10442"/>
                      <a:pt x="4537" y="10442"/>
                    </a:cubicBezTo>
                    <a:cubicBezTo>
                      <a:pt x="4049" y="10442"/>
                      <a:pt x="3656" y="10049"/>
                      <a:pt x="3656" y="9561"/>
                    </a:cubicBezTo>
                    <a:cubicBezTo>
                      <a:pt x="3656" y="9085"/>
                      <a:pt x="4049" y="8680"/>
                      <a:pt x="4537" y="8680"/>
                    </a:cubicBezTo>
                    <a:close/>
                    <a:moveTo>
                      <a:pt x="8692" y="8680"/>
                    </a:moveTo>
                    <a:cubicBezTo>
                      <a:pt x="9181" y="8680"/>
                      <a:pt x="9573" y="9085"/>
                      <a:pt x="9573" y="9561"/>
                    </a:cubicBezTo>
                    <a:cubicBezTo>
                      <a:pt x="9573" y="10037"/>
                      <a:pt x="9181" y="10442"/>
                      <a:pt x="8692" y="10442"/>
                    </a:cubicBezTo>
                    <a:cubicBezTo>
                      <a:pt x="8204" y="10442"/>
                      <a:pt x="7811" y="10049"/>
                      <a:pt x="7811" y="9561"/>
                    </a:cubicBezTo>
                    <a:cubicBezTo>
                      <a:pt x="7811" y="9085"/>
                      <a:pt x="8204" y="8680"/>
                      <a:pt x="8692" y="8680"/>
                    </a:cubicBezTo>
                    <a:close/>
                    <a:moveTo>
                      <a:pt x="620" y="0"/>
                    </a:moveTo>
                    <a:cubicBezTo>
                      <a:pt x="287" y="0"/>
                      <a:pt x="1" y="286"/>
                      <a:pt x="1" y="631"/>
                    </a:cubicBezTo>
                    <a:cubicBezTo>
                      <a:pt x="1" y="976"/>
                      <a:pt x="287" y="1250"/>
                      <a:pt x="620" y="1250"/>
                    </a:cubicBezTo>
                    <a:lnTo>
                      <a:pt x="1394" y="1250"/>
                    </a:lnTo>
                    <a:lnTo>
                      <a:pt x="2346" y="3965"/>
                    </a:lnTo>
                    <a:cubicBezTo>
                      <a:pt x="2374" y="4029"/>
                      <a:pt x="2444" y="4072"/>
                      <a:pt x="2513" y="4072"/>
                    </a:cubicBezTo>
                    <a:cubicBezTo>
                      <a:pt x="2533" y="4072"/>
                      <a:pt x="2553" y="4068"/>
                      <a:pt x="2573" y="4060"/>
                    </a:cubicBezTo>
                    <a:cubicBezTo>
                      <a:pt x="2668" y="4036"/>
                      <a:pt x="2704" y="3929"/>
                      <a:pt x="2680" y="3846"/>
                    </a:cubicBezTo>
                    <a:cubicBezTo>
                      <a:pt x="1739" y="1191"/>
                      <a:pt x="1692" y="1072"/>
                      <a:pt x="1692" y="1072"/>
                    </a:cubicBezTo>
                    <a:cubicBezTo>
                      <a:pt x="1656" y="965"/>
                      <a:pt x="1561" y="905"/>
                      <a:pt x="1441" y="905"/>
                    </a:cubicBezTo>
                    <a:lnTo>
                      <a:pt x="620" y="905"/>
                    </a:lnTo>
                    <a:cubicBezTo>
                      <a:pt x="465" y="905"/>
                      <a:pt x="346" y="774"/>
                      <a:pt x="346" y="631"/>
                    </a:cubicBezTo>
                    <a:cubicBezTo>
                      <a:pt x="346" y="464"/>
                      <a:pt x="477" y="345"/>
                      <a:pt x="620" y="345"/>
                    </a:cubicBezTo>
                    <a:lnTo>
                      <a:pt x="1441" y="345"/>
                    </a:lnTo>
                    <a:cubicBezTo>
                      <a:pt x="1787" y="345"/>
                      <a:pt x="2084" y="536"/>
                      <a:pt x="2215" y="845"/>
                    </a:cubicBezTo>
                    <a:cubicBezTo>
                      <a:pt x="2418" y="1429"/>
                      <a:pt x="3585" y="4703"/>
                      <a:pt x="3751" y="5191"/>
                    </a:cubicBezTo>
                    <a:cubicBezTo>
                      <a:pt x="3870" y="5548"/>
                      <a:pt x="4287" y="5882"/>
                      <a:pt x="4775" y="5882"/>
                    </a:cubicBezTo>
                    <a:lnTo>
                      <a:pt x="10978" y="5882"/>
                    </a:lnTo>
                    <a:cubicBezTo>
                      <a:pt x="11145" y="5882"/>
                      <a:pt x="11264" y="6013"/>
                      <a:pt x="11264" y="6168"/>
                    </a:cubicBezTo>
                    <a:cubicBezTo>
                      <a:pt x="11264" y="6322"/>
                      <a:pt x="11133" y="6441"/>
                      <a:pt x="10978" y="6441"/>
                    </a:cubicBezTo>
                    <a:lnTo>
                      <a:pt x="4775" y="6441"/>
                    </a:lnTo>
                    <a:cubicBezTo>
                      <a:pt x="4108" y="6441"/>
                      <a:pt x="3489" y="6049"/>
                      <a:pt x="3227" y="5417"/>
                    </a:cubicBezTo>
                    <a:lnTo>
                      <a:pt x="2882" y="4453"/>
                    </a:lnTo>
                    <a:cubicBezTo>
                      <a:pt x="2863" y="4377"/>
                      <a:pt x="2791" y="4339"/>
                      <a:pt x="2720" y="4339"/>
                    </a:cubicBezTo>
                    <a:cubicBezTo>
                      <a:pt x="2702" y="4339"/>
                      <a:pt x="2684" y="4341"/>
                      <a:pt x="2668" y="4346"/>
                    </a:cubicBezTo>
                    <a:cubicBezTo>
                      <a:pt x="2573" y="4382"/>
                      <a:pt x="2525" y="4477"/>
                      <a:pt x="2561" y="4572"/>
                    </a:cubicBezTo>
                    <a:cubicBezTo>
                      <a:pt x="2846" y="5275"/>
                      <a:pt x="2846" y="5596"/>
                      <a:pt x="3180" y="6013"/>
                    </a:cubicBezTo>
                    <a:lnTo>
                      <a:pt x="2799" y="6560"/>
                    </a:lnTo>
                    <a:cubicBezTo>
                      <a:pt x="2215" y="7394"/>
                      <a:pt x="2715" y="8549"/>
                      <a:pt x="3716" y="8680"/>
                    </a:cubicBezTo>
                    <a:cubicBezTo>
                      <a:pt x="2918" y="9418"/>
                      <a:pt x="3442" y="10787"/>
                      <a:pt x="4549" y="10787"/>
                    </a:cubicBezTo>
                    <a:cubicBezTo>
                      <a:pt x="5656" y="10787"/>
                      <a:pt x="6168" y="9454"/>
                      <a:pt x="5394" y="8692"/>
                    </a:cubicBezTo>
                    <a:lnTo>
                      <a:pt x="7871" y="8692"/>
                    </a:lnTo>
                    <a:cubicBezTo>
                      <a:pt x="7085" y="9454"/>
                      <a:pt x="7621" y="10787"/>
                      <a:pt x="8716" y="10787"/>
                    </a:cubicBezTo>
                    <a:cubicBezTo>
                      <a:pt x="9823" y="10787"/>
                      <a:pt x="10335" y="9454"/>
                      <a:pt x="9562" y="8692"/>
                    </a:cubicBezTo>
                    <a:lnTo>
                      <a:pt x="9788" y="8692"/>
                    </a:lnTo>
                    <a:cubicBezTo>
                      <a:pt x="10133" y="8692"/>
                      <a:pt x="10419" y="8406"/>
                      <a:pt x="10419" y="8073"/>
                    </a:cubicBezTo>
                    <a:cubicBezTo>
                      <a:pt x="10419" y="7727"/>
                      <a:pt x="10133" y="7442"/>
                      <a:pt x="9788" y="7442"/>
                    </a:cubicBezTo>
                    <a:lnTo>
                      <a:pt x="8228" y="7442"/>
                    </a:lnTo>
                    <a:cubicBezTo>
                      <a:pt x="8133" y="7442"/>
                      <a:pt x="8061" y="7513"/>
                      <a:pt x="8061" y="7608"/>
                    </a:cubicBezTo>
                    <a:cubicBezTo>
                      <a:pt x="8061" y="7692"/>
                      <a:pt x="8133" y="7775"/>
                      <a:pt x="8228" y="7775"/>
                    </a:cubicBezTo>
                    <a:lnTo>
                      <a:pt x="9788" y="7775"/>
                    </a:lnTo>
                    <a:cubicBezTo>
                      <a:pt x="9954" y="7775"/>
                      <a:pt x="10074" y="7906"/>
                      <a:pt x="10074" y="8049"/>
                    </a:cubicBezTo>
                    <a:cubicBezTo>
                      <a:pt x="10074" y="8215"/>
                      <a:pt x="9943" y="8335"/>
                      <a:pt x="9788" y="8335"/>
                    </a:cubicBezTo>
                    <a:lnTo>
                      <a:pt x="3930" y="8335"/>
                    </a:lnTo>
                    <a:cubicBezTo>
                      <a:pt x="3108" y="8335"/>
                      <a:pt x="2620" y="7418"/>
                      <a:pt x="3096" y="6739"/>
                    </a:cubicBezTo>
                    <a:lnTo>
                      <a:pt x="3442" y="6251"/>
                    </a:lnTo>
                    <a:cubicBezTo>
                      <a:pt x="3573" y="6382"/>
                      <a:pt x="3739" y="6489"/>
                      <a:pt x="3906" y="6560"/>
                    </a:cubicBezTo>
                    <a:lnTo>
                      <a:pt x="3573" y="7072"/>
                    </a:lnTo>
                    <a:cubicBezTo>
                      <a:pt x="3358" y="7370"/>
                      <a:pt x="3573" y="7775"/>
                      <a:pt x="3942" y="7775"/>
                    </a:cubicBezTo>
                    <a:lnTo>
                      <a:pt x="7609" y="7775"/>
                    </a:lnTo>
                    <a:cubicBezTo>
                      <a:pt x="7692" y="7775"/>
                      <a:pt x="7764" y="7692"/>
                      <a:pt x="7764" y="7608"/>
                    </a:cubicBezTo>
                    <a:cubicBezTo>
                      <a:pt x="7764" y="7513"/>
                      <a:pt x="7692" y="7442"/>
                      <a:pt x="7609" y="7442"/>
                    </a:cubicBezTo>
                    <a:lnTo>
                      <a:pt x="3942" y="7442"/>
                    </a:lnTo>
                    <a:cubicBezTo>
                      <a:pt x="3847" y="7442"/>
                      <a:pt x="3811" y="7334"/>
                      <a:pt x="3847" y="7263"/>
                    </a:cubicBezTo>
                    <a:lnTo>
                      <a:pt x="4251" y="6703"/>
                    </a:lnTo>
                    <a:cubicBezTo>
                      <a:pt x="4465" y="6762"/>
                      <a:pt x="4535" y="6775"/>
                      <a:pt x="5134" y="6775"/>
                    </a:cubicBezTo>
                    <a:cubicBezTo>
                      <a:pt x="5630" y="6775"/>
                      <a:pt x="6490" y="6766"/>
                      <a:pt x="8097" y="6766"/>
                    </a:cubicBezTo>
                    <a:cubicBezTo>
                      <a:pt x="8881" y="6766"/>
                      <a:pt x="9842" y="6768"/>
                      <a:pt x="11026" y="6775"/>
                    </a:cubicBezTo>
                    <a:cubicBezTo>
                      <a:pt x="11371" y="6775"/>
                      <a:pt x="11645" y="6489"/>
                      <a:pt x="11645" y="6144"/>
                    </a:cubicBezTo>
                    <a:cubicBezTo>
                      <a:pt x="11598" y="5810"/>
                      <a:pt x="11312" y="5525"/>
                      <a:pt x="10966" y="5525"/>
                    </a:cubicBezTo>
                    <a:lnTo>
                      <a:pt x="10788" y="5525"/>
                    </a:lnTo>
                    <a:lnTo>
                      <a:pt x="11598" y="2048"/>
                    </a:lnTo>
                    <a:cubicBezTo>
                      <a:pt x="11740" y="1393"/>
                      <a:pt x="11252" y="762"/>
                      <a:pt x="10562" y="762"/>
                    </a:cubicBezTo>
                    <a:lnTo>
                      <a:pt x="7252" y="762"/>
                    </a:lnTo>
                    <a:cubicBezTo>
                      <a:pt x="7156" y="762"/>
                      <a:pt x="7085" y="834"/>
                      <a:pt x="7085" y="929"/>
                    </a:cubicBezTo>
                    <a:cubicBezTo>
                      <a:pt x="7085" y="1012"/>
                      <a:pt x="7156" y="1096"/>
                      <a:pt x="7252" y="1096"/>
                    </a:cubicBezTo>
                    <a:lnTo>
                      <a:pt x="10562" y="1096"/>
                    </a:lnTo>
                    <a:cubicBezTo>
                      <a:pt x="11026" y="1096"/>
                      <a:pt x="11359" y="1524"/>
                      <a:pt x="11252" y="1953"/>
                    </a:cubicBezTo>
                    <a:lnTo>
                      <a:pt x="10431" y="5525"/>
                    </a:lnTo>
                    <a:lnTo>
                      <a:pt x="9847" y="5525"/>
                    </a:lnTo>
                    <a:cubicBezTo>
                      <a:pt x="9943" y="5144"/>
                      <a:pt x="10585" y="2369"/>
                      <a:pt x="10705" y="1869"/>
                    </a:cubicBezTo>
                    <a:cubicBezTo>
                      <a:pt x="10728" y="1762"/>
                      <a:pt x="10645" y="1655"/>
                      <a:pt x="10538" y="1655"/>
                    </a:cubicBezTo>
                    <a:lnTo>
                      <a:pt x="2858" y="1655"/>
                    </a:lnTo>
                    <a:lnTo>
                      <a:pt x="2668" y="1096"/>
                    </a:lnTo>
                    <a:lnTo>
                      <a:pt x="6621" y="1096"/>
                    </a:lnTo>
                    <a:cubicBezTo>
                      <a:pt x="6716" y="1096"/>
                      <a:pt x="6787" y="1012"/>
                      <a:pt x="6787" y="929"/>
                    </a:cubicBezTo>
                    <a:cubicBezTo>
                      <a:pt x="6787" y="834"/>
                      <a:pt x="6716" y="762"/>
                      <a:pt x="6621" y="762"/>
                    </a:cubicBezTo>
                    <a:lnTo>
                      <a:pt x="2549" y="762"/>
                    </a:lnTo>
                    <a:cubicBezTo>
                      <a:pt x="2394" y="334"/>
                      <a:pt x="1965" y="0"/>
                      <a:pt x="1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89" name="Google Shape;10689;p67"/>
            <p:cNvGrpSpPr/>
            <p:nvPr/>
          </p:nvGrpSpPr>
          <p:grpSpPr>
            <a:xfrm>
              <a:off x="3079916" y="2744477"/>
              <a:ext cx="332729" cy="372518"/>
              <a:chOff x="3079916" y="2744477"/>
              <a:chExt cx="332729" cy="372518"/>
            </a:xfrm>
            <a:solidFill>
              <a:srgbClr val="000000"/>
            </a:solidFill>
          </p:grpSpPr>
          <p:sp>
            <p:nvSpPr>
              <p:cNvPr id="10690" name="Google Shape;10690;p67"/>
              <p:cNvSpPr/>
              <p:nvPr/>
            </p:nvSpPr>
            <p:spPr>
              <a:xfrm>
                <a:off x="3079916" y="2840504"/>
                <a:ext cx="313454" cy="276491"/>
              </a:xfrm>
              <a:custGeom>
                <a:avLst/>
                <a:gdLst/>
                <a:ahLst/>
                <a:cxnLst/>
                <a:rect l="l" t="t" r="r" b="b"/>
                <a:pathLst>
                  <a:path w="9871" h="8707" extrusionOk="0">
                    <a:moveTo>
                      <a:pt x="2993" y="1"/>
                    </a:moveTo>
                    <a:cubicBezTo>
                      <a:pt x="2768" y="1"/>
                      <a:pt x="2560" y="25"/>
                      <a:pt x="2370" y="74"/>
                    </a:cubicBezTo>
                    <a:cubicBezTo>
                      <a:pt x="1739" y="241"/>
                      <a:pt x="1179" y="646"/>
                      <a:pt x="750" y="1205"/>
                    </a:cubicBezTo>
                    <a:cubicBezTo>
                      <a:pt x="250" y="1860"/>
                      <a:pt x="0" y="2694"/>
                      <a:pt x="0" y="3622"/>
                    </a:cubicBezTo>
                    <a:cubicBezTo>
                      <a:pt x="0" y="4575"/>
                      <a:pt x="429" y="5825"/>
                      <a:pt x="1120" y="6896"/>
                    </a:cubicBezTo>
                    <a:cubicBezTo>
                      <a:pt x="1882" y="8039"/>
                      <a:pt x="2751" y="8706"/>
                      <a:pt x="3525" y="8706"/>
                    </a:cubicBezTo>
                    <a:cubicBezTo>
                      <a:pt x="3846" y="8706"/>
                      <a:pt x="4156" y="8670"/>
                      <a:pt x="4441" y="8575"/>
                    </a:cubicBezTo>
                    <a:cubicBezTo>
                      <a:pt x="4596" y="8534"/>
                      <a:pt x="4760" y="8513"/>
                      <a:pt x="4924" y="8513"/>
                    </a:cubicBezTo>
                    <a:cubicBezTo>
                      <a:pt x="5087" y="8513"/>
                      <a:pt x="5251" y="8534"/>
                      <a:pt x="5406" y="8575"/>
                    </a:cubicBezTo>
                    <a:cubicBezTo>
                      <a:pt x="5703" y="8670"/>
                      <a:pt x="6013" y="8706"/>
                      <a:pt x="6311" y="8706"/>
                    </a:cubicBezTo>
                    <a:cubicBezTo>
                      <a:pt x="7085" y="8706"/>
                      <a:pt x="7978" y="8051"/>
                      <a:pt x="8728" y="6896"/>
                    </a:cubicBezTo>
                    <a:cubicBezTo>
                      <a:pt x="9418" y="5837"/>
                      <a:pt x="9835" y="4587"/>
                      <a:pt x="9835" y="3622"/>
                    </a:cubicBezTo>
                    <a:cubicBezTo>
                      <a:pt x="9871" y="2920"/>
                      <a:pt x="9716" y="2301"/>
                      <a:pt x="9454" y="1753"/>
                    </a:cubicBezTo>
                    <a:cubicBezTo>
                      <a:pt x="9420" y="1677"/>
                      <a:pt x="9351" y="1637"/>
                      <a:pt x="9275" y="1637"/>
                    </a:cubicBezTo>
                    <a:cubicBezTo>
                      <a:pt x="9244" y="1637"/>
                      <a:pt x="9211" y="1644"/>
                      <a:pt x="9180" y="1658"/>
                    </a:cubicBezTo>
                    <a:cubicBezTo>
                      <a:pt x="9085" y="1705"/>
                      <a:pt x="9049" y="1824"/>
                      <a:pt x="9097" y="1932"/>
                    </a:cubicBezTo>
                    <a:cubicBezTo>
                      <a:pt x="9347" y="2420"/>
                      <a:pt x="9466" y="3003"/>
                      <a:pt x="9466" y="3622"/>
                    </a:cubicBezTo>
                    <a:cubicBezTo>
                      <a:pt x="9466" y="4503"/>
                      <a:pt x="9061" y="5682"/>
                      <a:pt x="8406" y="6670"/>
                    </a:cubicBezTo>
                    <a:cubicBezTo>
                      <a:pt x="7739" y="7694"/>
                      <a:pt x="6966" y="8313"/>
                      <a:pt x="6323" y="8313"/>
                    </a:cubicBezTo>
                    <a:cubicBezTo>
                      <a:pt x="6061" y="8313"/>
                      <a:pt x="5775" y="8266"/>
                      <a:pt x="5525" y="8194"/>
                    </a:cubicBezTo>
                    <a:cubicBezTo>
                      <a:pt x="5328" y="8135"/>
                      <a:pt x="5126" y="8105"/>
                      <a:pt x="4925" y="8105"/>
                    </a:cubicBezTo>
                    <a:cubicBezTo>
                      <a:pt x="4724" y="8105"/>
                      <a:pt x="4525" y="8135"/>
                      <a:pt x="4334" y="8194"/>
                    </a:cubicBezTo>
                    <a:cubicBezTo>
                      <a:pt x="4084" y="8266"/>
                      <a:pt x="3798" y="8313"/>
                      <a:pt x="3525" y="8313"/>
                    </a:cubicBezTo>
                    <a:cubicBezTo>
                      <a:pt x="2894" y="8313"/>
                      <a:pt x="2120" y="7694"/>
                      <a:pt x="1441" y="6670"/>
                    </a:cubicBezTo>
                    <a:cubicBezTo>
                      <a:pt x="786" y="5682"/>
                      <a:pt x="393" y="4503"/>
                      <a:pt x="393" y="3622"/>
                    </a:cubicBezTo>
                    <a:cubicBezTo>
                      <a:pt x="393" y="2789"/>
                      <a:pt x="631" y="2039"/>
                      <a:pt x="1060" y="1443"/>
                    </a:cubicBezTo>
                    <a:cubicBezTo>
                      <a:pt x="1429" y="955"/>
                      <a:pt x="1941" y="598"/>
                      <a:pt x="2453" y="467"/>
                    </a:cubicBezTo>
                    <a:cubicBezTo>
                      <a:pt x="2608" y="425"/>
                      <a:pt x="2783" y="405"/>
                      <a:pt x="2975" y="405"/>
                    </a:cubicBezTo>
                    <a:cubicBezTo>
                      <a:pt x="3270" y="405"/>
                      <a:pt x="3605" y="452"/>
                      <a:pt x="3965" y="539"/>
                    </a:cubicBezTo>
                    <a:cubicBezTo>
                      <a:pt x="4025" y="550"/>
                      <a:pt x="4096" y="574"/>
                      <a:pt x="4156" y="586"/>
                    </a:cubicBezTo>
                    <a:cubicBezTo>
                      <a:pt x="4165" y="587"/>
                      <a:pt x="4174" y="588"/>
                      <a:pt x="4183" y="588"/>
                    </a:cubicBezTo>
                    <a:cubicBezTo>
                      <a:pt x="4278" y="588"/>
                      <a:pt x="4361" y="529"/>
                      <a:pt x="4394" y="431"/>
                    </a:cubicBezTo>
                    <a:cubicBezTo>
                      <a:pt x="4406" y="336"/>
                      <a:pt x="4346" y="229"/>
                      <a:pt x="4239" y="193"/>
                    </a:cubicBezTo>
                    <a:lnTo>
                      <a:pt x="4060" y="158"/>
                    </a:lnTo>
                    <a:cubicBezTo>
                      <a:pt x="3674" y="52"/>
                      <a:pt x="3316" y="1"/>
                      <a:pt x="29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1" name="Google Shape;10691;p67"/>
              <p:cNvSpPr/>
              <p:nvPr/>
            </p:nvSpPr>
            <p:spPr>
              <a:xfrm>
                <a:off x="3244375" y="2840250"/>
                <a:ext cx="124416" cy="45727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1440" extrusionOk="0">
                    <a:moveTo>
                      <a:pt x="1721" y="0"/>
                    </a:moveTo>
                    <a:cubicBezTo>
                      <a:pt x="1391" y="0"/>
                      <a:pt x="1027" y="53"/>
                      <a:pt x="632" y="154"/>
                    </a:cubicBezTo>
                    <a:cubicBezTo>
                      <a:pt x="477" y="189"/>
                      <a:pt x="334" y="213"/>
                      <a:pt x="191" y="237"/>
                    </a:cubicBezTo>
                    <a:cubicBezTo>
                      <a:pt x="96" y="249"/>
                      <a:pt x="1" y="356"/>
                      <a:pt x="12" y="463"/>
                    </a:cubicBezTo>
                    <a:cubicBezTo>
                      <a:pt x="35" y="563"/>
                      <a:pt x="120" y="643"/>
                      <a:pt x="218" y="643"/>
                    </a:cubicBezTo>
                    <a:cubicBezTo>
                      <a:pt x="225" y="643"/>
                      <a:pt x="232" y="643"/>
                      <a:pt x="239" y="642"/>
                    </a:cubicBezTo>
                    <a:cubicBezTo>
                      <a:pt x="405" y="630"/>
                      <a:pt x="572" y="582"/>
                      <a:pt x="727" y="547"/>
                    </a:cubicBezTo>
                    <a:cubicBezTo>
                      <a:pt x="1080" y="460"/>
                      <a:pt x="1412" y="413"/>
                      <a:pt x="1708" y="413"/>
                    </a:cubicBezTo>
                    <a:cubicBezTo>
                      <a:pt x="1901" y="413"/>
                      <a:pt x="2079" y="433"/>
                      <a:pt x="2239" y="475"/>
                    </a:cubicBezTo>
                    <a:cubicBezTo>
                      <a:pt x="2727" y="606"/>
                      <a:pt x="3203" y="928"/>
                      <a:pt x="3561" y="1368"/>
                    </a:cubicBezTo>
                    <a:cubicBezTo>
                      <a:pt x="3608" y="1416"/>
                      <a:pt x="3668" y="1439"/>
                      <a:pt x="3703" y="1439"/>
                    </a:cubicBezTo>
                    <a:cubicBezTo>
                      <a:pt x="3751" y="1439"/>
                      <a:pt x="3799" y="1428"/>
                      <a:pt x="3822" y="1404"/>
                    </a:cubicBezTo>
                    <a:cubicBezTo>
                      <a:pt x="3918" y="1309"/>
                      <a:pt x="3918" y="1189"/>
                      <a:pt x="3858" y="1106"/>
                    </a:cubicBezTo>
                    <a:cubicBezTo>
                      <a:pt x="3441" y="594"/>
                      <a:pt x="2894" y="225"/>
                      <a:pt x="2322" y="70"/>
                    </a:cubicBezTo>
                    <a:cubicBezTo>
                      <a:pt x="2138" y="23"/>
                      <a:pt x="1937" y="0"/>
                      <a:pt x="17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2" name="Google Shape;10692;p67"/>
              <p:cNvSpPr/>
              <p:nvPr/>
            </p:nvSpPr>
            <p:spPr>
              <a:xfrm>
                <a:off x="3198267" y="2744477"/>
                <a:ext cx="214378" cy="145279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4575" extrusionOk="0">
                    <a:moveTo>
                      <a:pt x="4113" y="1"/>
                    </a:moveTo>
                    <a:cubicBezTo>
                      <a:pt x="3977" y="1"/>
                      <a:pt x="3841" y="10"/>
                      <a:pt x="3703" y="26"/>
                    </a:cubicBezTo>
                    <a:cubicBezTo>
                      <a:pt x="3060" y="74"/>
                      <a:pt x="2500" y="407"/>
                      <a:pt x="2060" y="1026"/>
                    </a:cubicBezTo>
                    <a:cubicBezTo>
                      <a:pt x="1786" y="1407"/>
                      <a:pt x="1643" y="1777"/>
                      <a:pt x="1607" y="1884"/>
                    </a:cubicBezTo>
                    <a:lnTo>
                      <a:pt x="1083" y="2693"/>
                    </a:lnTo>
                    <a:cubicBezTo>
                      <a:pt x="929" y="2241"/>
                      <a:pt x="786" y="1955"/>
                      <a:pt x="774" y="1943"/>
                    </a:cubicBezTo>
                    <a:cubicBezTo>
                      <a:pt x="742" y="1871"/>
                      <a:pt x="666" y="1837"/>
                      <a:pt x="595" y="1837"/>
                    </a:cubicBezTo>
                    <a:cubicBezTo>
                      <a:pt x="560" y="1837"/>
                      <a:pt x="527" y="1844"/>
                      <a:pt x="500" y="1860"/>
                    </a:cubicBezTo>
                    <a:cubicBezTo>
                      <a:pt x="393" y="1896"/>
                      <a:pt x="369" y="2039"/>
                      <a:pt x="417" y="2122"/>
                    </a:cubicBezTo>
                    <a:cubicBezTo>
                      <a:pt x="417" y="2134"/>
                      <a:pt x="869" y="3015"/>
                      <a:pt x="964" y="4158"/>
                    </a:cubicBezTo>
                    <a:cubicBezTo>
                      <a:pt x="810" y="4146"/>
                      <a:pt x="667" y="4098"/>
                      <a:pt x="560" y="4063"/>
                    </a:cubicBezTo>
                    <a:cubicBezTo>
                      <a:pt x="429" y="4003"/>
                      <a:pt x="381" y="3944"/>
                      <a:pt x="381" y="3920"/>
                    </a:cubicBezTo>
                    <a:cubicBezTo>
                      <a:pt x="381" y="3824"/>
                      <a:pt x="286" y="3729"/>
                      <a:pt x="191" y="3729"/>
                    </a:cubicBezTo>
                    <a:cubicBezTo>
                      <a:pt x="83" y="3729"/>
                      <a:pt x="0" y="3824"/>
                      <a:pt x="0" y="3920"/>
                    </a:cubicBezTo>
                    <a:cubicBezTo>
                      <a:pt x="0" y="4039"/>
                      <a:pt x="60" y="4265"/>
                      <a:pt x="393" y="4432"/>
                    </a:cubicBezTo>
                    <a:cubicBezTo>
                      <a:pt x="607" y="4515"/>
                      <a:pt x="893" y="4575"/>
                      <a:pt x="1191" y="4575"/>
                    </a:cubicBezTo>
                    <a:cubicBezTo>
                      <a:pt x="1488" y="4575"/>
                      <a:pt x="1750" y="4515"/>
                      <a:pt x="1976" y="4432"/>
                    </a:cubicBezTo>
                    <a:cubicBezTo>
                      <a:pt x="2334" y="4265"/>
                      <a:pt x="2381" y="4039"/>
                      <a:pt x="2381" y="3920"/>
                    </a:cubicBezTo>
                    <a:cubicBezTo>
                      <a:pt x="2381" y="3824"/>
                      <a:pt x="2286" y="3729"/>
                      <a:pt x="2179" y="3729"/>
                    </a:cubicBezTo>
                    <a:cubicBezTo>
                      <a:pt x="2084" y="3729"/>
                      <a:pt x="1988" y="3824"/>
                      <a:pt x="1988" y="3920"/>
                    </a:cubicBezTo>
                    <a:cubicBezTo>
                      <a:pt x="1988" y="3944"/>
                      <a:pt x="1941" y="4003"/>
                      <a:pt x="1810" y="4063"/>
                    </a:cubicBezTo>
                    <a:cubicBezTo>
                      <a:pt x="1691" y="4122"/>
                      <a:pt x="1548" y="4146"/>
                      <a:pt x="1381" y="4158"/>
                    </a:cubicBezTo>
                    <a:cubicBezTo>
                      <a:pt x="1345" y="3801"/>
                      <a:pt x="1286" y="3479"/>
                      <a:pt x="1226" y="3193"/>
                    </a:cubicBezTo>
                    <a:lnTo>
                      <a:pt x="1917" y="2158"/>
                    </a:lnTo>
                    <a:cubicBezTo>
                      <a:pt x="1941" y="2158"/>
                      <a:pt x="1976" y="2169"/>
                      <a:pt x="2048" y="2181"/>
                    </a:cubicBezTo>
                    <a:cubicBezTo>
                      <a:pt x="2167" y="2229"/>
                      <a:pt x="2334" y="2312"/>
                      <a:pt x="2512" y="2420"/>
                    </a:cubicBezTo>
                    <a:cubicBezTo>
                      <a:pt x="2977" y="2693"/>
                      <a:pt x="3584" y="3027"/>
                      <a:pt x="4251" y="3027"/>
                    </a:cubicBezTo>
                    <a:cubicBezTo>
                      <a:pt x="4477" y="3027"/>
                      <a:pt x="4715" y="2991"/>
                      <a:pt x="4953" y="2896"/>
                    </a:cubicBezTo>
                    <a:cubicBezTo>
                      <a:pt x="6441" y="2312"/>
                      <a:pt x="6739" y="431"/>
                      <a:pt x="6739" y="348"/>
                    </a:cubicBezTo>
                    <a:cubicBezTo>
                      <a:pt x="6751" y="312"/>
                      <a:pt x="6727" y="229"/>
                      <a:pt x="6644" y="193"/>
                    </a:cubicBezTo>
                    <a:cubicBezTo>
                      <a:pt x="6614" y="169"/>
                      <a:pt x="6578" y="157"/>
                      <a:pt x="6541" y="157"/>
                    </a:cubicBezTo>
                    <a:cubicBezTo>
                      <a:pt x="6504" y="157"/>
                      <a:pt x="6465" y="169"/>
                      <a:pt x="6429" y="193"/>
                    </a:cubicBezTo>
                    <a:cubicBezTo>
                      <a:pt x="6298" y="275"/>
                      <a:pt x="6157" y="307"/>
                      <a:pt x="5995" y="307"/>
                    </a:cubicBezTo>
                    <a:cubicBezTo>
                      <a:pt x="5805" y="307"/>
                      <a:pt x="5586" y="263"/>
                      <a:pt x="5322" y="205"/>
                    </a:cubicBezTo>
                    <a:cubicBezTo>
                      <a:pt x="5274" y="193"/>
                      <a:pt x="5239" y="193"/>
                      <a:pt x="5191" y="169"/>
                    </a:cubicBezTo>
                    <a:cubicBezTo>
                      <a:pt x="5177" y="166"/>
                      <a:pt x="5163" y="165"/>
                      <a:pt x="5149" y="165"/>
                    </a:cubicBezTo>
                    <a:cubicBezTo>
                      <a:pt x="5057" y="165"/>
                      <a:pt x="4974" y="231"/>
                      <a:pt x="4953" y="324"/>
                    </a:cubicBezTo>
                    <a:cubicBezTo>
                      <a:pt x="4917" y="431"/>
                      <a:pt x="5001" y="526"/>
                      <a:pt x="5096" y="562"/>
                    </a:cubicBezTo>
                    <a:cubicBezTo>
                      <a:pt x="5144" y="574"/>
                      <a:pt x="5191" y="574"/>
                      <a:pt x="5239" y="586"/>
                    </a:cubicBezTo>
                    <a:cubicBezTo>
                      <a:pt x="5513" y="648"/>
                      <a:pt x="5761" y="703"/>
                      <a:pt x="6002" y="703"/>
                    </a:cubicBezTo>
                    <a:cubicBezTo>
                      <a:pt x="6085" y="703"/>
                      <a:pt x="6168" y="697"/>
                      <a:pt x="6251" y="681"/>
                    </a:cubicBezTo>
                    <a:lnTo>
                      <a:pt x="6251" y="681"/>
                    </a:lnTo>
                    <a:cubicBezTo>
                      <a:pt x="6096" y="1217"/>
                      <a:pt x="5691" y="2217"/>
                      <a:pt x="4786" y="2550"/>
                    </a:cubicBezTo>
                    <a:cubicBezTo>
                      <a:pt x="4600" y="2622"/>
                      <a:pt x="4417" y="2652"/>
                      <a:pt x="4237" y="2652"/>
                    </a:cubicBezTo>
                    <a:cubicBezTo>
                      <a:pt x="3671" y="2652"/>
                      <a:pt x="3146" y="2351"/>
                      <a:pt x="2703" y="2098"/>
                    </a:cubicBezTo>
                    <a:cubicBezTo>
                      <a:pt x="2465" y="1955"/>
                      <a:pt x="2262" y="1836"/>
                      <a:pt x="2084" y="1777"/>
                    </a:cubicBezTo>
                    <a:cubicBezTo>
                      <a:pt x="2286" y="1336"/>
                      <a:pt x="2810" y="503"/>
                      <a:pt x="3727" y="431"/>
                    </a:cubicBezTo>
                    <a:cubicBezTo>
                      <a:pt x="3850" y="420"/>
                      <a:pt x="3970" y="415"/>
                      <a:pt x="4092" y="415"/>
                    </a:cubicBezTo>
                    <a:cubicBezTo>
                      <a:pt x="4241" y="415"/>
                      <a:pt x="4391" y="423"/>
                      <a:pt x="4548" y="443"/>
                    </a:cubicBezTo>
                    <a:cubicBezTo>
                      <a:pt x="4556" y="444"/>
                      <a:pt x="4564" y="444"/>
                      <a:pt x="4571" y="444"/>
                    </a:cubicBezTo>
                    <a:cubicBezTo>
                      <a:pt x="4670" y="444"/>
                      <a:pt x="4763" y="375"/>
                      <a:pt x="4774" y="264"/>
                    </a:cubicBezTo>
                    <a:cubicBezTo>
                      <a:pt x="4786" y="157"/>
                      <a:pt x="4715" y="50"/>
                      <a:pt x="4596" y="38"/>
                    </a:cubicBezTo>
                    <a:cubicBezTo>
                      <a:pt x="4430" y="13"/>
                      <a:pt x="4271" y="1"/>
                      <a:pt x="41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93" name="Google Shape;10693;p67"/>
            <p:cNvGrpSpPr/>
            <p:nvPr/>
          </p:nvGrpSpPr>
          <p:grpSpPr>
            <a:xfrm>
              <a:off x="3620576" y="2745525"/>
              <a:ext cx="336889" cy="355592"/>
              <a:chOff x="3620576" y="2745525"/>
              <a:chExt cx="336889" cy="355592"/>
            </a:xfrm>
            <a:solidFill>
              <a:srgbClr val="000000"/>
            </a:solidFill>
          </p:grpSpPr>
          <p:sp>
            <p:nvSpPr>
              <p:cNvPr id="10694" name="Google Shape;10694;p67"/>
              <p:cNvSpPr/>
              <p:nvPr/>
            </p:nvSpPr>
            <p:spPr>
              <a:xfrm>
                <a:off x="3620576" y="2745525"/>
                <a:ext cx="336889" cy="355592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11198" extrusionOk="0">
                    <a:moveTo>
                      <a:pt x="9856" y="0"/>
                    </a:moveTo>
                    <a:cubicBezTo>
                      <a:pt x="9825" y="0"/>
                      <a:pt x="9794" y="2"/>
                      <a:pt x="9763" y="5"/>
                    </a:cubicBezTo>
                    <a:lnTo>
                      <a:pt x="3310" y="1148"/>
                    </a:lnTo>
                    <a:cubicBezTo>
                      <a:pt x="2965" y="1208"/>
                      <a:pt x="2691" y="1505"/>
                      <a:pt x="2691" y="1863"/>
                    </a:cubicBezTo>
                    <a:lnTo>
                      <a:pt x="2691" y="7161"/>
                    </a:lnTo>
                    <a:cubicBezTo>
                      <a:pt x="2512" y="7101"/>
                      <a:pt x="2324" y="7075"/>
                      <a:pt x="2134" y="7075"/>
                    </a:cubicBezTo>
                    <a:cubicBezTo>
                      <a:pt x="2098" y="7075"/>
                      <a:pt x="2061" y="7076"/>
                      <a:pt x="2024" y="7078"/>
                    </a:cubicBezTo>
                    <a:cubicBezTo>
                      <a:pt x="1489" y="7089"/>
                      <a:pt x="1000" y="7304"/>
                      <a:pt x="608" y="7685"/>
                    </a:cubicBezTo>
                    <a:cubicBezTo>
                      <a:pt x="238" y="8078"/>
                      <a:pt x="12" y="8566"/>
                      <a:pt x="12" y="9102"/>
                    </a:cubicBezTo>
                    <a:cubicBezTo>
                      <a:pt x="0" y="9661"/>
                      <a:pt x="227" y="10185"/>
                      <a:pt x="608" y="10590"/>
                    </a:cubicBezTo>
                    <a:cubicBezTo>
                      <a:pt x="1000" y="10971"/>
                      <a:pt x="1524" y="11197"/>
                      <a:pt x="2072" y="11197"/>
                    </a:cubicBezTo>
                    <a:lnTo>
                      <a:pt x="2096" y="11197"/>
                    </a:lnTo>
                    <a:cubicBezTo>
                      <a:pt x="3215" y="11185"/>
                      <a:pt x="4120" y="10245"/>
                      <a:pt x="4120" y="9114"/>
                    </a:cubicBezTo>
                    <a:lnTo>
                      <a:pt x="4120" y="4934"/>
                    </a:lnTo>
                    <a:cubicBezTo>
                      <a:pt x="4120" y="4827"/>
                      <a:pt x="4037" y="4744"/>
                      <a:pt x="3929" y="4744"/>
                    </a:cubicBezTo>
                    <a:cubicBezTo>
                      <a:pt x="3822" y="4744"/>
                      <a:pt x="3739" y="4827"/>
                      <a:pt x="3739" y="4934"/>
                    </a:cubicBezTo>
                    <a:lnTo>
                      <a:pt x="3739" y="9114"/>
                    </a:lnTo>
                    <a:cubicBezTo>
                      <a:pt x="3739" y="10042"/>
                      <a:pt x="3013" y="10780"/>
                      <a:pt x="2096" y="10792"/>
                    </a:cubicBezTo>
                    <a:lnTo>
                      <a:pt x="2072" y="10792"/>
                    </a:lnTo>
                    <a:cubicBezTo>
                      <a:pt x="1620" y="10792"/>
                      <a:pt x="1203" y="10614"/>
                      <a:pt x="893" y="10304"/>
                    </a:cubicBezTo>
                    <a:cubicBezTo>
                      <a:pt x="572" y="9983"/>
                      <a:pt x="405" y="9566"/>
                      <a:pt x="405" y="9102"/>
                    </a:cubicBezTo>
                    <a:cubicBezTo>
                      <a:pt x="417" y="8221"/>
                      <a:pt x="1143" y="7494"/>
                      <a:pt x="2024" y="7482"/>
                    </a:cubicBezTo>
                    <a:cubicBezTo>
                      <a:pt x="2298" y="7482"/>
                      <a:pt x="2560" y="7518"/>
                      <a:pt x="2798" y="7637"/>
                    </a:cubicBezTo>
                    <a:cubicBezTo>
                      <a:pt x="2826" y="7654"/>
                      <a:pt x="2856" y="7663"/>
                      <a:pt x="2886" y="7663"/>
                    </a:cubicBezTo>
                    <a:cubicBezTo>
                      <a:pt x="2922" y="7663"/>
                      <a:pt x="2957" y="7651"/>
                      <a:pt x="2989" y="7625"/>
                    </a:cubicBezTo>
                    <a:cubicBezTo>
                      <a:pt x="3048" y="7601"/>
                      <a:pt x="3084" y="7518"/>
                      <a:pt x="3084" y="7459"/>
                    </a:cubicBezTo>
                    <a:lnTo>
                      <a:pt x="3084" y="1863"/>
                    </a:lnTo>
                    <a:cubicBezTo>
                      <a:pt x="3084" y="1708"/>
                      <a:pt x="3203" y="1565"/>
                      <a:pt x="3346" y="1541"/>
                    </a:cubicBezTo>
                    <a:lnTo>
                      <a:pt x="9811" y="398"/>
                    </a:lnTo>
                    <a:cubicBezTo>
                      <a:pt x="9834" y="393"/>
                      <a:pt x="9856" y="391"/>
                      <a:pt x="9877" y="391"/>
                    </a:cubicBezTo>
                    <a:cubicBezTo>
                      <a:pt x="9953" y="391"/>
                      <a:pt x="10017" y="423"/>
                      <a:pt x="10073" y="470"/>
                    </a:cubicBezTo>
                    <a:cubicBezTo>
                      <a:pt x="10156" y="529"/>
                      <a:pt x="10192" y="612"/>
                      <a:pt x="10192" y="720"/>
                    </a:cubicBezTo>
                    <a:lnTo>
                      <a:pt x="10192" y="2910"/>
                    </a:lnTo>
                    <a:cubicBezTo>
                      <a:pt x="10192" y="3018"/>
                      <a:pt x="10287" y="3101"/>
                      <a:pt x="10394" y="3101"/>
                    </a:cubicBezTo>
                    <a:cubicBezTo>
                      <a:pt x="10490" y="3101"/>
                      <a:pt x="10585" y="3018"/>
                      <a:pt x="10585" y="2910"/>
                    </a:cubicBezTo>
                    <a:lnTo>
                      <a:pt x="10585" y="720"/>
                    </a:lnTo>
                    <a:cubicBezTo>
                      <a:pt x="10609" y="529"/>
                      <a:pt x="10525" y="315"/>
                      <a:pt x="10359" y="172"/>
                    </a:cubicBezTo>
                    <a:cubicBezTo>
                      <a:pt x="10216" y="60"/>
                      <a:pt x="10039" y="0"/>
                      <a:pt x="98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5" name="Google Shape;10695;p67"/>
              <p:cNvSpPr/>
              <p:nvPr/>
            </p:nvSpPr>
            <p:spPr>
              <a:xfrm>
                <a:off x="3738896" y="2800747"/>
                <a:ext cx="218570" cy="258771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8149" extrusionOk="0">
                    <a:moveTo>
                      <a:pt x="5651" y="0"/>
                    </a:moveTo>
                    <a:cubicBezTo>
                      <a:pt x="5637" y="0"/>
                      <a:pt x="5623" y="2"/>
                      <a:pt x="5609" y="5"/>
                    </a:cubicBezTo>
                    <a:lnTo>
                      <a:pt x="156" y="981"/>
                    </a:lnTo>
                    <a:cubicBezTo>
                      <a:pt x="72" y="993"/>
                      <a:pt x="1" y="1076"/>
                      <a:pt x="1" y="1171"/>
                    </a:cubicBezTo>
                    <a:lnTo>
                      <a:pt x="1" y="2267"/>
                    </a:lnTo>
                    <a:cubicBezTo>
                      <a:pt x="1" y="2374"/>
                      <a:pt x="84" y="2469"/>
                      <a:pt x="191" y="2469"/>
                    </a:cubicBezTo>
                    <a:cubicBezTo>
                      <a:pt x="287" y="2469"/>
                      <a:pt x="382" y="2374"/>
                      <a:pt x="382" y="2267"/>
                    </a:cubicBezTo>
                    <a:lnTo>
                      <a:pt x="382" y="1338"/>
                    </a:lnTo>
                    <a:lnTo>
                      <a:pt x="5430" y="445"/>
                    </a:lnTo>
                    <a:lnTo>
                      <a:pt x="5430" y="4112"/>
                    </a:lnTo>
                    <a:cubicBezTo>
                      <a:pt x="5241" y="4052"/>
                      <a:pt x="5051" y="4026"/>
                      <a:pt x="4862" y="4026"/>
                    </a:cubicBezTo>
                    <a:cubicBezTo>
                      <a:pt x="4825" y="4026"/>
                      <a:pt x="4788" y="4027"/>
                      <a:pt x="4752" y="4029"/>
                    </a:cubicBezTo>
                    <a:cubicBezTo>
                      <a:pt x="4216" y="4041"/>
                      <a:pt x="3728" y="4243"/>
                      <a:pt x="3347" y="4636"/>
                    </a:cubicBezTo>
                    <a:cubicBezTo>
                      <a:pt x="2966" y="5029"/>
                      <a:pt x="2751" y="5517"/>
                      <a:pt x="2751" y="6053"/>
                    </a:cubicBezTo>
                    <a:cubicBezTo>
                      <a:pt x="2727" y="6613"/>
                      <a:pt x="2954" y="7136"/>
                      <a:pt x="3347" y="7541"/>
                    </a:cubicBezTo>
                    <a:cubicBezTo>
                      <a:pt x="3728" y="7922"/>
                      <a:pt x="4251" y="8148"/>
                      <a:pt x="4799" y="8148"/>
                    </a:cubicBezTo>
                    <a:lnTo>
                      <a:pt x="4835" y="8148"/>
                    </a:lnTo>
                    <a:cubicBezTo>
                      <a:pt x="5942" y="8137"/>
                      <a:pt x="6859" y="7196"/>
                      <a:pt x="6859" y="6065"/>
                    </a:cubicBezTo>
                    <a:lnTo>
                      <a:pt x="6859" y="2148"/>
                    </a:lnTo>
                    <a:cubicBezTo>
                      <a:pt x="6883" y="2017"/>
                      <a:pt x="6799" y="1933"/>
                      <a:pt x="6692" y="1933"/>
                    </a:cubicBezTo>
                    <a:cubicBezTo>
                      <a:pt x="6585" y="1933"/>
                      <a:pt x="6502" y="2017"/>
                      <a:pt x="6502" y="2124"/>
                    </a:cubicBezTo>
                    <a:lnTo>
                      <a:pt x="6502" y="6041"/>
                    </a:lnTo>
                    <a:cubicBezTo>
                      <a:pt x="6502" y="6958"/>
                      <a:pt x="5775" y="7708"/>
                      <a:pt x="4859" y="7720"/>
                    </a:cubicBezTo>
                    <a:lnTo>
                      <a:pt x="4835" y="7720"/>
                    </a:lnTo>
                    <a:cubicBezTo>
                      <a:pt x="4382" y="7720"/>
                      <a:pt x="3966" y="7541"/>
                      <a:pt x="3656" y="7232"/>
                    </a:cubicBezTo>
                    <a:cubicBezTo>
                      <a:pt x="3335" y="6898"/>
                      <a:pt x="3168" y="6482"/>
                      <a:pt x="3168" y="6017"/>
                    </a:cubicBezTo>
                    <a:cubicBezTo>
                      <a:pt x="3180" y="5148"/>
                      <a:pt x="3906" y="4410"/>
                      <a:pt x="4787" y="4398"/>
                    </a:cubicBezTo>
                    <a:cubicBezTo>
                      <a:pt x="5061" y="4398"/>
                      <a:pt x="5323" y="4446"/>
                      <a:pt x="5561" y="4565"/>
                    </a:cubicBezTo>
                    <a:cubicBezTo>
                      <a:pt x="5588" y="4575"/>
                      <a:pt x="5617" y="4581"/>
                      <a:pt x="5646" y="4581"/>
                    </a:cubicBezTo>
                    <a:cubicBezTo>
                      <a:pt x="5683" y="4581"/>
                      <a:pt x="5719" y="4572"/>
                      <a:pt x="5752" y="4553"/>
                    </a:cubicBezTo>
                    <a:cubicBezTo>
                      <a:pt x="5811" y="4517"/>
                      <a:pt x="5847" y="4446"/>
                      <a:pt x="5847" y="4386"/>
                    </a:cubicBezTo>
                    <a:lnTo>
                      <a:pt x="5847" y="207"/>
                    </a:lnTo>
                    <a:cubicBezTo>
                      <a:pt x="5847" y="147"/>
                      <a:pt x="5811" y="88"/>
                      <a:pt x="5775" y="52"/>
                    </a:cubicBezTo>
                    <a:cubicBezTo>
                      <a:pt x="5739" y="16"/>
                      <a:pt x="5696" y="0"/>
                      <a:pt x="56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96" name="Google Shape;10696;p67"/>
            <p:cNvGrpSpPr/>
            <p:nvPr/>
          </p:nvGrpSpPr>
          <p:grpSpPr>
            <a:xfrm>
              <a:off x="4126815" y="2760704"/>
              <a:ext cx="380393" cy="363118"/>
              <a:chOff x="4126815" y="2760704"/>
              <a:chExt cx="380393" cy="363118"/>
            </a:xfrm>
            <a:solidFill>
              <a:srgbClr val="000000"/>
            </a:solidFill>
          </p:grpSpPr>
          <p:sp>
            <p:nvSpPr>
              <p:cNvPr id="10697" name="Google Shape;10697;p67"/>
              <p:cNvSpPr/>
              <p:nvPr/>
            </p:nvSpPr>
            <p:spPr>
              <a:xfrm>
                <a:off x="4219825" y="2822435"/>
                <a:ext cx="103267" cy="29056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915" extrusionOk="0">
                    <a:moveTo>
                      <a:pt x="1620" y="0"/>
                    </a:moveTo>
                    <a:cubicBezTo>
                      <a:pt x="1025" y="0"/>
                      <a:pt x="477" y="215"/>
                      <a:pt x="60" y="631"/>
                    </a:cubicBezTo>
                    <a:cubicBezTo>
                      <a:pt x="1" y="691"/>
                      <a:pt x="1" y="810"/>
                      <a:pt x="60" y="869"/>
                    </a:cubicBezTo>
                    <a:cubicBezTo>
                      <a:pt x="90" y="899"/>
                      <a:pt x="132" y="914"/>
                      <a:pt x="175" y="914"/>
                    </a:cubicBezTo>
                    <a:cubicBezTo>
                      <a:pt x="218" y="914"/>
                      <a:pt x="263" y="899"/>
                      <a:pt x="298" y="869"/>
                    </a:cubicBezTo>
                    <a:cubicBezTo>
                      <a:pt x="656" y="512"/>
                      <a:pt x="1120" y="322"/>
                      <a:pt x="1620" y="322"/>
                    </a:cubicBezTo>
                    <a:cubicBezTo>
                      <a:pt x="2132" y="322"/>
                      <a:pt x="2596" y="512"/>
                      <a:pt x="2953" y="869"/>
                    </a:cubicBezTo>
                    <a:cubicBezTo>
                      <a:pt x="2983" y="899"/>
                      <a:pt x="3028" y="914"/>
                      <a:pt x="3073" y="914"/>
                    </a:cubicBezTo>
                    <a:cubicBezTo>
                      <a:pt x="3117" y="914"/>
                      <a:pt x="3162" y="899"/>
                      <a:pt x="3192" y="869"/>
                    </a:cubicBezTo>
                    <a:cubicBezTo>
                      <a:pt x="3251" y="810"/>
                      <a:pt x="3251" y="691"/>
                      <a:pt x="3192" y="631"/>
                    </a:cubicBezTo>
                    <a:cubicBezTo>
                      <a:pt x="2775" y="215"/>
                      <a:pt x="2215" y="0"/>
                      <a:pt x="16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8" name="Google Shape;10698;p67"/>
              <p:cNvSpPr/>
              <p:nvPr/>
            </p:nvSpPr>
            <p:spPr>
              <a:xfrm>
                <a:off x="4126815" y="2760704"/>
                <a:ext cx="380393" cy="363118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1435" extrusionOk="0">
                    <a:moveTo>
                      <a:pt x="7621" y="6921"/>
                    </a:moveTo>
                    <a:lnTo>
                      <a:pt x="8061" y="7373"/>
                    </a:lnTo>
                    <a:lnTo>
                      <a:pt x="7787" y="7659"/>
                    </a:lnTo>
                    <a:lnTo>
                      <a:pt x="7335" y="7207"/>
                    </a:lnTo>
                    <a:cubicBezTo>
                      <a:pt x="7442" y="7123"/>
                      <a:pt x="7526" y="7016"/>
                      <a:pt x="7621" y="6921"/>
                    </a:cubicBezTo>
                    <a:close/>
                    <a:moveTo>
                      <a:pt x="4552" y="328"/>
                    </a:moveTo>
                    <a:cubicBezTo>
                      <a:pt x="5525" y="328"/>
                      <a:pt x="6496" y="700"/>
                      <a:pt x="7228" y="1444"/>
                    </a:cubicBezTo>
                    <a:cubicBezTo>
                      <a:pt x="8645" y="2861"/>
                      <a:pt x="8704" y="5076"/>
                      <a:pt x="7466" y="6564"/>
                    </a:cubicBezTo>
                    <a:cubicBezTo>
                      <a:pt x="7311" y="6766"/>
                      <a:pt x="7156" y="6909"/>
                      <a:pt x="6978" y="7064"/>
                    </a:cubicBezTo>
                    <a:cubicBezTo>
                      <a:pt x="6279" y="7651"/>
                      <a:pt x="5417" y="7944"/>
                      <a:pt x="4554" y="7944"/>
                    </a:cubicBezTo>
                    <a:cubicBezTo>
                      <a:pt x="3579" y="7944"/>
                      <a:pt x="2603" y="7571"/>
                      <a:pt x="1858" y="6826"/>
                    </a:cubicBezTo>
                    <a:cubicBezTo>
                      <a:pt x="370" y="5338"/>
                      <a:pt x="370" y="2921"/>
                      <a:pt x="1858" y="1444"/>
                    </a:cubicBezTo>
                    <a:cubicBezTo>
                      <a:pt x="2602" y="700"/>
                      <a:pt x="3579" y="328"/>
                      <a:pt x="4552" y="328"/>
                    </a:cubicBezTo>
                    <a:close/>
                    <a:moveTo>
                      <a:pt x="8518" y="7440"/>
                    </a:moveTo>
                    <a:cubicBezTo>
                      <a:pt x="8550" y="7440"/>
                      <a:pt x="8580" y="7453"/>
                      <a:pt x="8597" y="7481"/>
                    </a:cubicBezTo>
                    <a:lnTo>
                      <a:pt x="9061" y="7897"/>
                    </a:lnTo>
                    <a:lnTo>
                      <a:pt x="8276" y="8683"/>
                    </a:lnTo>
                    <a:lnTo>
                      <a:pt x="7883" y="8195"/>
                    </a:lnTo>
                    <a:cubicBezTo>
                      <a:pt x="7847" y="8135"/>
                      <a:pt x="7847" y="8052"/>
                      <a:pt x="7883" y="8016"/>
                    </a:cubicBezTo>
                    <a:lnTo>
                      <a:pt x="8418" y="7481"/>
                    </a:lnTo>
                    <a:cubicBezTo>
                      <a:pt x="8444" y="7456"/>
                      <a:pt x="8482" y="7440"/>
                      <a:pt x="8518" y="7440"/>
                    </a:cubicBezTo>
                    <a:close/>
                    <a:moveTo>
                      <a:pt x="9335" y="8100"/>
                    </a:moveTo>
                    <a:lnTo>
                      <a:pt x="11252" y="9779"/>
                    </a:lnTo>
                    <a:cubicBezTo>
                      <a:pt x="11574" y="10064"/>
                      <a:pt x="11597" y="10576"/>
                      <a:pt x="11276" y="10886"/>
                    </a:cubicBezTo>
                    <a:cubicBezTo>
                      <a:pt x="11128" y="11033"/>
                      <a:pt x="10940" y="11105"/>
                      <a:pt x="10752" y="11105"/>
                    </a:cubicBezTo>
                    <a:cubicBezTo>
                      <a:pt x="10544" y="11105"/>
                      <a:pt x="10336" y="11018"/>
                      <a:pt x="10181" y="10850"/>
                    </a:cubicBezTo>
                    <a:lnTo>
                      <a:pt x="8514" y="8921"/>
                    </a:lnTo>
                    <a:lnTo>
                      <a:pt x="9335" y="8100"/>
                    </a:lnTo>
                    <a:close/>
                    <a:moveTo>
                      <a:pt x="4543" y="1"/>
                    </a:moveTo>
                    <a:cubicBezTo>
                      <a:pt x="3483" y="1"/>
                      <a:pt x="2424" y="402"/>
                      <a:pt x="1620" y="1206"/>
                    </a:cubicBezTo>
                    <a:cubicBezTo>
                      <a:pt x="1" y="2837"/>
                      <a:pt x="1" y="5457"/>
                      <a:pt x="1620" y="7064"/>
                    </a:cubicBezTo>
                    <a:cubicBezTo>
                      <a:pt x="2431" y="7875"/>
                      <a:pt x="3489" y="8272"/>
                      <a:pt x="4543" y="8272"/>
                    </a:cubicBezTo>
                    <a:cubicBezTo>
                      <a:pt x="5440" y="8272"/>
                      <a:pt x="6334" y="7985"/>
                      <a:pt x="7073" y="7421"/>
                    </a:cubicBezTo>
                    <a:lnTo>
                      <a:pt x="7561" y="7909"/>
                    </a:lnTo>
                    <a:cubicBezTo>
                      <a:pt x="7490" y="8076"/>
                      <a:pt x="7502" y="8278"/>
                      <a:pt x="7633" y="8409"/>
                    </a:cubicBezTo>
                    <a:lnTo>
                      <a:pt x="9954" y="11064"/>
                    </a:lnTo>
                    <a:cubicBezTo>
                      <a:pt x="10171" y="11312"/>
                      <a:pt x="10471" y="11434"/>
                      <a:pt x="10771" y="11434"/>
                    </a:cubicBezTo>
                    <a:cubicBezTo>
                      <a:pt x="11049" y="11434"/>
                      <a:pt x="11326" y="11330"/>
                      <a:pt x="11538" y="11124"/>
                    </a:cubicBezTo>
                    <a:cubicBezTo>
                      <a:pt x="11978" y="10671"/>
                      <a:pt x="11955" y="9945"/>
                      <a:pt x="11478" y="9540"/>
                    </a:cubicBezTo>
                    <a:lnTo>
                      <a:pt x="8823" y="7219"/>
                    </a:lnTo>
                    <a:cubicBezTo>
                      <a:pt x="8737" y="7139"/>
                      <a:pt x="8629" y="7104"/>
                      <a:pt x="8522" y="7104"/>
                    </a:cubicBezTo>
                    <a:cubicBezTo>
                      <a:pt x="8453" y="7104"/>
                      <a:pt x="8384" y="7119"/>
                      <a:pt x="8323" y="7147"/>
                    </a:cubicBezTo>
                    <a:lnTo>
                      <a:pt x="7823" y="6659"/>
                    </a:lnTo>
                    <a:cubicBezTo>
                      <a:pt x="9073" y="5052"/>
                      <a:pt x="8978" y="2694"/>
                      <a:pt x="7466" y="1206"/>
                    </a:cubicBezTo>
                    <a:cubicBezTo>
                      <a:pt x="6662" y="402"/>
                      <a:pt x="5603" y="1"/>
                      <a:pt x="45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9" name="Google Shape;10699;p67"/>
              <p:cNvSpPr/>
              <p:nvPr/>
            </p:nvSpPr>
            <p:spPr>
              <a:xfrm>
                <a:off x="4278826" y="2791379"/>
                <a:ext cx="103998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360" extrusionOk="0">
                    <a:moveTo>
                      <a:pt x="191" y="0"/>
                    </a:moveTo>
                    <a:cubicBezTo>
                      <a:pt x="106" y="0"/>
                      <a:pt x="35" y="59"/>
                      <a:pt x="24" y="157"/>
                    </a:cubicBezTo>
                    <a:cubicBezTo>
                      <a:pt x="0" y="264"/>
                      <a:pt x="60" y="335"/>
                      <a:pt x="167" y="347"/>
                    </a:cubicBezTo>
                    <a:cubicBezTo>
                      <a:pt x="798" y="442"/>
                      <a:pt x="1345" y="716"/>
                      <a:pt x="1786" y="1169"/>
                    </a:cubicBezTo>
                    <a:cubicBezTo>
                      <a:pt x="2905" y="2288"/>
                      <a:pt x="2905" y="4110"/>
                      <a:pt x="1786" y="5229"/>
                    </a:cubicBezTo>
                    <a:cubicBezTo>
                      <a:pt x="1345" y="5645"/>
                      <a:pt x="774" y="5931"/>
                      <a:pt x="167" y="6015"/>
                    </a:cubicBezTo>
                    <a:cubicBezTo>
                      <a:pt x="83" y="6038"/>
                      <a:pt x="24" y="6122"/>
                      <a:pt x="24" y="6217"/>
                    </a:cubicBezTo>
                    <a:cubicBezTo>
                      <a:pt x="36" y="6300"/>
                      <a:pt x="107" y="6360"/>
                      <a:pt x="179" y="6360"/>
                    </a:cubicBezTo>
                    <a:lnTo>
                      <a:pt x="214" y="6360"/>
                    </a:lnTo>
                    <a:cubicBezTo>
                      <a:pt x="917" y="6253"/>
                      <a:pt x="1536" y="5943"/>
                      <a:pt x="2024" y="5455"/>
                    </a:cubicBezTo>
                    <a:cubicBezTo>
                      <a:pt x="3274" y="4205"/>
                      <a:pt x="3274" y="2169"/>
                      <a:pt x="2024" y="919"/>
                    </a:cubicBezTo>
                    <a:cubicBezTo>
                      <a:pt x="1536" y="419"/>
                      <a:pt x="917" y="109"/>
                      <a:pt x="214" y="2"/>
                    </a:cubicBezTo>
                    <a:cubicBezTo>
                      <a:pt x="206" y="1"/>
                      <a:pt x="19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0" name="Google Shape;10700;p67"/>
              <p:cNvSpPr/>
              <p:nvPr/>
            </p:nvSpPr>
            <p:spPr>
              <a:xfrm>
                <a:off x="4159332" y="2791379"/>
                <a:ext cx="105903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6360" extrusionOk="0">
                    <a:moveTo>
                      <a:pt x="3162" y="1"/>
                    </a:moveTo>
                    <a:cubicBezTo>
                      <a:pt x="3156" y="1"/>
                      <a:pt x="3150" y="1"/>
                      <a:pt x="3144" y="2"/>
                    </a:cubicBezTo>
                    <a:cubicBezTo>
                      <a:pt x="2430" y="61"/>
                      <a:pt x="1775" y="383"/>
                      <a:pt x="1251" y="895"/>
                    </a:cubicBezTo>
                    <a:cubicBezTo>
                      <a:pt x="1" y="2145"/>
                      <a:pt x="1" y="4193"/>
                      <a:pt x="1251" y="5443"/>
                    </a:cubicBezTo>
                    <a:cubicBezTo>
                      <a:pt x="1775" y="5955"/>
                      <a:pt x="2430" y="6277"/>
                      <a:pt x="3144" y="6360"/>
                    </a:cubicBezTo>
                    <a:lnTo>
                      <a:pt x="3156" y="6360"/>
                    </a:lnTo>
                    <a:cubicBezTo>
                      <a:pt x="3251" y="6360"/>
                      <a:pt x="3311" y="6300"/>
                      <a:pt x="3323" y="6217"/>
                    </a:cubicBezTo>
                    <a:cubicBezTo>
                      <a:pt x="3334" y="6122"/>
                      <a:pt x="3263" y="6038"/>
                      <a:pt x="3168" y="6038"/>
                    </a:cubicBezTo>
                    <a:cubicBezTo>
                      <a:pt x="2537" y="5955"/>
                      <a:pt x="1941" y="5681"/>
                      <a:pt x="1477" y="5217"/>
                    </a:cubicBezTo>
                    <a:cubicBezTo>
                      <a:pt x="358" y="4098"/>
                      <a:pt x="358" y="2264"/>
                      <a:pt x="1477" y="1157"/>
                    </a:cubicBezTo>
                    <a:cubicBezTo>
                      <a:pt x="1941" y="692"/>
                      <a:pt x="2513" y="407"/>
                      <a:pt x="3168" y="335"/>
                    </a:cubicBezTo>
                    <a:cubicBezTo>
                      <a:pt x="3263" y="311"/>
                      <a:pt x="3334" y="240"/>
                      <a:pt x="3323" y="157"/>
                    </a:cubicBezTo>
                    <a:cubicBezTo>
                      <a:pt x="3312" y="68"/>
                      <a:pt x="3239" y="1"/>
                      <a:pt x="31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01" name="Google Shape;10701;p67"/>
            <p:cNvGrpSpPr/>
            <p:nvPr/>
          </p:nvGrpSpPr>
          <p:grpSpPr>
            <a:xfrm>
              <a:off x="4675986" y="2745684"/>
              <a:ext cx="381346" cy="368644"/>
              <a:chOff x="4675986" y="2745684"/>
              <a:chExt cx="381346" cy="368644"/>
            </a:xfrm>
            <a:solidFill>
              <a:srgbClr val="000000"/>
            </a:solidFill>
          </p:grpSpPr>
          <p:sp>
            <p:nvSpPr>
              <p:cNvPr id="10702" name="Google Shape;10702;p67"/>
              <p:cNvSpPr/>
              <p:nvPr/>
            </p:nvSpPr>
            <p:spPr>
              <a:xfrm>
                <a:off x="4828918" y="2895345"/>
                <a:ext cx="69226" cy="6925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81" extrusionOk="0">
                    <a:moveTo>
                      <a:pt x="1100" y="1"/>
                    </a:moveTo>
                    <a:cubicBezTo>
                      <a:pt x="535" y="1"/>
                      <a:pt x="1" y="443"/>
                      <a:pt x="1" y="1098"/>
                    </a:cubicBezTo>
                    <a:cubicBezTo>
                      <a:pt x="1" y="1705"/>
                      <a:pt x="501" y="2181"/>
                      <a:pt x="1096" y="2181"/>
                    </a:cubicBezTo>
                    <a:cubicBezTo>
                      <a:pt x="1703" y="2181"/>
                      <a:pt x="2180" y="1693"/>
                      <a:pt x="2180" y="1098"/>
                    </a:cubicBezTo>
                    <a:cubicBezTo>
                      <a:pt x="2180" y="1014"/>
                      <a:pt x="2180" y="955"/>
                      <a:pt x="2168" y="895"/>
                    </a:cubicBezTo>
                    <a:cubicBezTo>
                      <a:pt x="2146" y="819"/>
                      <a:pt x="2074" y="763"/>
                      <a:pt x="1989" y="763"/>
                    </a:cubicBezTo>
                    <a:cubicBezTo>
                      <a:pt x="1981" y="763"/>
                      <a:pt x="1973" y="763"/>
                      <a:pt x="1965" y="764"/>
                    </a:cubicBezTo>
                    <a:cubicBezTo>
                      <a:pt x="1882" y="776"/>
                      <a:pt x="1822" y="871"/>
                      <a:pt x="1834" y="955"/>
                    </a:cubicBezTo>
                    <a:cubicBezTo>
                      <a:pt x="1915" y="1442"/>
                      <a:pt x="1524" y="1834"/>
                      <a:pt x="1092" y="1834"/>
                    </a:cubicBezTo>
                    <a:cubicBezTo>
                      <a:pt x="954" y="1834"/>
                      <a:pt x="812" y="1794"/>
                      <a:pt x="679" y="1705"/>
                    </a:cubicBezTo>
                    <a:cubicBezTo>
                      <a:pt x="60" y="1288"/>
                      <a:pt x="358" y="336"/>
                      <a:pt x="1096" y="336"/>
                    </a:cubicBezTo>
                    <a:cubicBezTo>
                      <a:pt x="1251" y="336"/>
                      <a:pt x="1418" y="395"/>
                      <a:pt x="1548" y="502"/>
                    </a:cubicBezTo>
                    <a:cubicBezTo>
                      <a:pt x="1581" y="525"/>
                      <a:pt x="1615" y="536"/>
                      <a:pt x="1649" y="536"/>
                    </a:cubicBezTo>
                    <a:cubicBezTo>
                      <a:pt x="1701" y="536"/>
                      <a:pt x="1750" y="510"/>
                      <a:pt x="1787" y="466"/>
                    </a:cubicBezTo>
                    <a:cubicBezTo>
                      <a:pt x="1846" y="395"/>
                      <a:pt x="1834" y="288"/>
                      <a:pt x="1763" y="228"/>
                    </a:cubicBezTo>
                    <a:cubicBezTo>
                      <a:pt x="1558" y="72"/>
                      <a:pt x="1327" y="1"/>
                      <a:pt x="11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3" name="Google Shape;10703;p67"/>
              <p:cNvSpPr/>
              <p:nvPr/>
            </p:nvSpPr>
            <p:spPr>
              <a:xfrm>
                <a:off x="4675986" y="2745684"/>
                <a:ext cx="381346" cy="368644"/>
              </a:xfrm>
              <a:custGeom>
                <a:avLst/>
                <a:gdLst/>
                <a:ahLst/>
                <a:cxnLst/>
                <a:rect l="l" t="t" r="r" b="b"/>
                <a:pathLst>
                  <a:path w="12009" h="11609" extrusionOk="0">
                    <a:moveTo>
                      <a:pt x="1049" y="2188"/>
                    </a:moveTo>
                    <a:cubicBezTo>
                      <a:pt x="1173" y="2188"/>
                      <a:pt x="1299" y="2229"/>
                      <a:pt x="1411" y="2322"/>
                    </a:cubicBezTo>
                    <a:cubicBezTo>
                      <a:pt x="1650" y="2512"/>
                      <a:pt x="1697" y="2846"/>
                      <a:pt x="1531" y="3096"/>
                    </a:cubicBezTo>
                    <a:cubicBezTo>
                      <a:pt x="1413" y="3272"/>
                      <a:pt x="1231" y="3354"/>
                      <a:pt x="1049" y="3354"/>
                    </a:cubicBezTo>
                    <a:cubicBezTo>
                      <a:pt x="791" y="3354"/>
                      <a:pt x="534" y="3188"/>
                      <a:pt x="471" y="2893"/>
                    </a:cubicBezTo>
                    <a:cubicBezTo>
                      <a:pt x="401" y="2493"/>
                      <a:pt x="714" y="2188"/>
                      <a:pt x="1049" y="2188"/>
                    </a:cubicBezTo>
                    <a:close/>
                    <a:moveTo>
                      <a:pt x="4317" y="3036"/>
                    </a:moveTo>
                    <a:cubicBezTo>
                      <a:pt x="4400" y="3084"/>
                      <a:pt x="5472" y="3703"/>
                      <a:pt x="5567" y="3751"/>
                    </a:cubicBezTo>
                    <a:lnTo>
                      <a:pt x="4317" y="4465"/>
                    </a:lnTo>
                    <a:lnTo>
                      <a:pt x="4317" y="3036"/>
                    </a:lnTo>
                    <a:close/>
                    <a:moveTo>
                      <a:pt x="7496" y="3036"/>
                    </a:moveTo>
                    <a:lnTo>
                      <a:pt x="7496" y="4465"/>
                    </a:lnTo>
                    <a:lnTo>
                      <a:pt x="6245" y="3751"/>
                    </a:lnTo>
                    <a:lnTo>
                      <a:pt x="7496" y="3036"/>
                    </a:lnTo>
                    <a:close/>
                    <a:moveTo>
                      <a:pt x="9246" y="2262"/>
                    </a:moveTo>
                    <a:cubicBezTo>
                      <a:pt x="10115" y="2262"/>
                      <a:pt x="10829" y="2965"/>
                      <a:pt x="10829" y="3858"/>
                    </a:cubicBezTo>
                    <a:cubicBezTo>
                      <a:pt x="10829" y="4429"/>
                      <a:pt x="10520" y="4953"/>
                      <a:pt x="10032" y="5239"/>
                    </a:cubicBezTo>
                    <a:lnTo>
                      <a:pt x="9448" y="5572"/>
                    </a:lnTo>
                    <a:cubicBezTo>
                      <a:pt x="9270" y="5477"/>
                      <a:pt x="8055" y="4775"/>
                      <a:pt x="7841" y="4656"/>
                    </a:cubicBezTo>
                    <a:lnTo>
                      <a:pt x="7841" y="2834"/>
                    </a:lnTo>
                    <a:cubicBezTo>
                      <a:pt x="8305" y="2596"/>
                      <a:pt x="8627" y="2262"/>
                      <a:pt x="9246" y="2262"/>
                    </a:cubicBezTo>
                    <a:close/>
                    <a:moveTo>
                      <a:pt x="2565" y="2283"/>
                    </a:moveTo>
                    <a:cubicBezTo>
                      <a:pt x="2837" y="2283"/>
                      <a:pt x="3111" y="2352"/>
                      <a:pt x="3364" y="2489"/>
                    </a:cubicBezTo>
                    <a:cubicBezTo>
                      <a:pt x="3745" y="2715"/>
                      <a:pt x="3602" y="2620"/>
                      <a:pt x="3971" y="2846"/>
                    </a:cubicBezTo>
                    <a:lnTo>
                      <a:pt x="3971" y="4656"/>
                    </a:lnTo>
                    <a:lnTo>
                      <a:pt x="2352" y="5584"/>
                    </a:lnTo>
                    <a:lnTo>
                      <a:pt x="1769" y="5251"/>
                    </a:lnTo>
                    <a:cubicBezTo>
                      <a:pt x="1400" y="5049"/>
                      <a:pt x="1126" y="4703"/>
                      <a:pt x="1030" y="4287"/>
                    </a:cubicBezTo>
                    <a:cubicBezTo>
                      <a:pt x="971" y="4096"/>
                      <a:pt x="947" y="3882"/>
                      <a:pt x="983" y="3691"/>
                    </a:cubicBezTo>
                    <a:lnTo>
                      <a:pt x="983" y="3691"/>
                    </a:lnTo>
                    <a:cubicBezTo>
                      <a:pt x="1005" y="3693"/>
                      <a:pt x="1027" y="3694"/>
                      <a:pt x="1049" y="3694"/>
                    </a:cubicBezTo>
                    <a:cubicBezTo>
                      <a:pt x="1694" y="3694"/>
                      <a:pt x="2153" y="3028"/>
                      <a:pt x="1900" y="2429"/>
                    </a:cubicBezTo>
                    <a:cubicBezTo>
                      <a:pt x="2111" y="2332"/>
                      <a:pt x="2337" y="2283"/>
                      <a:pt x="2565" y="2283"/>
                    </a:cubicBezTo>
                    <a:close/>
                    <a:moveTo>
                      <a:pt x="7841" y="5060"/>
                    </a:moveTo>
                    <a:cubicBezTo>
                      <a:pt x="8008" y="5156"/>
                      <a:pt x="8960" y="5703"/>
                      <a:pt x="9127" y="5787"/>
                    </a:cubicBezTo>
                    <a:lnTo>
                      <a:pt x="7841" y="6513"/>
                    </a:lnTo>
                    <a:lnTo>
                      <a:pt x="7841" y="5060"/>
                    </a:lnTo>
                    <a:close/>
                    <a:moveTo>
                      <a:pt x="3971" y="5060"/>
                    </a:moveTo>
                    <a:lnTo>
                      <a:pt x="3971" y="6525"/>
                    </a:lnTo>
                    <a:lnTo>
                      <a:pt x="2697" y="5787"/>
                    </a:lnTo>
                    <a:lnTo>
                      <a:pt x="3971" y="5060"/>
                    </a:lnTo>
                    <a:close/>
                    <a:moveTo>
                      <a:pt x="5900" y="3965"/>
                    </a:moveTo>
                    <a:lnTo>
                      <a:pt x="7496" y="4870"/>
                    </a:lnTo>
                    <a:lnTo>
                      <a:pt x="7496" y="6715"/>
                    </a:lnTo>
                    <a:lnTo>
                      <a:pt x="5900" y="7620"/>
                    </a:lnTo>
                    <a:lnTo>
                      <a:pt x="4317" y="6715"/>
                    </a:lnTo>
                    <a:lnTo>
                      <a:pt x="4317" y="4870"/>
                    </a:lnTo>
                    <a:lnTo>
                      <a:pt x="5900" y="3965"/>
                    </a:lnTo>
                    <a:close/>
                    <a:moveTo>
                      <a:pt x="4317" y="7120"/>
                    </a:moveTo>
                    <a:lnTo>
                      <a:pt x="5567" y="7835"/>
                    </a:lnTo>
                    <a:lnTo>
                      <a:pt x="4317" y="8549"/>
                    </a:lnTo>
                    <a:lnTo>
                      <a:pt x="4317" y="7120"/>
                    </a:lnTo>
                    <a:close/>
                    <a:moveTo>
                      <a:pt x="7496" y="7108"/>
                    </a:moveTo>
                    <a:lnTo>
                      <a:pt x="7496" y="8549"/>
                    </a:lnTo>
                    <a:cubicBezTo>
                      <a:pt x="7412" y="8501"/>
                      <a:pt x="6341" y="7870"/>
                      <a:pt x="6245" y="7835"/>
                    </a:cubicBezTo>
                    <a:lnTo>
                      <a:pt x="7496" y="7108"/>
                    </a:lnTo>
                    <a:close/>
                    <a:moveTo>
                      <a:pt x="9484" y="5965"/>
                    </a:moveTo>
                    <a:lnTo>
                      <a:pt x="10055" y="6299"/>
                    </a:lnTo>
                    <a:cubicBezTo>
                      <a:pt x="10436" y="6501"/>
                      <a:pt x="10698" y="6846"/>
                      <a:pt x="10806" y="7263"/>
                    </a:cubicBezTo>
                    <a:cubicBezTo>
                      <a:pt x="10853" y="7442"/>
                      <a:pt x="10865" y="7620"/>
                      <a:pt x="10865" y="7799"/>
                    </a:cubicBezTo>
                    <a:cubicBezTo>
                      <a:pt x="10859" y="7799"/>
                      <a:pt x="10853" y="7799"/>
                      <a:pt x="10847" y="7799"/>
                    </a:cubicBezTo>
                    <a:cubicBezTo>
                      <a:pt x="10143" y="7799"/>
                      <a:pt x="9677" y="8506"/>
                      <a:pt x="9972" y="9120"/>
                    </a:cubicBezTo>
                    <a:cubicBezTo>
                      <a:pt x="9748" y="9235"/>
                      <a:pt x="9502" y="9295"/>
                      <a:pt x="9253" y="9295"/>
                    </a:cubicBezTo>
                    <a:cubicBezTo>
                      <a:pt x="8987" y="9295"/>
                      <a:pt x="8718" y="9226"/>
                      <a:pt x="8472" y="9085"/>
                    </a:cubicBezTo>
                    <a:cubicBezTo>
                      <a:pt x="8079" y="8859"/>
                      <a:pt x="8234" y="8942"/>
                      <a:pt x="7853" y="8728"/>
                    </a:cubicBezTo>
                    <a:lnTo>
                      <a:pt x="7853" y="6894"/>
                    </a:lnTo>
                    <a:lnTo>
                      <a:pt x="9484" y="5965"/>
                    </a:lnTo>
                    <a:close/>
                    <a:moveTo>
                      <a:pt x="10799" y="8158"/>
                    </a:moveTo>
                    <a:cubicBezTo>
                      <a:pt x="10910" y="8158"/>
                      <a:pt x="11021" y="8189"/>
                      <a:pt x="11115" y="8251"/>
                    </a:cubicBezTo>
                    <a:cubicBezTo>
                      <a:pt x="11568" y="8549"/>
                      <a:pt x="11413" y="9216"/>
                      <a:pt x="10913" y="9299"/>
                    </a:cubicBezTo>
                    <a:cubicBezTo>
                      <a:pt x="10869" y="9308"/>
                      <a:pt x="10827" y="9312"/>
                      <a:pt x="10786" y="9312"/>
                    </a:cubicBezTo>
                    <a:cubicBezTo>
                      <a:pt x="10343" y="9312"/>
                      <a:pt x="10056" y="8809"/>
                      <a:pt x="10317" y="8406"/>
                    </a:cubicBezTo>
                    <a:cubicBezTo>
                      <a:pt x="10429" y="8243"/>
                      <a:pt x="10614" y="8158"/>
                      <a:pt x="10799" y="8158"/>
                    </a:cubicBezTo>
                    <a:close/>
                    <a:moveTo>
                      <a:pt x="5900" y="8025"/>
                    </a:moveTo>
                    <a:cubicBezTo>
                      <a:pt x="6103" y="8144"/>
                      <a:pt x="7305" y="8823"/>
                      <a:pt x="7496" y="8930"/>
                    </a:cubicBezTo>
                    <a:lnTo>
                      <a:pt x="7496" y="9644"/>
                    </a:lnTo>
                    <a:cubicBezTo>
                      <a:pt x="7496" y="10525"/>
                      <a:pt x="6781" y="11240"/>
                      <a:pt x="5900" y="11240"/>
                    </a:cubicBezTo>
                    <a:cubicBezTo>
                      <a:pt x="5031" y="11240"/>
                      <a:pt x="4317" y="10525"/>
                      <a:pt x="4317" y="9644"/>
                    </a:cubicBezTo>
                    <a:lnTo>
                      <a:pt x="4317" y="8930"/>
                    </a:lnTo>
                    <a:lnTo>
                      <a:pt x="5900" y="8025"/>
                    </a:lnTo>
                    <a:close/>
                    <a:moveTo>
                      <a:pt x="5900" y="0"/>
                    </a:moveTo>
                    <a:cubicBezTo>
                      <a:pt x="4829" y="0"/>
                      <a:pt x="3971" y="869"/>
                      <a:pt x="3971" y="1941"/>
                    </a:cubicBezTo>
                    <a:lnTo>
                      <a:pt x="3971" y="2441"/>
                    </a:lnTo>
                    <a:cubicBezTo>
                      <a:pt x="3686" y="2274"/>
                      <a:pt x="3793" y="2334"/>
                      <a:pt x="3519" y="2191"/>
                    </a:cubicBezTo>
                    <a:cubicBezTo>
                      <a:pt x="3219" y="2016"/>
                      <a:pt x="2890" y="1933"/>
                      <a:pt x="2564" y="1933"/>
                    </a:cubicBezTo>
                    <a:cubicBezTo>
                      <a:pt x="2268" y="1933"/>
                      <a:pt x="1975" y="2001"/>
                      <a:pt x="1709" y="2131"/>
                    </a:cubicBezTo>
                    <a:cubicBezTo>
                      <a:pt x="1515" y="1930"/>
                      <a:pt x="1277" y="1842"/>
                      <a:pt x="1045" y="1842"/>
                    </a:cubicBezTo>
                    <a:cubicBezTo>
                      <a:pt x="508" y="1842"/>
                      <a:pt x="1" y="2313"/>
                      <a:pt x="126" y="2953"/>
                    </a:cubicBezTo>
                    <a:cubicBezTo>
                      <a:pt x="185" y="3251"/>
                      <a:pt x="388" y="3489"/>
                      <a:pt x="638" y="3608"/>
                    </a:cubicBezTo>
                    <a:cubicBezTo>
                      <a:pt x="530" y="4358"/>
                      <a:pt x="888" y="5156"/>
                      <a:pt x="1590" y="5549"/>
                    </a:cubicBezTo>
                    <a:cubicBezTo>
                      <a:pt x="1828" y="5691"/>
                      <a:pt x="1757" y="5644"/>
                      <a:pt x="1995" y="5787"/>
                    </a:cubicBezTo>
                    <a:lnTo>
                      <a:pt x="1590" y="6025"/>
                    </a:lnTo>
                    <a:cubicBezTo>
                      <a:pt x="995" y="6370"/>
                      <a:pt x="626" y="7025"/>
                      <a:pt x="626" y="7716"/>
                    </a:cubicBezTo>
                    <a:cubicBezTo>
                      <a:pt x="626" y="8704"/>
                      <a:pt x="1400" y="9537"/>
                      <a:pt x="2388" y="9632"/>
                    </a:cubicBezTo>
                    <a:lnTo>
                      <a:pt x="2412" y="9632"/>
                    </a:lnTo>
                    <a:cubicBezTo>
                      <a:pt x="2495" y="9632"/>
                      <a:pt x="2566" y="9573"/>
                      <a:pt x="2566" y="9478"/>
                    </a:cubicBezTo>
                    <a:cubicBezTo>
                      <a:pt x="2590" y="9394"/>
                      <a:pt x="2507" y="9299"/>
                      <a:pt x="2424" y="9299"/>
                    </a:cubicBezTo>
                    <a:cubicBezTo>
                      <a:pt x="1602" y="9228"/>
                      <a:pt x="959" y="8549"/>
                      <a:pt x="959" y="7727"/>
                    </a:cubicBezTo>
                    <a:cubicBezTo>
                      <a:pt x="959" y="7144"/>
                      <a:pt x="1281" y="6620"/>
                      <a:pt x="1769" y="6346"/>
                    </a:cubicBezTo>
                    <a:lnTo>
                      <a:pt x="2352" y="6013"/>
                    </a:lnTo>
                    <a:lnTo>
                      <a:pt x="3971" y="6942"/>
                    </a:lnTo>
                    <a:lnTo>
                      <a:pt x="3971" y="8763"/>
                    </a:lnTo>
                    <a:cubicBezTo>
                      <a:pt x="3436" y="9061"/>
                      <a:pt x="3305" y="9168"/>
                      <a:pt x="3031" y="9263"/>
                    </a:cubicBezTo>
                    <a:cubicBezTo>
                      <a:pt x="2947" y="9287"/>
                      <a:pt x="2900" y="9382"/>
                      <a:pt x="2912" y="9466"/>
                    </a:cubicBezTo>
                    <a:cubicBezTo>
                      <a:pt x="2943" y="9549"/>
                      <a:pt x="3011" y="9587"/>
                      <a:pt x="3091" y="9587"/>
                    </a:cubicBezTo>
                    <a:cubicBezTo>
                      <a:pt x="3103" y="9587"/>
                      <a:pt x="3114" y="9586"/>
                      <a:pt x="3126" y="9585"/>
                    </a:cubicBezTo>
                    <a:cubicBezTo>
                      <a:pt x="3436" y="9501"/>
                      <a:pt x="3578" y="9359"/>
                      <a:pt x="3959" y="9168"/>
                    </a:cubicBezTo>
                    <a:lnTo>
                      <a:pt x="3959" y="9680"/>
                    </a:lnTo>
                    <a:cubicBezTo>
                      <a:pt x="3959" y="10752"/>
                      <a:pt x="4817" y="11609"/>
                      <a:pt x="5888" y="11609"/>
                    </a:cubicBezTo>
                    <a:cubicBezTo>
                      <a:pt x="6960" y="11609"/>
                      <a:pt x="7829" y="10752"/>
                      <a:pt x="7829" y="9680"/>
                    </a:cubicBezTo>
                    <a:lnTo>
                      <a:pt x="7829" y="9168"/>
                    </a:lnTo>
                    <a:cubicBezTo>
                      <a:pt x="8317" y="9454"/>
                      <a:pt x="8627" y="9680"/>
                      <a:pt x="9222" y="9680"/>
                    </a:cubicBezTo>
                    <a:cubicBezTo>
                      <a:pt x="9555" y="9680"/>
                      <a:pt x="9865" y="9597"/>
                      <a:pt x="10151" y="9442"/>
                    </a:cubicBezTo>
                    <a:cubicBezTo>
                      <a:pt x="10315" y="9597"/>
                      <a:pt x="10543" y="9696"/>
                      <a:pt x="10788" y="9696"/>
                    </a:cubicBezTo>
                    <a:cubicBezTo>
                      <a:pt x="10845" y="9696"/>
                      <a:pt x="10902" y="9691"/>
                      <a:pt x="10960" y="9680"/>
                    </a:cubicBezTo>
                    <a:cubicBezTo>
                      <a:pt x="11865" y="9466"/>
                      <a:pt x="12008" y="8263"/>
                      <a:pt x="11175" y="7894"/>
                    </a:cubicBezTo>
                    <a:cubicBezTo>
                      <a:pt x="11246" y="7156"/>
                      <a:pt x="10889" y="6406"/>
                      <a:pt x="10210" y="6013"/>
                    </a:cubicBezTo>
                    <a:cubicBezTo>
                      <a:pt x="9972" y="5882"/>
                      <a:pt x="10044" y="5918"/>
                      <a:pt x="9805" y="5775"/>
                    </a:cubicBezTo>
                    <a:lnTo>
                      <a:pt x="10210" y="5537"/>
                    </a:lnTo>
                    <a:cubicBezTo>
                      <a:pt x="11127" y="5001"/>
                      <a:pt x="11460" y="3810"/>
                      <a:pt x="10925" y="2882"/>
                    </a:cubicBezTo>
                    <a:cubicBezTo>
                      <a:pt x="10579" y="2286"/>
                      <a:pt x="9924" y="1917"/>
                      <a:pt x="9246" y="1917"/>
                    </a:cubicBezTo>
                    <a:cubicBezTo>
                      <a:pt x="8531" y="1917"/>
                      <a:pt x="8139" y="2286"/>
                      <a:pt x="7841" y="2429"/>
                    </a:cubicBezTo>
                    <a:cubicBezTo>
                      <a:pt x="7829" y="2012"/>
                      <a:pt x="7865" y="1810"/>
                      <a:pt x="7793" y="1489"/>
                    </a:cubicBezTo>
                    <a:cubicBezTo>
                      <a:pt x="7783" y="1408"/>
                      <a:pt x="7704" y="1352"/>
                      <a:pt x="7629" y="1352"/>
                    </a:cubicBezTo>
                    <a:cubicBezTo>
                      <a:pt x="7616" y="1352"/>
                      <a:pt x="7603" y="1354"/>
                      <a:pt x="7591" y="1358"/>
                    </a:cubicBezTo>
                    <a:cubicBezTo>
                      <a:pt x="7496" y="1369"/>
                      <a:pt x="7436" y="1477"/>
                      <a:pt x="7448" y="1560"/>
                    </a:cubicBezTo>
                    <a:cubicBezTo>
                      <a:pt x="7507" y="1834"/>
                      <a:pt x="7484" y="1989"/>
                      <a:pt x="7496" y="2620"/>
                    </a:cubicBezTo>
                    <a:lnTo>
                      <a:pt x="5900" y="3525"/>
                    </a:lnTo>
                    <a:lnTo>
                      <a:pt x="4317" y="2620"/>
                    </a:lnTo>
                    <a:lnTo>
                      <a:pt x="4317" y="1941"/>
                    </a:lnTo>
                    <a:cubicBezTo>
                      <a:pt x="4317" y="1060"/>
                      <a:pt x="5031" y="346"/>
                      <a:pt x="5900" y="346"/>
                    </a:cubicBezTo>
                    <a:cubicBezTo>
                      <a:pt x="6424" y="346"/>
                      <a:pt x="6912" y="596"/>
                      <a:pt x="7210" y="1024"/>
                    </a:cubicBezTo>
                    <a:cubicBezTo>
                      <a:pt x="7246" y="1075"/>
                      <a:pt x="7301" y="1100"/>
                      <a:pt x="7354" y="1100"/>
                    </a:cubicBezTo>
                    <a:cubicBezTo>
                      <a:pt x="7388" y="1100"/>
                      <a:pt x="7420" y="1090"/>
                      <a:pt x="7448" y="1072"/>
                    </a:cubicBezTo>
                    <a:cubicBezTo>
                      <a:pt x="7531" y="1012"/>
                      <a:pt x="7543" y="905"/>
                      <a:pt x="7496" y="834"/>
                    </a:cubicBezTo>
                    <a:cubicBezTo>
                      <a:pt x="7138" y="310"/>
                      <a:pt x="6543" y="0"/>
                      <a:pt x="59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04" name="Google Shape;10704;p67"/>
            <p:cNvGrpSpPr/>
            <p:nvPr/>
          </p:nvGrpSpPr>
          <p:grpSpPr>
            <a:xfrm>
              <a:off x="5220616" y="2791061"/>
              <a:ext cx="373185" cy="302466"/>
              <a:chOff x="5220616" y="2791061"/>
              <a:chExt cx="373185" cy="302466"/>
            </a:xfrm>
            <a:solidFill>
              <a:srgbClr val="000000"/>
            </a:solidFill>
          </p:grpSpPr>
          <p:sp>
            <p:nvSpPr>
              <p:cNvPr id="10705" name="Google Shape;10705;p67"/>
              <p:cNvSpPr/>
              <p:nvPr/>
            </p:nvSpPr>
            <p:spPr>
              <a:xfrm>
                <a:off x="5220616" y="2791061"/>
                <a:ext cx="373185" cy="302466"/>
              </a:xfrm>
              <a:custGeom>
                <a:avLst/>
                <a:gdLst/>
                <a:ahLst/>
                <a:cxnLst/>
                <a:rect l="l" t="t" r="r" b="b"/>
                <a:pathLst>
                  <a:path w="11752" h="9525" extrusionOk="0">
                    <a:moveTo>
                      <a:pt x="1834" y="345"/>
                    </a:moveTo>
                    <a:cubicBezTo>
                      <a:pt x="1834" y="345"/>
                      <a:pt x="1846" y="345"/>
                      <a:pt x="1846" y="357"/>
                    </a:cubicBezTo>
                    <a:lnTo>
                      <a:pt x="1846" y="1083"/>
                    </a:lnTo>
                    <a:cubicBezTo>
                      <a:pt x="1846" y="1083"/>
                      <a:pt x="1846" y="1107"/>
                      <a:pt x="1834" y="1107"/>
                    </a:cubicBezTo>
                    <a:lnTo>
                      <a:pt x="1465" y="1107"/>
                    </a:lnTo>
                    <a:cubicBezTo>
                      <a:pt x="1465" y="1107"/>
                      <a:pt x="1453" y="1107"/>
                      <a:pt x="1453" y="1083"/>
                    </a:cubicBezTo>
                    <a:lnTo>
                      <a:pt x="1453" y="357"/>
                    </a:lnTo>
                    <a:lnTo>
                      <a:pt x="1465" y="357"/>
                    </a:lnTo>
                    <a:cubicBezTo>
                      <a:pt x="1465" y="351"/>
                      <a:pt x="1468" y="348"/>
                      <a:pt x="1469" y="348"/>
                    </a:cubicBezTo>
                    <a:lnTo>
                      <a:pt x="1469" y="348"/>
                    </a:lnTo>
                    <a:cubicBezTo>
                      <a:pt x="1471" y="348"/>
                      <a:pt x="1471" y="351"/>
                      <a:pt x="1465" y="357"/>
                    </a:cubicBezTo>
                    <a:lnTo>
                      <a:pt x="1834" y="345"/>
                    </a:lnTo>
                    <a:close/>
                    <a:moveTo>
                      <a:pt x="10276" y="345"/>
                    </a:moveTo>
                    <a:cubicBezTo>
                      <a:pt x="10276" y="345"/>
                      <a:pt x="10288" y="345"/>
                      <a:pt x="10288" y="357"/>
                    </a:cubicBezTo>
                    <a:lnTo>
                      <a:pt x="10288" y="1083"/>
                    </a:lnTo>
                    <a:cubicBezTo>
                      <a:pt x="10288" y="1083"/>
                      <a:pt x="10288" y="1107"/>
                      <a:pt x="10276" y="1107"/>
                    </a:cubicBezTo>
                    <a:lnTo>
                      <a:pt x="9907" y="1107"/>
                    </a:lnTo>
                    <a:cubicBezTo>
                      <a:pt x="9907" y="1107"/>
                      <a:pt x="9895" y="1107"/>
                      <a:pt x="9895" y="1083"/>
                    </a:cubicBezTo>
                    <a:lnTo>
                      <a:pt x="9895" y="357"/>
                    </a:lnTo>
                    <a:lnTo>
                      <a:pt x="9907" y="357"/>
                    </a:lnTo>
                    <a:cubicBezTo>
                      <a:pt x="9907" y="351"/>
                      <a:pt x="9910" y="348"/>
                      <a:pt x="9911" y="348"/>
                    </a:cubicBezTo>
                    <a:lnTo>
                      <a:pt x="9911" y="348"/>
                    </a:lnTo>
                    <a:cubicBezTo>
                      <a:pt x="9912" y="348"/>
                      <a:pt x="9912" y="351"/>
                      <a:pt x="9907" y="357"/>
                    </a:cubicBezTo>
                    <a:lnTo>
                      <a:pt x="10276" y="345"/>
                    </a:lnTo>
                    <a:close/>
                    <a:moveTo>
                      <a:pt x="11038" y="1107"/>
                    </a:moveTo>
                    <a:cubicBezTo>
                      <a:pt x="11240" y="1107"/>
                      <a:pt x="11407" y="1262"/>
                      <a:pt x="11407" y="1476"/>
                    </a:cubicBezTo>
                    <a:lnTo>
                      <a:pt x="11407" y="8811"/>
                    </a:lnTo>
                    <a:cubicBezTo>
                      <a:pt x="11407" y="9001"/>
                      <a:pt x="11228" y="9180"/>
                      <a:pt x="11026" y="9180"/>
                    </a:cubicBezTo>
                    <a:lnTo>
                      <a:pt x="751" y="9180"/>
                    </a:lnTo>
                    <a:cubicBezTo>
                      <a:pt x="536" y="9180"/>
                      <a:pt x="382" y="9025"/>
                      <a:pt x="382" y="8811"/>
                    </a:cubicBezTo>
                    <a:lnTo>
                      <a:pt x="382" y="1476"/>
                    </a:lnTo>
                    <a:cubicBezTo>
                      <a:pt x="382" y="1262"/>
                      <a:pt x="536" y="1107"/>
                      <a:pt x="751" y="1107"/>
                    </a:cubicBezTo>
                    <a:lnTo>
                      <a:pt x="1120" y="1107"/>
                    </a:lnTo>
                    <a:lnTo>
                      <a:pt x="1120" y="1119"/>
                    </a:lnTo>
                    <a:cubicBezTo>
                      <a:pt x="1120" y="1310"/>
                      <a:pt x="1286" y="1476"/>
                      <a:pt x="1477" y="1476"/>
                    </a:cubicBezTo>
                    <a:lnTo>
                      <a:pt x="1858" y="1476"/>
                    </a:lnTo>
                    <a:cubicBezTo>
                      <a:pt x="2048" y="1476"/>
                      <a:pt x="2215" y="1310"/>
                      <a:pt x="2215" y="1119"/>
                    </a:cubicBezTo>
                    <a:lnTo>
                      <a:pt x="2215" y="1107"/>
                    </a:lnTo>
                    <a:lnTo>
                      <a:pt x="9573" y="1107"/>
                    </a:lnTo>
                    <a:lnTo>
                      <a:pt x="9573" y="1119"/>
                    </a:lnTo>
                    <a:cubicBezTo>
                      <a:pt x="9573" y="1310"/>
                      <a:pt x="9740" y="1476"/>
                      <a:pt x="9930" y="1476"/>
                    </a:cubicBezTo>
                    <a:lnTo>
                      <a:pt x="10311" y="1476"/>
                    </a:lnTo>
                    <a:cubicBezTo>
                      <a:pt x="10502" y="1476"/>
                      <a:pt x="10669" y="1310"/>
                      <a:pt x="10669" y="1119"/>
                    </a:cubicBezTo>
                    <a:lnTo>
                      <a:pt x="10669" y="1107"/>
                    </a:lnTo>
                    <a:close/>
                    <a:moveTo>
                      <a:pt x="1465" y="0"/>
                    </a:moveTo>
                    <a:cubicBezTo>
                      <a:pt x="1275" y="0"/>
                      <a:pt x="1108" y="167"/>
                      <a:pt x="1108" y="357"/>
                    </a:cubicBezTo>
                    <a:lnTo>
                      <a:pt x="1108" y="726"/>
                    </a:lnTo>
                    <a:lnTo>
                      <a:pt x="739" y="726"/>
                    </a:lnTo>
                    <a:cubicBezTo>
                      <a:pt x="334" y="726"/>
                      <a:pt x="1" y="1060"/>
                      <a:pt x="1" y="1464"/>
                    </a:cubicBezTo>
                    <a:lnTo>
                      <a:pt x="1" y="8799"/>
                    </a:lnTo>
                    <a:cubicBezTo>
                      <a:pt x="1" y="9204"/>
                      <a:pt x="334" y="9525"/>
                      <a:pt x="739" y="9525"/>
                    </a:cubicBezTo>
                    <a:lnTo>
                      <a:pt x="11014" y="9525"/>
                    </a:lnTo>
                    <a:cubicBezTo>
                      <a:pt x="11419" y="9525"/>
                      <a:pt x="11752" y="9204"/>
                      <a:pt x="11752" y="8799"/>
                    </a:cubicBezTo>
                    <a:lnTo>
                      <a:pt x="11752" y="1464"/>
                    </a:lnTo>
                    <a:cubicBezTo>
                      <a:pt x="11752" y="1060"/>
                      <a:pt x="11419" y="726"/>
                      <a:pt x="11026" y="726"/>
                    </a:cubicBezTo>
                    <a:lnTo>
                      <a:pt x="10645" y="726"/>
                    </a:lnTo>
                    <a:lnTo>
                      <a:pt x="10645" y="357"/>
                    </a:lnTo>
                    <a:cubicBezTo>
                      <a:pt x="10645" y="167"/>
                      <a:pt x="10490" y="0"/>
                      <a:pt x="10288" y="0"/>
                    </a:cubicBezTo>
                    <a:lnTo>
                      <a:pt x="9918" y="0"/>
                    </a:lnTo>
                    <a:cubicBezTo>
                      <a:pt x="9728" y="0"/>
                      <a:pt x="9561" y="167"/>
                      <a:pt x="9561" y="357"/>
                    </a:cubicBezTo>
                    <a:lnTo>
                      <a:pt x="9561" y="726"/>
                    </a:lnTo>
                    <a:lnTo>
                      <a:pt x="2191" y="726"/>
                    </a:lnTo>
                    <a:lnTo>
                      <a:pt x="2191" y="357"/>
                    </a:lnTo>
                    <a:cubicBezTo>
                      <a:pt x="2191" y="167"/>
                      <a:pt x="2025" y="0"/>
                      <a:pt x="18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6" name="Google Shape;10706;p67"/>
              <p:cNvSpPr/>
              <p:nvPr/>
            </p:nvSpPr>
            <p:spPr>
              <a:xfrm>
                <a:off x="5244432" y="2849268"/>
                <a:ext cx="326314" cy="11368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358" extrusionOk="0">
                    <a:moveTo>
                      <a:pt x="179" y="1"/>
                    </a:moveTo>
                    <a:cubicBezTo>
                      <a:pt x="96" y="1"/>
                      <a:pt x="1" y="72"/>
                      <a:pt x="1" y="179"/>
                    </a:cubicBezTo>
                    <a:cubicBezTo>
                      <a:pt x="1" y="274"/>
                      <a:pt x="72" y="358"/>
                      <a:pt x="179" y="358"/>
                    </a:cubicBezTo>
                    <a:lnTo>
                      <a:pt x="10097" y="358"/>
                    </a:lnTo>
                    <a:cubicBezTo>
                      <a:pt x="10180" y="358"/>
                      <a:pt x="10276" y="274"/>
                      <a:pt x="10276" y="179"/>
                    </a:cubicBezTo>
                    <a:cubicBezTo>
                      <a:pt x="10276" y="72"/>
                      <a:pt x="10180" y="1"/>
                      <a:pt x="1009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7" name="Google Shape;10707;p67"/>
              <p:cNvSpPr/>
              <p:nvPr/>
            </p:nvSpPr>
            <p:spPr>
              <a:xfrm>
                <a:off x="5261834" y="2896139"/>
                <a:ext cx="46521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9" extrusionOk="0">
                    <a:moveTo>
                      <a:pt x="179" y="1"/>
                    </a:moveTo>
                    <a:cubicBezTo>
                      <a:pt x="96" y="1"/>
                      <a:pt x="0" y="72"/>
                      <a:pt x="0" y="180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286" y="358"/>
                    </a:lnTo>
                    <a:cubicBezTo>
                      <a:pt x="1370" y="358"/>
                      <a:pt x="1465" y="275"/>
                      <a:pt x="1465" y="180"/>
                    </a:cubicBezTo>
                    <a:cubicBezTo>
                      <a:pt x="1465" y="72"/>
                      <a:pt x="1370" y="1"/>
                      <a:pt x="1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8" name="Google Shape;10708;p67"/>
              <p:cNvSpPr/>
              <p:nvPr/>
            </p:nvSpPr>
            <p:spPr>
              <a:xfrm>
                <a:off x="5343507" y="2896139"/>
                <a:ext cx="46521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9" extrusionOk="0">
                    <a:moveTo>
                      <a:pt x="179" y="1"/>
                    </a:moveTo>
                    <a:cubicBezTo>
                      <a:pt x="95" y="1"/>
                      <a:pt x="0" y="72"/>
                      <a:pt x="0" y="180"/>
                    </a:cubicBezTo>
                    <a:cubicBezTo>
                      <a:pt x="0" y="275"/>
                      <a:pt x="83" y="358"/>
                      <a:pt x="179" y="358"/>
                    </a:cubicBezTo>
                    <a:lnTo>
                      <a:pt x="1286" y="358"/>
                    </a:lnTo>
                    <a:cubicBezTo>
                      <a:pt x="1369" y="358"/>
                      <a:pt x="1465" y="275"/>
                      <a:pt x="1465" y="180"/>
                    </a:cubicBezTo>
                    <a:cubicBezTo>
                      <a:pt x="1465" y="72"/>
                      <a:pt x="1381" y="1"/>
                      <a:pt x="1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9" name="Google Shape;10709;p67"/>
              <p:cNvSpPr/>
              <p:nvPr/>
            </p:nvSpPr>
            <p:spPr>
              <a:xfrm>
                <a:off x="5506823" y="2896139"/>
                <a:ext cx="46172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359" extrusionOk="0">
                    <a:moveTo>
                      <a:pt x="179" y="1"/>
                    </a:moveTo>
                    <a:cubicBezTo>
                      <a:pt x="84" y="1"/>
                      <a:pt x="1" y="72"/>
                      <a:pt x="1" y="180"/>
                    </a:cubicBezTo>
                    <a:cubicBezTo>
                      <a:pt x="1" y="275"/>
                      <a:pt x="72" y="358"/>
                      <a:pt x="179" y="358"/>
                    </a:cubicBezTo>
                    <a:lnTo>
                      <a:pt x="1275" y="358"/>
                    </a:lnTo>
                    <a:cubicBezTo>
                      <a:pt x="1370" y="358"/>
                      <a:pt x="1453" y="275"/>
                      <a:pt x="1453" y="180"/>
                    </a:cubicBezTo>
                    <a:cubicBezTo>
                      <a:pt x="1453" y="72"/>
                      <a:pt x="1370" y="1"/>
                      <a:pt x="127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0" name="Google Shape;10710;p67"/>
              <p:cNvSpPr/>
              <p:nvPr/>
            </p:nvSpPr>
            <p:spPr>
              <a:xfrm>
                <a:off x="5261834" y="2942660"/>
                <a:ext cx="46521" cy="11368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8" extrusionOk="0">
                    <a:moveTo>
                      <a:pt x="179" y="0"/>
                    </a:moveTo>
                    <a:cubicBezTo>
                      <a:pt x="96" y="0"/>
                      <a:pt x="0" y="84"/>
                      <a:pt x="0" y="179"/>
                    </a:cubicBezTo>
                    <a:cubicBezTo>
                      <a:pt x="0" y="286"/>
                      <a:pt x="72" y="358"/>
                      <a:pt x="179" y="358"/>
                    </a:cubicBezTo>
                    <a:lnTo>
                      <a:pt x="1286" y="358"/>
                    </a:lnTo>
                    <a:cubicBezTo>
                      <a:pt x="1370" y="358"/>
                      <a:pt x="1465" y="286"/>
                      <a:pt x="1465" y="179"/>
                    </a:cubicBezTo>
                    <a:cubicBezTo>
                      <a:pt x="1465" y="84"/>
                      <a:pt x="1370" y="0"/>
                      <a:pt x="12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1" name="Google Shape;10711;p67"/>
              <p:cNvSpPr/>
              <p:nvPr/>
            </p:nvSpPr>
            <p:spPr>
              <a:xfrm>
                <a:off x="5424768" y="2942660"/>
                <a:ext cx="46553" cy="11368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358" extrusionOk="0">
                    <a:moveTo>
                      <a:pt x="180" y="0"/>
                    </a:moveTo>
                    <a:cubicBezTo>
                      <a:pt x="96" y="0"/>
                      <a:pt x="1" y="84"/>
                      <a:pt x="1" y="179"/>
                    </a:cubicBezTo>
                    <a:cubicBezTo>
                      <a:pt x="1" y="286"/>
                      <a:pt x="84" y="358"/>
                      <a:pt x="180" y="358"/>
                    </a:cubicBezTo>
                    <a:lnTo>
                      <a:pt x="1287" y="358"/>
                    </a:lnTo>
                    <a:cubicBezTo>
                      <a:pt x="1370" y="358"/>
                      <a:pt x="1465" y="286"/>
                      <a:pt x="1465" y="179"/>
                    </a:cubicBezTo>
                    <a:cubicBezTo>
                      <a:pt x="1465" y="84"/>
                      <a:pt x="1394" y="0"/>
                      <a:pt x="1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2" name="Google Shape;10712;p67"/>
              <p:cNvSpPr/>
              <p:nvPr/>
            </p:nvSpPr>
            <p:spPr>
              <a:xfrm>
                <a:off x="5261834" y="2989149"/>
                <a:ext cx="46521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9" extrusionOk="0">
                    <a:moveTo>
                      <a:pt x="179" y="1"/>
                    </a:moveTo>
                    <a:cubicBezTo>
                      <a:pt x="96" y="1"/>
                      <a:pt x="0" y="72"/>
                      <a:pt x="0" y="179"/>
                    </a:cubicBezTo>
                    <a:cubicBezTo>
                      <a:pt x="0" y="287"/>
                      <a:pt x="72" y="358"/>
                      <a:pt x="179" y="358"/>
                    </a:cubicBezTo>
                    <a:lnTo>
                      <a:pt x="1286" y="358"/>
                    </a:lnTo>
                    <a:cubicBezTo>
                      <a:pt x="1370" y="358"/>
                      <a:pt x="1465" y="287"/>
                      <a:pt x="1465" y="179"/>
                    </a:cubicBezTo>
                    <a:cubicBezTo>
                      <a:pt x="1465" y="72"/>
                      <a:pt x="1370" y="1"/>
                      <a:pt x="1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3" name="Google Shape;10713;p67"/>
              <p:cNvSpPr/>
              <p:nvPr/>
            </p:nvSpPr>
            <p:spPr>
              <a:xfrm>
                <a:off x="5343507" y="2989149"/>
                <a:ext cx="46521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9" extrusionOk="0">
                    <a:moveTo>
                      <a:pt x="179" y="1"/>
                    </a:moveTo>
                    <a:cubicBezTo>
                      <a:pt x="95" y="1"/>
                      <a:pt x="0" y="72"/>
                      <a:pt x="0" y="179"/>
                    </a:cubicBezTo>
                    <a:cubicBezTo>
                      <a:pt x="0" y="287"/>
                      <a:pt x="83" y="358"/>
                      <a:pt x="179" y="358"/>
                    </a:cubicBezTo>
                    <a:lnTo>
                      <a:pt x="1286" y="358"/>
                    </a:lnTo>
                    <a:cubicBezTo>
                      <a:pt x="1369" y="358"/>
                      <a:pt x="1465" y="287"/>
                      <a:pt x="1465" y="179"/>
                    </a:cubicBezTo>
                    <a:cubicBezTo>
                      <a:pt x="1465" y="72"/>
                      <a:pt x="1381" y="1"/>
                      <a:pt x="12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4" name="Google Shape;10714;p67"/>
              <p:cNvSpPr/>
              <p:nvPr/>
            </p:nvSpPr>
            <p:spPr>
              <a:xfrm>
                <a:off x="5506823" y="2989149"/>
                <a:ext cx="46172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359" extrusionOk="0">
                    <a:moveTo>
                      <a:pt x="179" y="1"/>
                    </a:moveTo>
                    <a:cubicBezTo>
                      <a:pt x="84" y="1"/>
                      <a:pt x="1" y="72"/>
                      <a:pt x="1" y="179"/>
                    </a:cubicBezTo>
                    <a:cubicBezTo>
                      <a:pt x="1" y="287"/>
                      <a:pt x="72" y="358"/>
                      <a:pt x="179" y="358"/>
                    </a:cubicBezTo>
                    <a:lnTo>
                      <a:pt x="1275" y="358"/>
                    </a:lnTo>
                    <a:cubicBezTo>
                      <a:pt x="1370" y="358"/>
                      <a:pt x="1453" y="287"/>
                      <a:pt x="1453" y="179"/>
                    </a:cubicBezTo>
                    <a:cubicBezTo>
                      <a:pt x="1453" y="72"/>
                      <a:pt x="1370" y="1"/>
                      <a:pt x="127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5" name="Google Shape;10715;p67"/>
              <p:cNvSpPr/>
              <p:nvPr/>
            </p:nvSpPr>
            <p:spPr>
              <a:xfrm>
                <a:off x="5343507" y="3036051"/>
                <a:ext cx="46521" cy="1098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46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0" y="274"/>
                      <a:pt x="83" y="346"/>
                      <a:pt x="179" y="346"/>
                    </a:cubicBezTo>
                    <a:lnTo>
                      <a:pt x="1286" y="346"/>
                    </a:lnTo>
                    <a:cubicBezTo>
                      <a:pt x="1369" y="346"/>
                      <a:pt x="1465" y="274"/>
                      <a:pt x="1465" y="179"/>
                    </a:cubicBezTo>
                    <a:cubicBezTo>
                      <a:pt x="1465" y="72"/>
                      <a:pt x="1381" y="0"/>
                      <a:pt x="12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6" name="Google Shape;10716;p67"/>
              <p:cNvSpPr/>
              <p:nvPr/>
            </p:nvSpPr>
            <p:spPr>
              <a:xfrm>
                <a:off x="5424768" y="3036051"/>
                <a:ext cx="46553" cy="10987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346" extrusionOk="0">
                    <a:moveTo>
                      <a:pt x="180" y="0"/>
                    </a:moveTo>
                    <a:cubicBezTo>
                      <a:pt x="96" y="0"/>
                      <a:pt x="1" y="72"/>
                      <a:pt x="1" y="179"/>
                    </a:cubicBezTo>
                    <a:cubicBezTo>
                      <a:pt x="1" y="274"/>
                      <a:pt x="84" y="346"/>
                      <a:pt x="180" y="346"/>
                    </a:cubicBezTo>
                    <a:lnTo>
                      <a:pt x="1287" y="346"/>
                    </a:lnTo>
                    <a:cubicBezTo>
                      <a:pt x="1370" y="346"/>
                      <a:pt x="1465" y="274"/>
                      <a:pt x="1465" y="179"/>
                    </a:cubicBezTo>
                    <a:cubicBezTo>
                      <a:pt x="1465" y="72"/>
                      <a:pt x="1394" y="0"/>
                      <a:pt x="1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7" name="Google Shape;10717;p67"/>
              <p:cNvSpPr/>
              <p:nvPr/>
            </p:nvSpPr>
            <p:spPr>
              <a:xfrm>
                <a:off x="5506823" y="3036051"/>
                <a:ext cx="46172" cy="10987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346" extrusionOk="0">
                    <a:moveTo>
                      <a:pt x="179" y="0"/>
                    </a:moveTo>
                    <a:cubicBezTo>
                      <a:pt x="84" y="0"/>
                      <a:pt x="1" y="72"/>
                      <a:pt x="1" y="179"/>
                    </a:cubicBezTo>
                    <a:cubicBezTo>
                      <a:pt x="1" y="274"/>
                      <a:pt x="72" y="346"/>
                      <a:pt x="179" y="346"/>
                    </a:cubicBezTo>
                    <a:lnTo>
                      <a:pt x="1275" y="346"/>
                    </a:lnTo>
                    <a:cubicBezTo>
                      <a:pt x="1370" y="346"/>
                      <a:pt x="1453" y="274"/>
                      <a:pt x="1453" y="179"/>
                    </a:cubicBezTo>
                    <a:cubicBezTo>
                      <a:pt x="1453" y="72"/>
                      <a:pt x="1370" y="0"/>
                      <a:pt x="12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8" name="Google Shape;10718;p67"/>
              <p:cNvSpPr/>
              <p:nvPr/>
            </p:nvSpPr>
            <p:spPr>
              <a:xfrm>
                <a:off x="5343126" y="2930752"/>
                <a:ext cx="46902" cy="33851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066" extrusionOk="0">
                    <a:moveTo>
                      <a:pt x="1293" y="0"/>
                    </a:moveTo>
                    <a:cubicBezTo>
                      <a:pt x="1250" y="0"/>
                      <a:pt x="1209" y="18"/>
                      <a:pt x="1179" y="54"/>
                    </a:cubicBezTo>
                    <a:lnTo>
                      <a:pt x="572" y="661"/>
                    </a:lnTo>
                    <a:lnTo>
                      <a:pt x="322" y="411"/>
                    </a:lnTo>
                    <a:cubicBezTo>
                      <a:pt x="280" y="375"/>
                      <a:pt x="235" y="358"/>
                      <a:pt x="194" y="358"/>
                    </a:cubicBezTo>
                    <a:cubicBezTo>
                      <a:pt x="152" y="358"/>
                      <a:pt x="113" y="375"/>
                      <a:pt x="84" y="411"/>
                    </a:cubicBezTo>
                    <a:cubicBezTo>
                      <a:pt x="0" y="483"/>
                      <a:pt x="0" y="590"/>
                      <a:pt x="84" y="649"/>
                    </a:cubicBezTo>
                    <a:lnTo>
                      <a:pt x="453" y="1018"/>
                    </a:lnTo>
                    <a:cubicBezTo>
                      <a:pt x="476" y="1054"/>
                      <a:pt x="524" y="1066"/>
                      <a:pt x="572" y="1066"/>
                    </a:cubicBezTo>
                    <a:cubicBezTo>
                      <a:pt x="619" y="1066"/>
                      <a:pt x="655" y="1054"/>
                      <a:pt x="691" y="1018"/>
                    </a:cubicBezTo>
                    <a:lnTo>
                      <a:pt x="1417" y="292"/>
                    </a:lnTo>
                    <a:cubicBezTo>
                      <a:pt x="1477" y="233"/>
                      <a:pt x="1477" y="125"/>
                      <a:pt x="1417" y="54"/>
                    </a:cubicBezTo>
                    <a:cubicBezTo>
                      <a:pt x="1381" y="18"/>
                      <a:pt x="1337" y="0"/>
                      <a:pt x="12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9" name="Google Shape;10719;p67"/>
              <p:cNvSpPr/>
              <p:nvPr/>
            </p:nvSpPr>
            <p:spPr>
              <a:xfrm>
                <a:off x="5506442" y="2930752"/>
                <a:ext cx="47283" cy="3385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66" extrusionOk="0">
                    <a:moveTo>
                      <a:pt x="1282" y="0"/>
                    </a:moveTo>
                    <a:cubicBezTo>
                      <a:pt x="1239" y="0"/>
                      <a:pt x="1197" y="18"/>
                      <a:pt x="1167" y="54"/>
                    </a:cubicBezTo>
                    <a:lnTo>
                      <a:pt x="560" y="661"/>
                    </a:lnTo>
                    <a:lnTo>
                      <a:pt x="310" y="411"/>
                    </a:lnTo>
                    <a:cubicBezTo>
                      <a:pt x="275" y="375"/>
                      <a:pt x="230" y="358"/>
                      <a:pt x="187" y="358"/>
                    </a:cubicBezTo>
                    <a:cubicBezTo>
                      <a:pt x="144" y="358"/>
                      <a:pt x="102" y="375"/>
                      <a:pt x="72" y="411"/>
                    </a:cubicBezTo>
                    <a:cubicBezTo>
                      <a:pt x="1" y="483"/>
                      <a:pt x="1" y="590"/>
                      <a:pt x="72" y="649"/>
                    </a:cubicBezTo>
                    <a:lnTo>
                      <a:pt x="441" y="1018"/>
                    </a:lnTo>
                    <a:cubicBezTo>
                      <a:pt x="477" y="1054"/>
                      <a:pt x="513" y="1066"/>
                      <a:pt x="560" y="1066"/>
                    </a:cubicBezTo>
                    <a:cubicBezTo>
                      <a:pt x="608" y="1066"/>
                      <a:pt x="656" y="1054"/>
                      <a:pt x="679" y="1018"/>
                    </a:cubicBezTo>
                    <a:lnTo>
                      <a:pt x="1406" y="292"/>
                    </a:lnTo>
                    <a:cubicBezTo>
                      <a:pt x="1489" y="233"/>
                      <a:pt x="1489" y="125"/>
                      <a:pt x="1406" y="54"/>
                    </a:cubicBezTo>
                    <a:cubicBezTo>
                      <a:pt x="1370" y="18"/>
                      <a:pt x="1325" y="0"/>
                      <a:pt x="12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0" name="Google Shape;10720;p67"/>
              <p:cNvSpPr/>
              <p:nvPr/>
            </p:nvSpPr>
            <p:spPr>
              <a:xfrm>
                <a:off x="5424419" y="2977336"/>
                <a:ext cx="47283" cy="34168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76" extrusionOk="0">
                    <a:moveTo>
                      <a:pt x="1293" y="1"/>
                    </a:moveTo>
                    <a:cubicBezTo>
                      <a:pt x="1250" y="1"/>
                      <a:pt x="1208" y="22"/>
                      <a:pt x="1179" y="63"/>
                    </a:cubicBezTo>
                    <a:lnTo>
                      <a:pt x="572" y="671"/>
                    </a:lnTo>
                    <a:lnTo>
                      <a:pt x="321" y="421"/>
                    </a:lnTo>
                    <a:cubicBezTo>
                      <a:pt x="280" y="379"/>
                      <a:pt x="235" y="358"/>
                      <a:pt x="193" y="358"/>
                    </a:cubicBezTo>
                    <a:cubicBezTo>
                      <a:pt x="152" y="358"/>
                      <a:pt x="113" y="379"/>
                      <a:pt x="83" y="421"/>
                    </a:cubicBezTo>
                    <a:cubicBezTo>
                      <a:pt x="0" y="492"/>
                      <a:pt x="0" y="599"/>
                      <a:pt x="83" y="659"/>
                    </a:cubicBezTo>
                    <a:lnTo>
                      <a:pt x="452" y="1028"/>
                    </a:lnTo>
                    <a:cubicBezTo>
                      <a:pt x="476" y="1052"/>
                      <a:pt x="524" y="1075"/>
                      <a:pt x="572" y="1075"/>
                    </a:cubicBezTo>
                    <a:cubicBezTo>
                      <a:pt x="619" y="1075"/>
                      <a:pt x="655" y="1052"/>
                      <a:pt x="691" y="1028"/>
                    </a:cubicBezTo>
                    <a:lnTo>
                      <a:pt x="1417" y="301"/>
                    </a:lnTo>
                    <a:cubicBezTo>
                      <a:pt x="1488" y="242"/>
                      <a:pt x="1488" y="123"/>
                      <a:pt x="1417" y="63"/>
                    </a:cubicBezTo>
                    <a:cubicBezTo>
                      <a:pt x="1381" y="22"/>
                      <a:pt x="1336" y="1"/>
                      <a:pt x="12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1" name="Google Shape;10721;p67"/>
              <p:cNvSpPr/>
              <p:nvPr/>
            </p:nvSpPr>
            <p:spPr>
              <a:xfrm>
                <a:off x="5261453" y="3024143"/>
                <a:ext cx="47283" cy="3385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66" extrusionOk="0">
                    <a:moveTo>
                      <a:pt x="1289" y="0"/>
                    </a:moveTo>
                    <a:cubicBezTo>
                      <a:pt x="1248" y="0"/>
                      <a:pt x="1209" y="18"/>
                      <a:pt x="1179" y="54"/>
                    </a:cubicBezTo>
                    <a:lnTo>
                      <a:pt x="572" y="673"/>
                    </a:lnTo>
                    <a:lnTo>
                      <a:pt x="310" y="411"/>
                    </a:lnTo>
                    <a:cubicBezTo>
                      <a:pt x="274" y="375"/>
                      <a:pt x="230" y="357"/>
                      <a:pt x="186" y="357"/>
                    </a:cubicBezTo>
                    <a:cubicBezTo>
                      <a:pt x="143" y="357"/>
                      <a:pt x="102" y="375"/>
                      <a:pt x="72" y="411"/>
                    </a:cubicBezTo>
                    <a:cubicBezTo>
                      <a:pt x="0" y="494"/>
                      <a:pt x="0" y="590"/>
                      <a:pt x="72" y="649"/>
                    </a:cubicBezTo>
                    <a:lnTo>
                      <a:pt x="453" y="1030"/>
                    </a:lnTo>
                    <a:cubicBezTo>
                      <a:pt x="477" y="1054"/>
                      <a:pt x="524" y="1066"/>
                      <a:pt x="572" y="1066"/>
                    </a:cubicBezTo>
                    <a:cubicBezTo>
                      <a:pt x="608" y="1066"/>
                      <a:pt x="655" y="1054"/>
                      <a:pt x="691" y="1030"/>
                    </a:cubicBezTo>
                    <a:lnTo>
                      <a:pt x="1417" y="292"/>
                    </a:lnTo>
                    <a:cubicBezTo>
                      <a:pt x="1489" y="220"/>
                      <a:pt x="1489" y="113"/>
                      <a:pt x="1417" y="54"/>
                    </a:cubicBezTo>
                    <a:cubicBezTo>
                      <a:pt x="1376" y="18"/>
                      <a:pt x="1331" y="0"/>
                      <a:pt x="12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2" name="Google Shape;10722;p67"/>
              <p:cNvSpPr/>
              <p:nvPr/>
            </p:nvSpPr>
            <p:spPr>
              <a:xfrm>
                <a:off x="5424419" y="2884231"/>
                <a:ext cx="47283" cy="3388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67" extrusionOk="0">
                    <a:moveTo>
                      <a:pt x="1293" y="1"/>
                    </a:moveTo>
                    <a:cubicBezTo>
                      <a:pt x="1250" y="1"/>
                      <a:pt x="1208" y="19"/>
                      <a:pt x="1179" y="54"/>
                    </a:cubicBezTo>
                    <a:lnTo>
                      <a:pt x="572" y="674"/>
                    </a:lnTo>
                    <a:lnTo>
                      <a:pt x="321" y="412"/>
                    </a:lnTo>
                    <a:cubicBezTo>
                      <a:pt x="280" y="376"/>
                      <a:pt x="235" y="358"/>
                      <a:pt x="193" y="358"/>
                    </a:cubicBezTo>
                    <a:cubicBezTo>
                      <a:pt x="152" y="358"/>
                      <a:pt x="113" y="376"/>
                      <a:pt x="83" y="412"/>
                    </a:cubicBezTo>
                    <a:cubicBezTo>
                      <a:pt x="0" y="495"/>
                      <a:pt x="0" y="590"/>
                      <a:pt x="83" y="650"/>
                    </a:cubicBezTo>
                    <a:lnTo>
                      <a:pt x="452" y="1031"/>
                    </a:lnTo>
                    <a:cubicBezTo>
                      <a:pt x="476" y="1055"/>
                      <a:pt x="524" y="1067"/>
                      <a:pt x="572" y="1067"/>
                    </a:cubicBezTo>
                    <a:cubicBezTo>
                      <a:pt x="619" y="1067"/>
                      <a:pt x="655" y="1055"/>
                      <a:pt x="691" y="1031"/>
                    </a:cubicBezTo>
                    <a:lnTo>
                      <a:pt x="1417" y="293"/>
                    </a:lnTo>
                    <a:cubicBezTo>
                      <a:pt x="1488" y="221"/>
                      <a:pt x="1488" y="114"/>
                      <a:pt x="1417" y="54"/>
                    </a:cubicBezTo>
                    <a:cubicBezTo>
                      <a:pt x="1381" y="19"/>
                      <a:pt x="1336" y="1"/>
                      <a:pt x="12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23" name="Google Shape;10723;p67"/>
            <p:cNvGrpSpPr/>
            <p:nvPr/>
          </p:nvGrpSpPr>
          <p:grpSpPr>
            <a:xfrm>
              <a:off x="5788661" y="2772517"/>
              <a:ext cx="284366" cy="344097"/>
              <a:chOff x="5864861" y="2772517"/>
              <a:chExt cx="284366" cy="344097"/>
            </a:xfrm>
            <a:solidFill>
              <a:srgbClr val="000000"/>
            </a:solidFill>
          </p:grpSpPr>
          <p:sp>
            <p:nvSpPr>
              <p:cNvPr id="10724" name="Google Shape;10724;p67"/>
              <p:cNvSpPr/>
              <p:nvPr/>
            </p:nvSpPr>
            <p:spPr>
              <a:xfrm>
                <a:off x="6089464" y="3014490"/>
                <a:ext cx="15147" cy="1514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8" y="1"/>
                    </a:moveTo>
                    <a:cubicBezTo>
                      <a:pt x="107" y="1"/>
                      <a:pt x="0" y="108"/>
                      <a:pt x="0" y="239"/>
                    </a:cubicBezTo>
                    <a:cubicBezTo>
                      <a:pt x="0" y="382"/>
                      <a:pt x="107" y="477"/>
                      <a:pt x="238" y="477"/>
                    </a:cubicBezTo>
                    <a:cubicBezTo>
                      <a:pt x="369" y="477"/>
                      <a:pt x="476" y="382"/>
                      <a:pt x="476" y="239"/>
                    </a:cubicBezTo>
                    <a:cubicBezTo>
                      <a:pt x="476" y="108"/>
                      <a:pt x="369" y="1"/>
                      <a:pt x="2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5" name="Google Shape;10725;p67"/>
              <p:cNvSpPr/>
              <p:nvPr/>
            </p:nvSpPr>
            <p:spPr>
              <a:xfrm>
                <a:off x="6051644" y="3070823"/>
                <a:ext cx="13274" cy="1327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8" extrusionOk="0">
                    <a:moveTo>
                      <a:pt x="203" y="1"/>
                    </a:moveTo>
                    <a:cubicBezTo>
                      <a:pt x="84" y="1"/>
                      <a:pt x="0" y="96"/>
                      <a:pt x="0" y="215"/>
                    </a:cubicBezTo>
                    <a:cubicBezTo>
                      <a:pt x="0" y="322"/>
                      <a:pt x="84" y="417"/>
                      <a:pt x="203" y="417"/>
                    </a:cubicBezTo>
                    <a:cubicBezTo>
                      <a:pt x="334" y="417"/>
                      <a:pt x="417" y="334"/>
                      <a:pt x="417" y="215"/>
                    </a:cubicBezTo>
                    <a:cubicBezTo>
                      <a:pt x="417" y="96"/>
                      <a:pt x="334" y="1"/>
                      <a:pt x="2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6" name="Google Shape;10726;p67"/>
              <p:cNvSpPr/>
              <p:nvPr/>
            </p:nvSpPr>
            <p:spPr>
              <a:xfrm>
                <a:off x="5943518" y="3005789"/>
                <a:ext cx="13242" cy="1289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6" extrusionOk="0">
                    <a:moveTo>
                      <a:pt x="203" y="1"/>
                    </a:moveTo>
                    <a:cubicBezTo>
                      <a:pt x="84" y="1"/>
                      <a:pt x="0" y="84"/>
                      <a:pt x="0" y="203"/>
                    </a:cubicBezTo>
                    <a:cubicBezTo>
                      <a:pt x="0" y="322"/>
                      <a:pt x="84" y="406"/>
                      <a:pt x="203" y="406"/>
                    </a:cubicBezTo>
                    <a:cubicBezTo>
                      <a:pt x="322" y="406"/>
                      <a:pt x="417" y="322"/>
                      <a:pt x="417" y="203"/>
                    </a:cubicBezTo>
                    <a:cubicBezTo>
                      <a:pt x="417" y="84"/>
                      <a:pt x="322" y="1"/>
                      <a:pt x="2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7" name="Google Shape;10727;p67"/>
              <p:cNvSpPr/>
              <p:nvPr/>
            </p:nvSpPr>
            <p:spPr>
              <a:xfrm>
                <a:off x="5965429" y="3070823"/>
                <a:ext cx="13655" cy="1327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18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22"/>
                      <a:pt x="96" y="417"/>
                      <a:pt x="215" y="417"/>
                    </a:cubicBezTo>
                    <a:cubicBezTo>
                      <a:pt x="334" y="417"/>
                      <a:pt x="429" y="334"/>
                      <a:pt x="429" y="215"/>
                    </a:cubicBezTo>
                    <a:cubicBezTo>
                      <a:pt x="429" y="96"/>
                      <a:pt x="334" y="1"/>
                      <a:pt x="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8" name="Google Shape;10728;p67"/>
              <p:cNvSpPr/>
              <p:nvPr/>
            </p:nvSpPr>
            <p:spPr>
              <a:xfrm>
                <a:off x="6004392" y="3019412"/>
                <a:ext cx="16290" cy="15909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50" y="0"/>
                    </a:moveTo>
                    <a:cubicBezTo>
                      <a:pt x="119" y="0"/>
                      <a:pt x="0" y="119"/>
                      <a:pt x="0" y="250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381"/>
                      <a:pt x="512" y="250"/>
                    </a:cubicBezTo>
                    <a:cubicBezTo>
                      <a:pt x="512" y="119"/>
                      <a:pt x="405" y="0"/>
                      <a:pt x="2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9" name="Google Shape;10729;p67"/>
              <p:cNvSpPr/>
              <p:nvPr/>
            </p:nvSpPr>
            <p:spPr>
              <a:xfrm>
                <a:off x="5864861" y="2772517"/>
                <a:ext cx="284366" cy="344097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10836" extrusionOk="0">
                    <a:moveTo>
                      <a:pt x="2983" y="6406"/>
                    </a:moveTo>
                    <a:cubicBezTo>
                      <a:pt x="3566" y="6406"/>
                      <a:pt x="4114" y="6556"/>
                      <a:pt x="4632" y="6871"/>
                    </a:cubicBezTo>
                    <a:cubicBezTo>
                      <a:pt x="5211" y="7197"/>
                      <a:pt x="5769" y="7306"/>
                      <a:pt x="6260" y="7306"/>
                    </a:cubicBezTo>
                    <a:cubicBezTo>
                      <a:pt x="6628" y="7306"/>
                      <a:pt x="6957" y="7245"/>
                      <a:pt x="7228" y="7168"/>
                    </a:cubicBezTo>
                    <a:cubicBezTo>
                      <a:pt x="7645" y="7049"/>
                      <a:pt x="7966" y="6871"/>
                      <a:pt x="8145" y="6751"/>
                    </a:cubicBezTo>
                    <a:lnTo>
                      <a:pt x="8145" y="6751"/>
                    </a:lnTo>
                    <a:cubicBezTo>
                      <a:pt x="8514" y="7954"/>
                      <a:pt x="8204" y="9276"/>
                      <a:pt x="7299" y="10216"/>
                    </a:cubicBezTo>
                    <a:cubicBezTo>
                      <a:pt x="7109" y="10407"/>
                      <a:pt x="6835" y="10526"/>
                      <a:pt x="6561" y="10526"/>
                    </a:cubicBezTo>
                    <a:lnTo>
                      <a:pt x="2906" y="10526"/>
                    </a:lnTo>
                    <a:cubicBezTo>
                      <a:pt x="2644" y="10526"/>
                      <a:pt x="2370" y="10407"/>
                      <a:pt x="2180" y="10228"/>
                    </a:cubicBezTo>
                    <a:cubicBezTo>
                      <a:pt x="1346" y="9383"/>
                      <a:pt x="941" y="8133"/>
                      <a:pt x="1275" y="6823"/>
                    </a:cubicBezTo>
                    <a:cubicBezTo>
                      <a:pt x="1406" y="6751"/>
                      <a:pt x="1775" y="6573"/>
                      <a:pt x="2263" y="6478"/>
                    </a:cubicBezTo>
                    <a:cubicBezTo>
                      <a:pt x="2509" y="6430"/>
                      <a:pt x="2748" y="6406"/>
                      <a:pt x="2983" y="6406"/>
                    </a:cubicBezTo>
                    <a:close/>
                    <a:moveTo>
                      <a:pt x="3239" y="1"/>
                    </a:moveTo>
                    <a:cubicBezTo>
                      <a:pt x="3001" y="1"/>
                      <a:pt x="2823" y="191"/>
                      <a:pt x="2823" y="417"/>
                    </a:cubicBezTo>
                    <a:lnTo>
                      <a:pt x="2823" y="786"/>
                    </a:lnTo>
                    <a:cubicBezTo>
                      <a:pt x="2823" y="1036"/>
                      <a:pt x="3013" y="1203"/>
                      <a:pt x="3239" y="1203"/>
                    </a:cubicBezTo>
                    <a:lnTo>
                      <a:pt x="3454" y="1203"/>
                    </a:lnTo>
                    <a:lnTo>
                      <a:pt x="3454" y="2525"/>
                    </a:lnTo>
                    <a:cubicBezTo>
                      <a:pt x="3454" y="2608"/>
                      <a:pt x="3537" y="2680"/>
                      <a:pt x="3620" y="2680"/>
                    </a:cubicBezTo>
                    <a:cubicBezTo>
                      <a:pt x="3704" y="2680"/>
                      <a:pt x="3787" y="2608"/>
                      <a:pt x="3787" y="2525"/>
                    </a:cubicBezTo>
                    <a:lnTo>
                      <a:pt x="3787" y="1203"/>
                    </a:lnTo>
                    <a:lnTo>
                      <a:pt x="5692" y="1203"/>
                    </a:lnTo>
                    <a:lnTo>
                      <a:pt x="5692" y="3858"/>
                    </a:lnTo>
                    <a:cubicBezTo>
                      <a:pt x="5692" y="4096"/>
                      <a:pt x="5835" y="4311"/>
                      <a:pt x="6049" y="4394"/>
                    </a:cubicBezTo>
                    <a:cubicBezTo>
                      <a:pt x="6978" y="4763"/>
                      <a:pt x="7692" y="5513"/>
                      <a:pt x="8049" y="6418"/>
                    </a:cubicBezTo>
                    <a:cubicBezTo>
                      <a:pt x="7907" y="6525"/>
                      <a:pt x="7573" y="6716"/>
                      <a:pt x="7133" y="6847"/>
                    </a:cubicBezTo>
                    <a:cubicBezTo>
                      <a:pt x="6830" y="6934"/>
                      <a:pt x="6535" y="6978"/>
                      <a:pt x="6245" y="6978"/>
                    </a:cubicBezTo>
                    <a:cubicBezTo>
                      <a:pt x="5748" y="6978"/>
                      <a:pt x="5270" y="6848"/>
                      <a:pt x="4811" y="6585"/>
                    </a:cubicBezTo>
                    <a:cubicBezTo>
                      <a:pt x="4225" y="6246"/>
                      <a:pt x="3592" y="6086"/>
                      <a:pt x="2961" y="6086"/>
                    </a:cubicBezTo>
                    <a:cubicBezTo>
                      <a:pt x="2437" y="6086"/>
                      <a:pt x="1914" y="6196"/>
                      <a:pt x="1418" y="6406"/>
                    </a:cubicBezTo>
                    <a:cubicBezTo>
                      <a:pt x="1775" y="5501"/>
                      <a:pt x="2477" y="4763"/>
                      <a:pt x="3430" y="4394"/>
                    </a:cubicBezTo>
                    <a:cubicBezTo>
                      <a:pt x="3656" y="4311"/>
                      <a:pt x="3787" y="4096"/>
                      <a:pt x="3787" y="3858"/>
                    </a:cubicBezTo>
                    <a:lnTo>
                      <a:pt x="3787" y="3322"/>
                    </a:lnTo>
                    <a:cubicBezTo>
                      <a:pt x="3787" y="3239"/>
                      <a:pt x="3716" y="3156"/>
                      <a:pt x="3620" y="3156"/>
                    </a:cubicBezTo>
                    <a:cubicBezTo>
                      <a:pt x="3537" y="3156"/>
                      <a:pt x="3454" y="3239"/>
                      <a:pt x="3454" y="3322"/>
                    </a:cubicBezTo>
                    <a:lnTo>
                      <a:pt x="3454" y="3858"/>
                    </a:lnTo>
                    <a:cubicBezTo>
                      <a:pt x="3454" y="3965"/>
                      <a:pt x="3394" y="4049"/>
                      <a:pt x="3299" y="4096"/>
                    </a:cubicBezTo>
                    <a:cubicBezTo>
                      <a:pt x="703" y="5120"/>
                      <a:pt x="1" y="8478"/>
                      <a:pt x="1942" y="10442"/>
                    </a:cubicBezTo>
                    <a:cubicBezTo>
                      <a:pt x="2192" y="10692"/>
                      <a:pt x="2537" y="10835"/>
                      <a:pt x="2894" y="10835"/>
                    </a:cubicBezTo>
                    <a:lnTo>
                      <a:pt x="6549" y="10835"/>
                    </a:lnTo>
                    <a:cubicBezTo>
                      <a:pt x="6906" y="10835"/>
                      <a:pt x="7252" y="10692"/>
                      <a:pt x="7502" y="10442"/>
                    </a:cubicBezTo>
                    <a:cubicBezTo>
                      <a:pt x="8907" y="9026"/>
                      <a:pt x="8954" y="6930"/>
                      <a:pt x="7907" y="5466"/>
                    </a:cubicBezTo>
                    <a:cubicBezTo>
                      <a:pt x="7478" y="4858"/>
                      <a:pt x="6871" y="4370"/>
                      <a:pt x="6168" y="4096"/>
                    </a:cubicBezTo>
                    <a:cubicBezTo>
                      <a:pt x="6061" y="4049"/>
                      <a:pt x="6002" y="3965"/>
                      <a:pt x="6002" y="3858"/>
                    </a:cubicBezTo>
                    <a:lnTo>
                      <a:pt x="6002" y="1203"/>
                    </a:lnTo>
                    <a:lnTo>
                      <a:pt x="6228" y="1203"/>
                    </a:lnTo>
                    <a:cubicBezTo>
                      <a:pt x="6466" y="1203"/>
                      <a:pt x="6644" y="1013"/>
                      <a:pt x="6644" y="786"/>
                    </a:cubicBezTo>
                    <a:lnTo>
                      <a:pt x="6644" y="417"/>
                    </a:lnTo>
                    <a:cubicBezTo>
                      <a:pt x="6644" y="179"/>
                      <a:pt x="6454" y="1"/>
                      <a:pt x="6228" y="1"/>
                    </a:cubicBezTo>
                    <a:lnTo>
                      <a:pt x="5394" y="1"/>
                    </a:lnTo>
                    <a:cubicBezTo>
                      <a:pt x="5299" y="1"/>
                      <a:pt x="5228" y="72"/>
                      <a:pt x="5228" y="167"/>
                    </a:cubicBezTo>
                    <a:cubicBezTo>
                      <a:pt x="5228" y="263"/>
                      <a:pt x="5299" y="334"/>
                      <a:pt x="5394" y="334"/>
                    </a:cubicBezTo>
                    <a:lnTo>
                      <a:pt x="6228" y="334"/>
                    </a:lnTo>
                    <a:cubicBezTo>
                      <a:pt x="6287" y="334"/>
                      <a:pt x="6335" y="382"/>
                      <a:pt x="6335" y="441"/>
                    </a:cubicBezTo>
                    <a:lnTo>
                      <a:pt x="6335" y="810"/>
                    </a:lnTo>
                    <a:cubicBezTo>
                      <a:pt x="6335" y="870"/>
                      <a:pt x="6287" y="905"/>
                      <a:pt x="6228" y="905"/>
                    </a:cubicBezTo>
                    <a:lnTo>
                      <a:pt x="3239" y="905"/>
                    </a:lnTo>
                    <a:cubicBezTo>
                      <a:pt x="3168" y="905"/>
                      <a:pt x="3132" y="870"/>
                      <a:pt x="3132" y="810"/>
                    </a:cubicBezTo>
                    <a:lnTo>
                      <a:pt x="3132" y="441"/>
                    </a:lnTo>
                    <a:cubicBezTo>
                      <a:pt x="3132" y="382"/>
                      <a:pt x="3168" y="334"/>
                      <a:pt x="3239" y="334"/>
                    </a:cubicBezTo>
                    <a:lnTo>
                      <a:pt x="4609" y="334"/>
                    </a:lnTo>
                    <a:cubicBezTo>
                      <a:pt x="4692" y="334"/>
                      <a:pt x="4763" y="263"/>
                      <a:pt x="4763" y="167"/>
                    </a:cubicBezTo>
                    <a:cubicBezTo>
                      <a:pt x="4763" y="72"/>
                      <a:pt x="4692" y="1"/>
                      <a:pt x="46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30" name="Google Shape;10730;p67"/>
            <p:cNvSpPr/>
            <p:nvPr/>
          </p:nvSpPr>
          <p:spPr>
            <a:xfrm>
              <a:off x="6340868" y="2770643"/>
              <a:ext cx="343335" cy="343303"/>
            </a:xfrm>
            <a:custGeom>
              <a:avLst/>
              <a:gdLst/>
              <a:ahLst/>
              <a:cxnLst/>
              <a:rect l="l" t="t" r="r" b="b"/>
              <a:pathLst>
                <a:path w="10812" h="10811" extrusionOk="0">
                  <a:moveTo>
                    <a:pt x="2769" y="2858"/>
                  </a:moveTo>
                  <a:cubicBezTo>
                    <a:pt x="2830" y="2858"/>
                    <a:pt x="2892" y="2866"/>
                    <a:pt x="2954" y="2881"/>
                  </a:cubicBezTo>
                  <a:cubicBezTo>
                    <a:pt x="3251" y="2941"/>
                    <a:pt x="3489" y="3191"/>
                    <a:pt x="3549" y="3489"/>
                  </a:cubicBezTo>
                  <a:cubicBezTo>
                    <a:pt x="3608" y="3774"/>
                    <a:pt x="3501" y="4036"/>
                    <a:pt x="3275" y="4227"/>
                  </a:cubicBezTo>
                  <a:cubicBezTo>
                    <a:pt x="3132" y="4346"/>
                    <a:pt x="3037" y="4548"/>
                    <a:pt x="3037" y="4739"/>
                  </a:cubicBezTo>
                  <a:lnTo>
                    <a:pt x="3037" y="5084"/>
                  </a:lnTo>
                  <a:cubicBezTo>
                    <a:pt x="3037" y="5346"/>
                    <a:pt x="3263" y="5572"/>
                    <a:pt x="3525" y="5572"/>
                  </a:cubicBezTo>
                  <a:lnTo>
                    <a:pt x="5228" y="5572"/>
                  </a:lnTo>
                  <a:lnTo>
                    <a:pt x="5228" y="7263"/>
                  </a:lnTo>
                  <a:cubicBezTo>
                    <a:pt x="5228" y="7370"/>
                    <a:pt x="5156" y="7441"/>
                    <a:pt x="5049" y="7441"/>
                  </a:cubicBezTo>
                  <a:lnTo>
                    <a:pt x="4704" y="7441"/>
                  </a:lnTo>
                  <a:cubicBezTo>
                    <a:pt x="4597" y="7441"/>
                    <a:pt x="4513" y="7406"/>
                    <a:pt x="4442" y="7322"/>
                  </a:cubicBezTo>
                  <a:cubicBezTo>
                    <a:pt x="4225" y="7076"/>
                    <a:pt x="3925" y="6935"/>
                    <a:pt x="3599" y="6935"/>
                  </a:cubicBezTo>
                  <a:cubicBezTo>
                    <a:pt x="3532" y="6935"/>
                    <a:pt x="3463" y="6941"/>
                    <a:pt x="3394" y="6953"/>
                  </a:cubicBezTo>
                  <a:cubicBezTo>
                    <a:pt x="2965" y="7025"/>
                    <a:pt x="2620" y="7370"/>
                    <a:pt x="2537" y="7787"/>
                  </a:cubicBezTo>
                  <a:cubicBezTo>
                    <a:pt x="2453" y="8120"/>
                    <a:pt x="2549" y="8454"/>
                    <a:pt x="2751" y="8715"/>
                  </a:cubicBezTo>
                  <a:cubicBezTo>
                    <a:pt x="2965" y="8965"/>
                    <a:pt x="3275" y="9108"/>
                    <a:pt x="3608" y="9108"/>
                  </a:cubicBezTo>
                  <a:cubicBezTo>
                    <a:pt x="3930" y="9108"/>
                    <a:pt x="4227" y="8965"/>
                    <a:pt x="4442" y="8715"/>
                  </a:cubicBezTo>
                  <a:cubicBezTo>
                    <a:pt x="4501" y="8632"/>
                    <a:pt x="4585" y="8608"/>
                    <a:pt x="4692" y="8608"/>
                  </a:cubicBezTo>
                  <a:lnTo>
                    <a:pt x="5037" y="8608"/>
                  </a:lnTo>
                  <a:cubicBezTo>
                    <a:pt x="5132" y="8608"/>
                    <a:pt x="5216" y="8680"/>
                    <a:pt x="5216" y="8787"/>
                  </a:cubicBezTo>
                  <a:lnTo>
                    <a:pt x="5216" y="10501"/>
                  </a:lnTo>
                  <a:lnTo>
                    <a:pt x="846" y="10501"/>
                  </a:lnTo>
                  <a:cubicBezTo>
                    <a:pt x="572" y="10501"/>
                    <a:pt x="334" y="10263"/>
                    <a:pt x="334" y="9977"/>
                  </a:cubicBezTo>
                  <a:lnTo>
                    <a:pt x="334" y="5572"/>
                  </a:lnTo>
                  <a:lnTo>
                    <a:pt x="2025" y="5572"/>
                  </a:lnTo>
                  <a:cubicBezTo>
                    <a:pt x="2299" y="5572"/>
                    <a:pt x="2513" y="5346"/>
                    <a:pt x="2513" y="5084"/>
                  </a:cubicBezTo>
                  <a:lnTo>
                    <a:pt x="2513" y="4727"/>
                  </a:lnTo>
                  <a:cubicBezTo>
                    <a:pt x="2513" y="4513"/>
                    <a:pt x="2430" y="4334"/>
                    <a:pt x="2299" y="4215"/>
                  </a:cubicBezTo>
                  <a:cubicBezTo>
                    <a:pt x="2120" y="4072"/>
                    <a:pt x="2013" y="3858"/>
                    <a:pt x="2013" y="3620"/>
                  </a:cubicBezTo>
                  <a:cubicBezTo>
                    <a:pt x="2013" y="3381"/>
                    <a:pt x="2120" y="3179"/>
                    <a:pt x="2299" y="3024"/>
                  </a:cubicBezTo>
                  <a:cubicBezTo>
                    <a:pt x="2431" y="2919"/>
                    <a:pt x="2596" y="2858"/>
                    <a:pt x="2769" y="2858"/>
                  </a:cubicBezTo>
                  <a:close/>
                  <a:moveTo>
                    <a:pt x="10014" y="298"/>
                  </a:moveTo>
                  <a:cubicBezTo>
                    <a:pt x="10300" y="298"/>
                    <a:pt x="10538" y="536"/>
                    <a:pt x="10538" y="822"/>
                  </a:cubicBezTo>
                  <a:lnTo>
                    <a:pt x="10538" y="5239"/>
                  </a:lnTo>
                  <a:lnTo>
                    <a:pt x="10312" y="5239"/>
                  </a:lnTo>
                  <a:cubicBezTo>
                    <a:pt x="10228" y="5239"/>
                    <a:pt x="10157" y="5322"/>
                    <a:pt x="10157" y="5406"/>
                  </a:cubicBezTo>
                  <a:cubicBezTo>
                    <a:pt x="10157" y="5501"/>
                    <a:pt x="10228" y="5572"/>
                    <a:pt x="10312" y="5572"/>
                  </a:cubicBezTo>
                  <a:lnTo>
                    <a:pt x="10490" y="5572"/>
                  </a:lnTo>
                  <a:lnTo>
                    <a:pt x="10490" y="9977"/>
                  </a:lnTo>
                  <a:cubicBezTo>
                    <a:pt x="10490" y="10263"/>
                    <a:pt x="10252" y="10501"/>
                    <a:pt x="9978" y="10501"/>
                  </a:cubicBezTo>
                  <a:lnTo>
                    <a:pt x="5573" y="10501"/>
                  </a:lnTo>
                  <a:lnTo>
                    <a:pt x="5573" y="8799"/>
                  </a:lnTo>
                  <a:cubicBezTo>
                    <a:pt x="5573" y="8537"/>
                    <a:pt x="5347" y="8311"/>
                    <a:pt x="5073" y="8311"/>
                  </a:cubicBezTo>
                  <a:lnTo>
                    <a:pt x="4739" y="8311"/>
                  </a:lnTo>
                  <a:cubicBezTo>
                    <a:pt x="4525" y="8311"/>
                    <a:pt x="4347" y="8394"/>
                    <a:pt x="4227" y="8537"/>
                  </a:cubicBezTo>
                  <a:cubicBezTo>
                    <a:pt x="4085" y="8715"/>
                    <a:pt x="3870" y="8811"/>
                    <a:pt x="3632" y="8811"/>
                  </a:cubicBezTo>
                  <a:cubicBezTo>
                    <a:pt x="3394" y="8811"/>
                    <a:pt x="3192" y="8715"/>
                    <a:pt x="3037" y="8537"/>
                  </a:cubicBezTo>
                  <a:cubicBezTo>
                    <a:pt x="2894" y="8358"/>
                    <a:pt x="2834" y="8120"/>
                    <a:pt x="2894" y="7882"/>
                  </a:cubicBezTo>
                  <a:cubicBezTo>
                    <a:pt x="2954" y="7584"/>
                    <a:pt x="3204" y="7346"/>
                    <a:pt x="3501" y="7287"/>
                  </a:cubicBezTo>
                  <a:cubicBezTo>
                    <a:pt x="3557" y="7275"/>
                    <a:pt x="3612" y="7269"/>
                    <a:pt x="3665" y="7269"/>
                  </a:cubicBezTo>
                  <a:cubicBezTo>
                    <a:pt x="3887" y="7269"/>
                    <a:pt x="4086" y="7367"/>
                    <a:pt x="4239" y="7549"/>
                  </a:cubicBezTo>
                  <a:cubicBezTo>
                    <a:pt x="4358" y="7703"/>
                    <a:pt x="4561" y="7787"/>
                    <a:pt x="4751" y="7787"/>
                  </a:cubicBezTo>
                  <a:lnTo>
                    <a:pt x="5097" y="7787"/>
                  </a:lnTo>
                  <a:cubicBezTo>
                    <a:pt x="5359" y="7787"/>
                    <a:pt x="5585" y="7561"/>
                    <a:pt x="5585" y="7299"/>
                  </a:cubicBezTo>
                  <a:lnTo>
                    <a:pt x="5585" y="5596"/>
                  </a:lnTo>
                  <a:lnTo>
                    <a:pt x="7275" y="5596"/>
                  </a:lnTo>
                  <a:cubicBezTo>
                    <a:pt x="7383" y="5596"/>
                    <a:pt x="7454" y="5679"/>
                    <a:pt x="7454" y="5775"/>
                  </a:cubicBezTo>
                  <a:lnTo>
                    <a:pt x="7454" y="6120"/>
                  </a:lnTo>
                  <a:cubicBezTo>
                    <a:pt x="7454" y="6227"/>
                    <a:pt x="7418" y="6310"/>
                    <a:pt x="7335" y="6394"/>
                  </a:cubicBezTo>
                  <a:cubicBezTo>
                    <a:pt x="7037" y="6644"/>
                    <a:pt x="6894" y="7025"/>
                    <a:pt x="6966" y="7430"/>
                  </a:cubicBezTo>
                  <a:cubicBezTo>
                    <a:pt x="7037" y="7858"/>
                    <a:pt x="7383" y="8203"/>
                    <a:pt x="7799" y="8299"/>
                  </a:cubicBezTo>
                  <a:cubicBezTo>
                    <a:pt x="7871" y="8311"/>
                    <a:pt x="7954" y="8323"/>
                    <a:pt x="8037" y="8323"/>
                  </a:cubicBezTo>
                  <a:cubicBezTo>
                    <a:pt x="8288" y="8323"/>
                    <a:pt x="8526" y="8239"/>
                    <a:pt x="8728" y="8084"/>
                  </a:cubicBezTo>
                  <a:cubicBezTo>
                    <a:pt x="8978" y="7882"/>
                    <a:pt x="9121" y="7561"/>
                    <a:pt x="9121" y="7239"/>
                  </a:cubicBezTo>
                  <a:cubicBezTo>
                    <a:pt x="9121" y="6906"/>
                    <a:pt x="8978" y="6608"/>
                    <a:pt x="8728" y="6406"/>
                  </a:cubicBezTo>
                  <a:cubicBezTo>
                    <a:pt x="8645" y="6346"/>
                    <a:pt x="8621" y="6251"/>
                    <a:pt x="8621" y="6132"/>
                  </a:cubicBezTo>
                  <a:lnTo>
                    <a:pt x="8621" y="5798"/>
                  </a:lnTo>
                  <a:cubicBezTo>
                    <a:pt x="8621" y="5691"/>
                    <a:pt x="8692" y="5620"/>
                    <a:pt x="8799" y="5620"/>
                  </a:cubicBezTo>
                  <a:lnTo>
                    <a:pt x="9645" y="5620"/>
                  </a:lnTo>
                  <a:cubicBezTo>
                    <a:pt x="9740" y="5620"/>
                    <a:pt x="9812" y="5536"/>
                    <a:pt x="9812" y="5453"/>
                  </a:cubicBezTo>
                  <a:cubicBezTo>
                    <a:pt x="9812" y="5358"/>
                    <a:pt x="9740" y="5286"/>
                    <a:pt x="9645" y="5286"/>
                  </a:cubicBezTo>
                  <a:lnTo>
                    <a:pt x="8799" y="5286"/>
                  </a:lnTo>
                  <a:cubicBezTo>
                    <a:pt x="8526" y="5286"/>
                    <a:pt x="8311" y="5513"/>
                    <a:pt x="8311" y="5775"/>
                  </a:cubicBezTo>
                  <a:lnTo>
                    <a:pt x="8311" y="6120"/>
                  </a:lnTo>
                  <a:cubicBezTo>
                    <a:pt x="8311" y="6334"/>
                    <a:pt x="8395" y="6513"/>
                    <a:pt x="8526" y="6632"/>
                  </a:cubicBezTo>
                  <a:cubicBezTo>
                    <a:pt x="8704" y="6775"/>
                    <a:pt x="8811" y="6989"/>
                    <a:pt x="8811" y="7227"/>
                  </a:cubicBezTo>
                  <a:cubicBezTo>
                    <a:pt x="8811" y="7465"/>
                    <a:pt x="8704" y="7668"/>
                    <a:pt x="8526" y="7822"/>
                  </a:cubicBezTo>
                  <a:cubicBezTo>
                    <a:pt x="8394" y="7928"/>
                    <a:pt x="8229" y="7988"/>
                    <a:pt x="8056" y="7988"/>
                  </a:cubicBezTo>
                  <a:cubicBezTo>
                    <a:pt x="7995" y="7988"/>
                    <a:pt x="7933" y="7981"/>
                    <a:pt x="7871" y="7965"/>
                  </a:cubicBezTo>
                  <a:cubicBezTo>
                    <a:pt x="7573" y="7906"/>
                    <a:pt x="7335" y="7656"/>
                    <a:pt x="7275" y="7358"/>
                  </a:cubicBezTo>
                  <a:cubicBezTo>
                    <a:pt x="7216" y="7072"/>
                    <a:pt x="7323" y="6810"/>
                    <a:pt x="7549" y="6608"/>
                  </a:cubicBezTo>
                  <a:cubicBezTo>
                    <a:pt x="7692" y="6489"/>
                    <a:pt x="7787" y="6298"/>
                    <a:pt x="7787" y="6108"/>
                  </a:cubicBezTo>
                  <a:lnTo>
                    <a:pt x="7787" y="5763"/>
                  </a:lnTo>
                  <a:cubicBezTo>
                    <a:pt x="7787" y="5501"/>
                    <a:pt x="7561" y="5275"/>
                    <a:pt x="7287" y="5275"/>
                  </a:cubicBezTo>
                  <a:lnTo>
                    <a:pt x="5597" y="5275"/>
                  </a:lnTo>
                  <a:lnTo>
                    <a:pt x="5597" y="3572"/>
                  </a:lnTo>
                  <a:cubicBezTo>
                    <a:pt x="5597" y="3477"/>
                    <a:pt x="5668" y="3393"/>
                    <a:pt x="5775" y="3393"/>
                  </a:cubicBezTo>
                  <a:lnTo>
                    <a:pt x="6121" y="3393"/>
                  </a:lnTo>
                  <a:cubicBezTo>
                    <a:pt x="6216" y="3393"/>
                    <a:pt x="6311" y="3441"/>
                    <a:pt x="6383" y="3512"/>
                  </a:cubicBezTo>
                  <a:cubicBezTo>
                    <a:pt x="6592" y="3762"/>
                    <a:pt x="6901" y="3911"/>
                    <a:pt x="7234" y="3911"/>
                  </a:cubicBezTo>
                  <a:cubicBezTo>
                    <a:pt x="7299" y="3911"/>
                    <a:pt x="7364" y="3905"/>
                    <a:pt x="7430" y="3893"/>
                  </a:cubicBezTo>
                  <a:cubicBezTo>
                    <a:pt x="7859" y="3810"/>
                    <a:pt x="8204" y="3477"/>
                    <a:pt x="8288" y="3060"/>
                  </a:cubicBezTo>
                  <a:cubicBezTo>
                    <a:pt x="8359" y="2727"/>
                    <a:pt x="8276" y="2381"/>
                    <a:pt x="8061" y="2131"/>
                  </a:cubicBezTo>
                  <a:cubicBezTo>
                    <a:pt x="7859" y="1881"/>
                    <a:pt x="7549" y="1726"/>
                    <a:pt x="7216" y="1726"/>
                  </a:cubicBezTo>
                  <a:cubicBezTo>
                    <a:pt x="6894" y="1726"/>
                    <a:pt x="6597" y="1881"/>
                    <a:pt x="6383" y="2131"/>
                  </a:cubicBezTo>
                  <a:cubicBezTo>
                    <a:pt x="6323" y="2203"/>
                    <a:pt x="6240" y="2238"/>
                    <a:pt x="6132" y="2238"/>
                  </a:cubicBezTo>
                  <a:lnTo>
                    <a:pt x="5787" y="2238"/>
                  </a:lnTo>
                  <a:cubicBezTo>
                    <a:pt x="5680" y="2238"/>
                    <a:pt x="5609" y="2167"/>
                    <a:pt x="5609" y="2060"/>
                  </a:cubicBezTo>
                  <a:lnTo>
                    <a:pt x="5609" y="1215"/>
                  </a:lnTo>
                  <a:cubicBezTo>
                    <a:pt x="5609" y="1119"/>
                    <a:pt x="5537" y="1048"/>
                    <a:pt x="5442" y="1048"/>
                  </a:cubicBezTo>
                  <a:cubicBezTo>
                    <a:pt x="5359" y="1048"/>
                    <a:pt x="5287" y="1119"/>
                    <a:pt x="5287" y="1215"/>
                  </a:cubicBezTo>
                  <a:lnTo>
                    <a:pt x="5287" y="2060"/>
                  </a:lnTo>
                  <a:cubicBezTo>
                    <a:pt x="5287" y="2322"/>
                    <a:pt x="5501" y="2548"/>
                    <a:pt x="5775" y="2548"/>
                  </a:cubicBezTo>
                  <a:lnTo>
                    <a:pt x="6121" y="2548"/>
                  </a:lnTo>
                  <a:cubicBezTo>
                    <a:pt x="6323" y="2548"/>
                    <a:pt x="6502" y="2465"/>
                    <a:pt x="6621" y="2322"/>
                  </a:cubicBezTo>
                  <a:cubicBezTo>
                    <a:pt x="6775" y="2143"/>
                    <a:pt x="6978" y="2048"/>
                    <a:pt x="7216" y="2048"/>
                  </a:cubicBezTo>
                  <a:cubicBezTo>
                    <a:pt x="7454" y="2048"/>
                    <a:pt x="7668" y="2143"/>
                    <a:pt x="7811" y="2322"/>
                  </a:cubicBezTo>
                  <a:cubicBezTo>
                    <a:pt x="7966" y="2500"/>
                    <a:pt x="8026" y="2739"/>
                    <a:pt x="7966" y="2977"/>
                  </a:cubicBezTo>
                  <a:cubicBezTo>
                    <a:pt x="7907" y="3274"/>
                    <a:pt x="7656" y="3512"/>
                    <a:pt x="7359" y="3572"/>
                  </a:cubicBezTo>
                  <a:cubicBezTo>
                    <a:pt x="7303" y="3584"/>
                    <a:pt x="7248" y="3589"/>
                    <a:pt x="7193" y="3589"/>
                  </a:cubicBezTo>
                  <a:cubicBezTo>
                    <a:pt x="6969" y="3589"/>
                    <a:pt x="6762" y="3492"/>
                    <a:pt x="6609" y="3310"/>
                  </a:cubicBezTo>
                  <a:cubicBezTo>
                    <a:pt x="6490" y="3155"/>
                    <a:pt x="6299" y="3072"/>
                    <a:pt x="6097" y="3072"/>
                  </a:cubicBezTo>
                  <a:lnTo>
                    <a:pt x="5763" y="3072"/>
                  </a:lnTo>
                  <a:cubicBezTo>
                    <a:pt x="5490" y="3072"/>
                    <a:pt x="5275" y="3298"/>
                    <a:pt x="5275" y="3560"/>
                  </a:cubicBezTo>
                  <a:lnTo>
                    <a:pt x="5275" y="5263"/>
                  </a:lnTo>
                  <a:lnTo>
                    <a:pt x="3573" y="5263"/>
                  </a:lnTo>
                  <a:cubicBezTo>
                    <a:pt x="3465" y="5263"/>
                    <a:pt x="3394" y="5179"/>
                    <a:pt x="3394" y="5084"/>
                  </a:cubicBezTo>
                  <a:lnTo>
                    <a:pt x="3394" y="4727"/>
                  </a:lnTo>
                  <a:cubicBezTo>
                    <a:pt x="3394" y="4620"/>
                    <a:pt x="3442" y="4524"/>
                    <a:pt x="3513" y="4453"/>
                  </a:cubicBezTo>
                  <a:cubicBezTo>
                    <a:pt x="3811" y="4203"/>
                    <a:pt x="3954" y="3810"/>
                    <a:pt x="3882" y="3417"/>
                  </a:cubicBezTo>
                  <a:cubicBezTo>
                    <a:pt x="3811" y="2977"/>
                    <a:pt x="3465" y="2643"/>
                    <a:pt x="3049" y="2548"/>
                  </a:cubicBezTo>
                  <a:cubicBezTo>
                    <a:pt x="2973" y="2531"/>
                    <a:pt x="2896" y="2523"/>
                    <a:pt x="2820" y="2523"/>
                  </a:cubicBezTo>
                  <a:cubicBezTo>
                    <a:pt x="2570" y="2523"/>
                    <a:pt x="2323" y="2610"/>
                    <a:pt x="2132" y="2774"/>
                  </a:cubicBezTo>
                  <a:cubicBezTo>
                    <a:pt x="1870" y="2977"/>
                    <a:pt x="1727" y="3298"/>
                    <a:pt x="1727" y="3620"/>
                  </a:cubicBezTo>
                  <a:cubicBezTo>
                    <a:pt x="1727" y="3941"/>
                    <a:pt x="1870" y="4239"/>
                    <a:pt x="2132" y="4453"/>
                  </a:cubicBezTo>
                  <a:cubicBezTo>
                    <a:pt x="2203" y="4513"/>
                    <a:pt x="2227" y="4608"/>
                    <a:pt x="2227" y="4703"/>
                  </a:cubicBezTo>
                  <a:lnTo>
                    <a:pt x="2227" y="5048"/>
                  </a:lnTo>
                  <a:cubicBezTo>
                    <a:pt x="2227" y="5155"/>
                    <a:pt x="2156" y="5227"/>
                    <a:pt x="2049" y="5227"/>
                  </a:cubicBezTo>
                  <a:lnTo>
                    <a:pt x="358" y="5227"/>
                  </a:lnTo>
                  <a:lnTo>
                    <a:pt x="358" y="822"/>
                  </a:lnTo>
                  <a:cubicBezTo>
                    <a:pt x="358" y="536"/>
                    <a:pt x="596" y="298"/>
                    <a:pt x="882" y="298"/>
                  </a:cubicBezTo>
                  <a:lnTo>
                    <a:pt x="5287" y="298"/>
                  </a:lnTo>
                  <a:lnTo>
                    <a:pt x="5287" y="476"/>
                  </a:lnTo>
                  <a:cubicBezTo>
                    <a:pt x="5287" y="572"/>
                    <a:pt x="5359" y="643"/>
                    <a:pt x="5442" y="643"/>
                  </a:cubicBezTo>
                  <a:cubicBezTo>
                    <a:pt x="5537" y="643"/>
                    <a:pt x="5609" y="572"/>
                    <a:pt x="5609" y="476"/>
                  </a:cubicBezTo>
                  <a:lnTo>
                    <a:pt x="5609" y="298"/>
                  </a:lnTo>
                  <a:close/>
                  <a:moveTo>
                    <a:pt x="834" y="0"/>
                  </a:moveTo>
                  <a:cubicBezTo>
                    <a:pt x="370" y="0"/>
                    <a:pt x="1" y="381"/>
                    <a:pt x="1" y="834"/>
                  </a:cubicBezTo>
                  <a:lnTo>
                    <a:pt x="1" y="9977"/>
                  </a:lnTo>
                  <a:cubicBezTo>
                    <a:pt x="1" y="10442"/>
                    <a:pt x="370" y="10811"/>
                    <a:pt x="834" y="10811"/>
                  </a:cubicBezTo>
                  <a:lnTo>
                    <a:pt x="9978" y="10811"/>
                  </a:lnTo>
                  <a:cubicBezTo>
                    <a:pt x="10431" y="10811"/>
                    <a:pt x="10812" y="10442"/>
                    <a:pt x="10812" y="9977"/>
                  </a:cubicBezTo>
                  <a:lnTo>
                    <a:pt x="10812" y="834"/>
                  </a:lnTo>
                  <a:cubicBezTo>
                    <a:pt x="10812" y="381"/>
                    <a:pt x="10431" y="0"/>
                    <a:pt x="99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31" name="Google Shape;10731;p67"/>
            <p:cNvGrpSpPr/>
            <p:nvPr/>
          </p:nvGrpSpPr>
          <p:grpSpPr>
            <a:xfrm>
              <a:off x="6974158" y="2789537"/>
              <a:ext cx="255247" cy="327458"/>
              <a:chOff x="6974158" y="2789537"/>
              <a:chExt cx="255247" cy="327458"/>
            </a:xfrm>
            <a:solidFill>
              <a:srgbClr val="000000"/>
            </a:solidFill>
          </p:grpSpPr>
          <p:sp>
            <p:nvSpPr>
              <p:cNvPr id="10732" name="Google Shape;10732;p67"/>
              <p:cNvSpPr/>
              <p:nvPr/>
            </p:nvSpPr>
            <p:spPr>
              <a:xfrm>
                <a:off x="7066407" y="2897282"/>
                <a:ext cx="9876" cy="14798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66" extrusionOk="0">
                    <a:moveTo>
                      <a:pt x="144" y="1"/>
                    </a:moveTo>
                    <a:cubicBezTo>
                      <a:pt x="60" y="1"/>
                      <a:pt x="1" y="84"/>
                      <a:pt x="1" y="155"/>
                    </a:cubicBezTo>
                    <a:lnTo>
                      <a:pt x="1" y="322"/>
                    </a:lnTo>
                    <a:cubicBezTo>
                      <a:pt x="1" y="405"/>
                      <a:pt x="72" y="465"/>
                      <a:pt x="144" y="465"/>
                    </a:cubicBezTo>
                    <a:cubicBezTo>
                      <a:pt x="227" y="465"/>
                      <a:pt x="299" y="394"/>
                      <a:pt x="299" y="322"/>
                    </a:cubicBezTo>
                    <a:lnTo>
                      <a:pt x="299" y="155"/>
                    </a:lnTo>
                    <a:cubicBezTo>
                      <a:pt x="310" y="60"/>
                      <a:pt x="239" y="1"/>
                      <a:pt x="1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3" name="Google Shape;10733;p67"/>
              <p:cNvSpPr/>
              <p:nvPr/>
            </p:nvSpPr>
            <p:spPr>
              <a:xfrm>
                <a:off x="7127662" y="2897282"/>
                <a:ext cx="9495" cy="14798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66" extrusionOk="0">
                    <a:moveTo>
                      <a:pt x="155" y="1"/>
                    </a:moveTo>
                    <a:cubicBezTo>
                      <a:pt x="60" y="1"/>
                      <a:pt x="1" y="84"/>
                      <a:pt x="1" y="155"/>
                    </a:cubicBezTo>
                    <a:lnTo>
                      <a:pt x="1" y="322"/>
                    </a:lnTo>
                    <a:cubicBezTo>
                      <a:pt x="1" y="405"/>
                      <a:pt x="84" y="465"/>
                      <a:pt x="155" y="465"/>
                    </a:cubicBezTo>
                    <a:cubicBezTo>
                      <a:pt x="227" y="465"/>
                      <a:pt x="298" y="394"/>
                      <a:pt x="298" y="322"/>
                    </a:cubicBezTo>
                    <a:lnTo>
                      <a:pt x="298" y="155"/>
                    </a:lnTo>
                    <a:cubicBezTo>
                      <a:pt x="298" y="60"/>
                      <a:pt x="239" y="1"/>
                      <a:pt x="1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4" name="Google Shape;10734;p67"/>
              <p:cNvSpPr/>
              <p:nvPr/>
            </p:nvSpPr>
            <p:spPr>
              <a:xfrm>
                <a:off x="7081935" y="2933292"/>
                <a:ext cx="40837" cy="14703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463" extrusionOk="0">
                    <a:moveTo>
                      <a:pt x="162" y="1"/>
                    </a:moveTo>
                    <a:cubicBezTo>
                      <a:pt x="125" y="1"/>
                      <a:pt x="89" y="16"/>
                      <a:pt x="60" y="45"/>
                    </a:cubicBezTo>
                    <a:cubicBezTo>
                      <a:pt x="0" y="105"/>
                      <a:pt x="0" y="200"/>
                      <a:pt x="60" y="260"/>
                    </a:cubicBezTo>
                    <a:cubicBezTo>
                      <a:pt x="191" y="391"/>
                      <a:pt x="417" y="462"/>
                      <a:pt x="655" y="462"/>
                    </a:cubicBezTo>
                    <a:cubicBezTo>
                      <a:pt x="893" y="462"/>
                      <a:pt x="1119" y="391"/>
                      <a:pt x="1250" y="260"/>
                    </a:cubicBezTo>
                    <a:cubicBezTo>
                      <a:pt x="1286" y="200"/>
                      <a:pt x="1286" y="105"/>
                      <a:pt x="1226" y="45"/>
                    </a:cubicBezTo>
                    <a:cubicBezTo>
                      <a:pt x="1197" y="16"/>
                      <a:pt x="1158" y="1"/>
                      <a:pt x="1119" y="1"/>
                    </a:cubicBezTo>
                    <a:cubicBezTo>
                      <a:pt x="1081" y="1"/>
                      <a:pt x="1042" y="16"/>
                      <a:pt x="1012" y="45"/>
                    </a:cubicBezTo>
                    <a:cubicBezTo>
                      <a:pt x="953" y="105"/>
                      <a:pt x="822" y="164"/>
                      <a:pt x="643" y="164"/>
                    </a:cubicBezTo>
                    <a:cubicBezTo>
                      <a:pt x="464" y="164"/>
                      <a:pt x="310" y="105"/>
                      <a:pt x="274" y="45"/>
                    </a:cubicBezTo>
                    <a:cubicBezTo>
                      <a:pt x="238" y="16"/>
                      <a:pt x="199" y="1"/>
                      <a:pt x="1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5" name="Google Shape;10735;p67"/>
              <p:cNvSpPr/>
              <p:nvPr/>
            </p:nvSpPr>
            <p:spPr>
              <a:xfrm>
                <a:off x="6974158" y="2789537"/>
                <a:ext cx="255247" cy="327458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0312" extrusionOk="0">
                    <a:moveTo>
                      <a:pt x="6228" y="2167"/>
                    </a:moveTo>
                    <a:lnTo>
                      <a:pt x="6132" y="3239"/>
                    </a:lnTo>
                    <a:lnTo>
                      <a:pt x="6121" y="3239"/>
                    </a:lnTo>
                    <a:cubicBezTo>
                      <a:pt x="6025" y="3239"/>
                      <a:pt x="5942" y="3156"/>
                      <a:pt x="5942" y="3060"/>
                    </a:cubicBezTo>
                    <a:lnTo>
                      <a:pt x="5942" y="2227"/>
                    </a:lnTo>
                    <a:cubicBezTo>
                      <a:pt x="6049" y="2227"/>
                      <a:pt x="6132" y="2191"/>
                      <a:pt x="6228" y="2167"/>
                    </a:cubicBezTo>
                    <a:close/>
                    <a:moveTo>
                      <a:pt x="5787" y="322"/>
                    </a:moveTo>
                    <a:cubicBezTo>
                      <a:pt x="6240" y="322"/>
                      <a:pt x="6609" y="691"/>
                      <a:pt x="6609" y="1131"/>
                    </a:cubicBezTo>
                    <a:cubicBezTo>
                      <a:pt x="6609" y="1584"/>
                      <a:pt x="6240" y="1953"/>
                      <a:pt x="5787" y="1953"/>
                    </a:cubicBezTo>
                    <a:cubicBezTo>
                      <a:pt x="5490" y="1953"/>
                      <a:pt x="5228" y="1786"/>
                      <a:pt x="5073" y="1536"/>
                    </a:cubicBezTo>
                    <a:cubicBezTo>
                      <a:pt x="5048" y="1487"/>
                      <a:pt x="4996" y="1455"/>
                      <a:pt x="4942" y="1455"/>
                    </a:cubicBezTo>
                    <a:cubicBezTo>
                      <a:pt x="4918" y="1455"/>
                      <a:pt x="4893" y="1462"/>
                      <a:pt x="4870" y="1477"/>
                    </a:cubicBezTo>
                    <a:cubicBezTo>
                      <a:pt x="4799" y="1524"/>
                      <a:pt x="4763" y="1608"/>
                      <a:pt x="4811" y="1691"/>
                    </a:cubicBezTo>
                    <a:cubicBezTo>
                      <a:pt x="4823" y="1703"/>
                      <a:pt x="4823" y="1715"/>
                      <a:pt x="4835" y="1727"/>
                    </a:cubicBezTo>
                    <a:cubicBezTo>
                      <a:pt x="4775" y="1763"/>
                      <a:pt x="4716" y="1786"/>
                      <a:pt x="4656" y="1786"/>
                    </a:cubicBezTo>
                    <a:cubicBezTo>
                      <a:pt x="4477" y="1786"/>
                      <a:pt x="4335" y="1643"/>
                      <a:pt x="4335" y="1465"/>
                    </a:cubicBezTo>
                    <a:cubicBezTo>
                      <a:pt x="4335" y="1370"/>
                      <a:pt x="4263" y="1310"/>
                      <a:pt x="4180" y="1310"/>
                    </a:cubicBezTo>
                    <a:cubicBezTo>
                      <a:pt x="4108" y="1310"/>
                      <a:pt x="4037" y="1393"/>
                      <a:pt x="4037" y="1465"/>
                    </a:cubicBezTo>
                    <a:cubicBezTo>
                      <a:pt x="4037" y="1810"/>
                      <a:pt x="4323" y="2108"/>
                      <a:pt x="4680" y="2108"/>
                    </a:cubicBezTo>
                    <a:cubicBezTo>
                      <a:pt x="4811" y="2108"/>
                      <a:pt x="4942" y="2060"/>
                      <a:pt x="5061" y="1965"/>
                    </a:cubicBezTo>
                    <a:cubicBezTo>
                      <a:pt x="5228" y="2120"/>
                      <a:pt x="5442" y="2227"/>
                      <a:pt x="5668" y="2251"/>
                    </a:cubicBezTo>
                    <a:lnTo>
                      <a:pt x="5668" y="3072"/>
                    </a:lnTo>
                    <a:cubicBezTo>
                      <a:pt x="5668" y="3334"/>
                      <a:pt x="5882" y="3548"/>
                      <a:pt x="6144" y="3548"/>
                    </a:cubicBezTo>
                    <a:lnTo>
                      <a:pt x="6382" y="3548"/>
                    </a:lnTo>
                    <a:cubicBezTo>
                      <a:pt x="6454" y="3548"/>
                      <a:pt x="6513" y="3572"/>
                      <a:pt x="6573" y="3632"/>
                    </a:cubicBezTo>
                    <a:cubicBezTo>
                      <a:pt x="6621" y="3691"/>
                      <a:pt x="6656" y="3751"/>
                      <a:pt x="6633" y="3834"/>
                    </a:cubicBezTo>
                    <a:cubicBezTo>
                      <a:pt x="6621" y="3953"/>
                      <a:pt x="6502" y="4049"/>
                      <a:pt x="6371" y="4049"/>
                    </a:cubicBezTo>
                    <a:lnTo>
                      <a:pt x="6299" y="4049"/>
                    </a:lnTo>
                    <a:lnTo>
                      <a:pt x="6299" y="4037"/>
                    </a:lnTo>
                    <a:cubicBezTo>
                      <a:pt x="6299" y="3953"/>
                      <a:pt x="6216" y="3894"/>
                      <a:pt x="6144" y="3894"/>
                    </a:cubicBezTo>
                    <a:cubicBezTo>
                      <a:pt x="6061" y="3894"/>
                      <a:pt x="6001" y="3965"/>
                      <a:pt x="6001" y="4037"/>
                    </a:cubicBezTo>
                    <a:cubicBezTo>
                      <a:pt x="6001" y="5108"/>
                      <a:pt x="5120" y="5977"/>
                      <a:pt x="4049" y="5977"/>
                    </a:cubicBezTo>
                    <a:cubicBezTo>
                      <a:pt x="2953" y="5977"/>
                      <a:pt x="2084" y="5096"/>
                      <a:pt x="2084" y="4025"/>
                    </a:cubicBezTo>
                    <a:cubicBezTo>
                      <a:pt x="2084" y="3929"/>
                      <a:pt x="2013" y="3870"/>
                      <a:pt x="1941" y="3870"/>
                    </a:cubicBezTo>
                    <a:cubicBezTo>
                      <a:pt x="1858" y="3870"/>
                      <a:pt x="1787" y="3953"/>
                      <a:pt x="1787" y="4025"/>
                    </a:cubicBezTo>
                    <a:lnTo>
                      <a:pt x="1787" y="4037"/>
                    </a:lnTo>
                    <a:lnTo>
                      <a:pt x="1703" y="4037"/>
                    </a:lnTo>
                    <a:cubicBezTo>
                      <a:pt x="1620" y="4037"/>
                      <a:pt x="1560" y="4013"/>
                      <a:pt x="1501" y="3953"/>
                    </a:cubicBezTo>
                    <a:cubicBezTo>
                      <a:pt x="1465" y="3894"/>
                      <a:pt x="1429" y="3834"/>
                      <a:pt x="1441" y="3751"/>
                    </a:cubicBezTo>
                    <a:cubicBezTo>
                      <a:pt x="1465" y="3632"/>
                      <a:pt x="1584" y="3537"/>
                      <a:pt x="1715" y="3537"/>
                    </a:cubicBezTo>
                    <a:lnTo>
                      <a:pt x="1941" y="3537"/>
                    </a:lnTo>
                    <a:cubicBezTo>
                      <a:pt x="2203" y="3537"/>
                      <a:pt x="2418" y="3322"/>
                      <a:pt x="2418" y="3060"/>
                    </a:cubicBezTo>
                    <a:lnTo>
                      <a:pt x="2418" y="2358"/>
                    </a:lnTo>
                    <a:cubicBezTo>
                      <a:pt x="2418" y="2084"/>
                      <a:pt x="2632" y="1870"/>
                      <a:pt x="2906" y="1870"/>
                    </a:cubicBezTo>
                    <a:lnTo>
                      <a:pt x="3525" y="1870"/>
                    </a:lnTo>
                    <a:cubicBezTo>
                      <a:pt x="3620" y="1870"/>
                      <a:pt x="3680" y="1786"/>
                      <a:pt x="3680" y="1715"/>
                    </a:cubicBezTo>
                    <a:cubicBezTo>
                      <a:pt x="3680" y="1632"/>
                      <a:pt x="3608" y="1572"/>
                      <a:pt x="3525" y="1572"/>
                    </a:cubicBezTo>
                    <a:lnTo>
                      <a:pt x="2906" y="1572"/>
                    </a:lnTo>
                    <a:cubicBezTo>
                      <a:pt x="2477" y="1572"/>
                      <a:pt x="2120" y="1929"/>
                      <a:pt x="2120" y="2358"/>
                    </a:cubicBezTo>
                    <a:lnTo>
                      <a:pt x="2120" y="3060"/>
                    </a:lnTo>
                    <a:cubicBezTo>
                      <a:pt x="2120" y="3144"/>
                      <a:pt x="2037" y="3239"/>
                      <a:pt x="1941" y="3239"/>
                    </a:cubicBezTo>
                    <a:lnTo>
                      <a:pt x="1906" y="3239"/>
                    </a:lnTo>
                    <a:lnTo>
                      <a:pt x="1739" y="1572"/>
                    </a:lnTo>
                    <a:cubicBezTo>
                      <a:pt x="1715" y="1251"/>
                      <a:pt x="1822" y="929"/>
                      <a:pt x="2025" y="691"/>
                    </a:cubicBezTo>
                    <a:cubicBezTo>
                      <a:pt x="2239" y="453"/>
                      <a:pt x="2549" y="322"/>
                      <a:pt x="2870" y="322"/>
                    </a:cubicBezTo>
                    <a:close/>
                    <a:moveTo>
                      <a:pt x="5013" y="6013"/>
                    </a:moveTo>
                    <a:lnTo>
                      <a:pt x="5013" y="6537"/>
                    </a:lnTo>
                    <a:cubicBezTo>
                      <a:pt x="5013" y="6823"/>
                      <a:pt x="5204" y="7073"/>
                      <a:pt x="5478" y="7144"/>
                    </a:cubicBezTo>
                    <a:lnTo>
                      <a:pt x="5740" y="7227"/>
                    </a:lnTo>
                    <a:cubicBezTo>
                      <a:pt x="5668" y="7478"/>
                      <a:pt x="5537" y="7716"/>
                      <a:pt x="5370" y="7906"/>
                    </a:cubicBezTo>
                    <a:cubicBezTo>
                      <a:pt x="5311" y="7966"/>
                      <a:pt x="5323" y="8073"/>
                      <a:pt x="5382" y="8120"/>
                    </a:cubicBezTo>
                    <a:cubicBezTo>
                      <a:pt x="5418" y="8144"/>
                      <a:pt x="5442" y="8156"/>
                      <a:pt x="5490" y="8156"/>
                    </a:cubicBezTo>
                    <a:cubicBezTo>
                      <a:pt x="5537" y="8156"/>
                      <a:pt x="5585" y="8144"/>
                      <a:pt x="5609" y="8120"/>
                    </a:cubicBezTo>
                    <a:cubicBezTo>
                      <a:pt x="5823" y="7882"/>
                      <a:pt x="5966" y="7608"/>
                      <a:pt x="6061" y="7311"/>
                    </a:cubicBezTo>
                    <a:lnTo>
                      <a:pt x="6382" y="7418"/>
                    </a:lnTo>
                    <a:cubicBezTo>
                      <a:pt x="6204" y="7906"/>
                      <a:pt x="5930" y="8335"/>
                      <a:pt x="5525" y="8668"/>
                    </a:cubicBezTo>
                    <a:cubicBezTo>
                      <a:pt x="5085" y="9013"/>
                      <a:pt x="4573" y="9204"/>
                      <a:pt x="4001" y="9204"/>
                    </a:cubicBezTo>
                    <a:cubicBezTo>
                      <a:pt x="3442" y="9204"/>
                      <a:pt x="2918" y="9025"/>
                      <a:pt x="2489" y="8668"/>
                    </a:cubicBezTo>
                    <a:cubicBezTo>
                      <a:pt x="2096" y="8359"/>
                      <a:pt x="1810" y="7918"/>
                      <a:pt x="1668" y="7442"/>
                    </a:cubicBezTo>
                    <a:lnTo>
                      <a:pt x="2001" y="7347"/>
                    </a:lnTo>
                    <a:cubicBezTo>
                      <a:pt x="2108" y="7739"/>
                      <a:pt x="2358" y="8097"/>
                      <a:pt x="2680" y="8370"/>
                    </a:cubicBezTo>
                    <a:cubicBezTo>
                      <a:pt x="3049" y="8668"/>
                      <a:pt x="3513" y="8847"/>
                      <a:pt x="4001" y="8847"/>
                    </a:cubicBezTo>
                    <a:cubicBezTo>
                      <a:pt x="4382" y="8847"/>
                      <a:pt x="4739" y="8751"/>
                      <a:pt x="5049" y="8561"/>
                    </a:cubicBezTo>
                    <a:cubicBezTo>
                      <a:pt x="5120" y="8513"/>
                      <a:pt x="5132" y="8430"/>
                      <a:pt x="5109" y="8359"/>
                    </a:cubicBezTo>
                    <a:cubicBezTo>
                      <a:pt x="5077" y="8304"/>
                      <a:pt x="5031" y="8280"/>
                      <a:pt x="4979" y="8280"/>
                    </a:cubicBezTo>
                    <a:cubicBezTo>
                      <a:pt x="4952" y="8280"/>
                      <a:pt x="4923" y="8287"/>
                      <a:pt x="4894" y="8299"/>
                    </a:cubicBezTo>
                    <a:cubicBezTo>
                      <a:pt x="4632" y="8442"/>
                      <a:pt x="4311" y="8537"/>
                      <a:pt x="4001" y="8537"/>
                    </a:cubicBezTo>
                    <a:cubicBezTo>
                      <a:pt x="3215" y="8537"/>
                      <a:pt x="2513" y="8001"/>
                      <a:pt x="2299" y="7239"/>
                    </a:cubicBezTo>
                    <a:lnTo>
                      <a:pt x="2596" y="7144"/>
                    </a:lnTo>
                    <a:cubicBezTo>
                      <a:pt x="2858" y="7073"/>
                      <a:pt x="3049" y="6823"/>
                      <a:pt x="3049" y="6537"/>
                    </a:cubicBezTo>
                    <a:lnTo>
                      <a:pt x="3049" y="6013"/>
                    </a:lnTo>
                    <a:cubicBezTo>
                      <a:pt x="3346" y="6168"/>
                      <a:pt x="3680" y="6239"/>
                      <a:pt x="4037" y="6239"/>
                    </a:cubicBezTo>
                    <a:cubicBezTo>
                      <a:pt x="4394" y="6239"/>
                      <a:pt x="4716" y="6168"/>
                      <a:pt x="5013" y="6013"/>
                    </a:cubicBezTo>
                    <a:close/>
                    <a:moveTo>
                      <a:pt x="2870" y="0"/>
                    </a:moveTo>
                    <a:cubicBezTo>
                      <a:pt x="2477" y="0"/>
                      <a:pt x="2084" y="179"/>
                      <a:pt x="1799" y="477"/>
                    </a:cubicBezTo>
                    <a:cubicBezTo>
                      <a:pt x="1537" y="774"/>
                      <a:pt x="1406" y="1179"/>
                      <a:pt x="1429" y="1596"/>
                    </a:cubicBezTo>
                    <a:lnTo>
                      <a:pt x="1596" y="3251"/>
                    </a:lnTo>
                    <a:cubicBezTo>
                      <a:pt x="1358" y="3298"/>
                      <a:pt x="1144" y="3489"/>
                      <a:pt x="1132" y="3739"/>
                    </a:cubicBezTo>
                    <a:cubicBezTo>
                      <a:pt x="1120" y="3894"/>
                      <a:pt x="1168" y="4049"/>
                      <a:pt x="1263" y="4168"/>
                    </a:cubicBezTo>
                    <a:cubicBezTo>
                      <a:pt x="1370" y="4287"/>
                      <a:pt x="1525" y="4346"/>
                      <a:pt x="1680" y="4346"/>
                    </a:cubicBezTo>
                    <a:lnTo>
                      <a:pt x="1799" y="4346"/>
                    </a:lnTo>
                    <a:cubicBezTo>
                      <a:pt x="1894" y="4989"/>
                      <a:pt x="2251" y="5525"/>
                      <a:pt x="2739" y="5882"/>
                    </a:cubicBezTo>
                    <a:lnTo>
                      <a:pt x="2739" y="6585"/>
                    </a:lnTo>
                    <a:cubicBezTo>
                      <a:pt x="2739" y="6727"/>
                      <a:pt x="2632" y="6870"/>
                      <a:pt x="2501" y="6894"/>
                    </a:cubicBezTo>
                    <a:lnTo>
                      <a:pt x="810" y="7406"/>
                    </a:lnTo>
                    <a:cubicBezTo>
                      <a:pt x="322" y="7537"/>
                      <a:pt x="1" y="7978"/>
                      <a:pt x="1" y="8478"/>
                    </a:cubicBezTo>
                    <a:lnTo>
                      <a:pt x="1" y="10168"/>
                    </a:lnTo>
                    <a:cubicBezTo>
                      <a:pt x="1" y="10252"/>
                      <a:pt x="72" y="10311"/>
                      <a:pt x="144" y="10311"/>
                    </a:cubicBezTo>
                    <a:cubicBezTo>
                      <a:pt x="227" y="10311"/>
                      <a:pt x="298" y="10240"/>
                      <a:pt x="298" y="10168"/>
                    </a:cubicBezTo>
                    <a:lnTo>
                      <a:pt x="298" y="8466"/>
                    </a:lnTo>
                    <a:cubicBezTo>
                      <a:pt x="298" y="8109"/>
                      <a:pt x="537" y="7787"/>
                      <a:pt x="882" y="7680"/>
                    </a:cubicBezTo>
                    <a:lnTo>
                      <a:pt x="1370" y="7537"/>
                    </a:lnTo>
                    <a:cubicBezTo>
                      <a:pt x="1513" y="8073"/>
                      <a:pt x="1846" y="8549"/>
                      <a:pt x="2275" y="8906"/>
                    </a:cubicBezTo>
                    <a:cubicBezTo>
                      <a:pt x="2751" y="9287"/>
                      <a:pt x="3358" y="9502"/>
                      <a:pt x="3989" y="9502"/>
                    </a:cubicBezTo>
                    <a:cubicBezTo>
                      <a:pt x="4608" y="9502"/>
                      <a:pt x="5204" y="9287"/>
                      <a:pt x="5704" y="8906"/>
                    </a:cubicBezTo>
                    <a:cubicBezTo>
                      <a:pt x="6144" y="8549"/>
                      <a:pt x="6454" y="8073"/>
                      <a:pt x="6621" y="7537"/>
                    </a:cubicBezTo>
                    <a:lnTo>
                      <a:pt x="7144" y="7680"/>
                    </a:lnTo>
                    <a:cubicBezTo>
                      <a:pt x="7490" y="7787"/>
                      <a:pt x="7728" y="8097"/>
                      <a:pt x="7728" y="8466"/>
                    </a:cubicBezTo>
                    <a:lnTo>
                      <a:pt x="7728" y="10168"/>
                    </a:lnTo>
                    <a:cubicBezTo>
                      <a:pt x="7728" y="10252"/>
                      <a:pt x="7799" y="10311"/>
                      <a:pt x="7871" y="10311"/>
                    </a:cubicBezTo>
                    <a:cubicBezTo>
                      <a:pt x="7966" y="10311"/>
                      <a:pt x="8026" y="10240"/>
                      <a:pt x="8026" y="10168"/>
                    </a:cubicBezTo>
                    <a:lnTo>
                      <a:pt x="8026" y="8466"/>
                    </a:lnTo>
                    <a:cubicBezTo>
                      <a:pt x="8037" y="7966"/>
                      <a:pt x="7716" y="7525"/>
                      <a:pt x="7240" y="7382"/>
                    </a:cubicBezTo>
                    <a:lnTo>
                      <a:pt x="5537" y="6882"/>
                    </a:lnTo>
                    <a:cubicBezTo>
                      <a:pt x="5406" y="6835"/>
                      <a:pt x="5299" y="6704"/>
                      <a:pt x="5299" y="6573"/>
                    </a:cubicBezTo>
                    <a:lnTo>
                      <a:pt x="5299" y="5870"/>
                    </a:lnTo>
                    <a:cubicBezTo>
                      <a:pt x="5811" y="5525"/>
                      <a:pt x="6168" y="4977"/>
                      <a:pt x="6240" y="4334"/>
                    </a:cubicBezTo>
                    <a:lnTo>
                      <a:pt x="6323" y="4334"/>
                    </a:lnTo>
                    <a:cubicBezTo>
                      <a:pt x="6621" y="4334"/>
                      <a:pt x="6871" y="4108"/>
                      <a:pt x="6906" y="3846"/>
                    </a:cubicBezTo>
                    <a:cubicBezTo>
                      <a:pt x="6918" y="3691"/>
                      <a:pt x="6871" y="3525"/>
                      <a:pt x="6775" y="3417"/>
                    </a:cubicBezTo>
                    <a:cubicBezTo>
                      <a:pt x="6680" y="3322"/>
                      <a:pt x="6561" y="3251"/>
                      <a:pt x="6442" y="3239"/>
                    </a:cubicBezTo>
                    <a:lnTo>
                      <a:pt x="6549" y="1941"/>
                    </a:lnTo>
                    <a:cubicBezTo>
                      <a:pt x="6775" y="1727"/>
                      <a:pt x="6906" y="1453"/>
                      <a:pt x="6906" y="1120"/>
                    </a:cubicBezTo>
                    <a:cubicBezTo>
                      <a:pt x="6906" y="512"/>
                      <a:pt x="6394" y="0"/>
                      <a:pt x="57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6" name="Google Shape;10736;p67"/>
              <p:cNvSpPr/>
              <p:nvPr/>
            </p:nvSpPr>
            <p:spPr>
              <a:xfrm>
                <a:off x="7061135" y="2881785"/>
                <a:ext cx="20069" cy="949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99" extrusionOk="0">
                    <a:moveTo>
                      <a:pt x="155" y="1"/>
                    </a:moveTo>
                    <a:cubicBezTo>
                      <a:pt x="60" y="1"/>
                      <a:pt x="0" y="72"/>
                      <a:pt x="0" y="155"/>
                    </a:cubicBezTo>
                    <a:cubicBezTo>
                      <a:pt x="0" y="227"/>
                      <a:pt x="72" y="298"/>
                      <a:pt x="155" y="298"/>
                    </a:cubicBezTo>
                    <a:lnTo>
                      <a:pt x="476" y="298"/>
                    </a:lnTo>
                    <a:cubicBezTo>
                      <a:pt x="560" y="298"/>
                      <a:pt x="631" y="227"/>
                      <a:pt x="631" y="155"/>
                    </a:cubicBezTo>
                    <a:cubicBezTo>
                      <a:pt x="631" y="72"/>
                      <a:pt x="572" y="1"/>
                      <a:pt x="47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7" name="Google Shape;10737;p67"/>
              <p:cNvSpPr/>
              <p:nvPr/>
            </p:nvSpPr>
            <p:spPr>
              <a:xfrm>
                <a:off x="7122740" y="2881785"/>
                <a:ext cx="19688" cy="949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299" extrusionOk="0">
                    <a:moveTo>
                      <a:pt x="144" y="1"/>
                    </a:moveTo>
                    <a:cubicBezTo>
                      <a:pt x="60" y="1"/>
                      <a:pt x="1" y="72"/>
                      <a:pt x="1" y="155"/>
                    </a:cubicBezTo>
                    <a:cubicBezTo>
                      <a:pt x="1" y="227"/>
                      <a:pt x="72" y="298"/>
                      <a:pt x="144" y="298"/>
                    </a:cubicBezTo>
                    <a:lnTo>
                      <a:pt x="477" y="298"/>
                    </a:lnTo>
                    <a:cubicBezTo>
                      <a:pt x="560" y="298"/>
                      <a:pt x="620" y="227"/>
                      <a:pt x="620" y="155"/>
                    </a:cubicBezTo>
                    <a:cubicBezTo>
                      <a:pt x="620" y="72"/>
                      <a:pt x="560" y="1"/>
                      <a:pt x="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38" name="Google Shape;10738;p67"/>
            <p:cNvGrpSpPr/>
            <p:nvPr/>
          </p:nvGrpSpPr>
          <p:grpSpPr>
            <a:xfrm>
              <a:off x="7530697" y="2790299"/>
              <a:ext cx="244291" cy="326314"/>
              <a:chOff x="7530697" y="2790299"/>
              <a:chExt cx="244291" cy="326314"/>
            </a:xfrm>
            <a:solidFill>
              <a:srgbClr val="000000"/>
            </a:solidFill>
          </p:grpSpPr>
          <p:sp>
            <p:nvSpPr>
              <p:cNvPr id="10739" name="Google Shape;10739;p67"/>
              <p:cNvSpPr/>
              <p:nvPr/>
            </p:nvSpPr>
            <p:spPr>
              <a:xfrm>
                <a:off x="7616911" y="2907507"/>
                <a:ext cx="9463" cy="1438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53" extrusionOk="0">
                    <a:moveTo>
                      <a:pt x="155" y="0"/>
                    </a:moveTo>
                    <a:cubicBezTo>
                      <a:pt x="60" y="0"/>
                      <a:pt x="0" y="72"/>
                      <a:pt x="0" y="143"/>
                    </a:cubicBezTo>
                    <a:lnTo>
                      <a:pt x="0" y="310"/>
                    </a:lnTo>
                    <a:cubicBezTo>
                      <a:pt x="0" y="393"/>
                      <a:pt x="72" y="453"/>
                      <a:pt x="155" y="453"/>
                    </a:cubicBezTo>
                    <a:cubicBezTo>
                      <a:pt x="227" y="453"/>
                      <a:pt x="298" y="381"/>
                      <a:pt x="298" y="310"/>
                    </a:cubicBezTo>
                    <a:lnTo>
                      <a:pt x="298" y="143"/>
                    </a:ln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0" name="Google Shape;10740;p67"/>
              <p:cNvSpPr/>
              <p:nvPr/>
            </p:nvSpPr>
            <p:spPr>
              <a:xfrm>
                <a:off x="7678548" y="2907507"/>
                <a:ext cx="9463" cy="1438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53" extrusionOk="0">
                    <a:moveTo>
                      <a:pt x="143" y="0"/>
                    </a:moveTo>
                    <a:cubicBezTo>
                      <a:pt x="60" y="0"/>
                      <a:pt x="0" y="72"/>
                      <a:pt x="0" y="143"/>
                    </a:cubicBezTo>
                    <a:lnTo>
                      <a:pt x="0" y="310"/>
                    </a:lnTo>
                    <a:cubicBezTo>
                      <a:pt x="0" y="393"/>
                      <a:pt x="72" y="453"/>
                      <a:pt x="143" y="453"/>
                    </a:cubicBezTo>
                    <a:cubicBezTo>
                      <a:pt x="214" y="453"/>
                      <a:pt x="298" y="381"/>
                      <a:pt x="298" y="310"/>
                    </a:cubicBezTo>
                    <a:lnTo>
                      <a:pt x="298" y="143"/>
                    </a:lnTo>
                    <a:cubicBezTo>
                      <a:pt x="298" y="72"/>
                      <a:pt x="238" y="0"/>
                      <a:pt x="1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1" name="Google Shape;10741;p67"/>
              <p:cNvSpPr/>
              <p:nvPr/>
            </p:nvSpPr>
            <p:spPr>
              <a:xfrm>
                <a:off x="7632408" y="2943136"/>
                <a:ext cx="40869" cy="14671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462" extrusionOk="0">
                    <a:moveTo>
                      <a:pt x="167" y="0"/>
                    </a:moveTo>
                    <a:cubicBezTo>
                      <a:pt x="129" y="0"/>
                      <a:pt x="90" y="15"/>
                      <a:pt x="60" y="45"/>
                    </a:cubicBezTo>
                    <a:cubicBezTo>
                      <a:pt x="1" y="104"/>
                      <a:pt x="1" y="200"/>
                      <a:pt x="60" y="259"/>
                    </a:cubicBezTo>
                    <a:cubicBezTo>
                      <a:pt x="203" y="390"/>
                      <a:pt x="417" y="462"/>
                      <a:pt x="655" y="462"/>
                    </a:cubicBezTo>
                    <a:cubicBezTo>
                      <a:pt x="893" y="462"/>
                      <a:pt x="1120" y="390"/>
                      <a:pt x="1251" y="259"/>
                    </a:cubicBezTo>
                    <a:cubicBezTo>
                      <a:pt x="1286" y="212"/>
                      <a:pt x="1286" y="104"/>
                      <a:pt x="1227" y="45"/>
                    </a:cubicBezTo>
                    <a:cubicBezTo>
                      <a:pt x="1197" y="15"/>
                      <a:pt x="1158" y="0"/>
                      <a:pt x="1120" y="0"/>
                    </a:cubicBezTo>
                    <a:cubicBezTo>
                      <a:pt x="1081" y="0"/>
                      <a:pt x="1042" y="15"/>
                      <a:pt x="1013" y="45"/>
                    </a:cubicBezTo>
                    <a:cubicBezTo>
                      <a:pt x="953" y="104"/>
                      <a:pt x="822" y="164"/>
                      <a:pt x="643" y="164"/>
                    </a:cubicBezTo>
                    <a:cubicBezTo>
                      <a:pt x="465" y="164"/>
                      <a:pt x="322" y="104"/>
                      <a:pt x="274" y="45"/>
                    </a:cubicBezTo>
                    <a:cubicBezTo>
                      <a:pt x="245" y="15"/>
                      <a:pt x="206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2" name="Google Shape;10742;p67"/>
              <p:cNvSpPr/>
              <p:nvPr/>
            </p:nvSpPr>
            <p:spPr>
              <a:xfrm>
                <a:off x="7530697" y="2790299"/>
                <a:ext cx="244291" cy="326314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10276" extrusionOk="0">
                    <a:moveTo>
                      <a:pt x="3846" y="298"/>
                    </a:moveTo>
                    <a:cubicBezTo>
                      <a:pt x="5275" y="298"/>
                      <a:pt x="6442" y="1453"/>
                      <a:pt x="6442" y="2882"/>
                    </a:cubicBezTo>
                    <a:lnTo>
                      <a:pt x="6442" y="4013"/>
                    </a:lnTo>
                    <a:cubicBezTo>
                      <a:pt x="6442" y="4846"/>
                      <a:pt x="6633" y="5489"/>
                      <a:pt x="6799" y="5870"/>
                    </a:cubicBezTo>
                    <a:cubicBezTo>
                      <a:pt x="6811" y="5918"/>
                      <a:pt x="6811" y="5965"/>
                      <a:pt x="6799" y="6001"/>
                    </a:cubicBezTo>
                    <a:cubicBezTo>
                      <a:pt x="6775" y="6049"/>
                      <a:pt x="6752" y="6084"/>
                      <a:pt x="6704" y="6096"/>
                    </a:cubicBezTo>
                    <a:cubicBezTo>
                      <a:pt x="6359" y="6227"/>
                      <a:pt x="5692" y="6489"/>
                      <a:pt x="4978" y="6632"/>
                    </a:cubicBezTo>
                    <a:lnTo>
                      <a:pt x="4978" y="6132"/>
                    </a:lnTo>
                    <a:cubicBezTo>
                      <a:pt x="5644" y="5739"/>
                      <a:pt x="6109" y="5013"/>
                      <a:pt x="6109" y="4179"/>
                    </a:cubicBezTo>
                    <a:lnTo>
                      <a:pt x="6109" y="3536"/>
                    </a:lnTo>
                    <a:cubicBezTo>
                      <a:pt x="6109" y="3108"/>
                      <a:pt x="5751" y="2751"/>
                      <a:pt x="5323" y="2751"/>
                    </a:cubicBezTo>
                    <a:lnTo>
                      <a:pt x="5073" y="2751"/>
                    </a:lnTo>
                    <a:lnTo>
                      <a:pt x="4311" y="1989"/>
                    </a:lnTo>
                    <a:cubicBezTo>
                      <a:pt x="4282" y="1960"/>
                      <a:pt x="4249" y="1944"/>
                      <a:pt x="4214" y="1944"/>
                    </a:cubicBezTo>
                    <a:cubicBezTo>
                      <a:pt x="4191" y="1944"/>
                      <a:pt x="4168" y="1951"/>
                      <a:pt x="4144" y="1965"/>
                    </a:cubicBezTo>
                    <a:cubicBezTo>
                      <a:pt x="4085" y="1989"/>
                      <a:pt x="4061" y="2036"/>
                      <a:pt x="4061" y="2096"/>
                    </a:cubicBezTo>
                    <a:lnTo>
                      <a:pt x="4061" y="2751"/>
                    </a:lnTo>
                    <a:lnTo>
                      <a:pt x="3239" y="2751"/>
                    </a:lnTo>
                    <a:cubicBezTo>
                      <a:pt x="3144" y="2751"/>
                      <a:pt x="3084" y="2822"/>
                      <a:pt x="3084" y="2893"/>
                    </a:cubicBezTo>
                    <a:cubicBezTo>
                      <a:pt x="3084" y="2965"/>
                      <a:pt x="3168" y="3048"/>
                      <a:pt x="3239" y="3048"/>
                    </a:cubicBezTo>
                    <a:lnTo>
                      <a:pt x="4204" y="3048"/>
                    </a:lnTo>
                    <a:cubicBezTo>
                      <a:pt x="4299" y="3048"/>
                      <a:pt x="4358" y="2965"/>
                      <a:pt x="4358" y="2893"/>
                    </a:cubicBezTo>
                    <a:lnTo>
                      <a:pt x="4358" y="2453"/>
                    </a:lnTo>
                    <a:lnTo>
                      <a:pt x="4906" y="3001"/>
                    </a:lnTo>
                    <a:cubicBezTo>
                      <a:pt x="4930" y="3024"/>
                      <a:pt x="4966" y="3048"/>
                      <a:pt x="5013" y="3048"/>
                    </a:cubicBezTo>
                    <a:lnTo>
                      <a:pt x="5335" y="3048"/>
                    </a:lnTo>
                    <a:cubicBezTo>
                      <a:pt x="5609" y="3048"/>
                      <a:pt x="5823" y="3263"/>
                      <a:pt x="5823" y="3536"/>
                    </a:cubicBezTo>
                    <a:lnTo>
                      <a:pt x="5823" y="4179"/>
                    </a:lnTo>
                    <a:cubicBezTo>
                      <a:pt x="5823" y="5251"/>
                      <a:pt x="4954" y="6132"/>
                      <a:pt x="3882" y="6132"/>
                    </a:cubicBezTo>
                    <a:cubicBezTo>
                      <a:pt x="2811" y="6132"/>
                      <a:pt x="1930" y="5251"/>
                      <a:pt x="1930" y="4179"/>
                    </a:cubicBezTo>
                    <a:lnTo>
                      <a:pt x="1930" y="3536"/>
                    </a:lnTo>
                    <a:cubicBezTo>
                      <a:pt x="1930" y="3263"/>
                      <a:pt x="2156" y="3048"/>
                      <a:pt x="2418" y="3048"/>
                    </a:cubicBezTo>
                    <a:lnTo>
                      <a:pt x="2584" y="3048"/>
                    </a:lnTo>
                    <a:cubicBezTo>
                      <a:pt x="2668" y="3048"/>
                      <a:pt x="2727" y="2965"/>
                      <a:pt x="2727" y="2893"/>
                    </a:cubicBezTo>
                    <a:cubicBezTo>
                      <a:pt x="2727" y="2822"/>
                      <a:pt x="2656" y="2751"/>
                      <a:pt x="2584" y="2751"/>
                    </a:cubicBezTo>
                    <a:lnTo>
                      <a:pt x="2418" y="2751"/>
                    </a:lnTo>
                    <a:cubicBezTo>
                      <a:pt x="1989" y="2751"/>
                      <a:pt x="1632" y="3108"/>
                      <a:pt x="1632" y="3536"/>
                    </a:cubicBezTo>
                    <a:lnTo>
                      <a:pt x="1632" y="4179"/>
                    </a:lnTo>
                    <a:cubicBezTo>
                      <a:pt x="1632" y="5013"/>
                      <a:pt x="2096" y="5739"/>
                      <a:pt x="2763" y="6132"/>
                    </a:cubicBezTo>
                    <a:lnTo>
                      <a:pt x="2763" y="6632"/>
                    </a:lnTo>
                    <a:cubicBezTo>
                      <a:pt x="2001" y="6465"/>
                      <a:pt x="1334" y="6227"/>
                      <a:pt x="989" y="6096"/>
                    </a:cubicBezTo>
                    <a:cubicBezTo>
                      <a:pt x="941" y="6084"/>
                      <a:pt x="918" y="6049"/>
                      <a:pt x="906" y="6001"/>
                    </a:cubicBezTo>
                    <a:cubicBezTo>
                      <a:pt x="882" y="5965"/>
                      <a:pt x="882" y="5918"/>
                      <a:pt x="906" y="5870"/>
                    </a:cubicBezTo>
                    <a:cubicBezTo>
                      <a:pt x="1060" y="5489"/>
                      <a:pt x="1263" y="4846"/>
                      <a:pt x="1263" y="4013"/>
                    </a:cubicBezTo>
                    <a:lnTo>
                      <a:pt x="1263" y="2882"/>
                    </a:lnTo>
                    <a:cubicBezTo>
                      <a:pt x="1263" y="1453"/>
                      <a:pt x="2418" y="298"/>
                      <a:pt x="3846" y="298"/>
                    </a:cubicBezTo>
                    <a:close/>
                    <a:moveTo>
                      <a:pt x="4632" y="6275"/>
                    </a:moveTo>
                    <a:lnTo>
                      <a:pt x="4632" y="6787"/>
                    </a:lnTo>
                    <a:cubicBezTo>
                      <a:pt x="4632" y="7025"/>
                      <a:pt x="4739" y="7239"/>
                      <a:pt x="4918" y="7394"/>
                    </a:cubicBezTo>
                    <a:cubicBezTo>
                      <a:pt x="4894" y="7442"/>
                      <a:pt x="4858" y="7477"/>
                      <a:pt x="4835" y="7513"/>
                    </a:cubicBezTo>
                    <a:cubicBezTo>
                      <a:pt x="4787" y="7573"/>
                      <a:pt x="4787" y="7680"/>
                      <a:pt x="4858" y="7715"/>
                    </a:cubicBezTo>
                    <a:cubicBezTo>
                      <a:pt x="4894" y="7739"/>
                      <a:pt x="4918" y="7751"/>
                      <a:pt x="4954" y="7751"/>
                    </a:cubicBezTo>
                    <a:cubicBezTo>
                      <a:pt x="4989" y="7751"/>
                      <a:pt x="5037" y="7739"/>
                      <a:pt x="5073" y="7692"/>
                    </a:cubicBezTo>
                    <a:cubicBezTo>
                      <a:pt x="5109" y="7632"/>
                      <a:pt x="5156" y="7584"/>
                      <a:pt x="5192" y="7525"/>
                    </a:cubicBezTo>
                    <a:lnTo>
                      <a:pt x="5525" y="7644"/>
                    </a:lnTo>
                    <a:cubicBezTo>
                      <a:pt x="4918" y="8573"/>
                      <a:pt x="4299" y="8894"/>
                      <a:pt x="3882" y="9001"/>
                    </a:cubicBezTo>
                    <a:cubicBezTo>
                      <a:pt x="3864" y="9007"/>
                      <a:pt x="3849" y="9010"/>
                      <a:pt x="3835" y="9010"/>
                    </a:cubicBezTo>
                    <a:cubicBezTo>
                      <a:pt x="3820" y="9010"/>
                      <a:pt x="3805" y="9007"/>
                      <a:pt x="3787" y="9001"/>
                    </a:cubicBezTo>
                    <a:cubicBezTo>
                      <a:pt x="3370" y="8882"/>
                      <a:pt x="2751" y="8549"/>
                      <a:pt x="2120" y="7644"/>
                    </a:cubicBezTo>
                    <a:lnTo>
                      <a:pt x="2465" y="7525"/>
                    </a:lnTo>
                    <a:cubicBezTo>
                      <a:pt x="2763" y="7942"/>
                      <a:pt x="3204" y="8442"/>
                      <a:pt x="3787" y="8644"/>
                    </a:cubicBezTo>
                    <a:cubicBezTo>
                      <a:pt x="3799" y="8644"/>
                      <a:pt x="3823" y="8656"/>
                      <a:pt x="3835" y="8656"/>
                    </a:cubicBezTo>
                    <a:cubicBezTo>
                      <a:pt x="3846" y="8656"/>
                      <a:pt x="3858" y="8656"/>
                      <a:pt x="3882" y="8644"/>
                    </a:cubicBezTo>
                    <a:cubicBezTo>
                      <a:pt x="4144" y="8549"/>
                      <a:pt x="4418" y="8382"/>
                      <a:pt x="4668" y="8132"/>
                    </a:cubicBezTo>
                    <a:cubicBezTo>
                      <a:pt x="4728" y="8073"/>
                      <a:pt x="4728" y="7989"/>
                      <a:pt x="4668" y="7930"/>
                    </a:cubicBezTo>
                    <a:cubicBezTo>
                      <a:pt x="4638" y="7900"/>
                      <a:pt x="4600" y="7885"/>
                      <a:pt x="4561" y="7885"/>
                    </a:cubicBezTo>
                    <a:cubicBezTo>
                      <a:pt x="4522" y="7885"/>
                      <a:pt x="4483" y="7900"/>
                      <a:pt x="4454" y="7930"/>
                    </a:cubicBezTo>
                    <a:cubicBezTo>
                      <a:pt x="4251" y="8120"/>
                      <a:pt x="4025" y="8275"/>
                      <a:pt x="3823" y="8346"/>
                    </a:cubicBezTo>
                    <a:cubicBezTo>
                      <a:pt x="3358" y="8168"/>
                      <a:pt x="2965" y="7751"/>
                      <a:pt x="2715" y="7394"/>
                    </a:cubicBezTo>
                    <a:cubicBezTo>
                      <a:pt x="2894" y="7239"/>
                      <a:pt x="3001" y="7025"/>
                      <a:pt x="3001" y="6787"/>
                    </a:cubicBezTo>
                    <a:lnTo>
                      <a:pt x="3001" y="6275"/>
                    </a:lnTo>
                    <a:cubicBezTo>
                      <a:pt x="3251" y="6382"/>
                      <a:pt x="3525" y="6430"/>
                      <a:pt x="3823" y="6430"/>
                    </a:cubicBezTo>
                    <a:cubicBezTo>
                      <a:pt x="4120" y="6430"/>
                      <a:pt x="4382" y="6370"/>
                      <a:pt x="4632" y="6275"/>
                    </a:cubicBezTo>
                    <a:close/>
                    <a:moveTo>
                      <a:pt x="3846" y="0"/>
                    </a:moveTo>
                    <a:cubicBezTo>
                      <a:pt x="2251" y="0"/>
                      <a:pt x="953" y="1286"/>
                      <a:pt x="953" y="2882"/>
                    </a:cubicBezTo>
                    <a:lnTo>
                      <a:pt x="953" y="4013"/>
                    </a:lnTo>
                    <a:cubicBezTo>
                      <a:pt x="953" y="4846"/>
                      <a:pt x="751" y="5453"/>
                      <a:pt x="632" y="5775"/>
                    </a:cubicBezTo>
                    <a:cubicBezTo>
                      <a:pt x="584" y="5894"/>
                      <a:pt x="584" y="6013"/>
                      <a:pt x="632" y="6132"/>
                    </a:cubicBezTo>
                    <a:cubicBezTo>
                      <a:pt x="679" y="6251"/>
                      <a:pt x="775" y="6334"/>
                      <a:pt x="894" y="6382"/>
                    </a:cubicBezTo>
                    <a:cubicBezTo>
                      <a:pt x="1251" y="6525"/>
                      <a:pt x="1965" y="6787"/>
                      <a:pt x="2715" y="6930"/>
                    </a:cubicBezTo>
                    <a:cubicBezTo>
                      <a:pt x="2668" y="7084"/>
                      <a:pt x="2549" y="7180"/>
                      <a:pt x="2418" y="7239"/>
                    </a:cubicBezTo>
                    <a:lnTo>
                      <a:pt x="751" y="7823"/>
                    </a:lnTo>
                    <a:cubicBezTo>
                      <a:pt x="298" y="7989"/>
                      <a:pt x="1" y="8406"/>
                      <a:pt x="1" y="8882"/>
                    </a:cubicBezTo>
                    <a:lnTo>
                      <a:pt x="1" y="10132"/>
                    </a:lnTo>
                    <a:cubicBezTo>
                      <a:pt x="1" y="10216"/>
                      <a:pt x="84" y="10275"/>
                      <a:pt x="156" y="10275"/>
                    </a:cubicBezTo>
                    <a:cubicBezTo>
                      <a:pt x="227" y="10275"/>
                      <a:pt x="298" y="10204"/>
                      <a:pt x="298" y="10132"/>
                    </a:cubicBezTo>
                    <a:lnTo>
                      <a:pt x="298" y="8882"/>
                    </a:lnTo>
                    <a:cubicBezTo>
                      <a:pt x="298" y="8775"/>
                      <a:pt x="322" y="8692"/>
                      <a:pt x="358" y="8597"/>
                    </a:cubicBezTo>
                    <a:lnTo>
                      <a:pt x="1120" y="9251"/>
                    </a:lnTo>
                    <a:cubicBezTo>
                      <a:pt x="1227" y="9347"/>
                      <a:pt x="1299" y="9478"/>
                      <a:pt x="1299" y="9620"/>
                    </a:cubicBezTo>
                    <a:lnTo>
                      <a:pt x="1299" y="10132"/>
                    </a:lnTo>
                    <a:cubicBezTo>
                      <a:pt x="1299" y="10216"/>
                      <a:pt x="1370" y="10275"/>
                      <a:pt x="1453" y="10275"/>
                    </a:cubicBezTo>
                    <a:cubicBezTo>
                      <a:pt x="1525" y="10275"/>
                      <a:pt x="1596" y="10204"/>
                      <a:pt x="1596" y="10132"/>
                    </a:cubicBezTo>
                    <a:lnTo>
                      <a:pt x="1596" y="9609"/>
                    </a:lnTo>
                    <a:cubicBezTo>
                      <a:pt x="1596" y="9370"/>
                      <a:pt x="1489" y="9168"/>
                      <a:pt x="1310" y="9001"/>
                    </a:cubicBezTo>
                    <a:lnTo>
                      <a:pt x="513" y="8311"/>
                    </a:lnTo>
                    <a:cubicBezTo>
                      <a:pt x="596" y="8216"/>
                      <a:pt x="715" y="8132"/>
                      <a:pt x="834" y="8085"/>
                    </a:cubicBezTo>
                    <a:lnTo>
                      <a:pt x="1846" y="7739"/>
                    </a:lnTo>
                    <a:cubicBezTo>
                      <a:pt x="2537" y="8775"/>
                      <a:pt x="3251" y="9144"/>
                      <a:pt x="3727" y="9275"/>
                    </a:cubicBezTo>
                    <a:cubicBezTo>
                      <a:pt x="3775" y="9299"/>
                      <a:pt x="3799" y="9299"/>
                      <a:pt x="3846" y="9299"/>
                    </a:cubicBezTo>
                    <a:cubicBezTo>
                      <a:pt x="3894" y="9299"/>
                      <a:pt x="3930" y="9299"/>
                      <a:pt x="3966" y="9275"/>
                    </a:cubicBezTo>
                    <a:cubicBezTo>
                      <a:pt x="4442" y="9144"/>
                      <a:pt x="5156" y="8775"/>
                      <a:pt x="5835" y="7739"/>
                    </a:cubicBezTo>
                    <a:lnTo>
                      <a:pt x="6847" y="8085"/>
                    </a:lnTo>
                    <a:cubicBezTo>
                      <a:pt x="6990" y="8132"/>
                      <a:pt x="7085" y="8216"/>
                      <a:pt x="7180" y="8311"/>
                    </a:cubicBezTo>
                    <a:lnTo>
                      <a:pt x="6371" y="9001"/>
                    </a:lnTo>
                    <a:cubicBezTo>
                      <a:pt x="6192" y="9144"/>
                      <a:pt x="6097" y="9370"/>
                      <a:pt x="6097" y="9609"/>
                    </a:cubicBezTo>
                    <a:lnTo>
                      <a:pt x="6097" y="10120"/>
                    </a:lnTo>
                    <a:cubicBezTo>
                      <a:pt x="6097" y="10204"/>
                      <a:pt x="6168" y="10263"/>
                      <a:pt x="6240" y="10263"/>
                    </a:cubicBezTo>
                    <a:cubicBezTo>
                      <a:pt x="6311" y="10263"/>
                      <a:pt x="6394" y="10192"/>
                      <a:pt x="6394" y="10120"/>
                    </a:cubicBezTo>
                    <a:lnTo>
                      <a:pt x="6394" y="9609"/>
                    </a:lnTo>
                    <a:cubicBezTo>
                      <a:pt x="6394" y="9466"/>
                      <a:pt x="6454" y="9323"/>
                      <a:pt x="6573" y="9239"/>
                    </a:cubicBezTo>
                    <a:lnTo>
                      <a:pt x="7323" y="8585"/>
                    </a:lnTo>
                    <a:cubicBezTo>
                      <a:pt x="7359" y="8668"/>
                      <a:pt x="7383" y="8775"/>
                      <a:pt x="7383" y="8870"/>
                    </a:cubicBezTo>
                    <a:lnTo>
                      <a:pt x="7383" y="10120"/>
                    </a:lnTo>
                    <a:cubicBezTo>
                      <a:pt x="7383" y="10204"/>
                      <a:pt x="7466" y="10263"/>
                      <a:pt x="7537" y="10263"/>
                    </a:cubicBezTo>
                    <a:cubicBezTo>
                      <a:pt x="7609" y="10263"/>
                      <a:pt x="7680" y="10192"/>
                      <a:pt x="7680" y="10120"/>
                    </a:cubicBezTo>
                    <a:lnTo>
                      <a:pt x="7680" y="8870"/>
                    </a:lnTo>
                    <a:cubicBezTo>
                      <a:pt x="7692" y="8406"/>
                      <a:pt x="7395" y="7977"/>
                      <a:pt x="6942" y="7823"/>
                    </a:cubicBezTo>
                    <a:lnTo>
                      <a:pt x="5275" y="7239"/>
                    </a:lnTo>
                    <a:cubicBezTo>
                      <a:pt x="5132" y="7203"/>
                      <a:pt x="5025" y="7084"/>
                      <a:pt x="4978" y="6930"/>
                    </a:cubicBezTo>
                    <a:cubicBezTo>
                      <a:pt x="5740" y="6787"/>
                      <a:pt x="6442" y="6513"/>
                      <a:pt x="6799" y="6382"/>
                    </a:cubicBezTo>
                    <a:cubicBezTo>
                      <a:pt x="6918" y="6334"/>
                      <a:pt x="7002" y="6251"/>
                      <a:pt x="7061" y="6132"/>
                    </a:cubicBezTo>
                    <a:cubicBezTo>
                      <a:pt x="7109" y="6013"/>
                      <a:pt x="7109" y="5894"/>
                      <a:pt x="7061" y="5775"/>
                    </a:cubicBezTo>
                    <a:cubicBezTo>
                      <a:pt x="6942" y="5477"/>
                      <a:pt x="6740" y="4846"/>
                      <a:pt x="6740" y="4013"/>
                    </a:cubicBezTo>
                    <a:lnTo>
                      <a:pt x="6740" y="2882"/>
                    </a:lnTo>
                    <a:cubicBezTo>
                      <a:pt x="6740" y="1286"/>
                      <a:pt x="5442" y="0"/>
                      <a:pt x="38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3" name="Google Shape;10743;p67"/>
              <p:cNvSpPr/>
              <p:nvPr/>
            </p:nvSpPr>
            <p:spPr>
              <a:xfrm>
                <a:off x="7611608" y="2891630"/>
                <a:ext cx="20069" cy="946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98" extrusionOk="0">
                    <a:moveTo>
                      <a:pt x="155" y="0"/>
                    </a:moveTo>
                    <a:cubicBezTo>
                      <a:pt x="60" y="0"/>
                      <a:pt x="1" y="83"/>
                      <a:pt x="1" y="155"/>
                    </a:cubicBezTo>
                    <a:cubicBezTo>
                      <a:pt x="1" y="226"/>
                      <a:pt x="84" y="298"/>
                      <a:pt x="155" y="298"/>
                    </a:cubicBezTo>
                    <a:lnTo>
                      <a:pt x="477" y="298"/>
                    </a:lnTo>
                    <a:cubicBezTo>
                      <a:pt x="572" y="298"/>
                      <a:pt x="632" y="226"/>
                      <a:pt x="632" y="155"/>
                    </a:cubicBezTo>
                    <a:cubicBezTo>
                      <a:pt x="632" y="83"/>
                      <a:pt x="572" y="0"/>
                      <a:pt x="4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4" name="Google Shape;10744;p67"/>
              <p:cNvSpPr/>
              <p:nvPr/>
            </p:nvSpPr>
            <p:spPr>
              <a:xfrm>
                <a:off x="7673245" y="2891630"/>
                <a:ext cx="19688" cy="946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298" extrusionOk="0">
                    <a:moveTo>
                      <a:pt x="143" y="0"/>
                    </a:moveTo>
                    <a:cubicBezTo>
                      <a:pt x="60" y="0"/>
                      <a:pt x="0" y="83"/>
                      <a:pt x="0" y="155"/>
                    </a:cubicBezTo>
                    <a:cubicBezTo>
                      <a:pt x="0" y="226"/>
                      <a:pt x="72" y="298"/>
                      <a:pt x="143" y="298"/>
                    </a:cubicBezTo>
                    <a:lnTo>
                      <a:pt x="477" y="298"/>
                    </a:lnTo>
                    <a:cubicBezTo>
                      <a:pt x="560" y="298"/>
                      <a:pt x="620" y="226"/>
                      <a:pt x="620" y="155"/>
                    </a:cubicBezTo>
                    <a:cubicBezTo>
                      <a:pt x="620" y="83"/>
                      <a:pt x="548" y="0"/>
                      <a:pt x="4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45" name="Google Shape;10745;p67"/>
            <p:cNvGrpSpPr/>
            <p:nvPr/>
          </p:nvGrpSpPr>
          <p:grpSpPr>
            <a:xfrm>
              <a:off x="7988191" y="2832248"/>
              <a:ext cx="332348" cy="283985"/>
              <a:chOff x="7988191" y="2832248"/>
              <a:chExt cx="332348" cy="283985"/>
            </a:xfrm>
            <a:solidFill>
              <a:srgbClr val="000000"/>
            </a:solidFill>
          </p:grpSpPr>
          <p:sp>
            <p:nvSpPr>
              <p:cNvPr id="10746" name="Google Shape;10746;p67"/>
              <p:cNvSpPr/>
              <p:nvPr/>
            </p:nvSpPr>
            <p:spPr>
              <a:xfrm>
                <a:off x="8046398" y="2894646"/>
                <a:ext cx="40869" cy="4575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441" extrusionOk="0">
                    <a:moveTo>
                      <a:pt x="644" y="0"/>
                    </a:moveTo>
                    <a:cubicBezTo>
                      <a:pt x="287" y="0"/>
                      <a:pt x="1" y="286"/>
                      <a:pt x="1" y="643"/>
                    </a:cubicBezTo>
                    <a:lnTo>
                      <a:pt x="1" y="798"/>
                    </a:lnTo>
                    <a:cubicBezTo>
                      <a:pt x="1" y="1155"/>
                      <a:pt x="287" y="1441"/>
                      <a:pt x="644" y="1441"/>
                    </a:cubicBezTo>
                    <a:cubicBezTo>
                      <a:pt x="1001" y="1441"/>
                      <a:pt x="1287" y="1155"/>
                      <a:pt x="1287" y="798"/>
                    </a:cubicBezTo>
                    <a:lnTo>
                      <a:pt x="1287" y="643"/>
                    </a:lnTo>
                    <a:cubicBezTo>
                      <a:pt x="1287" y="548"/>
                      <a:pt x="1215" y="488"/>
                      <a:pt x="1132" y="488"/>
                    </a:cubicBezTo>
                    <a:cubicBezTo>
                      <a:pt x="1049" y="488"/>
                      <a:pt x="989" y="560"/>
                      <a:pt x="989" y="643"/>
                    </a:cubicBezTo>
                    <a:lnTo>
                      <a:pt x="989" y="798"/>
                    </a:lnTo>
                    <a:cubicBezTo>
                      <a:pt x="989" y="977"/>
                      <a:pt x="834" y="1143"/>
                      <a:pt x="644" y="1143"/>
                    </a:cubicBezTo>
                    <a:cubicBezTo>
                      <a:pt x="453" y="1143"/>
                      <a:pt x="299" y="1000"/>
                      <a:pt x="299" y="798"/>
                    </a:cubicBezTo>
                    <a:lnTo>
                      <a:pt x="299" y="643"/>
                    </a:lnTo>
                    <a:cubicBezTo>
                      <a:pt x="299" y="465"/>
                      <a:pt x="453" y="298"/>
                      <a:pt x="644" y="298"/>
                    </a:cubicBezTo>
                    <a:cubicBezTo>
                      <a:pt x="739" y="298"/>
                      <a:pt x="799" y="227"/>
                      <a:pt x="799" y="143"/>
                    </a:cubicBezTo>
                    <a:cubicBezTo>
                      <a:pt x="799" y="60"/>
                      <a:pt x="715" y="0"/>
                      <a:pt x="6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7" name="Google Shape;10747;p67"/>
              <p:cNvSpPr/>
              <p:nvPr/>
            </p:nvSpPr>
            <p:spPr>
              <a:xfrm>
                <a:off x="7988191" y="2832248"/>
                <a:ext cx="332348" cy="28398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8943" extrusionOk="0">
                    <a:moveTo>
                      <a:pt x="929" y="2942"/>
                    </a:moveTo>
                    <a:lnTo>
                      <a:pt x="929" y="2942"/>
                    </a:lnTo>
                    <a:cubicBezTo>
                      <a:pt x="905" y="3037"/>
                      <a:pt x="881" y="3144"/>
                      <a:pt x="869" y="3227"/>
                    </a:cubicBezTo>
                    <a:cubicBezTo>
                      <a:pt x="858" y="3299"/>
                      <a:pt x="858" y="3358"/>
                      <a:pt x="858" y="3418"/>
                    </a:cubicBezTo>
                    <a:lnTo>
                      <a:pt x="488" y="3120"/>
                    </a:lnTo>
                    <a:lnTo>
                      <a:pt x="929" y="2942"/>
                    </a:lnTo>
                    <a:close/>
                    <a:moveTo>
                      <a:pt x="4156" y="310"/>
                    </a:moveTo>
                    <a:lnTo>
                      <a:pt x="3894" y="668"/>
                    </a:lnTo>
                    <a:cubicBezTo>
                      <a:pt x="3858" y="715"/>
                      <a:pt x="3846" y="763"/>
                      <a:pt x="3858" y="822"/>
                    </a:cubicBezTo>
                    <a:cubicBezTo>
                      <a:pt x="3882" y="882"/>
                      <a:pt x="3917" y="906"/>
                      <a:pt x="3965" y="918"/>
                    </a:cubicBezTo>
                    <a:cubicBezTo>
                      <a:pt x="4608" y="1072"/>
                      <a:pt x="5168" y="1489"/>
                      <a:pt x="5549" y="2084"/>
                    </a:cubicBezTo>
                    <a:cubicBezTo>
                      <a:pt x="5965" y="2751"/>
                      <a:pt x="6418" y="3287"/>
                      <a:pt x="6894" y="3656"/>
                    </a:cubicBezTo>
                    <a:cubicBezTo>
                      <a:pt x="7287" y="3977"/>
                      <a:pt x="7692" y="4168"/>
                      <a:pt x="8085" y="4275"/>
                    </a:cubicBezTo>
                    <a:cubicBezTo>
                      <a:pt x="8288" y="4321"/>
                      <a:pt x="8455" y="4339"/>
                      <a:pt x="8603" y="4339"/>
                    </a:cubicBezTo>
                    <a:cubicBezTo>
                      <a:pt x="8646" y="4339"/>
                      <a:pt x="8687" y="4337"/>
                      <a:pt x="8728" y="4335"/>
                    </a:cubicBezTo>
                    <a:lnTo>
                      <a:pt x="8728" y="4335"/>
                    </a:lnTo>
                    <a:cubicBezTo>
                      <a:pt x="8168" y="4847"/>
                      <a:pt x="7585" y="5204"/>
                      <a:pt x="7037" y="5406"/>
                    </a:cubicBezTo>
                    <a:cubicBezTo>
                      <a:pt x="6732" y="5508"/>
                      <a:pt x="6437" y="5559"/>
                      <a:pt x="6158" y="5559"/>
                    </a:cubicBezTo>
                    <a:cubicBezTo>
                      <a:pt x="5914" y="5559"/>
                      <a:pt x="5682" y="5520"/>
                      <a:pt x="5465" y="5442"/>
                    </a:cubicBezTo>
                    <a:cubicBezTo>
                      <a:pt x="5203" y="5359"/>
                      <a:pt x="4965" y="5204"/>
                      <a:pt x="4775" y="5001"/>
                    </a:cubicBezTo>
                    <a:lnTo>
                      <a:pt x="4775" y="5001"/>
                    </a:lnTo>
                    <a:cubicBezTo>
                      <a:pt x="5001" y="5120"/>
                      <a:pt x="5275" y="5204"/>
                      <a:pt x="5596" y="5228"/>
                    </a:cubicBezTo>
                    <a:cubicBezTo>
                      <a:pt x="5680" y="5228"/>
                      <a:pt x="5751" y="5240"/>
                      <a:pt x="5822" y="5240"/>
                    </a:cubicBezTo>
                    <a:cubicBezTo>
                      <a:pt x="6096" y="5240"/>
                      <a:pt x="6382" y="5204"/>
                      <a:pt x="6644" y="5132"/>
                    </a:cubicBezTo>
                    <a:cubicBezTo>
                      <a:pt x="6715" y="5120"/>
                      <a:pt x="6775" y="5025"/>
                      <a:pt x="6751" y="4954"/>
                    </a:cubicBezTo>
                    <a:cubicBezTo>
                      <a:pt x="6741" y="4893"/>
                      <a:pt x="6671" y="4841"/>
                      <a:pt x="6607" y="4841"/>
                    </a:cubicBezTo>
                    <a:cubicBezTo>
                      <a:pt x="6595" y="4841"/>
                      <a:pt x="6583" y="4843"/>
                      <a:pt x="6573" y="4847"/>
                    </a:cubicBezTo>
                    <a:cubicBezTo>
                      <a:pt x="6317" y="4912"/>
                      <a:pt x="6067" y="4943"/>
                      <a:pt x="5831" y="4943"/>
                    </a:cubicBezTo>
                    <a:cubicBezTo>
                      <a:pt x="5418" y="4943"/>
                      <a:pt x="5052" y="4846"/>
                      <a:pt x="4787" y="4656"/>
                    </a:cubicBezTo>
                    <a:cubicBezTo>
                      <a:pt x="4477" y="4430"/>
                      <a:pt x="4310" y="4097"/>
                      <a:pt x="4263" y="3632"/>
                    </a:cubicBezTo>
                    <a:cubicBezTo>
                      <a:pt x="4310" y="3156"/>
                      <a:pt x="4572" y="2751"/>
                      <a:pt x="5025" y="2501"/>
                    </a:cubicBezTo>
                    <a:cubicBezTo>
                      <a:pt x="5096" y="2453"/>
                      <a:pt x="5120" y="2370"/>
                      <a:pt x="5084" y="2287"/>
                    </a:cubicBezTo>
                    <a:cubicBezTo>
                      <a:pt x="5051" y="2237"/>
                      <a:pt x="4996" y="2211"/>
                      <a:pt x="4941" y="2211"/>
                    </a:cubicBezTo>
                    <a:cubicBezTo>
                      <a:pt x="4916" y="2211"/>
                      <a:pt x="4892" y="2216"/>
                      <a:pt x="4870" y="2227"/>
                    </a:cubicBezTo>
                    <a:cubicBezTo>
                      <a:pt x="4227" y="2584"/>
                      <a:pt x="3906" y="3227"/>
                      <a:pt x="3965" y="3942"/>
                    </a:cubicBezTo>
                    <a:cubicBezTo>
                      <a:pt x="4037" y="4751"/>
                      <a:pt x="4596" y="5442"/>
                      <a:pt x="5382" y="5728"/>
                    </a:cubicBezTo>
                    <a:cubicBezTo>
                      <a:pt x="5631" y="5816"/>
                      <a:pt x="5895" y="5861"/>
                      <a:pt x="6170" y="5861"/>
                    </a:cubicBezTo>
                    <a:cubicBezTo>
                      <a:pt x="6487" y="5861"/>
                      <a:pt x="6818" y="5801"/>
                      <a:pt x="7156" y="5680"/>
                    </a:cubicBezTo>
                    <a:cubicBezTo>
                      <a:pt x="7596" y="5537"/>
                      <a:pt x="8061" y="5263"/>
                      <a:pt x="8525" y="4906"/>
                    </a:cubicBezTo>
                    <a:lnTo>
                      <a:pt x="8549" y="4906"/>
                    </a:lnTo>
                    <a:cubicBezTo>
                      <a:pt x="8694" y="4930"/>
                      <a:pt x="8833" y="4940"/>
                      <a:pt x="8965" y="4940"/>
                    </a:cubicBezTo>
                    <a:cubicBezTo>
                      <a:pt x="9431" y="4940"/>
                      <a:pt x="9813" y="4812"/>
                      <a:pt x="10073" y="4692"/>
                    </a:cubicBezTo>
                    <a:lnTo>
                      <a:pt x="10073" y="4692"/>
                    </a:lnTo>
                    <a:cubicBezTo>
                      <a:pt x="9430" y="6454"/>
                      <a:pt x="7608" y="7668"/>
                      <a:pt x="5572" y="7668"/>
                    </a:cubicBezTo>
                    <a:cubicBezTo>
                      <a:pt x="4179" y="7668"/>
                      <a:pt x="2894" y="7145"/>
                      <a:pt x="2072" y="6216"/>
                    </a:cubicBezTo>
                    <a:cubicBezTo>
                      <a:pt x="1358" y="5430"/>
                      <a:pt x="1060" y="4406"/>
                      <a:pt x="1179" y="3275"/>
                    </a:cubicBezTo>
                    <a:cubicBezTo>
                      <a:pt x="1286" y="2584"/>
                      <a:pt x="1524" y="2013"/>
                      <a:pt x="1881" y="1537"/>
                    </a:cubicBezTo>
                    <a:cubicBezTo>
                      <a:pt x="2167" y="1156"/>
                      <a:pt x="2536" y="858"/>
                      <a:pt x="2989" y="656"/>
                    </a:cubicBezTo>
                    <a:cubicBezTo>
                      <a:pt x="3429" y="441"/>
                      <a:pt x="3882" y="358"/>
                      <a:pt x="4156" y="310"/>
                    </a:cubicBezTo>
                    <a:close/>
                    <a:moveTo>
                      <a:pt x="5644" y="7954"/>
                    </a:moveTo>
                    <a:lnTo>
                      <a:pt x="5322" y="8645"/>
                    </a:lnTo>
                    <a:lnTo>
                      <a:pt x="5013" y="8645"/>
                    </a:lnTo>
                    <a:lnTo>
                      <a:pt x="5346" y="7954"/>
                    </a:lnTo>
                    <a:close/>
                    <a:moveTo>
                      <a:pt x="4422" y="1"/>
                    </a:moveTo>
                    <a:cubicBezTo>
                      <a:pt x="4268" y="1"/>
                      <a:pt x="3580" y="20"/>
                      <a:pt x="2834" y="382"/>
                    </a:cubicBezTo>
                    <a:cubicBezTo>
                      <a:pt x="2346" y="620"/>
                      <a:pt x="1929" y="941"/>
                      <a:pt x="1608" y="1358"/>
                    </a:cubicBezTo>
                    <a:cubicBezTo>
                      <a:pt x="1334" y="1703"/>
                      <a:pt x="1119" y="2108"/>
                      <a:pt x="989" y="2584"/>
                    </a:cubicBezTo>
                    <a:lnTo>
                      <a:pt x="96" y="2965"/>
                    </a:lnTo>
                    <a:cubicBezTo>
                      <a:pt x="48" y="2977"/>
                      <a:pt x="0" y="3025"/>
                      <a:pt x="0" y="3085"/>
                    </a:cubicBezTo>
                    <a:cubicBezTo>
                      <a:pt x="0" y="3144"/>
                      <a:pt x="24" y="3180"/>
                      <a:pt x="60" y="3215"/>
                    </a:cubicBezTo>
                    <a:lnTo>
                      <a:pt x="810" y="3811"/>
                    </a:lnTo>
                    <a:cubicBezTo>
                      <a:pt x="822" y="4811"/>
                      <a:pt x="1155" y="5704"/>
                      <a:pt x="1810" y="6430"/>
                    </a:cubicBezTo>
                    <a:cubicBezTo>
                      <a:pt x="2584" y="7287"/>
                      <a:pt x="3715" y="7823"/>
                      <a:pt x="4977" y="7942"/>
                    </a:cubicBezTo>
                    <a:lnTo>
                      <a:pt x="4620" y="8645"/>
                    </a:lnTo>
                    <a:lnTo>
                      <a:pt x="3739" y="8645"/>
                    </a:lnTo>
                    <a:cubicBezTo>
                      <a:pt x="3656" y="8645"/>
                      <a:pt x="3596" y="8716"/>
                      <a:pt x="3596" y="8799"/>
                    </a:cubicBezTo>
                    <a:cubicBezTo>
                      <a:pt x="3596" y="8871"/>
                      <a:pt x="3667" y="8942"/>
                      <a:pt x="3739" y="8942"/>
                    </a:cubicBezTo>
                    <a:lnTo>
                      <a:pt x="6013" y="8942"/>
                    </a:lnTo>
                    <a:cubicBezTo>
                      <a:pt x="6108" y="8942"/>
                      <a:pt x="6168" y="8871"/>
                      <a:pt x="6168" y="8799"/>
                    </a:cubicBezTo>
                    <a:cubicBezTo>
                      <a:pt x="6168" y="8716"/>
                      <a:pt x="6096" y="8645"/>
                      <a:pt x="6013" y="8645"/>
                    </a:cubicBezTo>
                    <a:lnTo>
                      <a:pt x="5620" y="8645"/>
                    </a:lnTo>
                    <a:lnTo>
                      <a:pt x="5953" y="7954"/>
                    </a:lnTo>
                    <a:cubicBezTo>
                      <a:pt x="6942" y="7883"/>
                      <a:pt x="7882" y="7537"/>
                      <a:pt x="8656" y="6966"/>
                    </a:cubicBezTo>
                    <a:cubicBezTo>
                      <a:pt x="9525" y="6323"/>
                      <a:pt x="10156" y="5418"/>
                      <a:pt x="10406" y="4430"/>
                    </a:cubicBezTo>
                    <a:cubicBezTo>
                      <a:pt x="10466" y="4370"/>
                      <a:pt x="10442" y="4299"/>
                      <a:pt x="10383" y="4275"/>
                    </a:cubicBezTo>
                    <a:cubicBezTo>
                      <a:pt x="10355" y="4259"/>
                      <a:pt x="10327" y="4250"/>
                      <a:pt x="10300" y="4250"/>
                    </a:cubicBezTo>
                    <a:cubicBezTo>
                      <a:pt x="10268" y="4250"/>
                      <a:pt x="10236" y="4262"/>
                      <a:pt x="10204" y="4287"/>
                    </a:cubicBezTo>
                    <a:cubicBezTo>
                      <a:pt x="10204" y="4287"/>
                      <a:pt x="9700" y="4670"/>
                      <a:pt x="8935" y="4670"/>
                    </a:cubicBezTo>
                    <a:cubicBezTo>
                      <a:pt x="8902" y="4670"/>
                      <a:pt x="8868" y="4670"/>
                      <a:pt x="8835" y="4668"/>
                    </a:cubicBezTo>
                    <a:cubicBezTo>
                      <a:pt x="8990" y="4525"/>
                      <a:pt x="9156" y="4370"/>
                      <a:pt x="9323" y="4192"/>
                    </a:cubicBezTo>
                    <a:cubicBezTo>
                      <a:pt x="9371" y="4132"/>
                      <a:pt x="9382" y="4061"/>
                      <a:pt x="9335" y="4001"/>
                    </a:cubicBezTo>
                    <a:cubicBezTo>
                      <a:pt x="9302" y="3961"/>
                      <a:pt x="9259" y="3942"/>
                      <a:pt x="9211" y="3942"/>
                    </a:cubicBezTo>
                    <a:cubicBezTo>
                      <a:pt x="9190" y="3942"/>
                      <a:pt x="9167" y="3946"/>
                      <a:pt x="9144" y="3954"/>
                    </a:cubicBezTo>
                    <a:cubicBezTo>
                      <a:pt x="9144" y="3954"/>
                      <a:pt x="8950" y="4045"/>
                      <a:pt x="8613" y="4045"/>
                    </a:cubicBezTo>
                    <a:cubicBezTo>
                      <a:pt x="8479" y="4045"/>
                      <a:pt x="8321" y="4030"/>
                      <a:pt x="8144" y="3989"/>
                    </a:cubicBezTo>
                    <a:cubicBezTo>
                      <a:pt x="7108" y="3739"/>
                      <a:pt x="6287" y="2739"/>
                      <a:pt x="5775" y="1930"/>
                    </a:cubicBezTo>
                    <a:cubicBezTo>
                      <a:pt x="5406" y="1334"/>
                      <a:pt x="4870" y="906"/>
                      <a:pt x="4227" y="703"/>
                    </a:cubicBezTo>
                    <a:lnTo>
                      <a:pt x="4572" y="251"/>
                    </a:lnTo>
                    <a:cubicBezTo>
                      <a:pt x="4608" y="203"/>
                      <a:pt x="4620" y="144"/>
                      <a:pt x="4584" y="84"/>
                    </a:cubicBezTo>
                    <a:cubicBezTo>
                      <a:pt x="4560" y="48"/>
                      <a:pt x="4513" y="1"/>
                      <a:pt x="4453" y="1"/>
                    </a:cubicBezTo>
                    <a:cubicBezTo>
                      <a:pt x="4451" y="1"/>
                      <a:pt x="4440" y="1"/>
                      <a:pt x="44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8" name="Google Shape;10748;p67"/>
              <p:cNvSpPr/>
              <p:nvPr/>
            </p:nvSpPr>
            <p:spPr>
              <a:xfrm>
                <a:off x="8212381" y="2974320"/>
                <a:ext cx="18577" cy="1486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68" extrusionOk="0">
                    <a:moveTo>
                      <a:pt x="406" y="0"/>
                    </a:moveTo>
                    <a:cubicBezTo>
                      <a:pt x="371" y="0"/>
                      <a:pt x="337" y="12"/>
                      <a:pt x="310" y="39"/>
                    </a:cubicBezTo>
                    <a:cubicBezTo>
                      <a:pt x="275" y="75"/>
                      <a:pt x="191" y="123"/>
                      <a:pt x="108" y="170"/>
                    </a:cubicBezTo>
                    <a:cubicBezTo>
                      <a:pt x="25" y="206"/>
                      <a:pt x="1" y="301"/>
                      <a:pt x="48" y="373"/>
                    </a:cubicBezTo>
                    <a:cubicBezTo>
                      <a:pt x="72" y="432"/>
                      <a:pt x="120" y="468"/>
                      <a:pt x="179" y="468"/>
                    </a:cubicBezTo>
                    <a:cubicBezTo>
                      <a:pt x="215" y="468"/>
                      <a:pt x="227" y="468"/>
                      <a:pt x="251" y="444"/>
                    </a:cubicBezTo>
                    <a:cubicBezTo>
                      <a:pt x="370" y="385"/>
                      <a:pt x="465" y="325"/>
                      <a:pt x="536" y="265"/>
                    </a:cubicBezTo>
                    <a:cubicBezTo>
                      <a:pt x="572" y="218"/>
                      <a:pt x="584" y="111"/>
                      <a:pt x="525" y="51"/>
                    </a:cubicBezTo>
                    <a:cubicBezTo>
                      <a:pt x="492" y="18"/>
                      <a:pt x="448" y="0"/>
                      <a:pt x="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49" name="Google Shape;10749;p67"/>
            <p:cNvSpPr/>
            <p:nvPr/>
          </p:nvSpPr>
          <p:spPr>
            <a:xfrm>
              <a:off x="2498418" y="3245126"/>
              <a:ext cx="365627" cy="292273"/>
            </a:xfrm>
            <a:custGeom>
              <a:avLst/>
              <a:gdLst/>
              <a:ahLst/>
              <a:cxnLst/>
              <a:rect l="l" t="t" r="r" b="b"/>
              <a:pathLst>
                <a:path w="11514" h="9204" extrusionOk="0">
                  <a:moveTo>
                    <a:pt x="3727" y="0"/>
                  </a:moveTo>
                  <a:cubicBezTo>
                    <a:pt x="3156" y="0"/>
                    <a:pt x="2668" y="346"/>
                    <a:pt x="2477" y="870"/>
                  </a:cubicBezTo>
                  <a:lnTo>
                    <a:pt x="2382" y="870"/>
                  </a:lnTo>
                  <a:cubicBezTo>
                    <a:pt x="2144" y="870"/>
                    <a:pt x="1906" y="965"/>
                    <a:pt x="1751" y="1143"/>
                  </a:cubicBezTo>
                  <a:cubicBezTo>
                    <a:pt x="1703" y="1143"/>
                    <a:pt x="1656" y="1131"/>
                    <a:pt x="1608" y="1131"/>
                  </a:cubicBezTo>
                  <a:cubicBezTo>
                    <a:pt x="1036" y="1131"/>
                    <a:pt x="560" y="1608"/>
                    <a:pt x="560" y="2191"/>
                  </a:cubicBezTo>
                  <a:cubicBezTo>
                    <a:pt x="560" y="2775"/>
                    <a:pt x="1036" y="3251"/>
                    <a:pt x="1608" y="3251"/>
                  </a:cubicBezTo>
                  <a:lnTo>
                    <a:pt x="3001" y="3251"/>
                  </a:lnTo>
                  <a:cubicBezTo>
                    <a:pt x="3096" y="3251"/>
                    <a:pt x="3191" y="3156"/>
                    <a:pt x="3191" y="3048"/>
                  </a:cubicBezTo>
                  <a:cubicBezTo>
                    <a:pt x="3191" y="2953"/>
                    <a:pt x="3096" y="2858"/>
                    <a:pt x="3001" y="2858"/>
                  </a:cubicBezTo>
                  <a:lnTo>
                    <a:pt x="1608" y="2858"/>
                  </a:lnTo>
                  <a:cubicBezTo>
                    <a:pt x="1239" y="2858"/>
                    <a:pt x="941" y="2560"/>
                    <a:pt x="941" y="2191"/>
                  </a:cubicBezTo>
                  <a:cubicBezTo>
                    <a:pt x="941" y="1822"/>
                    <a:pt x="1239" y="1524"/>
                    <a:pt x="1608" y="1524"/>
                  </a:cubicBezTo>
                  <a:cubicBezTo>
                    <a:pt x="1667" y="1524"/>
                    <a:pt x="1727" y="1524"/>
                    <a:pt x="1775" y="1536"/>
                  </a:cubicBezTo>
                  <a:cubicBezTo>
                    <a:pt x="1788" y="1538"/>
                    <a:pt x="1802" y="1539"/>
                    <a:pt x="1816" y="1539"/>
                  </a:cubicBezTo>
                  <a:cubicBezTo>
                    <a:pt x="1885" y="1539"/>
                    <a:pt x="1949" y="1514"/>
                    <a:pt x="1989" y="1465"/>
                  </a:cubicBezTo>
                  <a:cubicBezTo>
                    <a:pt x="2072" y="1322"/>
                    <a:pt x="2227" y="1251"/>
                    <a:pt x="2394" y="1251"/>
                  </a:cubicBezTo>
                  <a:cubicBezTo>
                    <a:pt x="2453" y="1251"/>
                    <a:pt x="2489" y="1262"/>
                    <a:pt x="2548" y="1286"/>
                  </a:cubicBezTo>
                  <a:cubicBezTo>
                    <a:pt x="2566" y="1291"/>
                    <a:pt x="2585" y="1293"/>
                    <a:pt x="2604" y="1293"/>
                  </a:cubicBezTo>
                  <a:cubicBezTo>
                    <a:pt x="2638" y="1293"/>
                    <a:pt x="2673" y="1285"/>
                    <a:pt x="2703" y="1262"/>
                  </a:cubicBezTo>
                  <a:cubicBezTo>
                    <a:pt x="2751" y="1239"/>
                    <a:pt x="2775" y="1191"/>
                    <a:pt x="2787" y="1143"/>
                  </a:cubicBezTo>
                  <a:cubicBezTo>
                    <a:pt x="2894" y="715"/>
                    <a:pt x="3263" y="405"/>
                    <a:pt x="3715" y="405"/>
                  </a:cubicBezTo>
                  <a:cubicBezTo>
                    <a:pt x="4239" y="405"/>
                    <a:pt x="4668" y="834"/>
                    <a:pt x="4668" y="1358"/>
                  </a:cubicBezTo>
                  <a:lnTo>
                    <a:pt x="4668" y="1382"/>
                  </a:lnTo>
                  <a:lnTo>
                    <a:pt x="4668" y="1405"/>
                  </a:lnTo>
                  <a:cubicBezTo>
                    <a:pt x="4668" y="1465"/>
                    <a:pt x="4692" y="1524"/>
                    <a:pt x="4739" y="1560"/>
                  </a:cubicBezTo>
                  <a:cubicBezTo>
                    <a:pt x="4771" y="1592"/>
                    <a:pt x="4813" y="1602"/>
                    <a:pt x="4856" y="1602"/>
                  </a:cubicBezTo>
                  <a:cubicBezTo>
                    <a:pt x="4877" y="1602"/>
                    <a:pt x="4898" y="1600"/>
                    <a:pt x="4918" y="1596"/>
                  </a:cubicBezTo>
                  <a:cubicBezTo>
                    <a:pt x="4977" y="1584"/>
                    <a:pt x="5049" y="1560"/>
                    <a:pt x="5108" y="1560"/>
                  </a:cubicBezTo>
                  <a:cubicBezTo>
                    <a:pt x="5311" y="1560"/>
                    <a:pt x="5489" y="1655"/>
                    <a:pt x="5620" y="1786"/>
                  </a:cubicBezTo>
                  <a:cubicBezTo>
                    <a:pt x="5620" y="1786"/>
                    <a:pt x="5608" y="1786"/>
                    <a:pt x="5608" y="1798"/>
                  </a:cubicBezTo>
                  <a:cubicBezTo>
                    <a:pt x="5585" y="1798"/>
                    <a:pt x="5573" y="1822"/>
                    <a:pt x="5573" y="1822"/>
                  </a:cubicBezTo>
                  <a:cubicBezTo>
                    <a:pt x="5561" y="1834"/>
                    <a:pt x="5525" y="1834"/>
                    <a:pt x="5513" y="1846"/>
                  </a:cubicBezTo>
                  <a:cubicBezTo>
                    <a:pt x="5477" y="1858"/>
                    <a:pt x="5466" y="1858"/>
                    <a:pt x="5454" y="1882"/>
                  </a:cubicBezTo>
                  <a:cubicBezTo>
                    <a:pt x="5442" y="1882"/>
                    <a:pt x="5442" y="1882"/>
                    <a:pt x="5430" y="1893"/>
                  </a:cubicBezTo>
                  <a:cubicBezTo>
                    <a:pt x="5239" y="1989"/>
                    <a:pt x="5085" y="2084"/>
                    <a:pt x="4930" y="2203"/>
                  </a:cubicBezTo>
                  <a:cubicBezTo>
                    <a:pt x="4727" y="2370"/>
                    <a:pt x="4549" y="2584"/>
                    <a:pt x="4394" y="2786"/>
                  </a:cubicBezTo>
                  <a:cubicBezTo>
                    <a:pt x="4394" y="2798"/>
                    <a:pt x="4382" y="2798"/>
                    <a:pt x="4382" y="2822"/>
                  </a:cubicBezTo>
                  <a:cubicBezTo>
                    <a:pt x="4370" y="2834"/>
                    <a:pt x="4346" y="2858"/>
                    <a:pt x="4346" y="2882"/>
                  </a:cubicBezTo>
                  <a:cubicBezTo>
                    <a:pt x="4346" y="2882"/>
                    <a:pt x="4346" y="2894"/>
                    <a:pt x="4334" y="2894"/>
                  </a:cubicBezTo>
                  <a:lnTo>
                    <a:pt x="3584" y="2894"/>
                  </a:lnTo>
                  <a:cubicBezTo>
                    <a:pt x="3477" y="2894"/>
                    <a:pt x="3382" y="2977"/>
                    <a:pt x="3382" y="3084"/>
                  </a:cubicBezTo>
                  <a:cubicBezTo>
                    <a:pt x="3382" y="3191"/>
                    <a:pt x="3477" y="3275"/>
                    <a:pt x="3584" y="3275"/>
                  </a:cubicBezTo>
                  <a:lnTo>
                    <a:pt x="4096" y="3275"/>
                  </a:lnTo>
                  <a:cubicBezTo>
                    <a:pt x="4072" y="3334"/>
                    <a:pt x="4061" y="3406"/>
                    <a:pt x="4025" y="3465"/>
                  </a:cubicBezTo>
                  <a:cubicBezTo>
                    <a:pt x="3918" y="3453"/>
                    <a:pt x="3822" y="3441"/>
                    <a:pt x="3691" y="3441"/>
                  </a:cubicBezTo>
                  <a:cubicBezTo>
                    <a:pt x="3203" y="3441"/>
                    <a:pt x="2727" y="3668"/>
                    <a:pt x="2418" y="4049"/>
                  </a:cubicBezTo>
                  <a:cubicBezTo>
                    <a:pt x="2298" y="4025"/>
                    <a:pt x="2167" y="4025"/>
                    <a:pt x="2025" y="4025"/>
                  </a:cubicBezTo>
                  <a:cubicBezTo>
                    <a:pt x="917" y="4025"/>
                    <a:pt x="1" y="4930"/>
                    <a:pt x="1" y="6049"/>
                  </a:cubicBezTo>
                  <a:cubicBezTo>
                    <a:pt x="1" y="7156"/>
                    <a:pt x="917" y="8073"/>
                    <a:pt x="2025" y="8073"/>
                  </a:cubicBezTo>
                  <a:lnTo>
                    <a:pt x="3858" y="8073"/>
                  </a:lnTo>
                  <a:cubicBezTo>
                    <a:pt x="3953" y="8704"/>
                    <a:pt x="4501" y="9204"/>
                    <a:pt x="5168" y="9204"/>
                  </a:cubicBezTo>
                  <a:lnTo>
                    <a:pt x="8549" y="9204"/>
                  </a:lnTo>
                  <a:cubicBezTo>
                    <a:pt x="8656" y="9204"/>
                    <a:pt x="8740" y="9109"/>
                    <a:pt x="8740" y="9002"/>
                  </a:cubicBezTo>
                  <a:cubicBezTo>
                    <a:pt x="8740" y="8906"/>
                    <a:pt x="8656" y="8811"/>
                    <a:pt x="8549" y="8811"/>
                  </a:cubicBezTo>
                  <a:lnTo>
                    <a:pt x="5168" y="8811"/>
                  </a:lnTo>
                  <a:cubicBezTo>
                    <a:pt x="4644" y="8811"/>
                    <a:pt x="4227" y="8394"/>
                    <a:pt x="4227" y="7882"/>
                  </a:cubicBezTo>
                  <a:lnTo>
                    <a:pt x="4227" y="7859"/>
                  </a:lnTo>
                  <a:lnTo>
                    <a:pt x="4227" y="7835"/>
                  </a:lnTo>
                  <a:lnTo>
                    <a:pt x="4227" y="7811"/>
                  </a:lnTo>
                  <a:lnTo>
                    <a:pt x="4227" y="7775"/>
                  </a:lnTo>
                  <a:cubicBezTo>
                    <a:pt x="4287" y="7311"/>
                    <a:pt x="4680" y="6942"/>
                    <a:pt x="5168" y="6942"/>
                  </a:cubicBezTo>
                  <a:cubicBezTo>
                    <a:pt x="5263" y="6942"/>
                    <a:pt x="5358" y="6954"/>
                    <a:pt x="5454" y="6977"/>
                  </a:cubicBezTo>
                  <a:cubicBezTo>
                    <a:pt x="5471" y="6984"/>
                    <a:pt x="5488" y="6987"/>
                    <a:pt x="5506" y="6987"/>
                  </a:cubicBezTo>
                  <a:cubicBezTo>
                    <a:pt x="5548" y="6987"/>
                    <a:pt x="5590" y="6970"/>
                    <a:pt x="5632" y="6954"/>
                  </a:cubicBezTo>
                  <a:cubicBezTo>
                    <a:pt x="5680" y="6906"/>
                    <a:pt x="5704" y="6846"/>
                    <a:pt x="5704" y="6787"/>
                  </a:cubicBezTo>
                  <a:lnTo>
                    <a:pt x="5704" y="6775"/>
                  </a:lnTo>
                  <a:lnTo>
                    <a:pt x="5704" y="6739"/>
                  </a:lnTo>
                  <a:cubicBezTo>
                    <a:pt x="5704" y="6013"/>
                    <a:pt x="6299" y="5418"/>
                    <a:pt x="7025" y="5418"/>
                  </a:cubicBezTo>
                  <a:cubicBezTo>
                    <a:pt x="7644" y="5418"/>
                    <a:pt x="8192" y="5846"/>
                    <a:pt x="8323" y="6442"/>
                  </a:cubicBezTo>
                  <a:cubicBezTo>
                    <a:pt x="8335" y="6501"/>
                    <a:pt x="8371" y="6549"/>
                    <a:pt x="8418" y="6561"/>
                  </a:cubicBezTo>
                  <a:cubicBezTo>
                    <a:pt x="8441" y="6583"/>
                    <a:pt x="8473" y="6592"/>
                    <a:pt x="8506" y="6592"/>
                  </a:cubicBezTo>
                  <a:cubicBezTo>
                    <a:pt x="8525" y="6592"/>
                    <a:pt x="8544" y="6589"/>
                    <a:pt x="8561" y="6585"/>
                  </a:cubicBezTo>
                  <a:cubicBezTo>
                    <a:pt x="8633" y="6549"/>
                    <a:pt x="8716" y="6549"/>
                    <a:pt x="8787" y="6549"/>
                  </a:cubicBezTo>
                  <a:cubicBezTo>
                    <a:pt x="9025" y="6549"/>
                    <a:pt x="9252" y="6668"/>
                    <a:pt x="9383" y="6858"/>
                  </a:cubicBezTo>
                  <a:cubicBezTo>
                    <a:pt x="9422" y="6907"/>
                    <a:pt x="9485" y="6948"/>
                    <a:pt x="9546" y="6948"/>
                  </a:cubicBezTo>
                  <a:cubicBezTo>
                    <a:pt x="9559" y="6948"/>
                    <a:pt x="9572" y="6946"/>
                    <a:pt x="9585" y="6942"/>
                  </a:cubicBezTo>
                  <a:cubicBezTo>
                    <a:pt x="9668" y="6918"/>
                    <a:pt x="9752" y="6906"/>
                    <a:pt x="9823" y="6906"/>
                  </a:cubicBezTo>
                  <a:lnTo>
                    <a:pt x="9978" y="6906"/>
                  </a:lnTo>
                  <a:cubicBezTo>
                    <a:pt x="10216" y="6954"/>
                    <a:pt x="10442" y="7085"/>
                    <a:pt x="10573" y="7275"/>
                  </a:cubicBezTo>
                  <a:cubicBezTo>
                    <a:pt x="10692" y="7442"/>
                    <a:pt x="10764" y="7632"/>
                    <a:pt x="10764" y="7847"/>
                  </a:cubicBezTo>
                  <a:cubicBezTo>
                    <a:pt x="10764" y="8370"/>
                    <a:pt x="10335" y="8799"/>
                    <a:pt x="9811" y="8799"/>
                  </a:cubicBezTo>
                  <a:lnTo>
                    <a:pt x="9156" y="8799"/>
                  </a:lnTo>
                  <a:cubicBezTo>
                    <a:pt x="9049" y="8799"/>
                    <a:pt x="8966" y="8882"/>
                    <a:pt x="8966" y="8990"/>
                  </a:cubicBezTo>
                  <a:cubicBezTo>
                    <a:pt x="8966" y="9097"/>
                    <a:pt x="9061" y="9180"/>
                    <a:pt x="9156" y="9180"/>
                  </a:cubicBezTo>
                  <a:lnTo>
                    <a:pt x="9811" y="9180"/>
                  </a:lnTo>
                  <a:cubicBezTo>
                    <a:pt x="10561" y="9180"/>
                    <a:pt x="11157" y="8585"/>
                    <a:pt x="11157" y="7847"/>
                  </a:cubicBezTo>
                  <a:cubicBezTo>
                    <a:pt x="11157" y="7632"/>
                    <a:pt x="11109" y="7454"/>
                    <a:pt x="11038" y="7275"/>
                  </a:cubicBezTo>
                  <a:cubicBezTo>
                    <a:pt x="11347" y="6882"/>
                    <a:pt x="11514" y="6454"/>
                    <a:pt x="11514" y="6001"/>
                  </a:cubicBezTo>
                  <a:cubicBezTo>
                    <a:pt x="11514" y="4906"/>
                    <a:pt x="10621" y="4013"/>
                    <a:pt x="9514" y="4013"/>
                  </a:cubicBezTo>
                  <a:cubicBezTo>
                    <a:pt x="9395" y="4013"/>
                    <a:pt x="9276" y="4025"/>
                    <a:pt x="9156" y="4037"/>
                  </a:cubicBezTo>
                  <a:cubicBezTo>
                    <a:pt x="9133" y="3668"/>
                    <a:pt x="9037" y="3310"/>
                    <a:pt x="8859" y="2977"/>
                  </a:cubicBezTo>
                  <a:cubicBezTo>
                    <a:pt x="8834" y="2919"/>
                    <a:pt x="8770" y="2879"/>
                    <a:pt x="8697" y="2879"/>
                  </a:cubicBezTo>
                  <a:cubicBezTo>
                    <a:pt x="8664" y="2879"/>
                    <a:pt x="8630" y="2887"/>
                    <a:pt x="8597" y="2906"/>
                  </a:cubicBezTo>
                  <a:cubicBezTo>
                    <a:pt x="8502" y="2953"/>
                    <a:pt x="8466" y="3072"/>
                    <a:pt x="8525" y="3179"/>
                  </a:cubicBezTo>
                  <a:cubicBezTo>
                    <a:pt x="8680" y="3489"/>
                    <a:pt x="8775" y="3858"/>
                    <a:pt x="8775" y="4215"/>
                  </a:cubicBezTo>
                  <a:lnTo>
                    <a:pt x="8775" y="4275"/>
                  </a:lnTo>
                  <a:lnTo>
                    <a:pt x="8775" y="4287"/>
                  </a:lnTo>
                  <a:cubicBezTo>
                    <a:pt x="8775" y="4346"/>
                    <a:pt x="8799" y="4406"/>
                    <a:pt x="8847" y="4453"/>
                  </a:cubicBezTo>
                  <a:cubicBezTo>
                    <a:pt x="8879" y="4485"/>
                    <a:pt x="8921" y="4496"/>
                    <a:pt x="8963" y="4496"/>
                  </a:cubicBezTo>
                  <a:cubicBezTo>
                    <a:pt x="8984" y="4496"/>
                    <a:pt x="9006" y="4493"/>
                    <a:pt x="9025" y="4489"/>
                  </a:cubicBezTo>
                  <a:cubicBezTo>
                    <a:pt x="9180" y="4441"/>
                    <a:pt x="9335" y="4406"/>
                    <a:pt x="9502" y="4406"/>
                  </a:cubicBezTo>
                  <a:cubicBezTo>
                    <a:pt x="10395" y="4406"/>
                    <a:pt x="11109" y="5144"/>
                    <a:pt x="11109" y="6013"/>
                  </a:cubicBezTo>
                  <a:cubicBezTo>
                    <a:pt x="11109" y="6346"/>
                    <a:pt x="11026" y="6644"/>
                    <a:pt x="10847" y="6906"/>
                  </a:cubicBezTo>
                  <a:lnTo>
                    <a:pt x="10823" y="6894"/>
                  </a:lnTo>
                  <a:lnTo>
                    <a:pt x="10800" y="6858"/>
                  </a:lnTo>
                  <a:lnTo>
                    <a:pt x="10788" y="6846"/>
                  </a:lnTo>
                  <a:lnTo>
                    <a:pt x="10752" y="6823"/>
                  </a:lnTo>
                  <a:cubicBezTo>
                    <a:pt x="10514" y="6608"/>
                    <a:pt x="10204" y="6489"/>
                    <a:pt x="9871" y="6489"/>
                  </a:cubicBezTo>
                  <a:cubicBezTo>
                    <a:pt x="9799" y="6489"/>
                    <a:pt x="9740" y="6489"/>
                    <a:pt x="9668" y="6501"/>
                  </a:cubicBezTo>
                  <a:cubicBezTo>
                    <a:pt x="9454" y="6263"/>
                    <a:pt x="9156" y="6132"/>
                    <a:pt x="8835" y="6132"/>
                  </a:cubicBezTo>
                  <a:cubicBezTo>
                    <a:pt x="8787" y="6132"/>
                    <a:pt x="8728" y="6132"/>
                    <a:pt x="8680" y="6144"/>
                  </a:cubicBezTo>
                  <a:cubicBezTo>
                    <a:pt x="8585" y="5846"/>
                    <a:pt x="8383" y="5584"/>
                    <a:pt x="8144" y="5370"/>
                  </a:cubicBezTo>
                  <a:cubicBezTo>
                    <a:pt x="7847" y="5120"/>
                    <a:pt x="7466" y="4989"/>
                    <a:pt x="7073" y="4989"/>
                  </a:cubicBezTo>
                  <a:cubicBezTo>
                    <a:pt x="6204" y="4989"/>
                    <a:pt x="5466" y="5656"/>
                    <a:pt x="5382" y="6525"/>
                  </a:cubicBezTo>
                  <a:cubicBezTo>
                    <a:pt x="5335" y="6525"/>
                    <a:pt x="5275" y="6501"/>
                    <a:pt x="5227" y="6501"/>
                  </a:cubicBezTo>
                  <a:lnTo>
                    <a:pt x="4977" y="6501"/>
                  </a:lnTo>
                  <a:cubicBezTo>
                    <a:pt x="4965" y="6501"/>
                    <a:pt x="4942" y="6501"/>
                    <a:pt x="4930" y="6525"/>
                  </a:cubicBezTo>
                  <a:lnTo>
                    <a:pt x="4918" y="6525"/>
                  </a:lnTo>
                  <a:cubicBezTo>
                    <a:pt x="4906" y="6525"/>
                    <a:pt x="4882" y="6525"/>
                    <a:pt x="4870" y="6537"/>
                  </a:cubicBezTo>
                  <a:lnTo>
                    <a:pt x="4858" y="6537"/>
                  </a:lnTo>
                  <a:cubicBezTo>
                    <a:pt x="4846" y="6537"/>
                    <a:pt x="4823" y="6549"/>
                    <a:pt x="4811" y="6549"/>
                  </a:cubicBezTo>
                  <a:cubicBezTo>
                    <a:pt x="4406" y="6680"/>
                    <a:pt x="4084" y="7013"/>
                    <a:pt x="3965" y="7430"/>
                  </a:cubicBezTo>
                  <a:cubicBezTo>
                    <a:pt x="3965" y="7442"/>
                    <a:pt x="3953" y="7454"/>
                    <a:pt x="3953" y="7489"/>
                  </a:cubicBezTo>
                  <a:cubicBezTo>
                    <a:pt x="3930" y="7537"/>
                    <a:pt x="3930" y="7561"/>
                    <a:pt x="3918" y="7608"/>
                  </a:cubicBezTo>
                  <a:lnTo>
                    <a:pt x="2084" y="7608"/>
                  </a:lnTo>
                  <a:cubicBezTo>
                    <a:pt x="1191" y="7608"/>
                    <a:pt x="453" y="6882"/>
                    <a:pt x="453" y="5965"/>
                  </a:cubicBezTo>
                  <a:cubicBezTo>
                    <a:pt x="453" y="5072"/>
                    <a:pt x="1179" y="4334"/>
                    <a:pt x="2084" y="4334"/>
                  </a:cubicBezTo>
                  <a:cubicBezTo>
                    <a:pt x="2227" y="4334"/>
                    <a:pt x="2370" y="4346"/>
                    <a:pt x="2501" y="4394"/>
                  </a:cubicBezTo>
                  <a:cubicBezTo>
                    <a:pt x="2515" y="4396"/>
                    <a:pt x="2529" y="4397"/>
                    <a:pt x="2542" y="4397"/>
                  </a:cubicBezTo>
                  <a:cubicBezTo>
                    <a:pt x="2611" y="4397"/>
                    <a:pt x="2675" y="4372"/>
                    <a:pt x="2715" y="4322"/>
                  </a:cubicBezTo>
                  <a:cubicBezTo>
                    <a:pt x="2953" y="3977"/>
                    <a:pt x="3334" y="3763"/>
                    <a:pt x="3751" y="3763"/>
                  </a:cubicBezTo>
                  <a:cubicBezTo>
                    <a:pt x="3894" y="3763"/>
                    <a:pt x="4025" y="3787"/>
                    <a:pt x="4156" y="3822"/>
                  </a:cubicBezTo>
                  <a:cubicBezTo>
                    <a:pt x="4177" y="3833"/>
                    <a:pt x="4201" y="3839"/>
                    <a:pt x="4225" y="3839"/>
                  </a:cubicBezTo>
                  <a:cubicBezTo>
                    <a:pt x="4255" y="3839"/>
                    <a:pt x="4284" y="3830"/>
                    <a:pt x="4311" y="3810"/>
                  </a:cubicBezTo>
                  <a:cubicBezTo>
                    <a:pt x="4346" y="3787"/>
                    <a:pt x="4382" y="3739"/>
                    <a:pt x="4394" y="3691"/>
                  </a:cubicBezTo>
                  <a:cubicBezTo>
                    <a:pt x="4442" y="3501"/>
                    <a:pt x="4513" y="3322"/>
                    <a:pt x="4608" y="3144"/>
                  </a:cubicBezTo>
                  <a:cubicBezTo>
                    <a:pt x="4608" y="3144"/>
                    <a:pt x="4620" y="3132"/>
                    <a:pt x="4620" y="3108"/>
                  </a:cubicBezTo>
                  <a:cubicBezTo>
                    <a:pt x="4906" y="2596"/>
                    <a:pt x="5394" y="2191"/>
                    <a:pt x="5977" y="2024"/>
                  </a:cubicBezTo>
                  <a:lnTo>
                    <a:pt x="5989" y="2024"/>
                  </a:lnTo>
                  <a:cubicBezTo>
                    <a:pt x="6180" y="1977"/>
                    <a:pt x="6370" y="1953"/>
                    <a:pt x="6573" y="1953"/>
                  </a:cubicBezTo>
                  <a:cubicBezTo>
                    <a:pt x="7192" y="1953"/>
                    <a:pt x="7775" y="2203"/>
                    <a:pt x="8204" y="2667"/>
                  </a:cubicBezTo>
                  <a:cubicBezTo>
                    <a:pt x="8243" y="2706"/>
                    <a:pt x="8295" y="2727"/>
                    <a:pt x="8349" y="2727"/>
                  </a:cubicBezTo>
                  <a:cubicBezTo>
                    <a:pt x="8394" y="2727"/>
                    <a:pt x="8440" y="2712"/>
                    <a:pt x="8478" y="2679"/>
                  </a:cubicBezTo>
                  <a:cubicBezTo>
                    <a:pt x="8549" y="2608"/>
                    <a:pt x="8561" y="2489"/>
                    <a:pt x="8490" y="2417"/>
                  </a:cubicBezTo>
                  <a:cubicBezTo>
                    <a:pt x="8002" y="1893"/>
                    <a:pt x="7299" y="1584"/>
                    <a:pt x="6573" y="1584"/>
                  </a:cubicBezTo>
                  <a:cubicBezTo>
                    <a:pt x="6370" y="1584"/>
                    <a:pt x="6192" y="1596"/>
                    <a:pt x="6013" y="1643"/>
                  </a:cubicBezTo>
                  <a:cubicBezTo>
                    <a:pt x="5823" y="1322"/>
                    <a:pt x="5501" y="1143"/>
                    <a:pt x="5120" y="1143"/>
                  </a:cubicBezTo>
                  <a:lnTo>
                    <a:pt x="5049" y="1143"/>
                  </a:lnTo>
                  <a:cubicBezTo>
                    <a:pt x="4965" y="489"/>
                    <a:pt x="4394" y="0"/>
                    <a:pt x="3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50" name="Google Shape;10750;p67"/>
            <p:cNvGrpSpPr/>
            <p:nvPr/>
          </p:nvGrpSpPr>
          <p:grpSpPr>
            <a:xfrm>
              <a:off x="3588440" y="3258368"/>
              <a:ext cx="364484" cy="262423"/>
              <a:chOff x="3588440" y="3258368"/>
              <a:chExt cx="364484" cy="262423"/>
            </a:xfrm>
            <a:solidFill>
              <a:srgbClr val="000000"/>
            </a:solidFill>
          </p:grpSpPr>
          <p:sp>
            <p:nvSpPr>
              <p:cNvPr id="10751" name="Google Shape;10751;p67"/>
              <p:cNvSpPr/>
              <p:nvPr/>
            </p:nvSpPr>
            <p:spPr>
              <a:xfrm>
                <a:off x="3588440" y="3258368"/>
                <a:ext cx="364484" cy="262423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8264" extrusionOk="0">
                    <a:moveTo>
                      <a:pt x="1965" y="345"/>
                    </a:moveTo>
                    <a:cubicBezTo>
                      <a:pt x="2024" y="345"/>
                      <a:pt x="2072" y="393"/>
                      <a:pt x="2072" y="453"/>
                    </a:cubicBezTo>
                    <a:lnTo>
                      <a:pt x="2072" y="810"/>
                    </a:lnTo>
                    <a:lnTo>
                      <a:pt x="1346" y="810"/>
                    </a:lnTo>
                    <a:lnTo>
                      <a:pt x="1346" y="453"/>
                    </a:lnTo>
                    <a:cubicBezTo>
                      <a:pt x="1346" y="393"/>
                      <a:pt x="1381" y="345"/>
                      <a:pt x="1441" y="345"/>
                    </a:cubicBezTo>
                    <a:close/>
                    <a:moveTo>
                      <a:pt x="10311" y="1191"/>
                    </a:moveTo>
                    <a:cubicBezTo>
                      <a:pt x="10371" y="1191"/>
                      <a:pt x="10418" y="1238"/>
                      <a:pt x="10418" y="1298"/>
                    </a:cubicBezTo>
                    <a:lnTo>
                      <a:pt x="10418" y="1631"/>
                    </a:lnTo>
                    <a:lnTo>
                      <a:pt x="9037" y="1631"/>
                    </a:lnTo>
                    <a:lnTo>
                      <a:pt x="9037" y="1298"/>
                    </a:lnTo>
                    <a:cubicBezTo>
                      <a:pt x="9037" y="1238"/>
                      <a:pt x="9085" y="1191"/>
                      <a:pt x="9144" y="1191"/>
                    </a:cubicBezTo>
                    <a:close/>
                    <a:moveTo>
                      <a:pt x="1453" y="0"/>
                    </a:moveTo>
                    <a:cubicBezTo>
                      <a:pt x="1215" y="0"/>
                      <a:pt x="1012" y="203"/>
                      <a:pt x="1012" y="453"/>
                    </a:cubicBezTo>
                    <a:lnTo>
                      <a:pt x="1012" y="810"/>
                    </a:lnTo>
                    <a:lnTo>
                      <a:pt x="858" y="810"/>
                    </a:lnTo>
                    <a:cubicBezTo>
                      <a:pt x="667" y="810"/>
                      <a:pt x="477" y="881"/>
                      <a:pt x="322" y="1000"/>
                    </a:cubicBezTo>
                    <a:cubicBezTo>
                      <a:pt x="250" y="1060"/>
                      <a:pt x="238" y="1167"/>
                      <a:pt x="298" y="1238"/>
                    </a:cubicBezTo>
                    <a:cubicBezTo>
                      <a:pt x="334" y="1282"/>
                      <a:pt x="388" y="1308"/>
                      <a:pt x="441" y="1308"/>
                    </a:cubicBezTo>
                    <a:cubicBezTo>
                      <a:pt x="475" y="1308"/>
                      <a:pt x="508" y="1297"/>
                      <a:pt x="536" y="1274"/>
                    </a:cubicBezTo>
                    <a:cubicBezTo>
                      <a:pt x="663" y="1170"/>
                      <a:pt x="790" y="1154"/>
                      <a:pt x="914" y="1154"/>
                    </a:cubicBezTo>
                    <a:cubicBezTo>
                      <a:pt x="966" y="1154"/>
                      <a:pt x="1018" y="1157"/>
                      <a:pt x="1070" y="1157"/>
                    </a:cubicBezTo>
                    <a:cubicBezTo>
                      <a:pt x="1090" y="1157"/>
                      <a:pt x="1111" y="1156"/>
                      <a:pt x="1131" y="1155"/>
                    </a:cubicBezTo>
                    <a:lnTo>
                      <a:pt x="2560" y="1155"/>
                    </a:lnTo>
                    <a:cubicBezTo>
                      <a:pt x="2846" y="1155"/>
                      <a:pt x="3060" y="1369"/>
                      <a:pt x="3060" y="1655"/>
                    </a:cubicBezTo>
                    <a:lnTo>
                      <a:pt x="3060" y="2310"/>
                    </a:lnTo>
                    <a:cubicBezTo>
                      <a:pt x="3060" y="2405"/>
                      <a:pt x="3144" y="2477"/>
                      <a:pt x="3227" y="2477"/>
                    </a:cubicBezTo>
                    <a:cubicBezTo>
                      <a:pt x="3322" y="2477"/>
                      <a:pt x="3394" y="2405"/>
                      <a:pt x="3394" y="2310"/>
                    </a:cubicBezTo>
                    <a:lnTo>
                      <a:pt x="3394" y="1965"/>
                    </a:lnTo>
                    <a:lnTo>
                      <a:pt x="10656" y="1965"/>
                    </a:lnTo>
                    <a:cubicBezTo>
                      <a:pt x="10918" y="1988"/>
                      <a:pt x="11133" y="2203"/>
                      <a:pt x="11133" y="2477"/>
                    </a:cubicBezTo>
                    <a:lnTo>
                      <a:pt x="11133" y="2679"/>
                    </a:lnTo>
                    <a:lnTo>
                      <a:pt x="10835" y="2679"/>
                    </a:lnTo>
                    <a:cubicBezTo>
                      <a:pt x="10740" y="2679"/>
                      <a:pt x="10668" y="2762"/>
                      <a:pt x="10668" y="2846"/>
                    </a:cubicBezTo>
                    <a:cubicBezTo>
                      <a:pt x="10668" y="2941"/>
                      <a:pt x="10740" y="3012"/>
                      <a:pt x="10835" y="3012"/>
                    </a:cubicBezTo>
                    <a:lnTo>
                      <a:pt x="11133" y="3012"/>
                    </a:lnTo>
                    <a:lnTo>
                      <a:pt x="11133" y="7072"/>
                    </a:lnTo>
                    <a:lnTo>
                      <a:pt x="10347" y="7072"/>
                    </a:lnTo>
                    <a:cubicBezTo>
                      <a:pt x="10085" y="7072"/>
                      <a:pt x="9882" y="6870"/>
                      <a:pt x="9882" y="6608"/>
                    </a:cubicBezTo>
                    <a:lnTo>
                      <a:pt x="9882" y="3489"/>
                    </a:lnTo>
                    <a:cubicBezTo>
                      <a:pt x="9882" y="3274"/>
                      <a:pt x="10013" y="3096"/>
                      <a:pt x="10216" y="3036"/>
                    </a:cubicBezTo>
                    <a:cubicBezTo>
                      <a:pt x="10299" y="3012"/>
                      <a:pt x="10347" y="2917"/>
                      <a:pt x="10323" y="2834"/>
                    </a:cubicBezTo>
                    <a:cubicBezTo>
                      <a:pt x="10302" y="2750"/>
                      <a:pt x="10235" y="2713"/>
                      <a:pt x="10155" y="2713"/>
                    </a:cubicBezTo>
                    <a:cubicBezTo>
                      <a:pt x="10144" y="2713"/>
                      <a:pt x="10132" y="2713"/>
                      <a:pt x="10121" y="2715"/>
                    </a:cubicBezTo>
                    <a:cubicBezTo>
                      <a:pt x="9787" y="2822"/>
                      <a:pt x="9561" y="3131"/>
                      <a:pt x="9561" y="3489"/>
                    </a:cubicBezTo>
                    <a:lnTo>
                      <a:pt x="9561" y="6608"/>
                    </a:lnTo>
                    <a:cubicBezTo>
                      <a:pt x="9561" y="7061"/>
                      <a:pt x="9918" y="7418"/>
                      <a:pt x="10359" y="7418"/>
                    </a:cubicBezTo>
                    <a:lnTo>
                      <a:pt x="11145" y="7418"/>
                    </a:lnTo>
                    <a:cubicBezTo>
                      <a:pt x="11145" y="7703"/>
                      <a:pt x="10918" y="7918"/>
                      <a:pt x="10644" y="7918"/>
                    </a:cubicBezTo>
                    <a:lnTo>
                      <a:pt x="3239" y="7918"/>
                    </a:lnTo>
                    <a:cubicBezTo>
                      <a:pt x="3322" y="7823"/>
                      <a:pt x="3382" y="7715"/>
                      <a:pt x="3394" y="7584"/>
                    </a:cubicBezTo>
                    <a:cubicBezTo>
                      <a:pt x="3405" y="7489"/>
                      <a:pt x="3346" y="7406"/>
                      <a:pt x="3263" y="7370"/>
                    </a:cubicBezTo>
                    <a:cubicBezTo>
                      <a:pt x="3254" y="7369"/>
                      <a:pt x="3246" y="7369"/>
                      <a:pt x="3238" y="7369"/>
                    </a:cubicBezTo>
                    <a:cubicBezTo>
                      <a:pt x="3153" y="7369"/>
                      <a:pt x="3081" y="7425"/>
                      <a:pt x="3048" y="7501"/>
                    </a:cubicBezTo>
                    <a:cubicBezTo>
                      <a:pt x="3013" y="7739"/>
                      <a:pt x="2798" y="7906"/>
                      <a:pt x="2548" y="7906"/>
                    </a:cubicBezTo>
                    <a:lnTo>
                      <a:pt x="762" y="7906"/>
                    </a:lnTo>
                    <a:cubicBezTo>
                      <a:pt x="500" y="7882"/>
                      <a:pt x="322" y="7656"/>
                      <a:pt x="322" y="7406"/>
                    </a:cubicBezTo>
                    <a:lnTo>
                      <a:pt x="322" y="2619"/>
                    </a:lnTo>
                    <a:lnTo>
                      <a:pt x="322" y="1727"/>
                    </a:lnTo>
                    <a:cubicBezTo>
                      <a:pt x="322" y="1643"/>
                      <a:pt x="250" y="1572"/>
                      <a:pt x="167" y="1572"/>
                    </a:cubicBezTo>
                    <a:cubicBezTo>
                      <a:pt x="72" y="1572"/>
                      <a:pt x="0" y="1643"/>
                      <a:pt x="0" y="1727"/>
                    </a:cubicBezTo>
                    <a:lnTo>
                      <a:pt x="0" y="7418"/>
                    </a:lnTo>
                    <a:cubicBezTo>
                      <a:pt x="0" y="7834"/>
                      <a:pt x="310" y="8192"/>
                      <a:pt x="703" y="8251"/>
                    </a:cubicBezTo>
                    <a:cubicBezTo>
                      <a:pt x="715" y="8251"/>
                      <a:pt x="738" y="8251"/>
                      <a:pt x="762" y="8263"/>
                    </a:cubicBezTo>
                    <a:lnTo>
                      <a:pt x="10633" y="8263"/>
                    </a:lnTo>
                    <a:cubicBezTo>
                      <a:pt x="11109" y="8263"/>
                      <a:pt x="11478" y="7882"/>
                      <a:pt x="11478" y="7418"/>
                    </a:cubicBezTo>
                    <a:lnTo>
                      <a:pt x="11478" y="2477"/>
                    </a:lnTo>
                    <a:cubicBezTo>
                      <a:pt x="11478" y="2060"/>
                      <a:pt x="11168" y="1703"/>
                      <a:pt x="10764" y="1643"/>
                    </a:cubicBezTo>
                    <a:lnTo>
                      <a:pt x="10764" y="1298"/>
                    </a:lnTo>
                    <a:cubicBezTo>
                      <a:pt x="10764" y="1060"/>
                      <a:pt x="10573" y="857"/>
                      <a:pt x="10311" y="857"/>
                    </a:cubicBezTo>
                    <a:lnTo>
                      <a:pt x="9144" y="857"/>
                    </a:lnTo>
                    <a:cubicBezTo>
                      <a:pt x="8906" y="857"/>
                      <a:pt x="8692" y="1048"/>
                      <a:pt x="8692" y="1298"/>
                    </a:cubicBezTo>
                    <a:lnTo>
                      <a:pt x="8692" y="1631"/>
                    </a:lnTo>
                    <a:lnTo>
                      <a:pt x="8216" y="1631"/>
                    </a:lnTo>
                    <a:lnTo>
                      <a:pt x="7858" y="857"/>
                    </a:lnTo>
                    <a:cubicBezTo>
                      <a:pt x="7727" y="584"/>
                      <a:pt x="7454" y="405"/>
                      <a:pt x="7156" y="405"/>
                    </a:cubicBezTo>
                    <a:lnTo>
                      <a:pt x="5775" y="405"/>
                    </a:lnTo>
                    <a:cubicBezTo>
                      <a:pt x="5525" y="405"/>
                      <a:pt x="5287" y="524"/>
                      <a:pt x="5132" y="738"/>
                    </a:cubicBezTo>
                    <a:cubicBezTo>
                      <a:pt x="5072" y="810"/>
                      <a:pt x="5108" y="917"/>
                      <a:pt x="5179" y="976"/>
                    </a:cubicBezTo>
                    <a:cubicBezTo>
                      <a:pt x="5205" y="997"/>
                      <a:pt x="5234" y="1006"/>
                      <a:pt x="5264" y="1006"/>
                    </a:cubicBezTo>
                    <a:cubicBezTo>
                      <a:pt x="5320" y="1006"/>
                      <a:pt x="5379" y="975"/>
                      <a:pt x="5418" y="929"/>
                    </a:cubicBezTo>
                    <a:cubicBezTo>
                      <a:pt x="5489" y="810"/>
                      <a:pt x="5632" y="750"/>
                      <a:pt x="5775" y="750"/>
                    </a:cubicBezTo>
                    <a:lnTo>
                      <a:pt x="7156" y="750"/>
                    </a:lnTo>
                    <a:cubicBezTo>
                      <a:pt x="7323" y="750"/>
                      <a:pt x="7489" y="857"/>
                      <a:pt x="7561" y="1000"/>
                    </a:cubicBezTo>
                    <a:lnTo>
                      <a:pt x="7858" y="1631"/>
                    </a:lnTo>
                    <a:lnTo>
                      <a:pt x="5096" y="1631"/>
                    </a:lnTo>
                    <a:lnTo>
                      <a:pt x="5156" y="1512"/>
                    </a:lnTo>
                    <a:cubicBezTo>
                      <a:pt x="5191" y="1417"/>
                      <a:pt x="5156" y="1310"/>
                      <a:pt x="5060" y="1286"/>
                    </a:cubicBezTo>
                    <a:cubicBezTo>
                      <a:pt x="5034" y="1273"/>
                      <a:pt x="5008" y="1267"/>
                      <a:pt x="4984" y="1267"/>
                    </a:cubicBezTo>
                    <a:cubicBezTo>
                      <a:pt x="4918" y="1267"/>
                      <a:pt x="4860" y="1309"/>
                      <a:pt x="4834" y="1369"/>
                    </a:cubicBezTo>
                    <a:lnTo>
                      <a:pt x="4715" y="1631"/>
                    </a:lnTo>
                    <a:lnTo>
                      <a:pt x="3417" y="1631"/>
                    </a:lnTo>
                    <a:cubicBezTo>
                      <a:pt x="3405" y="1179"/>
                      <a:pt x="3036" y="810"/>
                      <a:pt x="2572" y="810"/>
                    </a:cubicBezTo>
                    <a:lnTo>
                      <a:pt x="2429" y="810"/>
                    </a:lnTo>
                    <a:lnTo>
                      <a:pt x="2429" y="453"/>
                    </a:lnTo>
                    <a:cubicBezTo>
                      <a:pt x="2429" y="214"/>
                      <a:pt x="2227" y="0"/>
                      <a:pt x="19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2" name="Google Shape;10752;p67"/>
              <p:cNvSpPr/>
              <p:nvPr/>
            </p:nvSpPr>
            <p:spPr>
              <a:xfrm>
                <a:off x="3685992" y="3347949"/>
                <a:ext cx="10606" cy="13349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204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56"/>
                    </a:cubicBezTo>
                    <a:lnTo>
                      <a:pt x="0" y="4049"/>
                    </a:lnTo>
                    <a:cubicBezTo>
                      <a:pt x="0" y="4132"/>
                      <a:pt x="72" y="4204"/>
                      <a:pt x="155" y="4204"/>
                    </a:cubicBezTo>
                    <a:cubicBezTo>
                      <a:pt x="250" y="4204"/>
                      <a:pt x="322" y="4132"/>
                      <a:pt x="322" y="4049"/>
                    </a:cubicBezTo>
                    <a:lnTo>
                      <a:pt x="322" y="156"/>
                    </a:lnTo>
                    <a:cubicBezTo>
                      <a:pt x="333" y="84"/>
                      <a:pt x="250" y="1"/>
                      <a:pt x="1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3" name="Google Shape;10753;p67"/>
              <p:cNvSpPr/>
              <p:nvPr/>
            </p:nvSpPr>
            <p:spPr>
              <a:xfrm>
                <a:off x="3862549" y="3329785"/>
                <a:ext cx="40107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966" extrusionOk="0">
                    <a:moveTo>
                      <a:pt x="760" y="0"/>
                    </a:moveTo>
                    <a:cubicBezTo>
                      <a:pt x="704" y="0"/>
                      <a:pt x="646" y="27"/>
                      <a:pt x="608" y="73"/>
                    </a:cubicBezTo>
                    <a:cubicBezTo>
                      <a:pt x="548" y="144"/>
                      <a:pt x="584" y="251"/>
                      <a:pt x="655" y="311"/>
                    </a:cubicBezTo>
                    <a:cubicBezTo>
                      <a:pt x="786" y="406"/>
                      <a:pt x="715" y="621"/>
                      <a:pt x="548" y="621"/>
                    </a:cubicBezTo>
                    <a:cubicBezTo>
                      <a:pt x="441" y="621"/>
                      <a:pt x="357" y="537"/>
                      <a:pt x="381" y="418"/>
                    </a:cubicBezTo>
                    <a:cubicBezTo>
                      <a:pt x="405" y="323"/>
                      <a:pt x="346" y="240"/>
                      <a:pt x="250" y="228"/>
                    </a:cubicBezTo>
                    <a:cubicBezTo>
                      <a:pt x="243" y="227"/>
                      <a:pt x="236" y="226"/>
                      <a:pt x="229" y="226"/>
                    </a:cubicBezTo>
                    <a:cubicBezTo>
                      <a:pt x="151" y="226"/>
                      <a:pt x="71" y="282"/>
                      <a:pt x="60" y="359"/>
                    </a:cubicBezTo>
                    <a:cubicBezTo>
                      <a:pt x="0" y="692"/>
                      <a:pt x="238" y="966"/>
                      <a:pt x="560" y="966"/>
                    </a:cubicBezTo>
                    <a:cubicBezTo>
                      <a:pt x="1060" y="954"/>
                      <a:pt x="1262" y="323"/>
                      <a:pt x="846" y="25"/>
                    </a:cubicBezTo>
                    <a:cubicBezTo>
                      <a:pt x="820" y="8"/>
                      <a:pt x="791" y="0"/>
                      <a:pt x="7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4" name="Google Shape;10754;p67"/>
              <p:cNvSpPr/>
              <p:nvPr/>
            </p:nvSpPr>
            <p:spPr>
              <a:xfrm>
                <a:off x="3703743" y="3323942"/>
                <a:ext cx="183417" cy="182083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734" extrusionOk="0">
                    <a:moveTo>
                      <a:pt x="2879" y="1"/>
                    </a:moveTo>
                    <a:cubicBezTo>
                      <a:pt x="2275" y="1"/>
                      <a:pt x="1659" y="191"/>
                      <a:pt x="1120" y="614"/>
                    </a:cubicBezTo>
                    <a:cubicBezTo>
                      <a:pt x="1048" y="674"/>
                      <a:pt x="1025" y="781"/>
                      <a:pt x="1084" y="852"/>
                    </a:cubicBezTo>
                    <a:cubicBezTo>
                      <a:pt x="1119" y="901"/>
                      <a:pt x="1170" y="925"/>
                      <a:pt x="1220" y="925"/>
                    </a:cubicBezTo>
                    <a:cubicBezTo>
                      <a:pt x="1257" y="925"/>
                      <a:pt x="1292" y="913"/>
                      <a:pt x="1322" y="888"/>
                    </a:cubicBezTo>
                    <a:cubicBezTo>
                      <a:pt x="1801" y="509"/>
                      <a:pt x="2346" y="339"/>
                      <a:pt x="2879" y="339"/>
                    </a:cubicBezTo>
                    <a:cubicBezTo>
                      <a:pt x="4191" y="339"/>
                      <a:pt x="5430" y="1370"/>
                      <a:pt x="5430" y="2876"/>
                    </a:cubicBezTo>
                    <a:cubicBezTo>
                      <a:pt x="5430" y="3472"/>
                      <a:pt x="5228" y="4055"/>
                      <a:pt x="4835" y="4507"/>
                    </a:cubicBezTo>
                    <a:cubicBezTo>
                      <a:pt x="4346" y="5079"/>
                      <a:pt x="3644" y="5412"/>
                      <a:pt x="2894" y="5412"/>
                    </a:cubicBezTo>
                    <a:cubicBezTo>
                      <a:pt x="1489" y="5412"/>
                      <a:pt x="346" y="4269"/>
                      <a:pt x="346" y="2864"/>
                    </a:cubicBezTo>
                    <a:cubicBezTo>
                      <a:pt x="346" y="2305"/>
                      <a:pt x="525" y="1769"/>
                      <a:pt x="870" y="1316"/>
                    </a:cubicBezTo>
                    <a:cubicBezTo>
                      <a:pt x="929" y="1245"/>
                      <a:pt x="906" y="1138"/>
                      <a:pt x="834" y="1078"/>
                    </a:cubicBezTo>
                    <a:cubicBezTo>
                      <a:pt x="804" y="1054"/>
                      <a:pt x="768" y="1041"/>
                      <a:pt x="732" y="1041"/>
                    </a:cubicBezTo>
                    <a:cubicBezTo>
                      <a:pt x="682" y="1041"/>
                      <a:pt x="631" y="1065"/>
                      <a:pt x="596" y="1114"/>
                    </a:cubicBezTo>
                    <a:cubicBezTo>
                      <a:pt x="203" y="1614"/>
                      <a:pt x="1" y="2221"/>
                      <a:pt x="1" y="2852"/>
                    </a:cubicBezTo>
                    <a:cubicBezTo>
                      <a:pt x="1" y="4448"/>
                      <a:pt x="1298" y="5734"/>
                      <a:pt x="2882" y="5734"/>
                    </a:cubicBezTo>
                    <a:cubicBezTo>
                      <a:pt x="3751" y="5734"/>
                      <a:pt x="4549" y="5365"/>
                      <a:pt x="5108" y="4698"/>
                    </a:cubicBezTo>
                    <a:cubicBezTo>
                      <a:pt x="5537" y="4174"/>
                      <a:pt x="5775" y="3519"/>
                      <a:pt x="5775" y="2852"/>
                    </a:cubicBezTo>
                    <a:cubicBezTo>
                      <a:pt x="5775" y="1158"/>
                      <a:pt x="4365" y="1"/>
                      <a:pt x="28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5" name="Google Shape;10755;p67"/>
              <p:cNvSpPr/>
              <p:nvPr/>
            </p:nvSpPr>
            <p:spPr>
              <a:xfrm>
                <a:off x="3733624" y="3358174"/>
                <a:ext cx="138039" cy="114667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611" extrusionOk="0">
                    <a:moveTo>
                      <a:pt x="1965" y="0"/>
                    </a:moveTo>
                    <a:cubicBezTo>
                      <a:pt x="846" y="0"/>
                      <a:pt x="0" y="1000"/>
                      <a:pt x="179" y="2096"/>
                    </a:cubicBezTo>
                    <a:cubicBezTo>
                      <a:pt x="190" y="2183"/>
                      <a:pt x="270" y="2240"/>
                      <a:pt x="348" y="2240"/>
                    </a:cubicBezTo>
                    <a:cubicBezTo>
                      <a:pt x="355" y="2240"/>
                      <a:pt x="362" y="2240"/>
                      <a:pt x="369" y="2239"/>
                    </a:cubicBezTo>
                    <a:cubicBezTo>
                      <a:pt x="465" y="2215"/>
                      <a:pt x="524" y="2132"/>
                      <a:pt x="500" y="2036"/>
                    </a:cubicBezTo>
                    <a:cubicBezTo>
                      <a:pt x="347" y="1083"/>
                      <a:pt x="1112" y="331"/>
                      <a:pt x="1952" y="331"/>
                    </a:cubicBezTo>
                    <a:cubicBezTo>
                      <a:pt x="2288" y="331"/>
                      <a:pt x="2635" y="451"/>
                      <a:pt x="2941" y="727"/>
                    </a:cubicBezTo>
                    <a:cubicBezTo>
                      <a:pt x="3525" y="1262"/>
                      <a:pt x="3572" y="2191"/>
                      <a:pt x="3013" y="2798"/>
                    </a:cubicBezTo>
                    <a:cubicBezTo>
                      <a:pt x="2727" y="3116"/>
                      <a:pt x="2334" y="3271"/>
                      <a:pt x="1942" y="3271"/>
                    </a:cubicBezTo>
                    <a:cubicBezTo>
                      <a:pt x="1468" y="3271"/>
                      <a:pt x="995" y="3045"/>
                      <a:pt x="715" y="2608"/>
                    </a:cubicBezTo>
                    <a:cubicBezTo>
                      <a:pt x="684" y="2561"/>
                      <a:pt x="623" y="2530"/>
                      <a:pt x="564" y="2530"/>
                    </a:cubicBezTo>
                    <a:cubicBezTo>
                      <a:pt x="533" y="2530"/>
                      <a:pt x="502" y="2539"/>
                      <a:pt x="477" y="2560"/>
                    </a:cubicBezTo>
                    <a:cubicBezTo>
                      <a:pt x="393" y="2608"/>
                      <a:pt x="369" y="2727"/>
                      <a:pt x="429" y="2798"/>
                    </a:cubicBezTo>
                    <a:cubicBezTo>
                      <a:pt x="780" y="3337"/>
                      <a:pt x="1353" y="3611"/>
                      <a:pt x="1934" y="3611"/>
                    </a:cubicBezTo>
                    <a:cubicBezTo>
                      <a:pt x="2418" y="3611"/>
                      <a:pt x="2906" y="3421"/>
                      <a:pt x="3274" y="3036"/>
                    </a:cubicBezTo>
                    <a:cubicBezTo>
                      <a:pt x="4346" y="1882"/>
                      <a:pt x="3525" y="0"/>
                      <a:pt x="19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6" name="Google Shape;10756;p67"/>
              <p:cNvSpPr/>
              <p:nvPr/>
            </p:nvSpPr>
            <p:spPr>
              <a:xfrm>
                <a:off x="3777478" y="3386087"/>
                <a:ext cx="51062" cy="43282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63" extrusionOk="0">
                    <a:moveTo>
                      <a:pt x="772" y="1"/>
                    </a:moveTo>
                    <a:cubicBezTo>
                      <a:pt x="765" y="1"/>
                      <a:pt x="758" y="1"/>
                      <a:pt x="750" y="2"/>
                    </a:cubicBezTo>
                    <a:cubicBezTo>
                      <a:pt x="215" y="110"/>
                      <a:pt x="0" y="776"/>
                      <a:pt x="393" y="1157"/>
                    </a:cubicBezTo>
                    <a:cubicBezTo>
                      <a:pt x="524" y="1294"/>
                      <a:pt x="697" y="1363"/>
                      <a:pt x="871" y="1363"/>
                    </a:cubicBezTo>
                    <a:cubicBezTo>
                      <a:pt x="1045" y="1363"/>
                      <a:pt x="1221" y="1294"/>
                      <a:pt x="1358" y="1157"/>
                    </a:cubicBezTo>
                    <a:cubicBezTo>
                      <a:pt x="1560" y="919"/>
                      <a:pt x="1608" y="610"/>
                      <a:pt x="1489" y="360"/>
                    </a:cubicBezTo>
                    <a:cubicBezTo>
                      <a:pt x="1457" y="296"/>
                      <a:pt x="1404" y="264"/>
                      <a:pt x="1348" y="264"/>
                    </a:cubicBezTo>
                    <a:cubicBezTo>
                      <a:pt x="1319" y="264"/>
                      <a:pt x="1290" y="272"/>
                      <a:pt x="1262" y="288"/>
                    </a:cubicBezTo>
                    <a:cubicBezTo>
                      <a:pt x="1179" y="324"/>
                      <a:pt x="1143" y="431"/>
                      <a:pt x="1191" y="502"/>
                    </a:cubicBezTo>
                    <a:cubicBezTo>
                      <a:pt x="1251" y="633"/>
                      <a:pt x="1239" y="788"/>
                      <a:pt x="1120" y="907"/>
                    </a:cubicBezTo>
                    <a:cubicBezTo>
                      <a:pt x="1054" y="973"/>
                      <a:pt x="965" y="1006"/>
                      <a:pt x="875" y="1006"/>
                    </a:cubicBezTo>
                    <a:cubicBezTo>
                      <a:pt x="786" y="1006"/>
                      <a:pt x="697" y="973"/>
                      <a:pt x="631" y="907"/>
                    </a:cubicBezTo>
                    <a:cubicBezTo>
                      <a:pt x="429" y="717"/>
                      <a:pt x="536" y="372"/>
                      <a:pt x="810" y="324"/>
                    </a:cubicBezTo>
                    <a:cubicBezTo>
                      <a:pt x="893" y="312"/>
                      <a:pt x="953" y="229"/>
                      <a:pt x="941" y="133"/>
                    </a:cubicBezTo>
                    <a:cubicBezTo>
                      <a:pt x="930" y="57"/>
                      <a:pt x="850" y="1"/>
                      <a:pt x="7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57" name="Google Shape;10757;p67"/>
            <p:cNvSpPr/>
            <p:nvPr/>
          </p:nvSpPr>
          <p:spPr>
            <a:xfrm>
              <a:off x="5263326" y="3229852"/>
              <a:ext cx="323298" cy="320789"/>
            </a:xfrm>
            <a:custGeom>
              <a:avLst/>
              <a:gdLst/>
              <a:ahLst/>
              <a:cxnLst/>
              <a:rect l="l" t="t" r="r" b="b"/>
              <a:pathLst>
                <a:path w="10181" h="10102" extrusionOk="0">
                  <a:moveTo>
                    <a:pt x="2632" y="410"/>
                  </a:moveTo>
                  <a:lnTo>
                    <a:pt x="4085" y="2863"/>
                  </a:lnTo>
                  <a:lnTo>
                    <a:pt x="3311" y="3327"/>
                  </a:lnTo>
                  <a:lnTo>
                    <a:pt x="1858" y="874"/>
                  </a:lnTo>
                  <a:lnTo>
                    <a:pt x="2632" y="410"/>
                  </a:lnTo>
                  <a:close/>
                  <a:moveTo>
                    <a:pt x="2715" y="0"/>
                  </a:moveTo>
                  <a:cubicBezTo>
                    <a:pt x="2684" y="0"/>
                    <a:pt x="2655" y="12"/>
                    <a:pt x="2620" y="29"/>
                  </a:cubicBezTo>
                  <a:lnTo>
                    <a:pt x="1537" y="660"/>
                  </a:lnTo>
                  <a:cubicBezTo>
                    <a:pt x="1442" y="708"/>
                    <a:pt x="1418" y="827"/>
                    <a:pt x="1477" y="922"/>
                  </a:cubicBezTo>
                  <a:lnTo>
                    <a:pt x="1573" y="1101"/>
                  </a:lnTo>
                  <a:lnTo>
                    <a:pt x="1132" y="1339"/>
                  </a:lnTo>
                  <a:cubicBezTo>
                    <a:pt x="668" y="1577"/>
                    <a:pt x="322" y="1993"/>
                    <a:pt x="168" y="2482"/>
                  </a:cubicBezTo>
                  <a:cubicBezTo>
                    <a:pt x="1" y="2982"/>
                    <a:pt x="49" y="3506"/>
                    <a:pt x="263" y="3982"/>
                  </a:cubicBezTo>
                  <a:cubicBezTo>
                    <a:pt x="489" y="4446"/>
                    <a:pt x="1180" y="5220"/>
                    <a:pt x="1692" y="5803"/>
                  </a:cubicBezTo>
                  <a:cubicBezTo>
                    <a:pt x="1727" y="5839"/>
                    <a:pt x="1787" y="5863"/>
                    <a:pt x="1835" y="5863"/>
                  </a:cubicBezTo>
                  <a:cubicBezTo>
                    <a:pt x="1870" y="5863"/>
                    <a:pt x="1918" y="5839"/>
                    <a:pt x="1954" y="5815"/>
                  </a:cubicBezTo>
                  <a:cubicBezTo>
                    <a:pt x="2025" y="5744"/>
                    <a:pt x="2025" y="5637"/>
                    <a:pt x="1965" y="5565"/>
                  </a:cubicBezTo>
                  <a:cubicBezTo>
                    <a:pt x="1251" y="4768"/>
                    <a:pt x="763" y="4149"/>
                    <a:pt x="596" y="3815"/>
                  </a:cubicBezTo>
                  <a:cubicBezTo>
                    <a:pt x="203" y="3029"/>
                    <a:pt x="525" y="2065"/>
                    <a:pt x="1299" y="1648"/>
                  </a:cubicBezTo>
                  <a:lnTo>
                    <a:pt x="1751" y="1410"/>
                  </a:lnTo>
                  <a:lnTo>
                    <a:pt x="2763" y="3125"/>
                  </a:lnTo>
                  <a:cubicBezTo>
                    <a:pt x="2668" y="3160"/>
                    <a:pt x="2573" y="3220"/>
                    <a:pt x="2501" y="3303"/>
                  </a:cubicBezTo>
                  <a:cubicBezTo>
                    <a:pt x="2096" y="3660"/>
                    <a:pt x="2037" y="4232"/>
                    <a:pt x="2346" y="4672"/>
                  </a:cubicBezTo>
                  <a:cubicBezTo>
                    <a:pt x="2513" y="4887"/>
                    <a:pt x="5299" y="7685"/>
                    <a:pt x="5525" y="7839"/>
                  </a:cubicBezTo>
                  <a:cubicBezTo>
                    <a:pt x="5704" y="7970"/>
                    <a:pt x="5906" y="8030"/>
                    <a:pt x="6133" y="8030"/>
                  </a:cubicBezTo>
                  <a:cubicBezTo>
                    <a:pt x="6418" y="8030"/>
                    <a:pt x="6692" y="7911"/>
                    <a:pt x="6907" y="7673"/>
                  </a:cubicBezTo>
                  <a:cubicBezTo>
                    <a:pt x="6978" y="7601"/>
                    <a:pt x="7038" y="7494"/>
                    <a:pt x="7085" y="7387"/>
                  </a:cubicBezTo>
                  <a:lnTo>
                    <a:pt x="8800" y="8399"/>
                  </a:lnTo>
                  <a:lnTo>
                    <a:pt x="8562" y="8863"/>
                  </a:lnTo>
                  <a:cubicBezTo>
                    <a:pt x="8267" y="9418"/>
                    <a:pt x="7695" y="9741"/>
                    <a:pt x="7107" y="9741"/>
                  </a:cubicBezTo>
                  <a:cubicBezTo>
                    <a:pt x="6862" y="9741"/>
                    <a:pt x="6614" y="9685"/>
                    <a:pt x="6383" y="9566"/>
                  </a:cubicBezTo>
                  <a:cubicBezTo>
                    <a:pt x="5764" y="9256"/>
                    <a:pt x="4097" y="7768"/>
                    <a:pt x="2513" y="6113"/>
                  </a:cubicBezTo>
                  <a:cubicBezTo>
                    <a:pt x="2477" y="6077"/>
                    <a:pt x="2433" y="6059"/>
                    <a:pt x="2388" y="6059"/>
                  </a:cubicBezTo>
                  <a:cubicBezTo>
                    <a:pt x="2344" y="6059"/>
                    <a:pt x="2299" y="6077"/>
                    <a:pt x="2263" y="6113"/>
                  </a:cubicBezTo>
                  <a:cubicBezTo>
                    <a:pt x="2192" y="6184"/>
                    <a:pt x="2192" y="6292"/>
                    <a:pt x="2263" y="6363"/>
                  </a:cubicBezTo>
                  <a:cubicBezTo>
                    <a:pt x="3656" y="7839"/>
                    <a:pt x="5466" y="9518"/>
                    <a:pt x="6240" y="9887"/>
                  </a:cubicBezTo>
                  <a:cubicBezTo>
                    <a:pt x="6514" y="10030"/>
                    <a:pt x="6811" y="10102"/>
                    <a:pt x="7109" y="10102"/>
                  </a:cubicBezTo>
                  <a:cubicBezTo>
                    <a:pt x="7323" y="10102"/>
                    <a:pt x="7526" y="10066"/>
                    <a:pt x="7740" y="9994"/>
                  </a:cubicBezTo>
                  <a:cubicBezTo>
                    <a:pt x="8240" y="9828"/>
                    <a:pt x="8645" y="9494"/>
                    <a:pt x="8883" y="9030"/>
                  </a:cubicBezTo>
                  <a:lnTo>
                    <a:pt x="9121" y="8578"/>
                  </a:lnTo>
                  <a:lnTo>
                    <a:pt x="9300" y="8685"/>
                  </a:lnTo>
                  <a:cubicBezTo>
                    <a:pt x="9335" y="8697"/>
                    <a:pt x="9359" y="8721"/>
                    <a:pt x="9395" y="8721"/>
                  </a:cubicBezTo>
                  <a:cubicBezTo>
                    <a:pt x="9455" y="8721"/>
                    <a:pt x="9514" y="8685"/>
                    <a:pt x="9538" y="8625"/>
                  </a:cubicBezTo>
                  <a:lnTo>
                    <a:pt x="10181" y="7542"/>
                  </a:lnTo>
                  <a:cubicBezTo>
                    <a:pt x="10169" y="7494"/>
                    <a:pt x="10169" y="7447"/>
                    <a:pt x="10169" y="7411"/>
                  </a:cubicBezTo>
                  <a:cubicBezTo>
                    <a:pt x="10157" y="7363"/>
                    <a:pt x="10121" y="7316"/>
                    <a:pt x="10074" y="7304"/>
                  </a:cubicBezTo>
                  <a:lnTo>
                    <a:pt x="8871" y="6589"/>
                  </a:lnTo>
                  <a:cubicBezTo>
                    <a:pt x="8845" y="6574"/>
                    <a:pt x="8816" y="6568"/>
                    <a:pt x="8788" y="6568"/>
                  </a:cubicBezTo>
                  <a:cubicBezTo>
                    <a:pt x="8725" y="6568"/>
                    <a:pt x="8662" y="6600"/>
                    <a:pt x="8621" y="6649"/>
                  </a:cubicBezTo>
                  <a:cubicBezTo>
                    <a:pt x="8573" y="6732"/>
                    <a:pt x="8609" y="6839"/>
                    <a:pt x="8681" y="6899"/>
                  </a:cubicBezTo>
                  <a:lnTo>
                    <a:pt x="9740" y="7530"/>
                  </a:lnTo>
                  <a:lnTo>
                    <a:pt x="9276" y="8304"/>
                  </a:lnTo>
                  <a:lnTo>
                    <a:pt x="6823" y="6851"/>
                  </a:lnTo>
                  <a:lnTo>
                    <a:pt x="7276" y="6077"/>
                  </a:lnTo>
                  <a:lnTo>
                    <a:pt x="8038" y="6530"/>
                  </a:lnTo>
                  <a:cubicBezTo>
                    <a:pt x="8064" y="6545"/>
                    <a:pt x="8092" y="6551"/>
                    <a:pt x="8121" y="6551"/>
                  </a:cubicBezTo>
                  <a:cubicBezTo>
                    <a:pt x="8184" y="6551"/>
                    <a:pt x="8247" y="6519"/>
                    <a:pt x="8288" y="6470"/>
                  </a:cubicBezTo>
                  <a:cubicBezTo>
                    <a:pt x="8335" y="6375"/>
                    <a:pt x="8312" y="6280"/>
                    <a:pt x="8228" y="6220"/>
                  </a:cubicBezTo>
                  <a:lnTo>
                    <a:pt x="7311" y="5684"/>
                  </a:lnTo>
                  <a:cubicBezTo>
                    <a:pt x="7281" y="5662"/>
                    <a:pt x="7251" y="5653"/>
                    <a:pt x="7221" y="5653"/>
                  </a:cubicBezTo>
                  <a:cubicBezTo>
                    <a:pt x="7203" y="5653"/>
                    <a:pt x="7186" y="5656"/>
                    <a:pt x="7169" y="5661"/>
                  </a:cubicBezTo>
                  <a:cubicBezTo>
                    <a:pt x="7133" y="5684"/>
                    <a:pt x="7085" y="5708"/>
                    <a:pt x="7073" y="5756"/>
                  </a:cubicBezTo>
                  <a:lnTo>
                    <a:pt x="6430" y="6839"/>
                  </a:lnTo>
                  <a:cubicBezTo>
                    <a:pt x="6383" y="6935"/>
                    <a:pt x="6418" y="7030"/>
                    <a:pt x="6490" y="7089"/>
                  </a:cubicBezTo>
                  <a:lnTo>
                    <a:pt x="6728" y="7244"/>
                  </a:lnTo>
                  <a:lnTo>
                    <a:pt x="6716" y="7268"/>
                  </a:lnTo>
                  <a:cubicBezTo>
                    <a:pt x="6680" y="7351"/>
                    <a:pt x="6633" y="7411"/>
                    <a:pt x="6597" y="7470"/>
                  </a:cubicBezTo>
                  <a:cubicBezTo>
                    <a:pt x="6466" y="7615"/>
                    <a:pt x="6284" y="7692"/>
                    <a:pt x="6098" y="7692"/>
                  </a:cubicBezTo>
                  <a:cubicBezTo>
                    <a:pt x="5962" y="7692"/>
                    <a:pt x="5825" y="7651"/>
                    <a:pt x="5704" y="7566"/>
                  </a:cubicBezTo>
                  <a:cubicBezTo>
                    <a:pt x="5514" y="7423"/>
                    <a:pt x="2751" y="4672"/>
                    <a:pt x="2608" y="4470"/>
                  </a:cubicBezTo>
                  <a:cubicBezTo>
                    <a:pt x="2394" y="4196"/>
                    <a:pt x="2442" y="3815"/>
                    <a:pt x="2716" y="3577"/>
                  </a:cubicBezTo>
                  <a:cubicBezTo>
                    <a:pt x="2775" y="3541"/>
                    <a:pt x="2835" y="3494"/>
                    <a:pt x="2906" y="3458"/>
                  </a:cubicBezTo>
                  <a:lnTo>
                    <a:pt x="2930" y="3446"/>
                  </a:lnTo>
                  <a:lnTo>
                    <a:pt x="3085" y="3684"/>
                  </a:lnTo>
                  <a:cubicBezTo>
                    <a:pt x="3108" y="3744"/>
                    <a:pt x="3168" y="3779"/>
                    <a:pt x="3228" y="3779"/>
                  </a:cubicBezTo>
                  <a:cubicBezTo>
                    <a:pt x="3263" y="3779"/>
                    <a:pt x="3287" y="3756"/>
                    <a:pt x="3323" y="3744"/>
                  </a:cubicBezTo>
                  <a:lnTo>
                    <a:pt x="4406" y="3101"/>
                  </a:lnTo>
                  <a:cubicBezTo>
                    <a:pt x="4454" y="3077"/>
                    <a:pt x="4478" y="3041"/>
                    <a:pt x="4490" y="3006"/>
                  </a:cubicBezTo>
                  <a:cubicBezTo>
                    <a:pt x="4513" y="2958"/>
                    <a:pt x="4490" y="2910"/>
                    <a:pt x="4478" y="2863"/>
                  </a:cubicBezTo>
                  <a:lnTo>
                    <a:pt x="2858" y="100"/>
                  </a:lnTo>
                  <a:cubicBezTo>
                    <a:pt x="2823" y="53"/>
                    <a:pt x="2799" y="29"/>
                    <a:pt x="2751" y="5"/>
                  </a:cubicBezTo>
                  <a:cubicBezTo>
                    <a:pt x="2739" y="2"/>
                    <a:pt x="2727" y="0"/>
                    <a:pt x="2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58" name="Google Shape;10758;p67"/>
            <p:cNvGrpSpPr/>
            <p:nvPr/>
          </p:nvGrpSpPr>
          <p:grpSpPr>
            <a:xfrm>
              <a:off x="5765817" y="3227724"/>
              <a:ext cx="364865" cy="324822"/>
              <a:chOff x="5765817" y="3227724"/>
              <a:chExt cx="364865" cy="324822"/>
            </a:xfrm>
            <a:solidFill>
              <a:srgbClr val="000000"/>
            </a:solidFill>
          </p:grpSpPr>
          <p:sp>
            <p:nvSpPr>
              <p:cNvPr id="10759" name="Google Shape;10759;p67"/>
              <p:cNvSpPr/>
              <p:nvPr/>
            </p:nvSpPr>
            <p:spPr>
              <a:xfrm>
                <a:off x="5765817" y="3227724"/>
                <a:ext cx="364865" cy="324822"/>
              </a:xfrm>
              <a:custGeom>
                <a:avLst/>
                <a:gdLst/>
                <a:ahLst/>
                <a:cxnLst/>
                <a:rect l="l" t="t" r="r" b="b"/>
                <a:pathLst>
                  <a:path w="11490" h="10229" extrusionOk="0">
                    <a:moveTo>
                      <a:pt x="8287" y="370"/>
                    </a:moveTo>
                    <a:cubicBezTo>
                      <a:pt x="9871" y="370"/>
                      <a:pt x="11157" y="1656"/>
                      <a:pt x="11157" y="3251"/>
                    </a:cubicBezTo>
                    <a:cubicBezTo>
                      <a:pt x="11133" y="4037"/>
                      <a:pt x="10847" y="4870"/>
                      <a:pt x="10299" y="5751"/>
                    </a:cubicBezTo>
                    <a:cubicBezTo>
                      <a:pt x="9847" y="6442"/>
                      <a:pt x="9216" y="7156"/>
                      <a:pt x="8418" y="7871"/>
                    </a:cubicBezTo>
                    <a:cubicBezTo>
                      <a:pt x="7263" y="8918"/>
                      <a:pt x="6084" y="9645"/>
                      <a:pt x="5763" y="9835"/>
                    </a:cubicBezTo>
                    <a:cubicBezTo>
                      <a:pt x="5430" y="9645"/>
                      <a:pt x="4251" y="8930"/>
                      <a:pt x="3096" y="7895"/>
                    </a:cubicBezTo>
                    <a:cubicBezTo>
                      <a:pt x="2310" y="7180"/>
                      <a:pt x="1667" y="6466"/>
                      <a:pt x="1215" y="5763"/>
                    </a:cubicBezTo>
                    <a:cubicBezTo>
                      <a:pt x="667" y="4894"/>
                      <a:pt x="381" y="4049"/>
                      <a:pt x="381" y="3251"/>
                    </a:cubicBezTo>
                    <a:cubicBezTo>
                      <a:pt x="381" y="1668"/>
                      <a:pt x="1667" y="370"/>
                      <a:pt x="3263" y="370"/>
                    </a:cubicBezTo>
                    <a:cubicBezTo>
                      <a:pt x="4191" y="370"/>
                      <a:pt x="5084" y="834"/>
                      <a:pt x="5620" y="1608"/>
                    </a:cubicBezTo>
                    <a:cubicBezTo>
                      <a:pt x="5656" y="1656"/>
                      <a:pt x="5715" y="1679"/>
                      <a:pt x="5775" y="1679"/>
                    </a:cubicBezTo>
                    <a:cubicBezTo>
                      <a:pt x="5834" y="1679"/>
                      <a:pt x="5894" y="1656"/>
                      <a:pt x="5918" y="1608"/>
                    </a:cubicBezTo>
                    <a:cubicBezTo>
                      <a:pt x="6454" y="834"/>
                      <a:pt x="7335" y="370"/>
                      <a:pt x="8287" y="370"/>
                    </a:cubicBezTo>
                    <a:close/>
                    <a:moveTo>
                      <a:pt x="3227" y="1"/>
                    </a:moveTo>
                    <a:cubicBezTo>
                      <a:pt x="1441" y="1"/>
                      <a:pt x="0" y="1441"/>
                      <a:pt x="0" y="3227"/>
                    </a:cubicBezTo>
                    <a:cubicBezTo>
                      <a:pt x="0" y="4108"/>
                      <a:pt x="298" y="5013"/>
                      <a:pt x="893" y="5942"/>
                    </a:cubicBezTo>
                    <a:cubicBezTo>
                      <a:pt x="1370" y="6668"/>
                      <a:pt x="2001" y="7418"/>
                      <a:pt x="2822" y="8145"/>
                    </a:cubicBezTo>
                    <a:cubicBezTo>
                      <a:pt x="4203" y="9383"/>
                      <a:pt x="5620" y="10181"/>
                      <a:pt x="5632" y="10192"/>
                    </a:cubicBezTo>
                    <a:cubicBezTo>
                      <a:pt x="5668" y="10216"/>
                      <a:pt x="5692" y="10228"/>
                      <a:pt x="5727" y="10228"/>
                    </a:cubicBezTo>
                    <a:cubicBezTo>
                      <a:pt x="5751" y="10228"/>
                      <a:pt x="5787" y="10216"/>
                      <a:pt x="5811" y="10192"/>
                    </a:cubicBezTo>
                    <a:cubicBezTo>
                      <a:pt x="5834" y="10181"/>
                      <a:pt x="7239" y="9395"/>
                      <a:pt x="8632" y="8145"/>
                    </a:cubicBezTo>
                    <a:cubicBezTo>
                      <a:pt x="9442" y="7418"/>
                      <a:pt x="10097" y="6668"/>
                      <a:pt x="10561" y="5942"/>
                    </a:cubicBezTo>
                    <a:cubicBezTo>
                      <a:pt x="11157" y="5013"/>
                      <a:pt x="11454" y="4108"/>
                      <a:pt x="11454" y="3227"/>
                    </a:cubicBezTo>
                    <a:cubicBezTo>
                      <a:pt x="11490" y="1441"/>
                      <a:pt x="10049" y="1"/>
                      <a:pt x="8263" y="1"/>
                    </a:cubicBezTo>
                    <a:cubicBezTo>
                      <a:pt x="7275" y="1"/>
                      <a:pt x="6358" y="453"/>
                      <a:pt x="5739" y="1203"/>
                    </a:cubicBezTo>
                    <a:cubicBezTo>
                      <a:pt x="5132" y="453"/>
                      <a:pt x="4203" y="1"/>
                      <a:pt x="3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0" name="Google Shape;10760;p67"/>
              <p:cNvSpPr/>
              <p:nvPr/>
            </p:nvSpPr>
            <p:spPr>
              <a:xfrm>
                <a:off x="6022144" y="3250429"/>
                <a:ext cx="85484" cy="84341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656" extrusionOk="0">
                    <a:moveTo>
                      <a:pt x="191" y="0"/>
                    </a:moveTo>
                    <a:cubicBezTo>
                      <a:pt x="84" y="0"/>
                      <a:pt x="1" y="72"/>
                      <a:pt x="1" y="179"/>
                    </a:cubicBezTo>
                    <a:cubicBezTo>
                      <a:pt x="1" y="286"/>
                      <a:pt x="84" y="357"/>
                      <a:pt x="191" y="357"/>
                    </a:cubicBezTo>
                    <a:cubicBezTo>
                      <a:pt x="1346" y="357"/>
                      <a:pt x="2311" y="1310"/>
                      <a:pt x="2334" y="2477"/>
                    </a:cubicBezTo>
                    <a:cubicBezTo>
                      <a:pt x="2334" y="2572"/>
                      <a:pt x="2406" y="2655"/>
                      <a:pt x="2513" y="2655"/>
                    </a:cubicBezTo>
                    <a:cubicBezTo>
                      <a:pt x="2608" y="2655"/>
                      <a:pt x="2692" y="2560"/>
                      <a:pt x="2692" y="2477"/>
                    </a:cubicBezTo>
                    <a:cubicBezTo>
                      <a:pt x="2668" y="1107"/>
                      <a:pt x="1561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1" name="Google Shape;10761;p67"/>
              <p:cNvSpPr/>
              <p:nvPr/>
            </p:nvSpPr>
            <p:spPr>
              <a:xfrm>
                <a:off x="5862987" y="3250429"/>
                <a:ext cx="73386" cy="43504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70" extrusionOk="0">
                    <a:moveTo>
                      <a:pt x="179" y="0"/>
                    </a:moveTo>
                    <a:cubicBezTo>
                      <a:pt x="72" y="0"/>
                      <a:pt x="0" y="72"/>
                      <a:pt x="0" y="179"/>
                    </a:cubicBezTo>
                    <a:cubicBezTo>
                      <a:pt x="0" y="286"/>
                      <a:pt x="72" y="357"/>
                      <a:pt x="179" y="357"/>
                    </a:cubicBezTo>
                    <a:cubicBezTo>
                      <a:pt x="881" y="357"/>
                      <a:pt x="1548" y="703"/>
                      <a:pt x="1953" y="1298"/>
                    </a:cubicBezTo>
                    <a:cubicBezTo>
                      <a:pt x="1989" y="1334"/>
                      <a:pt x="2036" y="1369"/>
                      <a:pt x="2108" y="1369"/>
                    </a:cubicBezTo>
                    <a:cubicBezTo>
                      <a:pt x="2131" y="1369"/>
                      <a:pt x="2179" y="1357"/>
                      <a:pt x="2203" y="1334"/>
                    </a:cubicBezTo>
                    <a:cubicBezTo>
                      <a:pt x="2286" y="1286"/>
                      <a:pt x="2310" y="1179"/>
                      <a:pt x="2251" y="1084"/>
                    </a:cubicBezTo>
                    <a:cubicBezTo>
                      <a:pt x="1786" y="405"/>
                      <a:pt x="1012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62" name="Google Shape;10762;p67"/>
            <p:cNvGrpSpPr/>
            <p:nvPr/>
          </p:nvGrpSpPr>
          <p:grpSpPr>
            <a:xfrm>
              <a:off x="6228583" y="3237664"/>
              <a:ext cx="446539" cy="303895"/>
              <a:chOff x="6228583" y="3237664"/>
              <a:chExt cx="446539" cy="303895"/>
            </a:xfrm>
            <a:solidFill>
              <a:srgbClr val="000000"/>
            </a:solidFill>
          </p:grpSpPr>
          <p:sp>
            <p:nvSpPr>
              <p:cNvPr id="10763" name="Google Shape;10763;p67"/>
              <p:cNvSpPr/>
              <p:nvPr/>
            </p:nvSpPr>
            <p:spPr>
              <a:xfrm>
                <a:off x="6357508" y="3277453"/>
                <a:ext cx="26865" cy="2591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16" extrusionOk="0">
                    <a:moveTo>
                      <a:pt x="632" y="0"/>
                    </a:moveTo>
                    <a:cubicBezTo>
                      <a:pt x="578" y="0"/>
                      <a:pt x="525" y="18"/>
                      <a:pt x="489" y="54"/>
                    </a:cubicBezTo>
                    <a:lnTo>
                      <a:pt x="72" y="471"/>
                    </a:lnTo>
                    <a:cubicBezTo>
                      <a:pt x="1" y="542"/>
                      <a:pt x="1" y="685"/>
                      <a:pt x="72" y="756"/>
                    </a:cubicBezTo>
                    <a:cubicBezTo>
                      <a:pt x="120" y="804"/>
                      <a:pt x="167" y="816"/>
                      <a:pt x="227" y="816"/>
                    </a:cubicBezTo>
                    <a:cubicBezTo>
                      <a:pt x="263" y="816"/>
                      <a:pt x="322" y="804"/>
                      <a:pt x="370" y="756"/>
                    </a:cubicBezTo>
                    <a:lnTo>
                      <a:pt x="786" y="340"/>
                    </a:lnTo>
                    <a:cubicBezTo>
                      <a:pt x="846" y="268"/>
                      <a:pt x="846" y="149"/>
                      <a:pt x="775" y="54"/>
                    </a:cubicBezTo>
                    <a:cubicBezTo>
                      <a:pt x="739" y="18"/>
                      <a:pt x="685" y="0"/>
                      <a:pt x="6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4" name="Google Shape;10764;p67"/>
              <p:cNvSpPr/>
              <p:nvPr/>
            </p:nvSpPr>
            <p:spPr>
              <a:xfrm>
                <a:off x="6276596" y="3358746"/>
                <a:ext cx="26896" cy="25912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6" extrusionOk="0">
                    <a:moveTo>
                      <a:pt x="632" y="0"/>
                    </a:moveTo>
                    <a:cubicBezTo>
                      <a:pt x="578" y="0"/>
                      <a:pt x="525" y="18"/>
                      <a:pt x="489" y="54"/>
                    </a:cubicBezTo>
                    <a:lnTo>
                      <a:pt x="72" y="471"/>
                    </a:lnTo>
                    <a:cubicBezTo>
                      <a:pt x="1" y="554"/>
                      <a:pt x="1" y="685"/>
                      <a:pt x="72" y="756"/>
                    </a:cubicBezTo>
                    <a:cubicBezTo>
                      <a:pt x="120" y="804"/>
                      <a:pt x="167" y="816"/>
                      <a:pt x="227" y="816"/>
                    </a:cubicBezTo>
                    <a:cubicBezTo>
                      <a:pt x="286" y="816"/>
                      <a:pt x="334" y="804"/>
                      <a:pt x="370" y="756"/>
                    </a:cubicBezTo>
                    <a:lnTo>
                      <a:pt x="787" y="340"/>
                    </a:lnTo>
                    <a:cubicBezTo>
                      <a:pt x="846" y="256"/>
                      <a:pt x="846" y="137"/>
                      <a:pt x="775" y="54"/>
                    </a:cubicBezTo>
                    <a:cubicBezTo>
                      <a:pt x="739" y="18"/>
                      <a:pt x="685" y="0"/>
                      <a:pt x="6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5" name="Google Shape;10765;p67"/>
              <p:cNvSpPr/>
              <p:nvPr/>
            </p:nvSpPr>
            <p:spPr>
              <a:xfrm>
                <a:off x="6357508" y="3358365"/>
                <a:ext cx="26865" cy="2591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16" extrusionOk="0">
                    <a:moveTo>
                      <a:pt x="215" y="0"/>
                    </a:moveTo>
                    <a:cubicBezTo>
                      <a:pt x="161" y="0"/>
                      <a:pt x="108" y="18"/>
                      <a:pt x="72" y="54"/>
                    </a:cubicBezTo>
                    <a:cubicBezTo>
                      <a:pt x="1" y="125"/>
                      <a:pt x="1" y="268"/>
                      <a:pt x="72" y="340"/>
                    </a:cubicBezTo>
                    <a:lnTo>
                      <a:pt x="489" y="756"/>
                    </a:lnTo>
                    <a:cubicBezTo>
                      <a:pt x="536" y="792"/>
                      <a:pt x="584" y="816"/>
                      <a:pt x="644" y="816"/>
                    </a:cubicBezTo>
                    <a:cubicBezTo>
                      <a:pt x="703" y="816"/>
                      <a:pt x="739" y="792"/>
                      <a:pt x="786" y="756"/>
                    </a:cubicBezTo>
                    <a:cubicBezTo>
                      <a:pt x="846" y="685"/>
                      <a:pt x="846" y="566"/>
                      <a:pt x="775" y="471"/>
                    </a:cubicBezTo>
                    <a:lnTo>
                      <a:pt x="358" y="54"/>
                    </a:lnTo>
                    <a:cubicBezTo>
                      <a:pt x="322" y="18"/>
                      <a:pt x="269" y="0"/>
                      <a:pt x="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6" name="Google Shape;10766;p67"/>
              <p:cNvSpPr/>
              <p:nvPr/>
            </p:nvSpPr>
            <p:spPr>
              <a:xfrm>
                <a:off x="6276596" y="3277453"/>
                <a:ext cx="26896" cy="25912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6" extrusionOk="0">
                    <a:moveTo>
                      <a:pt x="219" y="0"/>
                    </a:moveTo>
                    <a:cubicBezTo>
                      <a:pt x="167" y="0"/>
                      <a:pt x="114" y="18"/>
                      <a:pt x="72" y="54"/>
                    </a:cubicBezTo>
                    <a:cubicBezTo>
                      <a:pt x="1" y="137"/>
                      <a:pt x="1" y="268"/>
                      <a:pt x="72" y="340"/>
                    </a:cubicBezTo>
                    <a:lnTo>
                      <a:pt x="489" y="756"/>
                    </a:lnTo>
                    <a:cubicBezTo>
                      <a:pt x="536" y="804"/>
                      <a:pt x="584" y="816"/>
                      <a:pt x="644" y="816"/>
                    </a:cubicBezTo>
                    <a:cubicBezTo>
                      <a:pt x="679" y="816"/>
                      <a:pt x="751" y="804"/>
                      <a:pt x="787" y="756"/>
                    </a:cubicBezTo>
                    <a:cubicBezTo>
                      <a:pt x="846" y="685"/>
                      <a:pt x="846" y="554"/>
                      <a:pt x="775" y="471"/>
                    </a:cubicBezTo>
                    <a:lnTo>
                      <a:pt x="358" y="54"/>
                    </a:lnTo>
                    <a:cubicBezTo>
                      <a:pt x="322" y="18"/>
                      <a:pt x="272" y="0"/>
                      <a:pt x="2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7" name="Google Shape;10767;p67"/>
              <p:cNvSpPr/>
              <p:nvPr/>
            </p:nvSpPr>
            <p:spPr>
              <a:xfrm>
                <a:off x="6526508" y="3290314"/>
                <a:ext cx="21593" cy="19879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26" extrusionOk="0">
                    <a:moveTo>
                      <a:pt x="446" y="0"/>
                    </a:moveTo>
                    <a:cubicBezTo>
                      <a:pt x="394" y="0"/>
                      <a:pt x="340" y="18"/>
                      <a:pt x="298" y="54"/>
                    </a:cubicBezTo>
                    <a:lnTo>
                      <a:pt x="84" y="280"/>
                    </a:lnTo>
                    <a:cubicBezTo>
                      <a:pt x="1" y="351"/>
                      <a:pt x="1" y="482"/>
                      <a:pt x="84" y="566"/>
                    </a:cubicBezTo>
                    <a:cubicBezTo>
                      <a:pt x="120" y="601"/>
                      <a:pt x="167" y="625"/>
                      <a:pt x="227" y="625"/>
                    </a:cubicBezTo>
                    <a:cubicBezTo>
                      <a:pt x="275" y="625"/>
                      <a:pt x="334" y="601"/>
                      <a:pt x="382" y="566"/>
                    </a:cubicBezTo>
                    <a:lnTo>
                      <a:pt x="596" y="340"/>
                    </a:lnTo>
                    <a:cubicBezTo>
                      <a:pt x="679" y="268"/>
                      <a:pt x="679" y="125"/>
                      <a:pt x="584" y="54"/>
                    </a:cubicBezTo>
                    <a:cubicBezTo>
                      <a:pt x="548" y="18"/>
                      <a:pt x="498" y="0"/>
                      <a:pt x="4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8" name="Google Shape;10768;p67"/>
              <p:cNvSpPr/>
              <p:nvPr/>
            </p:nvSpPr>
            <p:spPr>
              <a:xfrm>
                <a:off x="6465253" y="3352299"/>
                <a:ext cx="20831" cy="19498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14" extrusionOk="0">
                    <a:moveTo>
                      <a:pt x="437" y="1"/>
                    </a:moveTo>
                    <a:cubicBezTo>
                      <a:pt x="385" y="1"/>
                      <a:pt x="334" y="19"/>
                      <a:pt x="299" y="54"/>
                    </a:cubicBezTo>
                    <a:lnTo>
                      <a:pt x="72" y="281"/>
                    </a:lnTo>
                    <a:cubicBezTo>
                      <a:pt x="1" y="352"/>
                      <a:pt x="1" y="483"/>
                      <a:pt x="72" y="554"/>
                    </a:cubicBezTo>
                    <a:cubicBezTo>
                      <a:pt x="120" y="602"/>
                      <a:pt x="168" y="614"/>
                      <a:pt x="227" y="614"/>
                    </a:cubicBezTo>
                    <a:cubicBezTo>
                      <a:pt x="263" y="614"/>
                      <a:pt x="322" y="602"/>
                      <a:pt x="370" y="554"/>
                    </a:cubicBezTo>
                    <a:lnTo>
                      <a:pt x="596" y="340"/>
                    </a:lnTo>
                    <a:cubicBezTo>
                      <a:pt x="656" y="257"/>
                      <a:pt x="656" y="126"/>
                      <a:pt x="584" y="54"/>
                    </a:cubicBezTo>
                    <a:cubicBezTo>
                      <a:pt x="543" y="19"/>
                      <a:pt x="489" y="1"/>
                      <a:pt x="4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9" name="Google Shape;10769;p67"/>
              <p:cNvSpPr/>
              <p:nvPr/>
            </p:nvSpPr>
            <p:spPr>
              <a:xfrm>
                <a:off x="6526508" y="3352299"/>
                <a:ext cx="21593" cy="1949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14" extrusionOk="0">
                    <a:moveTo>
                      <a:pt x="221" y="1"/>
                    </a:moveTo>
                    <a:cubicBezTo>
                      <a:pt x="170" y="1"/>
                      <a:pt x="120" y="19"/>
                      <a:pt x="84" y="54"/>
                    </a:cubicBezTo>
                    <a:cubicBezTo>
                      <a:pt x="1" y="126"/>
                      <a:pt x="1" y="257"/>
                      <a:pt x="84" y="340"/>
                    </a:cubicBezTo>
                    <a:lnTo>
                      <a:pt x="298" y="554"/>
                    </a:lnTo>
                    <a:cubicBezTo>
                      <a:pt x="346" y="602"/>
                      <a:pt x="394" y="614"/>
                      <a:pt x="453" y="614"/>
                    </a:cubicBezTo>
                    <a:cubicBezTo>
                      <a:pt x="501" y="614"/>
                      <a:pt x="560" y="602"/>
                      <a:pt x="596" y="554"/>
                    </a:cubicBezTo>
                    <a:cubicBezTo>
                      <a:pt x="679" y="483"/>
                      <a:pt x="679" y="352"/>
                      <a:pt x="584" y="281"/>
                    </a:cubicBezTo>
                    <a:lnTo>
                      <a:pt x="358" y="54"/>
                    </a:lnTo>
                    <a:cubicBezTo>
                      <a:pt x="322" y="19"/>
                      <a:pt x="272" y="1"/>
                      <a:pt x="2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0" name="Google Shape;10770;p67"/>
              <p:cNvSpPr/>
              <p:nvPr/>
            </p:nvSpPr>
            <p:spPr>
              <a:xfrm>
                <a:off x="6465253" y="3290314"/>
                <a:ext cx="20831" cy="19879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26" extrusionOk="0">
                    <a:moveTo>
                      <a:pt x="215" y="0"/>
                    </a:moveTo>
                    <a:cubicBezTo>
                      <a:pt x="162" y="0"/>
                      <a:pt x="108" y="18"/>
                      <a:pt x="72" y="54"/>
                    </a:cubicBezTo>
                    <a:cubicBezTo>
                      <a:pt x="1" y="125"/>
                      <a:pt x="1" y="268"/>
                      <a:pt x="72" y="340"/>
                    </a:cubicBezTo>
                    <a:lnTo>
                      <a:pt x="299" y="566"/>
                    </a:lnTo>
                    <a:cubicBezTo>
                      <a:pt x="346" y="601"/>
                      <a:pt x="382" y="625"/>
                      <a:pt x="441" y="625"/>
                    </a:cubicBezTo>
                    <a:cubicBezTo>
                      <a:pt x="489" y="625"/>
                      <a:pt x="549" y="601"/>
                      <a:pt x="596" y="566"/>
                    </a:cubicBezTo>
                    <a:cubicBezTo>
                      <a:pt x="656" y="482"/>
                      <a:pt x="656" y="351"/>
                      <a:pt x="584" y="280"/>
                    </a:cubicBezTo>
                    <a:lnTo>
                      <a:pt x="358" y="54"/>
                    </a:lnTo>
                    <a:cubicBezTo>
                      <a:pt x="322" y="18"/>
                      <a:pt x="269" y="0"/>
                      <a:pt x="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1" name="Google Shape;10771;p67"/>
              <p:cNvSpPr/>
              <p:nvPr/>
            </p:nvSpPr>
            <p:spPr>
              <a:xfrm>
                <a:off x="6304573" y="3437180"/>
                <a:ext cx="119145" cy="13274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418" extrusionOk="0">
                    <a:moveTo>
                      <a:pt x="203" y="1"/>
                    </a:moveTo>
                    <a:cubicBezTo>
                      <a:pt x="96" y="1"/>
                      <a:pt x="1" y="84"/>
                      <a:pt x="1" y="203"/>
                    </a:cubicBezTo>
                    <a:cubicBezTo>
                      <a:pt x="1" y="322"/>
                      <a:pt x="84" y="417"/>
                      <a:pt x="203" y="417"/>
                    </a:cubicBezTo>
                    <a:lnTo>
                      <a:pt x="3537" y="417"/>
                    </a:lnTo>
                    <a:cubicBezTo>
                      <a:pt x="3644" y="417"/>
                      <a:pt x="3751" y="322"/>
                      <a:pt x="3751" y="203"/>
                    </a:cubicBezTo>
                    <a:cubicBezTo>
                      <a:pt x="3751" y="84"/>
                      <a:pt x="3644" y="1"/>
                      <a:pt x="3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2" name="Google Shape;10772;p67"/>
              <p:cNvSpPr/>
              <p:nvPr/>
            </p:nvSpPr>
            <p:spPr>
              <a:xfrm>
                <a:off x="6304573" y="3500341"/>
                <a:ext cx="25372" cy="13242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17" extrusionOk="0">
                    <a:moveTo>
                      <a:pt x="203" y="0"/>
                    </a:moveTo>
                    <a:cubicBezTo>
                      <a:pt x="108" y="0"/>
                      <a:pt x="1" y="95"/>
                      <a:pt x="1" y="214"/>
                    </a:cubicBezTo>
                    <a:cubicBezTo>
                      <a:pt x="1" y="333"/>
                      <a:pt x="84" y="417"/>
                      <a:pt x="203" y="417"/>
                    </a:cubicBezTo>
                    <a:lnTo>
                      <a:pt x="596" y="417"/>
                    </a:lnTo>
                    <a:cubicBezTo>
                      <a:pt x="703" y="417"/>
                      <a:pt x="798" y="333"/>
                      <a:pt x="798" y="214"/>
                    </a:cubicBezTo>
                    <a:cubicBezTo>
                      <a:pt x="798" y="95"/>
                      <a:pt x="715" y="0"/>
                      <a:pt x="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3" name="Google Shape;10773;p67"/>
              <p:cNvSpPr/>
              <p:nvPr/>
            </p:nvSpPr>
            <p:spPr>
              <a:xfrm>
                <a:off x="6346934" y="3500341"/>
                <a:ext cx="76784" cy="13242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417" extrusionOk="0">
                    <a:moveTo>
                      <a:pt x="215" y="0"/>
                    </a:moveTo>
                    <a:cubicBezTo>
                      <a:pt x="107" y="0"/>
                      <a:pt x="0" y="95"/>
                      <a:pt x="0" y="214"/>
                    </a:cubicBezTo>
                    <a:cubicBezTo>
                      <a:pt x="0" y="333"/>
                      <a:pt x="96" y="417"/>
                      <a:pt x="215" y="417"/>
                    </a:cubicBezTo>
                    <a:lnTo>
                      <a:pt x="2203" y="417"/>
                    </a:lnTo>
                    <a:cubicBezTo>
                      <a:pt x="2310" y="417"/>
                      <a:pt x="2417" y="333"/>
                      <a:pt x="2417" y="214"/>
                    </a:cubicBezTo>
                    <a:cubicBezTo>
                      <a:pt x="2417" y="95"/>
                      <a:pt x="2310" y="0"/>
                      <a:pt x="22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4" name="Google Shape;10774;p67"/>
              <p:cNvSpPr/>
              <p:nvPr/>
            </p:nvSpPr>
            <p:spPr>
              <a:xfrm>
                <a:off x="6304573" y="3468935"/>
                <a:ext cx="119145" cy="12893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406" extrusionOk="0">
                    <a:moveTo>
                      <a:pt x="203" y="1"/>
                    </a:moveTo>
                    <a:cubicBezTo>
                      <a:pt x="96" y="1"/>
                      <a:pt x="1" y="84"/>
                      <a:pt x="1" y="203"/>
                    </a:cubicBezTo>
                    <a:cubicBezTo>
                      <a:pt x="1" y="322"/>
                      <a:pt x="84" y="406"/>
                      <a:pt x="203" y="406"/>
                    </a:cubicBezTo>
                    <a:lnTo>
                      <a:pt x="3537" y="406"/>
                    </a:lnTo>
                    <a:cubicBezTo>
                      <a:pt x="3644" y="406"/>
                      <a:pt x="3751" y="322"/>
                      <a:pt x="3751" y="203"/>
                    </a:cubicBezTo>
                    <a:cubicBezTo>
                      <a:pt x="3751" y="84"/>
                      <a:pt x="3644" y="1"/>
                      <a:pt x="3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5" name="Google Shape;10775;p67"/>
              <p:cNvSpPr/>
              <p:nvPr/>
            </p:nvSpPr>
            <p:spPr>
              <a:xfrm>
                <a:off x="6228583" y="3237664"/>
                <a:ext cx="357688" cy="186338"/>
              </a:xfrm>
              <a:custGeom>
                <a:avLst/>
                <a:gdLst/>
                <a:ahLst/>
                <a:cxnLst/>
                <a:rect l="l" t="t" r="r" b="b"/>
                <a:pathLst>
                  <a:path w="11264" h="5868" extrusionOk="0">
                    <a:moveTo>
                      <a:pt x="8752" y="1045"/>
                    </a:moveTo>
                    <a:cubicBezTo>
                      <a:pt x="9240" y="1045"/>
                      <a:pt x="9716" y="1224"/>
                      <a:pt x="10085" y="1593"/>
                    </a:cubicBezTo>
                    <a:cubicBezTo>
                      <a:pt x="10811" y="2331"/>
                      <a:pt x="10811" y="3545"/>
                      <a:pt x="10085" y="4272"/>
                    </a:cubicBezTo>
                    <a:cubicBezTo>
                      <a:pt x="9716" y="4641"/>
                      <a:pt x="9234" y="4825"/>
                      <a:pt x="8750" y="4825"/>
                    </a:cubicBezTo>
                    <a:cubicBezTo>
                      <a:pt x="8267" y="4825"/>
                      <a:pt x="7781" y="4641"/>
                      <a:pt x="7406" y="4272"/>
                    </a:cubicBezTo>
                    <a:cubicBezTo>
                      <a:pt x="6668" y="3522"/>
                      <a:pt x="6668" y="2331"/>
                      <a:pt x="7406" y="1593"/>
                    </a:cubicBezTo>
                    <a:cubicBezTo>
                      <a:pt x="7775" y="1224"/>
                      <a:pt x="8252" y="1045"/>
                      <a:pt x="8752" y="1045"/>
                    </a:cubicBezTo>
                    <a:close/>
                    <a:moveTo>
                      <a:pt x="3215" y="402"/>
                    </a:moveTo>
                    <a:cubicBezTo>
                      <a:pt x="3870" y="402"/>
                      <a:pt x="4501" y="652"/>
                      <a:pt x="5001" y="1140"/>
                    </a:cubicBezTo>
                    <a:cubicBezTo>
                      <a:pt x="5978" y="2140"/>
                      <a:pt x="5978" y="3736"/>
                      <a:pt x="5001" y="4712"/>
                    </a:cubicBezTo>
                    <a:cubicBezTo>
                      <a:pt x="4507" y="5206"/>
                      <a:pt x="3858" y="5453"/>
                      <a:pt x="3211" y="5453"/>
                    </a:cubicBezTo>
                    <a:cubicBezTo>
                      <a:pt x="2563" y="5453"/>
                      <a:pt x="1918" y="5206"/>
                      <a:pt x="1429" y="4712"/>
                    </a:cubicBezTo>
                    <a:cubicBezTo>
                      <a:pt x="441" y="3736"/>
                      <a:pt x="441" y="2128"/>
                      <a:pt x="1429" y="1140"/>
                    </a:cubicBezTo>
                    <a:cubicBezTo>
                      <a:pt x="1918" y="652"/>
                      <a:pt x="2560" y="402"/>
                      <a:pt x="3215" y="402"/>
                    </a:cubicBezTo>
                    <a:close/>
                    <a:moveTo>
                      <a:pt x="3209" y="0"/>
                    </a:moveTo>
                    <a:cubicBezTo>
                      <a:pt x="2462" y="0"/>
                      <a:pt x="1715" y="289"/>
                      <a:pt x="1144" y="866"/>
                    </a:cubicBezTo>
                    <a:cubicBezTo>
                      <a:pt x="1" y="2009"/>
                      <a:pt x="1" y="3855"/>
                      <a:pt x="1144" y="4998"/>
                    </a:cubicBezTo>
                    <a:cubicBezTo>
                      <a:pt x="1703" y="5569"/>
                      <a:pt x="2465" y="5867"/>
                      <a:pt x="3215" y="5867"/>
                    </a:cubicBezTo>
                    <a:cubicBezTo>
                      <a:pt x="3953" y="5867"/>
                      <a:pt x="4715" y="5581"/>
                      <a:pt x="5275" y="4998"/>
                    </a:cubicBezTo>
                    <a:cubicBezTo>
                      <a:pt x="5680" y="4593"/>
                      <a:pt x="5930" y="4117"/>
                      <a:pt x="6049" y="3617"/>
                    </a:cubicBezTo>
                    <a:lnTo>
                      <a:pt x="6561" y="3617"/>
                    </a:lnTo>
                    <a:cubicBezTo>
                      <a:pt x="6668" y="3962"/>
                      <a:pt x="6859" y="4284"/>
                      <a:pt x="7121" y="4557"/>
                    </a:cubicBezTo>
                    <a:cubicBezTo>
                      <a:pt x="7573" y="4998"/>
                      <a:pt x="8168" y="5224"/>
                      <a:pt x="8752" y="5224"/>
                    </a:cubicBezTo>
                    <a:cubicBezTo>
                      <a:pt x="9323" y="5224"/>
                      <a:pt x="9919" y="4998"/>
                      <a:pt x="10371" y="4557"/>
                    </a:cubicBezTo>
                    <a:cubicBezTo>
                      <a:pt x="11264" y="3664"/>
                      <a:pt x="11264" y="2200"/>
                      <a:pt x="10371" y="1307"/>
                    </a:cubicBezTo>
                    <a:cubicBezTo>
                      <a:pt x="9924" y="860"/>
                      <a:pt x="9335" y="637"/>
                      <a:pt x="8746" y="637"/>
                    </a:cubicBezTo>
                    <a:cubicBezTo>
                      <a:pt x="8156" y="637"/>
                      <a:pt x="7567" y="860"/>
                      <a:pt x="7121" y="1307"/>
                    </a:cubicBezTo>
                    <a:cubicBezTo>
                      <a:pt x="6609" y="1831"/>
                      <a:pt x="6394" y="2533"/>
                      <a:pt x="6466" y="3212"/>
                    </a:cubicBezTo>
                    <a:lnTo>
                      <a:pt x="6132" y="3212"/>
                    </a:lnTo>
                    <a:cubicBezTo>
                      <a:pt x="6204" y="2379"/>
                      <a:pt x="5930" y="1497"/>
                      <a:pt x="5275" y="866"/>
                    </a:cubicBezTo>
                    <a:cubicBezTo>
                      <a:pt x="4704" y="289"/>
                      <a:pt x="3956" y="0"/>
                      <a:pt x="32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6" name="Google Shape;10776;p67"/>
              <p:cNvSpPr/>
              <p:nvPr/>
            </p:nvSpPr>
            <p:spPr>
              <a:xfrm>
                <a:off x="6295141" y="3295775"/>
                <a:ext cx="70718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40" extrusionOk="0">
                    <a:moveTo>
                      <a:pt x="1119" y="394"/>
                    </a:moveTo>
                    <a:cubicBezTo>
                      <a:pt x="1512" y="394"/>
                      <a:pt x="1834" y="703"/>
                      <a:pt x="1834" y="1108"/>
                    </a:cubicBezTo>
                    <a:cubicBezTo>
                      <a:pt x="1810" y="1501"/>
                      <a:pt x="1500" y="1822"/>
                      <a:pt x="1119" y="1822"/>
                    </a:cubicBezTo>
                    <a:cubicBezTo>
                      <a:pt x="726" y="1822"/>
                      <a:pt x="405" y="1501"/>
                      <a:pt x="405" y="1108"/>
                    </a:cubicBezTo>
                    <a:cubicBezTo>
                      <a:pt x="405" y="715"/>
                      <a:pt x="714" y="394"/>
                      <a:pt x="1119" y="394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01"/>
                      <a:pt x="0" y="1120"/>
                    </a:cubicBezTo>
                    <a:cubicBezTo>
                      <a:pt x="0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489"/>
                      <a:pt x="1727" y="1"/>
                      <a:pt x="1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7" name="Google Shape;10777;p67"/>
              <p:cNvSpPr/>
              <p:nvPr/>
            </p:nvSpPr>
            <p:spPr>
              <a:xfrm>
                <a:off x="6482273" y="3306763"/>
                <a:ext cx="48045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13" extrusionOk="0">
                    <a:moveTo>
                      <a:pt x="763" y="405"/>
                    </a:moveTo>
                    <a:cubicBezTo>
                      <a:pt x="953" y="405"/>
                      <a:pt x="1120" y="560"/>
                      <a:pt x="1120" y="762"/>
                    </a:cubicBezTo>
                    <a:cubicBezTo>
                      <a:pt x="1120" y="965"/>
                      <a:pt x="953" y="1119"/>
                      <a:pt x="763" y="1119"/>
                    </a:cubicBezTo>
                    <a:cubicBezTo>
                      <a:pt x="560" y="1119"/>
                      <a:pt x="406" y="953"/>
                      <a:pt x="406" y="762"/>
                    </a:cubicBezTo>
                    <a:cubicBezTo>
                      <a:pt x="406" y="560"/>
                      <a:pt x="560" y="405"/>
                      <a:pt x="763" y="405"/>
                    </a:cubicBezTo>
                    <a:close/>
                    <a:moveTo>
                      <a:pt x="763" y="0"/>
                    </a:moveTo>
                    <a:cubicBezTo>
                      <a:pt x="346" y="0"/>
                      <a:pt x="1" y="345"/>
                      <a:pt x="1" y="762"/>
                    </a:cubicBezTo>
                    <a:cubicBezTo>
                      <a:pt x="1" y="1179"/>
                      <a:pt x="346" y="1512"/>
                      <a:pt x="763" y="1512"/>
                    </a:cubicBezTo>
                    <a:cubicBezTo>
                      <a:pt x="1179" y="1512"/>
                      <a:pt x="1513" y="1179"/>
                      <a:pt x="1513" y="762"/>
                    </a:cubicBezTo>
                    <a:cubicBezTo>
                      <a:pt x="1513" y="345"/>
                      <a:pt x="1179" y="0"/>
                      <a:pt x="7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8" name="Google Shape;10778;p67"/>
              <p:cNvSpPr/>
              <p:nvPr/>
            </p:nvSpPr>
            <p:spPr>
              <a:xfrm>
                <a:off x="6456584" y="3437180"/>
                <a:ext cx="76784" cy="76403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06" extrusionOk="0">
                    <a:moveTo>
                      <a:pt x="2012" y="406"/>
                    </a:moveTo>
                    <a:lnTo>
                      <a:pt x="2012" y="1989"/>
                    </a:lnTo>
                    <a:lnTo>
                      <a:pt x="417" y="1989"/>
                    </a:lnTo>
                    <a:lnTo>
                      <a:pt x="417" y="406"/>
                    </a:lnTo>
                    <a:close/>
                    <a:moveTo>
                      <a:pt x="298" y="1"/>
                    </a:moveTo>
                    <a:cubicBezTo>
                      <a:pt x="143" y="1"/>
                      <a:pt x="0" y="132"/>
                      <a:pt x="0" y="298"/>
                    </a:cubicBezTo>
                    <a:lnTo>
                      <a:pt x="0" y="2108"/>
                    </a:lnTo>
                    <a:cubicBezTo>
                      <a:pt x="0" y="2275"/>
                      <a:pt x="143" y="2406"/>
                      <a:pt x="298" y="2406"/>
                    </a:cubicBezTo>
                    <a:lnTo>
                      <a:pt x="2119" y="2406"/>
                    </a:lnTo>
                    <a:cubicBezTo>
                      <a:pt x="2286" y="2406"/>
                      <a:pt x="2417" y="2275"/>
                      <a:pt x="2417" y="2108"/>
                    </a:cubicBezTo>
                    <a:lnTo>
                      <a:pt x="2417" y="298"/>
                    </a:lnTo>
                    <a:cubicBezTo>
                      <a:pt x="2417" y="120"/>
                      <a:pt x="2286" y="1"/>
                      <a:pt x="2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9" name="Google Shape;10779;p67"/>
              <p:cNvSpPr/>
              <p:nvPr/>
            </p:nvSpPr>
            <p:spPr>
              <a:xfrm>
                <a:off x="6268658" y="3367351"/>
                <a:ext cx="406464" cy="174208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6" extrusionOk="0">
                    <a:moveTo>
                      <a:pt x="10419" y="1616"/>
                    </a:moveTo>
                    <a:lnTo>
                      <a:pt x="10419" y="3009"/>
                    </a:lnTo>
                    <a:lnTo>
                      <a:pt x="9573" y="3009"/>
                    </a:lnTo>
                    <a:lnTo>
                      <a:pt x="9573" y="1616"/>
                    </a:lnTo>
                    <a:close/>
                    <a:moveTo>
                      <a:pt x="12395" y="402"/>
                    </a:moveTo>
                    <a:lnTo>
                      <a:pt x="12395" y="414"/>
                    </a:lnTo>
                    <a:lnTo>
                      <a:pt x="12395" y="4224"/>
                    </a:lnTo>
                    <a:lnTo>
                      <a:pt x="12383" y="4236"/>
                    </a:lnTo>
                    <a:lnTo>
                      <a:pt x="10835" y="3807"/>
                    </a:lnTo>
                    <a:lnTo>
                      <a:pt x="10823" y="3795"/>
                    </a:lnTo>
                    <a:lnTo>
                      <a:pt x="10823" y="3224"/>
                    </a:lnTo>
                    <a:lnTo>
                      <a:pt x="10823" y="1414"/>
                    </a:lnTo>
                    <a:lnTo>
                      <a:pt x="10823" y="842"/>
                    </a:lnTo>
                    <a:cubicBezTo>
                      <a:pt x="10823" y="842"/>
                      <a:pt x="10823" y="831"/>
                      <a:pt x="10835" y="831"/>
                    </a:cubicBezTo>
                    <a:lnTo>
                      <a:pt x="12383" y="402"/>
                    </a:lnTo>
                    <a:close/>
                    <a:moveTo>
                      <a:pt x="12362" y="0"/>
                    </a:moveTo>
                    <a:cubicBezTo>
                      <a:pt x="12330" y="0"/>
                      <a:pt x="12297" y="3"/>
                      <a:pt x="12264" y="9"/>
                    </a:cubicBezTo>
                    <a:lnTo>
                      <a:pt x="10716" y="438"/>
                    </a:lnTo>
                    <a:cubicBezTo>
                      <a:pt x="10538" y="485"/>
                      <a:pt x="10407" y="664"/>
                      <a:pt x="10407" y="842"/>
                    </a:cubicBezTo>
                    <a:lnTo>
                      <a:pt x="10407" y="1212"/>
                    </a:lnTo>
                    <a:lnTo>
                      <a:pt x="9549" y="1212"/>
                    </a:lnTo>
                    <a:lnTo>
                      <a:pt x="9549" y="914"/>
                    </a:lnTo>
                    <a:cubicBezTo>
                      <a:pt x="9549" y="819"/>
                      <a:pt x="9466" y="711"/>
                      <a:pt x="9347" y="711"/>
                    </a:cubicBezTo>
                    <a:cubicBezTo>
                      <a:pt x="9228" y="711"/>
                      <a:pt x="9133" y="795"/>
                      <a:pt x="9133" y="914"/>
                    </a:cubicBezTo>
                    <a:lnTo>
                      <a:pt x="9133" y="1414"/>
                    </a:lnTo>
                    <a:lnTo>
                      <a:pt x="9133" y="3224"/>
                    </a:lnTo>
                    <a:lnTo>
                      <a:pt x="9133" y="4986"/>
                    </a:lnTo>
                    <a:cubicBezTo>
                      <a:pt x="9133" y="5045"/>
                      <a:pt x="9085" y="5081"/>
                      <a:pt x="9026" y="5081"/>
                    </a:cubicBezTo>
                    <a:lnTo>
                      <a:pt x="513" y="5081"/>
                    </a:lnTo>
                    <a:cubicBezTo>
                      <a:pt x="453" y="5081"/>
                      <a:pt x="417" y="5045"/>
                      <a:pt x="417" y="4986"/>
                    </a:cubicBezTo>
                    <a:lnTo>
                      <a:pt x="417" y="1854"/>
                    </a:lnTo>
                    <a:cubicBezTo>
                      <a:pt x="417" y="1747"/>
                      <a:pt x="322" y="1652"/>
                      <a:pt x="203" y="1652"/>
                    </a:cubicBezTo>
                    <a:cubicBezTo>
                      <a:pt x="84" y="1652"/>
                      <a:pt x="1" y="1735"/>
                      <a:pt x="1" y="1854"/>
                    </a:cubicBezTo>
                    <a:lnTo>
                      <a:pt x="1" y="4986"/>
                    </a:lnTo>
                    <a:cubicBezTo>
                      <a:pt x="1" y="5260"/>
                      <a:pt x="215" y="5486"/>
                      <a:pt x="501" y="5486"/>
                    </a:cubicBezTo>
                    <a:lnTo>
                      <a:pt x="9014" y="5486"/>
                    </a:lnTo>
                    <a:cubicBezTo>
                      <a:pt x="9299" y="5486"/>
                      <a:pt x="9526" y="5260"/>
                      <a:pt x="9526" y="4986"/>
                    </a:cubicBezTo>
                    <a:lnTo>
                      <a:pt x="9526" y="3414"/>
                    </a:lnTo>
                    <a:lnTo>
                      <a:pt x="10371" y="3414"/>
                    </a:lnTo>
                    <a:lnTo>
                      <a:pt x="10371" y="3795"/>
                    </a:lnTo>
                    <a:cubicBezTo>
                      <a:pt x="10371" y="3986"/>
                      <a:pt x="10502" y="4152"/>
                      <a:pt x="10681" y="4188"/>
                    </a:cubicBezTo>
                    <a:lnTo>
                      <a:pt x="12228" y="4629"/>
                    </a:lnTo>
                    <a:cubicBezTo>
                      <a:pt x="12264" y="4641"/>
                      <a:pt x="12300" y="4641"/>
                      <a:pt x="12347" y="4641"/>
                    </a:cubicBezTo>
                    <a:cubicBezTo>
                      <a:pt x="12443" y="4641"/>
                      <a:pt x="12526" y="4605"/>
                      <a:pt x="12597" y="4545"/>
                    </a:cubicBezTo>
                    <a:cubicBezTo>
                      <a:pt x="12705" y="4474"/>
                      <a:pt x="12764" y="4343"/>
                      <a:pt x="12764" y="4224"/>
                    </a:cubicBezTo>
                    <a:lnTo>
                      <a:pt x="12764" y="426"/>
                    </a:lnTo>
                    <a:cubicBezTo>
                      <a:pt x="12800" y="283"/>
                      <a:pt x="12740" y="164"/>
                      <a:pt x="12633" y="80"/>
                    </a:cubicBezTo>
                    <a:cubicBezTo>
                      <a:pt x="12553" y="27"/>
                      <a:pt x="12459" y="0"/>
                      <a:pt x="123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80" name="Google Shape;10780;p67"/>
            <p:cNvGrpSpPr/>
            <p:nvPr/>
          </p:nvGrpSpPr>
          <p:grpSpPr>
            <a:xfrm>
              <a:off x="865862" y="3207306"/>
              <a:ext cx="364484" cy="364897"/>
              <a:chOff x="865862" y="3207306"/>
              <a:chExt cx="364484" cy="364897"/>
            </a:xfrm>
            <a:solidFill>
              <a:srgbClr val="000000"/>
            </a:solidFill>
          </p:grpSpPr>
          <p:sp>
            <p:nvSpPr>
              <p:cNvPr id="10781" name="Google Shape;10781;p67"/>
              <p:cNvSpPr/>
              <p:nvPr/>
            </p:nvSpPr>
            <p:spPr>
              <a:xfrm>
                <a:off x="928229" y="3269323"/>
                <a:ext cx="240131" cy="240100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7561" extrusionOk="0">
                    <a:moveTo>
                      <a:pt x="3775" y="0"/>
                    </a:moveTo>
                    <a:cubicBezTo>
                      <a:pt x="1692" y="0"/>
                      <a:pt x="1" y="1703"/>
                      <a:pt x="1" y="3787"/>
                    </a:cubicBezTo>
                    <a:cubicBezTo>
                      <a:pt x="1" y="5870"/>
                      <a:pt x="1692" y="7561"/>
                      <a:pt x="3775" y="7561"/>
                    </a:cubicBezTo>
                    <a:cubicBezTo>
                      <a:pt x="4454" y="7561"/>
                      <a:pt x="5121" y="7382"/>
                      <a:pt x="5704" y="7037"/>
                    </a:cubicBezTo>
                    <a:cubicBezTo>
                      <a:pt x="5787" y="6977"/>
                      <a:pt x="5823" y="6858"/>
                      <a:pt x="5775" y="6775"/>
                    </a:cubicBezTo>
                    <a:cubicBezTo>
                      <a:pt x="5736" y="6720"/>
                      <a:pt x="5672" y="6691"/>
                      <a:pt x="5605" y="6691"/>
                    </a:cubicBezTo>
                    <a:cubicBezTo>
                      <a:pt x="5570" y="6691"/>
                      <a:pt x="5534" y="6699"/>
                      <a:pt x="5502" y="6716"/>
                    </a:cubicBezTo>
                    <a:cubicBezTo>
                      <a:pt x="4990" y="7025"/>
                      <a:pt x="4394" y="7192"/>
                      <a:pt x="3775" y="7192"/>
                    </a:cubicBezTo>
                    <a:cubicBezTo>
                      <a:pt x="1906" y="7192"/>
                      <a:pt x="382" y="5668"/>
                      <a:pt x="382" y="3798"/>
                    </a:cubicBezTo>
                    <a:cubicBezTo>
                      <a:pt x="382" y="1917"/>
                      <a:pt x="1906" y="405"/>
                      <a:pt x="3775" y="405"/>
                    </a:cubicBezTo>
                    <a:cubicBezTo>
                      <a:pt x="5656" y="405"/>
                      <a:pt x="7168" y="1917"/>
                      <a:pt x="7168" y="3798"/>
                    </a:cubicBezTo>
                    <a:cubicBezTo>
                      <a:pt x="7168" y="4775"/>
                      <a:pt x="6740" y="5715"/>
                      <a:pt x="6002" y="6358"/>
                    </a:cubicBezTo>
                    <a:cubicBezTo>
                      <a:pt x="5918" y="6430"/>
                      <a:pt x="5906" y="6549"/>
                      <a:pt x="5978" y="6620"/>
                    </a:cubicBezTo>
                    <a:cubicBezTo>
                      <a:pt x="6024" y="6667"/>
                      <a:pt x="6082" y="6691"/>
                      <a:pt x="6136" y="6691"/>
                    </a:cubicBezTo>
                    <a:cubicBezTo>
                      <a:pt x="6179" y="6691"/>
                      <a:pt x="6220" y="6676"/>
                      <a:pt x="6252" y="6644"/>
                    </a:cubicBezTo>
                    <a:cubicBezTo>
                      <a:pt x="7085" y="5930"/>
                      <a:pt x="7561" y="4882"/>
                      <a:pt x="7561" y="3787"/>
                    </a:cubicBezTo>
                    <a:cubicBezTo>
                      <a:pt x="7561" y="1703"/>
                      <a:pt x="5859" y="0"/>
                      <a:pt x="37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2" name="Google Shape;10782;p67"/>
              <p:cNvSpPr/>
              <p:nvPr/>
            </p:nvSpPr>
            <p:spPr>
              <a:xfrm>
                <a:off x="956205" y="3297681"/>
                <a:ext cx="184179" cy="184147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5799" extrusionOk="0">
                    <a:moveTo>
                      <a:pt x="2894" y="0"/>
                    </a:moveTo>
                    <a:cubicBezTo>
                      <a:pt x="1311" y="0"/>
                      <a:pt x="1" y="1298"/>
                      <a:pt x="1" y="2905"/>
                    </a:cubicBezTo>
                    <a:cubicBezTo>
                      <a:pt x="1" y="4501"/>
                      <a:pt x="1287" y="5799"/>
                      <a:pt x="2894" y="5799"/>
                    </a:cubicBezTo>
                    <a:cubicBezTo>
                      <a:pt x="4502" y="5799"/>
                      <a:pt x="5799" y="4513"/>
                      <a:pt x="5799" y="2905"/>
                    </a:cubicBezTo>
                    <a:cubicBezTo>
                      <a:pt x="5799" y="2322"/>
                      <a:pt x="5621" y="1751"/>
                      <a:pt x="5311" y="1286"/>
                    </a:cubicBezTo>
                    <a:cubicBezTo>
                      <a:pt x="5276" y="1229"/>
                      <a:pt x="5219" y="1202"/>
                      <a:pt x="5159" y="1202"/>
                    </a:cubicBezTo>
                    <a:cubicBezTo>
                      <a:pt x="5118" y="1202"/>
                      <a:pt x="5076" y="1215"/>
                      <a:pt x="5037" y="1239"/>
                    </a:cubicBezTo>
                    <a:cubicBezTo>
                      <a:pt x="4954" y="1298"/>
                      <a:pt x="4942" y="1417"/>
                      <a:pt x="5002" y="1501"/>
                    </a:cubicBezTo>
                    <a:cubicBezTo>
                      <a:pt x="5275" y="1917"/>
                      <a:pt x="5430" y="2417"/>
                      <a:pt x="5430" y="2905"/>
                    </a:cubicBezTo>
                    <a:cubicBezTo>
                      <a:pt x="5430" y="4287"/>
                      <a:pt x="4299" y="5418"/>
                      <a:pt x="2918" y="5418"/>
                    </a:cubicBezTo>
                    <a:cubicBezTo>
                      <a:pt x="1525" y="5418"/>
                      <a:pt x="394" y="4287"/>
                      <a:pt x="394" y="2905"/>
                    </a:cubicBezTo>
                    <a:cubicBezTo>
                      <a:pt x="394" y="1524"/>
                      <a:pt x="1513" y="393"/>
                      <a:pt x="2894" y="393"/>
                    </a:cubicBezTo>
                    <a:cubicBezTo>
                      <a:pt x="3525" y="393"/>
                      <a:pt x="4132" y="631"/>
                      <a:pt x="4597" y="1036"/>
                    </a:cubicBezTo>
                    <a:cubicBezTo>
                      <a:pt x="4628" y="1073"/>
                      <a:pt x="4669" y="1089"/>
                      <a:pt x="4712" y="1089"/>
                    </a:cubicBezTo>
                    <a:cubicBezTo>
                      <a:pt x="4764" y="1089"/>
                      <a:pt x="4819" y="1064"/>
                      <a:pt x="4859" y="1024"/>
                    </a:cubicBezTo>
                    <a:cubicBezTo>
                      <a:pt x="4942" y="953"/>
                      <a:pt x="4918" y="834"/>
                      <a:pt x="4847" y="762"/>
                    </a:cubicBezTo>
                    <a:cubicBezTo>
                      <a:pt x="4311" y="274"/>
                      <a:pt x="3609" y="0"/>
                      <a:pt x="28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3" name="Google Shape;10783;p67"/>
              <p:cNvSpPr/>
              <p:nvPr/>
            </p:nvSpPr>
            <p:spPr>
              <a:xfrm>
                <a:off x="1042039" y="3207306"/>
                <a:ext cx="12511" cy="4766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501" extrusionOk="0">
                    <a:moveTo>
                      <a:pt x="191" y="1"/>
                    </a:moveTo>
                    <a:cubicBezTo>
                      <a:pt x="96" y="1"/>
                      <a:pt x="1" y="96"/>
                      <a:pt x="1" y="203"/>
                    </a:cubicBezTo>
                    <a:lnTo>
                      <a:pt x="1" y="1310"/>
                    </a:lnTo>
                    <a:cubicBezTo>
                      <a:pt x="1" y="1430"/>
                      <a:pt x="96" y="1501"/>
                      <a:pt x="191" y="1501"/>
                    </a:cubicBezTo>
                    <a:cubicBezTo>
                      <a:pt x="298" y="1501"/>
                      <a:pt x="394" y="1418"/>
                      <a:pt x="394" y="1310"/>
                    </a:cubicBezTo>
                    <a:lnTo>
                      <a:pt x="394" y="203"/>
                    </a:lnTo>
                    <a:cubicBezTo>
                      <a:pt x="394" y="96"/>
                      <a:pt x="298" y="1"/>
                      <a:pt x="19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4" name="Google Shape;10784;p67"/>
              <p:cNvSpPr/>
              <p:nvPr/>
            </p:nvSpPr>
            <p:spPr>
              <a:xfrm>
                <a:off x="1042039" y="3524538"/>
                <a:ext cx="12511" cy="4766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501" extrusionOk="0">
                    <a:moveTo>
                      <a:pt x="191" y="0"/>
                    </a:moveTo>
                    <a:cubicBezTo>
                      <a:pt x="96" y="0"/>
                      <a:pt x="1" y="95"/>
                      <a:pt x="1" y="191"/>
                    </a:cubicBezTo>
                    <a:lnTo>
                      <a:pt x="1" y="1310"/>
                    </a:lnTo>
                    <a:cubicBezTo>
                      <a:pt x="1" y="1417"/>
                      <a:pt x="84" y="1500"/>
                      <a:pt x="191" y="1500"/>
                    </a:cubicBezTo>
                    <a:cubicBezTo>
                      <a:pt x="298" y="1500"/>
                      <a:pt x="394" y="1417"/>
                      <a:pt x="394" y="1310"/>
                    </a:cubicBezTo>
                    <a:lnTo>
                      <a:pt x="394" y="191"/>
                    </a:lnTo>
                    <a:cubicBezTo>
                      <a:pt x="394" y="95"/>
                      <a:pt x="29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5" name="Google Shape;10785;p67"/>
              <p:cNvSpPr/>
              <p:nvPr/>
            </p:nvSpPr>
            <p:spPr>
              <a:xfrm>
                <a:off x="953188" y="3230836"/>
                <a:ext cx="31406" cy="4344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368" extrusionOk="0">
                    <a:moveTo>
                      <a:pt x="217" y="0"/>
                    </a:moveTo>
                    <a:cubicBezTo>
                      <a:pt x="185" y="0"/>
                      <a:pt x="153" y="7"/>
                      <a:pt x="120" y="22"/>
                    </a:cubicBezTo>
                    <a:cubicBezTo>
                      <a:pt x="36" y="81"/>
                      <a:pt x="1" y="188"/>
                      <a:pt x="48" y="296"/>
                    </a:cubicBezTo>
                    <a:lnTo>
                      <a:pt x="608" y="1272"/>
                    </a:lnTo>
                    <a:cubicBezTo>
                      <a:pt x="644" y="1331"/>
                      <a:pt x="715" y="1367"/>
                      <a:pt x="775" y="1367"/>
                    </a:cubicBezTo>
                    <a:cubicBezTo>
                      <a:pt x="798" y="1367"/>
                      <a:pt x="834" y="1343"/>
                      <a:pt x="870" y="1331"/>
                    </a:cubicBezTo>
                    <a:cubicBezTo>
                      <a:pt x="953" y="1272"/>
                      <a:pt x="989" y="1165"/>
                      <a:pt x="941" y="1070"/>
                    </a:cubicBezTo>
                    <a:lnTo>
                      <a:pt x="394" y="93"/>
                    </a:lnTo>
                    <a:cubicBezTo>
                      <a:pt x="352" y="35"/>
                      <a:pt x="288" y="0"/>
                      <a:pt x="2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6" name="Google Shape;10786;p67"/>
              <p:cNvSpPr/>
              <p:nvPr/>
            </p:nvSpPr>
            <p:spPr>
              <a:xfrm>
                <a:off x="1111614" y="3505485"/>
                <a:ext cx="30644" cy="4252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339" extrusionOk="0">
                    <a:moveTo>
                      <a:pt x="210" y="1"/>
                    </a:moveTo>
                    <a:cubicBezTo>
                      <a:pt x="181" y="1"/>
                      <a:pt x="151" y="6"/>
                      <a:pt x="119" y="17"/>
                    </a:cubicBezTo>
                    <a:cubicBezTo>
                      <a:pt x="24" y="76"/>
                      <a:pt x="0" y="183"/>
                      <a:pt x="48" y="291"/>
                    </a:cubicBezTo>
                    <a:lnTo>
                      <a:pt x="596" y="1255"/>
                    </a:lnTo>
                    <a:cubicBezTo>
                      <a:pt x="620" y="1314"/>
                      <a:pt x="691" y="1338"/>
                      <a:pt x="751" y="1338"/>
                    </a:cubicBezTo>
                    <a:cubicBezTo>
                      <a:pt x="786" y="1338"/>
                      <a:pt x="810" y="1326"/>
                      <a:pt x="846" y="1314"/>
                    </a:cubicBezTo>
                    <a:cubicBezTo>
                      <a:pt x="929" y="1255"/>
                      <a:pt x="965" y="1148"/>
                      <a:pt x="917" y="1041"/>
                    </a:cubicBezTo>
                    <a:lnTo>
                      <a:pt x="381" y="100"/>
                    </a:lnTo>
                    <a:cubicBezTo>
                      <a:pt x="339" y="33"/>
                      <a:pt x="279" y="1"/>
                      <a:pt x="2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7" name="Google Shape;10787;p67"/>
              <p:cNvSpPr/>
              <p:nvPr/>
            </p:nvSpPr>
            <p:spPr>
              <a:xfrm>
                <a:off x="888916" y="3295998"/>
                <a:ext cx="44648" cy="29691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935" extrusionOk="0">
                    <a:moveTo>
                      <a:pt x="203" y="0"/>
                    </a:moveTo>
                    <a:cubicBezTo>
                      <a:pt x="136" y="0"/>
                      <a:pt x="64" y="37"/>
                      <a:pt x="24" y="101"/>
                    </a:cubicBezTo>
                    <a:cubicBezTo>
                      <a:pt x="1" y="184"/>
                      <a:pt x="36" y="303"/>
                      <a:pt x="120" y="351"/>
                    </a:cubicBezTo>
                    <a:lnTo>
                      <a:pt x="1084" y="899"/>
                    </a:lnTo>
                    <a:cubicBezTo>
                      <a:pt x="1120" y="923"/>
                      <a:pt x="1144" y="934"/>
                      <a:pt x="1179" y="934"/>
                    </a:cubicBezTo>
                    <a:cubicBezTo>
                      <a:pt x="1239" y="934"/>
                      <a:pt x="1310" y="899"/>
                      <a:pt x="1334" y="839"/>
                    </a:cubicBezTo>
                    <a:cubicBezTo>
                      <a:pt x="1406" y="756"/>
                      <a:pt x="1358" y="637"/>
                      <a:pt x="1263" y="577"/>
                    </a:cubicBezTo>
                    <a:lnTo>
                      <a:pt x="298" y="30"/>
                    </a:lnTo>
                    <a:cubicBezTo>
                      <a:pt x="271" y="10"/>
                      <a:pt x="237" y="0"/>
                      <a:pt x="2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8" name="Google Shape;10788;p67"/>
              <p:cNvSpPr/>
              <p:nvPr/>
            </p:nvSpPr>
            <p:spPr>
              <a:xfrm>
                <a:off x="1162644" y="3454106"/>
                <a:ext cx="45029" cy="3039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957" extrusionOk="0">
                    <a:moveTo>
                      <a:pt x="237" y="1"/>
                    </a:moveTo>
                    <a:cubicBezTo>
                      <a:pt x="171" y="1"/>
                      <a:pt x="101" y="41"/>
                      <a:pt x="60" y="99"/>
                    </a:cubicBezTo>
                    <a:cubicBezTo>
                      <a:pt x="1" y="194"/>
                      <a:pt x="48" y="313"/>
                      <a:pt x="132" y="373"/>
                    </a:cubicBezTo>
                    <a:lnTo>
                      <a:pt x="1096" y="920"/>
                    </a:lnTo>
                    <a:cubicBezTo>
                      <a:pt x="1132" y="932"/>
                      <a:pt x="1156" y="956"/>
                      <a:pt x="1191" y="956"/>
                    </a:cubicBezTo>
                    <a:cubicBezTo>
                      <a:pt x="1251" y="956"/>
                      <a:pt x="1322" y="920"/>
                      <a:pt x="1346" y="861"/>
                    </a:cubicBezTo>
                    <a:cubicBezTo>
                      <a:pt x="1418" y="766"/>
                      <a:pt x="1382" y="646"/>
                      <a:pt x="1299" y="575"/>
                    </a:cubicBezTo>
                    <a:lnTo>
                      <a:pt x="322" y="27"/>
                    </a:lnTo>
                    <a:cubicBezTo>
                      <a:pt x="296" y="9"/>
                      <a:pt x="267" y="1"/>
                      <a:pt x="2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9" name="Google Shape;10789;p67"/>
              <p:cNvSpPr/>
              <p:nvPr/>
            </p:nvSpPr>
            <p:spPr>
              <a:xfrm>
                <a:off x="865862" y="3383864"/>
                <a:ext cx="47664" cy="1213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82" extrusionOk="0">
                    <a:moveTo>
                      <a:pt x="191" y="1"/>
                    </a:moveTo>
                    <a:cubicBezTo>
                      <a:pt x="84" y="1"/>
                      <a:pt x="0" y="84"/>
                      <a:pt x="0" y="191"/>
                    </a:cubicBezTo>
                    <a:cubicBezTo>
                      <a:pt x="0" y="287"/>
                      <a:pt x="84" y="382"/>
                      <a:pt x="191" y="382"/>
                    </a:cubicBezTo>
                    <a:lnTo>
                      <a:pt x="1310" y="382"/>
                    </a:lnTo>
                    <a:cubicBezTo>
                      <a:pt x="1429" y="382"/>
                      <a:pt x="1501" y="299"/>
                      <a:pt x="1501" y="191"/>
                    </a:cubicBezTo>
                    <a:cubicBezTo>
                      <a:pt x="1501" y="84"/>
                      <a:pt x="1417" y="1"/>
                      <a:pt x="1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0" name="Google Shape;10790;p67"/>
              <p:cNvSpPr/>
              <p:nvPr/>
            </p:nvSpPr>
            <p:spPr>
              <a:xfrm>
                <a:off x="1182300" y="3383864"/>
                <a:ext cx="48045" cy="1213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382" extrusionOk="0">
                    <a:moveTo>
                      <a:pt x="203" y="1"/>
                    </a:moveTo>
                    <a:cubicBezTo>
                      <a:pt x="96" y="1"/>
                      <a:pt x="1" y="84"/>
                      <a:pt x="1" y="191"/>
                    </a:cubicBezTo>
                    <a:cubicBezTo>
                      <a:pt x="1" y="287"/>
                      <a:pt x="96" y="382"/>
                      <a:pt x="203" y="382"/>
                    </a:cubicBezTo>
                    <a:lnTo>
                      <a:pt x="1311" y="382"/>
                    </a:lnTo>
                    <a:cubicBezTo>
                      <a:pt x="1418" y="382"/>
                      <a:pt x="1513" y="287"/>
                      <a:pt x="1513" y="191"/>
                    </a:cubicBezTo>
                    <a:cubicBezTo>
                      <a:pt x="1513" y="84"/>
                      <a:pt x="1430" y="1"/>
                      <a:pt x="13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1" name="Google Shape;10791;p67"/>
              <p:cNvSpPr/>
              <p:nvPr/>
            </p:nvSpPr>
            <p:spPr>
              <a:xfrm>
                <a:off x="888916" y="3454011"/>
                <a:ext cx="43885" cy="30104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948" extrusionOk="0">
                    <a:moveTo>
                      <a:pt x="1186" y="1"/>
                    </a:moveTo>
                    <a:cubicBezTo>
                      <a:pt x="1152" y="1"/>
                      <a:pt x="1117" y="10"/>
                      <a:pt x="1084" y="30"/>
                    </a:cubicBezTo>
                    <a:lnTo>
                      <a:pt x="120" y="590"/>
                    </a:lnTo>
                    <a:cubicBezTo>
                      <a:pt x="36" y="649"/>
                      <a:pt x="1" y="745"/>
                      <a:pt x="48" y="852"/>
                    </a:cubicBezTo>
                    <a:cubicBezTo>
                      <a:pt x="72" y="911"/>
                      <a:pt x="144" y="947"/>
                      <a:pt x="215" y="947"/>
                    </a:cubicBezTo>
                    <a:cubicBezTo>
                      <a:pt x="239" y="947"/>
                      <a:pt x="274" y="923"/>
                      <a:pt x="298" y="911"/>
                    </a:cubicBezTo>
                    <a:lnTo>
                      <a:pt x="1263" y="364"/>
                    </a:lnTo>
                    <a:cubicBezTo>
                      <a:pt x="1358" y="304"/>
                      <a:pt x="1382" y="197"/>
                      <a:pt x="1334" y="90"/>
                    </a:cubicBezTo>
                    <a:cubicBezTo>
                      <a:pt x="1311" y="35"/>
                      <a:pt x="1251" y="1"/>
                      <a:pt x="11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2" name="Google Shape;10792;p67"/>
              <p:cNvSpPr/>
              <p:nvPr/>
            </p:nvSpPr>
            <p:spPr>
              <a:xfrm>
                <a:off x="1163025" y="3295648"/>
                <a:ext cx="44648" cy="3004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946" extrusionOk="0">
                    <a:moveTo>
                      <a:pt x="1177" y="1"/>
                    </a:moveTo>
                    <a:cubicBezTo>
                      <a:pt x="1147" y="1"/>
                      <a:pt x="1115" y="6"/>
                      <a:pt x="1084" y="17"/>
                    </a:cubicBezTo>
                    <a:lnTo>
                      <a:pt x="120" y="576"/>
                    </a:lnTo>
                    <a:cubicBezTo>
                      <a:pt x="36" y="636"/>
                      <a:pt x="1" y="731"/>
                      <a:pt x="48" y="838"/>
                    </a:cubicBezTo>
                    <a:cubicBezTo>
                      <a:pt x="96" y="910"/>
                      <a:pt x="155" y="945"/>
                      <a:pt x="227" y="945"/>
                    </a:cubicBezTo>
                    <a:cubicBezTo>
                      <a:pt x="251" y="945"/>
                      <a:pt x="286" y="934"/>
                      <a:pt x="310" y="910"/>
                    </a:cubicBezTo>
                    <a:lnTo>
                      <a:pt x="1287" y="362"/>
                    </a:lnTo>
                    <a:cubicBezTo>
                      <a:pt x="1370" y="302"/>
                      <a:pt x="1406" y="195"/>
                      <a:pt x="1358" y="100"/>
                    </a:cubicBezTo>
                    <a:cubicBezTo>
                      <a:pt x="1316" y="33"/>
                      <a:pt x="1250" y="1"/>
                      <a:pt x="11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3" name="Google Shape;10793;p67"/>
              <p:cNvSpPr/>
              <p:nvPr/>
            </p:nvSpPr>
            <p:spPr>
              <a:xfrm>
                <a:off x="953188" y="3505835"/>
                <a:ext cx="31787" cy="4328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63" extrusionOk="0">
                    <a:moveTo>
                      <a:pt x="782" y="0"/>
                    </a:moveTo>
                    <a:cubicBezTo>
                      <a:pt x="714" y="0"/>
                      <a:pt x="648" y="37"/>
                      <a:pt x="608" y="101"/>
                    </a:cubicBezTo>
                    <a:lnTo>
                      <a:pt x="60" y="1065"/>
                    </a:lnTo>
                    <a:cubicBezTo>
                      <a:pt x="1" y="1161"/>
                      <a:pt x="48" y="1280"/>
                      <a:pt x="132" y="1327"/>
                    </a:cubicBezTo>
                    <a:cubicBezTo>
                      <a:pt x="167" y="1351"/>
                      <a:pt x="191" y="1363"/>
                      <a:pt x="227" y="1363"/>
                    </a:cubicBezTo>
                    <a:cubicBezTo>
                      <a:pt x="286" y="1363"/>
                      <a:pt x="358" y="1327"/>
                      <a:pt x="394" y="1280"/>
                    </a:cubicBezTo>
                    <a:lnTo>
                      <a:pt x="941" y="303"/>
                    </a:lnTo>
                    <a:cubicBezTo>
                      <a:pt x="1001" y="184"/>
                      <a:pt x="965" y="65"/>
                      <a:pt x="882" y="30"/>
                    </a:cubicBezTo>
                    <a:cubicBezTo>
                      <a:pt x="850" y="10"/>
                      <a:pt x="816" y="0"/>
                      <a:pt x="7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4" name="Google Shape;10794;p67"/>
              <p:cNvSpPr/>
              <p:nvPr/>
            </p:nvSpPr>
            <p:spPr>
              <a:xfrm>
                <a:off x="1111614" y="3231726"/>
                <a:ext cx="31025" cy="42933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352" extrusionOk="0">
                    <a:moveTo>
                      <a:pt x="754" y="0"/>
                    </a:moveTo>
                    <a:cubicBezTo>
                      <a:pt x="688" y="0"/>
                      <a:pt x="620" y="37"/>
                      <a:pt x="572" y="101"/>
                    </a:cubicBezTo>
                    <a:lnTo>
                      <a:pt x="24" y="1065"/>
                    </a:lnTo>
                    <a:cubicBezTo>
                      <a:pt x="0" y="1137"/>
                      <a:pt x="24" y="1256"/>
                      <a:pt x="119" y="1315"/>
                    </a:cubicBezTo>
                    <a:cubicBezTo>
                      <a:pt x="143" y="1339"/>
                      <a:pt x="179" y="1351"/>
                      <a:pt x="203" y="1351"/>
                    </a:cubicBezTo>
                    <a:cubicBezTo>
                      <a:pt x="262" y="1351"/>
                      <a:pt x="346" y="1315"/>
                      <a:pt x="370" y="1256"/>
                    </a:cubicBezTo>
                    <a:lnTo>
                      <a:pt x="917" y="291"/>
                    </a:lnTo>
                    <a:cubicBezTo>
                      <a:pt x="977" y="208"/>
                      <a:pt x="941" y="89"/>
                      <a:pt x="846" y="29"/>
                    </a:cubicBezTo>
                    <a:cubicBezTo>
                      <a:pt x="818" y="10"/>
                      <a:pt x="786" y="0"/>
                      <a:pt x="7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5" name="Google Shape;10795;p67"/>
            <p:cNvGrpSpPr/>
            <p:nvPr/>
          </p:nvGrpSpPr>
          <p:grpSpPr>
            <a:xfrm>
              <a:off x="1404617" y="3226962"/>
              <a:ext cx="370168" cy="325965"/>
              <a:chOff x="1404617" y="3226962"/>
              <a:chExt cx="370168" cy="325965"/>
            </a:xfrm>
            <a:solidFill>
              <a:srgbClr val="000000"/>
            </a:solidFill>
          </p:grpSpPr>
          <p:sp>
            <p:nvSpPr>
              <p:cNvPr id="10796" name="Google Shape;10796;p67"/>
              <p:cNvSpPr/>
              <p:nvPr/>
            </p:nvSpPr>
            <p:spPr>
              <a:xfrm>
                <a:off x="1535067" y="3226962"/>
                <a:ext cx="12130" cy="3709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168" extrusionOk="0">
                    <a:moveTo>
                      <a:pt x="191" y="1"/>
                    </a:moveTo>
                    <a:cubicBezTo>
                      <a:pt x="84" y="1"/>
                      <a:pt x="0" y="84"/>
                      <a:pt x="0" y="191"/>
                    </a:cubicBezTo>
                    <a:lnTo>
                      <a:pt x="0" y="977"/>
                    </a:lnTo>
                    <a:cubicBezTo>
                      <a:pt x="0" y="1084"/>
                      <a:pt x="84" y="1168"/>
                      <a:pt x="191" y="1168"/>
                    </a:cubicBezTo>
                    <a:cubicBezTo>
                      <a:pt x="298" y="1168"/>
                      <a:pt x="381" y="1084"/>
                      <a:pt x="381" y="977"/>
                    </a:cubicBezTo>
                    <a:lnTo>
                      <a:pt x="381" y="191"/>
                    </a:lnTo>
                    <a:cubicBezTo>
                      <a:pt x="381" y="84"/>
                      <a:pt x="298" y="1"/>
                      <a:pt x="19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7" name="Google Shape;10797;p67"/>
              <p:cNvSpPr/>
              <p:nvPr/>
            </p:nvSpPr>
            <p:spPr>
              <a:xfrm>
                <a:off x="1472287" y="3243221"/>
                <a:ext cx="25753" cy="34073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73" extrusionOk="0">
                    <a:moveTo>
                      <a:pt x="217" y="1"/>
                    </a:moveTo>
                    <a:cubicBezTo>
                      <a:pt x="185" y="1"/>
                      <a:pt x="152" y="9"/>
                      <a:pt x="120" y="25"/>
                    </a:cubicBezTo>
                    <a:cubicBezTo>
                      <a:pt x="25" y="72"/>
                      <a:pt x="1" y="179"/>
                      <a:pt x="37" y="287"/>
                    </a:cubicBezTo>
                    <a:lnTo>
                      <a:pt x="442" y="989"/>
                    </a:lnTo>
                    <a:cubicBezTo>
                      <a:pt x="477" y="1049"/>
                      <a:pt x="549" y="1072"/>
                      <a:pt x="608" y="1072"/>
                    </a:cubicBezTo>
                    <a:cubicBezTo>
                      <a:pt x="632" y="1072"/>
                      <a:pt x="668" y="1061"/>
                      <a:pt x="692" y="1049"/>
                    </a:cubicBezTo>
                    <a:cubicBezTo>
                      <a:pt x="787" y="989"/>
                      <a:pt x="811" y="882"/>
                      <a:pt x="775" y="775"/>
                    </a:cubicBezTo>
                    <a:lnTo>
                      <a:pt x="382" y="96"/>
                    </a:lnTo>
                    <a:cubicBezTo>
                      <a:pt x="342" y="33"/>
                      <a:pt x="281" y="1"/>
                      <a:pt x="2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8" name="Google Shape;10798;p67"/>
              <p:cNvSpPr/>
              <p:nvPr/>
            </p:nvSpPr>
            <p:spPr>
              <a:xfrm>
                <a:off x="1426179" y="3289266"/>
                <a:ext cx="35947" cy="2470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78" extrusionOk="0">
                    <a:moveTo>
                      <a:pt x="229" y="1"/>
                    </a:moveTo>
                    <a:cubicBezTo>
                      <a:pt x="159" y="1"/>
                      <a:pt x="89" y="41"/>
                      <a:pt x="48" y="99"/>
                    </a:cubicBezTo>
                    <a:cubicBezTo>
                      <a:pt x="0" y="194"/>
                      <a:pt x="36" y="301"/>
                      <a:pt x="143" y="361"/>
                    </a:cubicBezTo>
                    <a:lnTo>
                      <a:pt x="822" y="742"/>
                    </a:lnTo>
                    <a:cubicBezTo>
                      <a:pt x="858" y="754"/>
                      <a:pt x="881" y="777"/>
                      <a:pt x="917" y="777"/>
                    </a:cubicBezTo>
                    <a:cubicBezTo>
                      <a:pt x="977" y="777"/>
                      <a:pt x="1048" y="742"/>
                      <a:pt x="1072" y="682"/>
                    </a:cubicBezTo>
                    <a:cubicBezTo>
                      <a:pt x="1132" y="599"/>
                      <a:pt x="1096" y="480"/>
                      <a:pt x="1001" y="420"/>
                    </a:cubicBezTo>
                    <a:lnTo>
                      <a:pt x="322" y="27"/>
                    </a:lnTo>
                    <a:cubicBezTo>
                      <a:pt x="292" y="9"/>
                      <a:pt x="261" y="1"/>
                      <a:pt x="2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9" name="Google Shape;10799;p67"/>
              <p:cNvSpPr/>
              <p:nvPr/>
            </p:nvSpPr>
            <p:spPr>
              <a:xfrm>
                <a:off x="1410682" y="3350997"/>
                <a:ext cx="37439" cy="12511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94" extrusionOk="0">
                    <a:moveTo>
                      <a:pt x="191" y="0"/>
                    </a:moveTo>
                    <a:cubicBezTo>
                      <a:pt x="96" y="0"/>
                      <a:pt x="0" y="95"/>
                      <a:pt x="0" y="203"/>
                    </a:cubicBezTo>
                    <a:cubicBezTo>
                      <a:pt x="0" y="298"/>
                      <a:pt x="84" y="393"/>
                      <a:pt x="191" y="393"/>
                    </a:cubicBezTo>
                    <a:lnTo>
                      <a:pt x="988" y="393"/>
                    </a:lnTo>
                    <a:cubicBezTo>
                      <a:pt x="1084" y="393"/>
                      <a:pt x="1179" y="298"/>
                      <a:pt x="1179" y="203"/>
                    </a:cubicBezTo>
                    <a:cubicBezTo>
                      <a:pt x="1179" y="95"/>
                      <a:pt x="1084" y="0"/>
                      <a:pt x="9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0" name="Google Shape;10800;p67"/>
              <p:cNvSpPr/>
              <p:nvPr/>
            </p:nvSpPr>
            <p:spPr>
              <a:xfrm>
                <a:off x="1426179" y="3400980"/>
                <a:ext cx="35566" cy="24896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784" extrusionOk="0">
                    <a:moveTo>
                      <a:pt x="904" y="0"/>
                    </a:moveTo>
                    <a:cubicBezTo>
                      <a:pt x="874" y="0"/>
                      <a:pt x="843" y="7"/>
                      <a:pt x="810" y="22"/>
                    </a:cubicBezTo>
                    <a:lnTo>
                      <a:pt x="119" y="414"/>
                    </a:lnTo>
                    <a:cubicBezTo>
                      <a:pt x="36" y="486"/>
                      <a:pt x="0" y="593"/>
                      <a:pt x="60" y="688"/>
                    </a:cubicBezTo>
                    <a:cubicBezTo>
                      <a:pt x="96" y="748"/>
                      <a:pt x="167" y="784"/>
                      <a:pt x="227" y="784"/>
                    </a:cubicBezTo>
                    <a:cubicBezTo>
                      <a:pt x="262" y="784"/>
                      <a:pt x="286" y="760"/>
                      <a:pt x="322" y="748"/>
                    </a:cubicBezTo>
                    <a:lnTo>
                      <a:pt x="1001" y="367"/>
                    </a:lnTo>
                    <a:cubicBezTo>
                      <a:pt x="1096" y="307"/>
                      <a:pt x="1120" y="200"/>
                      <a:pt x="1072" y="93"/>
                    </a:cubicBezTo>
                    <a:cubicBezTo>
                      <a:pt x="1031" y="35"/>
                      <a:pt x="972" y="0"/>
                      <a:pt x="9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1" name="Google Shape;10801;p67"/>
              <p:cNvSpPr/>
              <p:nvPr/>
            </p:nvSpPr>
            <p:spPr>
              <a:xfrm>
                <a:off x="1620138" y="3289043"/>
                <a:ext cx="35566" cy="2492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785" extrusionOk="0">
                    <a:moveTo>
                      <a:pt x="895" y="1"/>
                    </a:moveTo>
                    <a:cubicBezTo>
                      <a:pt x="864" y="1"/>
                      <a:pt x="831" y="8"/>
                      <a:pt x="798" y="22"/>
                    </a:cubicBezTo>
                    <a:lnTo>
                      <a:pt x="119" y="403"/>
                    </a:lnTo>
                    <a:cubicBezTo>
                      <a:pt x="24" y="463"/>
                      <a:pt x="0" y="570"/>
                      <a:pt x="48" y="677"/>
                    </a:cubicBezTo>
                    <a:cubicBezTo>
                      <a:pt x="107" y="749"/>
                      <a:pt x="167" y="784"/>
                      <a:pt x="227" y="784"/>
                    </a:cubicBezTo>
                    <a:cubicBezTo>
                      <a:pt x="250" y="784"/>
                      <a:pt x="286" y="761"/>
                      <a:pt x="310" y="749"/>
                    </a:cubicBezTo>
                    <a:lnTo>
                      <a:pt x="1000" y="368"/>
                    </a:lnTo>
                    <a:cubicBezTo>
                      <a:pt x="1084" y="308"/>
                      <a:pt x="1120" y="201"/>
                      <a:pt x="1072" y="94"/>
                    </a:cubicBezTo>
                    <a:cubicBezTo>
                      <a:pt x="1031" y="36"/>
                      <a:pt x="966" y="1"/>
                      <a:pt x="8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2" name="Google Shape;10802;p67"/>
              <p:cNvSpPr/>
              <p:nvPr/>
            </p:nvSpPr>
            <p:spPr>
              <a:xfrm>
                <a:off x="1584224" y="3243507"/>
                <a:ext cx="26103" cy="3378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064" extrusionOk="0">
                    <a:moveTo>
                      <a:pt x="594" y="1"/>
                    </a:moveTo>
                    <a:cubicBezTo>
                      <a:pt x="527" y="1"/>
                      <a:pt x="458" y="41"/>
                      <a:pt x="417" y="99"/>
                    </a:cubicBezTo>
                    <a:lnTo>
                      <a:pt x="24" y="790"/>
                    </a:lnTo>
                    <a:cubicBezTo>
                      <a:pt x="0" y="873"/>
                      <a:pt x="24" y="992"/>
                      <a:pt x="119" y="1040"/>
                    </a:cubicBezTo>
                    <a:cubicBezTo>
                      <a:pt x="143" y="1052"/>
                      <a:pt x="179" y="1063"/>
                      <a:pt x="203" y="1063"/>
                    </a:cubicBezTo>
                    <a:cubicBezTo>
                      <a:pt x="262" y="1063"/>
                      <a:pt x="346" y="1040"/>
                      <a:pt x="369" y="980"/>
                    </a:cubicBezTo>
                    <a:lnTo>
                      <a:pt x="762" y="290"/>
                    </a:lnTo>
                    <a:cubicBezTo>
                      <a:pt x="822" y="206"/>
                      <a:pt x="774" y="87"/>
                      <a:pt x="679" y="28"/>
                    </a:cubicBezTo>
                    <a:cubicBezTo>
                      <a:pt x="653" y="9"/>
                      <a:pt x="624" y="1"/>
                      <a:pt x="59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3" name="Google Shape;10803;p67"/>
              <p:cNvSpPr/>
              <p:nvPr/>
            </p:nvSpPr>
            <p:spPr>
              <a:xfrm>
                <a:off x="1404617" y="3271197"/>
                <a:ext cx="285859" cy="281349"/>
              </a:xfrm>
              <a:custGeom>
                <a:avLst/>
                <a:gdLst/>
                <a:ahLst/>
                <a:cxnLst/>
                <a:rect l="l" t="t" r="r" b="b"/>
                <a:pathLst>
                  <a:path w="9002" h="8860" extrusionOk="0">
                    <a:moveTo>
                      <a:pt x="4525" y="1013"/>
                    </a:moveTo>
                    <a:lnTo>
                      <a:pt x="4573" y="1025"/>
                    </a:lnTo>
                    <a:lnTo>
                      <a:pt x="4704" y="1025"/>
                    </a:lnTo>
                    <a:lnTo>
                      <a:pt x="4787" y="1061"/>
                    </a:lnTo>
                    <a:lnTo>
                      <a:pt x="4811" y="1061"/>
                    </a:lnTo>
                    <a:lnTo>
                      <a:pt x="4823" y="1072"/>
                    </a:lnTo>
                    <a:cubicBezTo>
                      <a:pt x="4835" y="1072"/>
                      <a:pt x="4835" y="1084"/>
                      <a:pt x="4847" y="1084"/>
                    </a:cubicBezTo>
                    <a:cubicBezTo>
                      <a:pt x="4847" y="1084"/>
                      <a:pt x="4870" y="1084"/>
                      <a:pt x="4870" y="1096"/>
                    </a:cubicBezTo>
                    <a:lnTo>
                      <a:pt x="4942" y="1132"/>
                    </a:lnTo>
                    <a:lnTo>
                      <a:pt x="4954" y="1132"/>
                    </a:lnTo>
                    <a:lnTo>
                      <a:pt x="4989" y="1144"/>
                    </a:lnTo>
                    <a:cubicBezTo>
                      <a:pt x="4989" y="1144"/>
                      <a:pt x="5001" y="1144"/>
                      <a:pt x="5001" y="1156"/>
                    </a:cubicBezTo>
                    <a:cubicBezTo>
                      <a:pt x="5001" y="1156"/>
                      <a:pt x="5013" y="1156"/>
                      <a:pt x="5013" y="1180"/>
                    </a:cubicBezTo>
                    <a:lnTo>
                      <a:pt x="5049" y="1192"/>
                    </a:lnTo>
                    <a:cubicBezTo>
                      <a:pt x="5049" y="1192"/>
                      <a:pt x="5061" y="1192"/>
                      <a:pt x="5061" y="1203"/>
                    </a:cubicBezTo>
                    <a:cubicBezTo>
                      <a:pt x="5061" y="1203"/>
                      <a:pt x="5073" y="1203"/>
                      <a:pt x="5073" y="1215"/>
                    </a:cubicBezTo>
                    <a:lnTo>
                      <a:pt x="5085" y="1239"/>
                    </a:lnTo>
                    <a:cubicBezTo>
                      <a:pt x="5085" y="1239"/>
                      <a:pt x="5109" y="1239"/>
                      <a:pt x="5109" y="1251"/>
                    </a:cubicBezTo>
                    <a:cubicBezTo>
                      <a:pt x="5109" y="1251"/>
                      <a:pt x="5120" y="1251"/>
                      <a:pt x="5120" y="1263"/>
                    </a:cubicBezTo>
                    <a:cubicBezTo>
                      <a:pt x="5120" y="1263"/>
                      <a:pt x="5132" y="1263"/>
                      <a:pt x="5132" y="1275"/>
                    </a:cubicBezTo>
                    <a:lnTo>
                      <a:pt x="5144" y="1299"/>
                    </a:lnTo>
                    <a:cubicBezTo>
                      <a:pt x="5144" y="1299"/>
                      <a:pt x="5168" y="1299"/>
                      <a:pt x="5168" y="1311"/>
                    </a:cubicBezTo>
                    <a:lnTo>
                      <a:pt x="5263" y="1394"/>
                    </a:lnTo>
                    <a:lnTo>
                      <a:pt x="5299" y="1430"/>
                    </a:lnTo>
                    <a:cubicBezTo>
                      <a:pt x="5382" y="1501"/>
                      <a:pt x="5466" y="1596"/>
                      <a:pt x="5537" y="1680"/>
                    </a:cubicBezTo>
                    <a:cubicBezTo>
                      <a:pt x="5561" y="1715"/>
                      <a:pt x="5585" y="1739"/>
                      <a:pt x="5597" y="1787"/>
                    </a:cubicBezTo>
                    <a:lnTo>
                      <a:pt x="5597" y="1799"/>
                    </a:lnTo>
                    <a:cubicBezTo>
                      <a:pt x="5609" y="1834"/>
                      <a:pt x="5644" y="1858"/>
                      <a:pt x="5656" y="1894"/>
                    </a:cubicBezTo>
                    <a:lnTo>
                      <a:pt x="5656" y="1906"/>
                    </a:lnTo>
                    <a:cubicBezTo>
                      <a:pt x="5668" y="1930"/>
                      <a:pt x="5680" y="1965"/>
                      <a:pt x="5704" y="2013"/>
                    </a:cubicBezTo>
                    <a:lnTo>
                      <a:pt x="5704" y="2025"/>
                    </a:lnTo>
                    <a:cubicBezTo>
                      <a:pt x="5716" y="2049"/>
                      <a:pt x="5728" y="2096"/>
                      <a:pt x="5740" y="2132"/>
                    </a:cubicBezTo>
                    <a:lnTo>
                      <a:pt x="5740" y="2144"/>
                    </a:lnTo>
                    <a:cubicBezTo>
                      <a:pt x="5763" y="2168"/>
                      <a:pt x="5775" y="2215"/>
                      <a:pt x="5775" y="2251"/>
                    </a:cubicBezTo>
                    <a:lnTo>
                      <a:pt x="5775" y="2263"/>
                    </a:lnTo>
                    <a:cubicBezTo>
                      <a:pt x="5787" y="2287"/>
                      <a:pt x="5787" y="2335"/>
                      <a:pt x="5799" y="2382"/>
                    </a:cubicBezTo>
                    <a:lnTo>
                      <a:pt x="5799" y="2394"/>
                    </a:lnTo>
                    <a:cubicBezTo>
                      <a:pt x="5799" y="2442"/>
                      <a:pt x="5823" y="2466"/>
                      <a:pt x="5823" y="2513"/>
                    </a:cubicBezTo>
                    <a:lnTo>
                      <a:pt x="5823" y="2525"/>
                    </a:lnTo>
                    <a:lnTo>
                      <a:pt x="5823" y="2549"/>
                    </a:lnTo>
                    <a:cubicBezTo>
                      <a:pt x="5728" y="2620"/>
                      <a:pt x="5466" y="2739"/>
                      <a:pt x="5240" y="2894"/>
                    </a:cubicBezTo>
                    <a:cubicBezTo>
                      <a:pt x="5216" y="2894"/>
                      <a:pt x="5216" y="2906"/>
                      <a:pt x="5216" y="2906"/>
                    </a:cubicBezTo>
                    <a:cubicBezTo>
                      <a:pt x="5192" y="2918"/>
                      <a:pt x="5180" y="2930"/>
                      <a:pt x="5144" y="2966"/>
                    </a:cubicBezTo>
                    <a:cubicBezTo>
                      <a:pt x="5120" y="2977"/>
                      <a:pt x="5085" y="3013"/>
                      <a:pt x="5061" y="3037"/>
                    </a:cubicBezTo>
                    <a:cubicBezTo>
                      <a:pt x="5025" y="3049"/>
                      <a:pt x="5013" y="3085"/>
                      <a:pt x="4978" y="3097"/>
                    </a:cubicBezTo>
                    <a:cubicBezTo>
                      <a:pt x="4620" y="3406"/>
                      <a:pt x="4347" y="3823"/>
                      <a:pt x="4204" y="4299"/>
                    </a:cubicBezTo>
                    <a:cubicBezTo>
                      <a:pt x="4180" y="4299"/>
                      <a:pt x="4144" y="4287"/>
                      <a:pt x="4132" y="4287"/>
                    </a:cubicBezTo>
                    <a:cubicBezTo>
                      <a:pt x="4061" y="4275"/>
                      <a:pt x="3966" y="4275"/>
                      <a:pt x="3894" y="4275"/>
                    </a:cubicBezTo>
                    <a:lnTo>
                      <a:pt x="3632" y="4275"/>
                    </a:lnTo>
                    <a:cubicBezTo>
                      <a:pt x="3608" y="4275"/>
                      <a:pt x="3596" y="4251"/>
                      <a:pt x="3585" y="4251"/>
                    </a:cubicBezTo>
                    <a:lnTo>
                      <a:pt x="3573" y="4251"/>
                    </a:lnTo>
                    <a:cubicBezTo>
                      <a:pt x="3549" y="4240"/>
                      <a:pt x="3537" y="4240"/>
                      <a:pt x="3525" y="4228"/>
                    </a:cubicBezTo>
                    <a:cubicBezTo>
                      <a:pt x="3513" y="4216"/>
                      <a:pt x="3489" y="4216"/>
                      <a:pt x="3465" y="4192"/>
                    </a:cubicBezTo>
                    <a:lnTo>
                      <a:pt x="3454" y="4180"/>
                    </a:lnTo>
                    <a:cubicBezTo>
                      <a:pt x="3430" y="4168"/>
                      <a:pt x="3418" y="4168"/>
                      <a:pt x="3406" y="4156"/>
                    </a:cubicBezTo>
                    <a:lnTo>
                      <a:pt x="3394" y="4156"/>
                    </a:lnTo>
                    <a:cubicBezTo>
                      <a:pt x="3370" y="4132"/>
                      <a:pt x="3358" y="4120"/>
                      <a:pt x="3346" y="4120"/>
                    </a:cubicBezTo>
                    <a:lnTo>
                      <a:pt x="3335" y="4109"/>
                    </a:lnTo>
                    <a:cubicBezTo>
                      <a:pt x="3311" y="4097"/>
                      <a:pt x="3299" y="4097"/>
                      <a:pt x="3287" y="4073"/>
                    </a:cubicBezTo>
                    <a:lnTo>
                      <a:pt x="3275" y="4073"/>
                    </a:lnTo>
                    <a:lnTo>
                      <a:pt x="3227" y="4037"/>
                    </a:lnTo>
                    <a:lnTo>
                      <a:pt x="3215" y="4013"/>
                    </a:lnTo>
                    <a:cubicBezTo>
                      <a:pt x="3192" y="4001"/>
                      <a:pt x="3180" y="3990"/>
                      <a:pt x="3168" y="3990"/>
                    </a:cubicBezTo>
                    <a:lnTo>
                      <a:pt x="3156" y="3990"/>
                    </a:lnTo>
                    <a:lnTo>
                      <a:pt x="3108" y="3942"/>
                    </a:lnTo>
                    <a:lnTo>
                      <a:pt x="3096" y="3930"/>
                    </a:lnTo>
                    <a:lnTo>
                      <a:pt x="3061" y="3894"/>
                    </a:lnTo>
                    <a:lnTo>
                      <a:pt x="3049" y="3882"/>
                    </a:lnTo>
                    <a:lnTo>
                      <a:pt x="3001" y="3835"/>
                    </a:lnTo>
                    <a:lnTo>
                      <a:pt x="2989" y="3823"/>
                    </a:lnTo>
                    <a:lnTo>
                      <a:pt x="2989" y="3811"/>
                    </a:lnTo>
                    <a:cubicBezTo>
                      <a:pt x="2870" y="3680"/>
                      <a:pt x="2775" y="3525"/>
                      <a:pt x="2715" y="3358"/>
                    </a:cubicBezTo>
                    <a:cubicBezTo>
                      <a:pt x="2715" y="3347"/>
                      <a:pt x="2703" y="3335"/>
                      <a:pt x="2703" y="3323"/>
                    </a:cubicBezTo>
                    <a:lnTo>
                      <a:pt x="2703" y="3299"/>
                    </a:lnTo>
                    <a:cubicBezTo>
                      <a:pt x="2703" y="3287"/>
                      <a:pt x="2692" y="3275"/>
                      <a:pt x="2692" y="3263"/>
                    </a:cubicBezTo>
                    <a:lnTo>
                      <a:pt x="2692" y="3239"/>
                    </a:lnTo>
                    <a:cubicBezTo>
                      <a:pt x="2692" y="3228"/>
                      <a:pt x="2680" y="3204"/>
                      <a:pt x="2680" y="3180"/>
                    </a:cubicBezTo>
                    <a:cubicBezTo>
                      <a:pt x="2656" y="3108"/>
                      <a:pt x="2644" y="3049"/>
                      <a:pt x="2632" y="2977"/>
                    </a:cubicBezTo>
                    <a:lnTo>
                      <a:pt x="2632" y="2930"/>
                    </a:lnTo>
                    <a:lnTo>
                      <a:pt x="2632" y="2882"/>
                    </a:lnTo>
                    <a:cubicBezTo>
                      <a:pt x="2632" y="2823"/>
                      <a:pt x="2620" y="2763"/>
                      <a:pt x="2620" y="2704"/>
                    </a:cubicBezTo>
                    <a:lnTo>
                      <a:pt x="2620" y="2644"/>
                    </a:lnTo>
                    <a:lnTo>
                      <a:pt x="2620" y="2632"/>
                    </a:lnTo>
                    <a:lnTo>
                      <a:pt x="2620" y="2573"/>
                    </a:lnTo>
                    <a:lnTo>
                      <a:pt x="2620" y="2513"/>
                    </a:lnTo>
                    <a:lnTo>
                      <a:pt x="2620" y="2501"/>
                    </a:lnTo>
                    <a:cubicBezTo>
                      <a:pt x="2620" y="2454"/>
                      <a:pt x="2632" y="2430"/>
                      <a:pt x="2632" y="2382"/>
                    </a:cubicBezTo>
                    <a:lnTo>
                      <a:pt x="2632" y="2370"/>
                    </a:lnTo>
                    <a:cubicBezTo>
                      <a:pt x="2632" y="2335"/>
                      <a:pt x="2644" y="2287"/>
                      <a:pt x="2656" y="2263"/>
                    </a:cubicBezTo>
                    <a:lnTo>
                      <a:pt x="2656" y="2251"/>
                    </a:lnTo>
                    <a:cubicBezTo>
                      <a:pt x="2680" y="2215"/>
                      <a:pt x="2680" y="2168"/>
                      <a:pt x="2692" y="2144"/>
                    </a:cubicBezTo>
                    <a:lnTo>
                      <a:pt x="2692" y="2132"/>
                    </a:lnTo>
                    <a:cubicBezTo>
                      <a:pt x="2703" y="2096"/>
                      <a:pt x="2715" y="2049"/>
                      <a:pt x="2739" y="2025"/>
                    </a:cubicBezTo>
                    <a:lnTo>
                      <a:pt x="2739" y="2013"/>
                    </a:lnTo>
                    <a:cubicBezTo>
                      <a:pt x="2751" y="1977"/>
                      <a:pt x="2763" y="1930"/>
                      <a:pt x="2775" y="1906"/>
                    </a:cubicBezTo>
                    <a:lnTo>
                      <a:pt x="2775" y="1894"/>
                    </a:lnTo>
                    <a:cubicBezTo>
                      <a:pt x="2799" y="1858"/>
                      <a:pt x="2811" y="1834"/>
                      <a:pt x="2834" y="1799"/>
                    </a:cubicBezTo>
                    <a:lnTo>
                      <a:pt x="2858" y="1787"/>
                    </a:lnTo>
                    <a:cubicBezTo>
                      <a:pt x="2870" y="1751"/>
                      <a:pt x="2894" y="1727"/>
                      <a:pt x="2918" y="1692"/>
                    </a:cubicBezTo>
                    <a:cubicBezTo>
                      <a:pt x="2989" y="1608"/>
                      <a:pt x="3061" y="1513"/>
                      <a:pt x="3156" y="1442"/>
                    </a:cubicBezTo>
                    <a:lnTo>
                      <a:pt x="3180" y="1418"/>
                    </a:lnTo>
                    <a:lnTo>
                      <a:pt x="3299" y="1311"/>
                    </a:lnTo>
                    <a:cubicBezTo>
                      <a:pt x="3299" y="1311"/>
                      <a:pt x="3311" y="1311"/>
                      <a:pt x="3311" y="1299"/>
                    </a:cubicBezTo>
                    <a:cubicBezTo>
                      <a:pt x="3311" y="1299"/>
                      <a:pt x="3335" y="1299"/>
                      <a:pt x="3335" y="1275"/>
                    </a:cubicBezTo>
                    <a:lnTo>
                      <a:pt x="3346" y="1263"/>
                    </a:lnTo>
                    <a:cubicBezTo>
                      <a:pt x="3346" y="1263"/>
                      <a:pt x="3358" y="1263"/>
                      <a:pt x="3358" y="1251"/>
                    </a:cubicBezTo>
                    <a:cubicBezTo>
                      <a:pt x="3358" y="1251"/>
                      <a:pt x="3370" y="1251"/>
                      <a:pt x="3370" y="1239"/>
                    </a:cubicBezTo>
                    <a:cubicBezTo>
                      <a:pt x="3370" y="1239"/>
                      <a:pt x="3394" y="1239"/>
                      <a:pt x="3394" y="1215"/>
                    </a:cubicBezTo>
                    <a:cubicBezTo>
                      <a:pt x="3394" y="1215"/>
                      <a:pt x="3406" y="1215"/>
                      <a:pt x="3406" y="1203"/>
                    </a:cubicBezTo>
                    <a:lnTo>
                      <a:pt x="3430" y="1192"/>
                    </a:lnTo>
                    <a:cubicBezTo>
                      <a:pt x="3430" y="1192"/>
                      <a:pt x="3454" y="1192"/>
                      <a:pt x="3454" y="1180"/>
                    </a:cubicBezTo>
                    <a:cubicBezTo>
                      <a:pt x="3454" y="1180"/>
                      <a:pt x="3465" y="1180"/>
                      <a:pt x="3465" y="1156"/>
                    </a:cubicBezTo>
                    <a:lnTo>
                      <a:pt x="3489" y="1144"/>
                    </a:lnTo>
                    <a:cubicBezTo>
                      <a:pt x="3489" y="1144"/>
                      <a:pt x="3513" y="1144"/>
                      <a:pt x="3513" y="1132"/>
                    </a:cubicBezTo>
                    <a:lnTo>
                      <a:pt x="3585" y="1096"/>
                    </a:lnTo>
                    <a:cubicBezTo>
                      <a:pt x="3585" y="1096"/>
                      <a:pt x="3596" y="1096"/>
                      <a:pt x="3596" y="1084"/>
                    </a:cubicBezTo>
                    <a:cubicBezTo>
                      <a:pt x="3608" y="1084"/>
                      <a:pt x="3608" y="1072"/>
                      <a:pt x="3632" y="1072"/>
                    </a:cubicBezTo>
                    <a:lnTo>
                      <a:pt x="3644" y="1061"/>
                    </a:lnTo>
                    <a:lnTo>
                      <a:pt x="3656" y="1061"/>
                    </a:lnTo>
                    <a:lnTo>
                      <a:pt x="3763" y="1025"/>
                    </a:lnTo>
                    <a:lnTo>
                      <a:pt x="3882" y="1025"/>
                    </a:lnTo>
                    <a:lnTo>
                      <a:pt x="3930" y="1013"/>
                    </a:lnTo>
                    <a:close/>
                    <a:moveTo>
                      <a:pt x="4347" y="418"/>
                    </a:moveTo>
                    <a:cubicBezTo>
                      <a:pt x="4847" y="418"/>
                      <a:pt x="5335" y="584"/>
                      <a:pt x="5740" y="882"/>
                    </a:cubicBezTo>
                    <a:cubicBezTo>
                      <a:pt x="6156" y="1192"/>
                      <a:pt x="6454" y="1620"/>
                      <a:pt x="6585" y="2108"/>
                    </a:cubicBezTo>
                    <a:cubicBezTo>
                      <a:pt x="6621" y="2227"/>
                      <a:pt x="6644" y="2370"/>
                      <a:pt x="6668" y="2489"/>
                    </a:cubicBezTo>
                    <a:lnTo>
                      <a:pt x="6442" y="2489"/>
                    </a:lnTo>
                    <a:cubicBezTo>
                      <a:pt x="6442" y="2442"/>
                      <a:pt x="6430" y="2394"/>
                      <a:pt x="6430" y="2346"/>
                    </a:cubicBezTo>
                    <a:lnTo>
                      <a:pt x="6430" y="2335"/>
                    </a:lnTo>
                    <a:cubicBezTo>
                      <a:pt x="6406" y="2287"/>
                      <a:pt x="6406" y="2251"/>
                      <a:pt x="6394" y="2204"/>
                    </a:cubicBezTo>
                    <a:lnTo>
                      <a:pt x="6394" y="2192"/>
                    </a:lnTo>
                    <a:lnTo>
                      <a:pt x="6347" y="2049"/>
                    </a:lnTo>
                    <a:lnTo>
                      <a:pt x="6347" y="2037"/>
                    </a:lnTo>
                    <a:lnTo>
                      <a:pt x="6311" y="1906"/>
                    </a:lnTo>
                    <a:lnTo>
                      <a:pt x="6311" y="1894"/>
                    </a:lnTo>
                    <a:cubicBezTo>
                      <a:pt x="6287" y="1846"/>
                      <a:pt x="6263" y="1799"/>
                      <a:pt x="6252" y="1775"/>
                    </a:cubicBezTo>
                    <a:lnTo>
                      <a:pt x="6228" y="1751"/>
                    </a:lnTo>
                    <a:cubicBezTo>
                      <a:pt x="6216" y="1715"/>
                      <a:pt x="6192" y="1680"/>
                      <a:pt x="6156" y="1632"/>
                    </a:cubicBezTo>
                    <a:lnTo>
                      <a:pt x="6144" y="1620"/>
                    </a:lnTo>
                    <a:cubicBezTo>
                      <a:pt x="6109" y="1573"/>
                      <a:pt x="6085" y="1549"/>
                      <a:pt x="6073" y="1501"/>
                    </a:cubicBezTo>
                    <a:cubicBezTo>
                      <a:pt x="5978" y="1382"/>
                      <a:pt x="5894" y="1275"/>
                      <a:pt x="5787" y="1192"/>
                    </a:cubicBezTo>
                    <a:lnTo>
                      <a:pt x="5775" y="1180"/>
                    </a:lnTo>
                    <a:lnTo>
                      <a:pt x="5751" y="1156"/>
                    </a:lnTo>
                    <a:lnTo>
                      <a:pt x="5740" y="1144"/>
                    </a:lnTo>
                    <a:lnTo>
                      <a:pt x="5680" y="1084"/>
                    </a:lnTo>
                    <a:lnTo>
                      <a:pt x="5668" y="1072"/>
                    </a:lnTo>
                    <a:lnTo>
                      <a:pt x="5621" y="1037"/>
                    </a:lnTo>
                    <a:lnTo>
                      <a:pt x="5609" y="1025"/>
                    </a:lnTo>
                    <a:lnTo>
                      <a:pt x="5597" y="1013"/>
                    </a:lnTo>
                    <a:lnTo>
                      <a:pt x="5573" y="1001"/>
                    </a:lnTo>
                    <a:lnTo>
                      <a:pt x="5561" y="977"/>
                    </a:lnTo>
                    <a:lnTo>
                      <a:pt x="5549" y="965"/>
                    </a:lnTo>
                    <a:lnTo>
                      <a:pt x="5537" y="953"/>
                    </a:lnTo>
                    <a:lnTo>
                      <a:pt x="5513" y="942"/>
                    </a:lnTo>
                    <a:cubicBezTo>
                      <a:pt x="5513" y="942"/>
                      <a:pt x="5501" y="918"/>
                      <a:pt x="5490" y="918"/>
                    </a:cubicBezTo>
                    <a:lnTo>
                      <a:pt x="5442" y="894"/>
                    </a:lnTo>
                    <a:cubicBezTo>
                      <a:pt x="5430" y="894"/>
                      <a:pt x="5430" y="882"/>
                      <a:pt x="5430" y="882"/>
                    </a:cubicBezTo>
                    <a:cubicBezTo>
                      <a:pt x="5430" y="882"/>
                      <a:pt x="5418" y="858"/>
                      <a:pt x="5394" y="858"/>
                    </a:cubicBezTo>
                    <a:lnTo>
                      <a:pt x="5359" y="834"/>
                    </a:lnTo>
                    <a:cubicBezTo>
                      <a:pt x="5359" y="834"/>
                      <a:pt x="5335" y="834"/>
                      <a:pt x="5335" y="822"/>
                    </a:cubicBezTo>
                    <a:lnTo>
                      <a:pt x="5299" y="787"/>
                    </a:lnTo>
                    <a:cubicBezTo>
                      <a:pt x="5299" y="787"/>
                      <a:pt x="5275" y="787"/>
                      <a:pt x="5275" y="775"/>
                    </a:cubicBezTo>
                    <a:lnTo>
                      <a:pt x="5251" y="763"/>
                    </a:lnTo>
                    <a:cubicBezTo>
                      <a:pt x="5251" y="763"/>
                      <a:pt x="5240" y="763"/>
                      <a:pt x="5216" y="739"/>
                    </a:cubicBezTo>
                    <a:cubicBezTo>
                      <a:pt x="5204" y="739"/>
                      <a:pt x="5192" y="727"/>
                      <a:pt x="5180" y="727"/>
                    </a:cubicBezTo>
                    <a:lnTo>
                      <a:pt x="5144" y="727"/>
                    </a:lnTo>
                    <a:cubicBezTo>
                      <a:pt x="5144" y="727"/>
                      <a:pt x="5132" y="727"/>
                      <a:pt x="5120" y="715"/>
                    </a:cubicBezTo>
                    <a:lnTo>
                      <a:pt x="5037" y="715"/>
                    </a:lnTo>
                    <a:lnTo>
                      <a:pt x="5013" y="703"/>
                    </a:lnTo>
                    <a:lnTo>
                      <a:pt x="5001" y="703"/>
                    </a:lnTo>
                    <a:cubicBezTo>
                      <a:pt x="4978" y="703"/>
                      <a:pt x="4978" y="703"/>
                      <a:pt x="4966" y="680"/>
                    </a:cubicBezTo>
                    <a:lnTo>
                      <a:pt x="3989" y="680"/>
                    </a:lnTo>
                    <a:lnTo>
                      <a:pt x="3942" y="703"/>
                    </a:lnTo>
                    <a:lnTo>
                      <a:pt x="3727" y="703"/>
                    </a:lnTo>
                    <a:cubicBezTo>
                      <a:pt x="3716" y="703"/>
                      <a:pt x="3716" y="703"/>
                      <a:pt x="3704" y="715"/>
                    </a:cubicBezTo>
                    <a:lnTo>
                      <a:pt x="3585" y="715"/>
                    </a:lnTo>
                    <a:cubicBezTo>
                      <a:pt x="3573" y="715"/>
                      <a:pt x="3573" y="715"/>
                      <a:pt x="3549" y="727"/>
                    </a:cubicBezTo>
                    <a:lnTo>
                      <a:pt x="3525" y="727"/>
                    </a:lnTo>
                    <a:cubicBezTo>
                      <a:pt x="3513" y="727"/>
                      <a:pt x="3489" y="751"/>
                      <a:pt x="3477" y="751"/>
                    </a:cubicBezTo>
                    <a:cubicBezTo>
                      <a:pt x="3465" y="751"/>
                      <a:pt x="3465" y="751"/>
                      <a:pt x="3454" y="763"/>
                    </a:cubicBezTo>
                    <a:lnTo>
                      <a:pt x="3418" y="775"/>
                    </a:lnTo>
                    <a:cubicBezTo>
                      <a:pt x="3418" y="775"/>
                      <a:pt x="3406" y="775"/>
                      <a:pt x="3406" y="787"/>
                    </a:cubicBezTo>
                    <a:lnTo>
                      <a:pt x="3370" y="811"/>
                    </a:lnTo>
                    <a:lnTo>
                      <a:pt x="3358" y="822"/>
                    </a:lnTo>
                    <a:cubicBezTo>
                      <a:pt x="3358" y="822"/>
                      <a:pt x="3346" y="822"/>
                      <a:pt x="3346" y="834"/>
                    </a:cubicBezTo>
                    <a:lnTo>
                      <a:pt x="3299" y="870"/>
                    </a:lnTo>
                    <a:lnTo>
                      <a:pt x="3287" y="882"/>
                    </a:lnTo>
                    <a:cubicBezTo>
                      <a:pt x="3275" y="882"/>
                      <a:pt x="3275" y="894"/>
                      <a:pt x="3251" y="894"/>
                    </a:cubicBezTo>
                    <a:lnTo>
                      <a:pt x="3215" y="930"/>
                    </a:lnTo>
                    <a:lnTo>
                      <a:pt x="3192" y="942"/>
                    </a:lnTo>
                    <a:lnTo>
                      <a:pt x="3180" y="953"/>
                    </a:lnTo>
                    <a:cubicBezTo>
                      <a:pt x="3180" y="953"/>
                      <a:pt x="3168" y="965"/>
                      <a:pt x="3156" y="965"/>
                    </a:cubicBezTo>
                    <a:lnTo>
                      <a:pt x="3132" y="989"/>
                    </a:lnTo>
                    <a:lnTo>
                      <a:pt x="3120" y="1001"/>
                    </a:lnTo>
                    <a:lnTo>
                      <a:pt x="3108" y="1013"/>
                    </a:lnTo>
                    <a:cubicBezTo>
                      <a:pt x="3096" y="1013"/>
                      <a:pt x="3096" y="1025"/>
                      <a:pt x="3096" y="1025"/>
                    </a:cubicBezTo>
                    <a:lnTo>
                      <a:pt x="3073" y="1049"/>
                    </a:lnTo>
                    <a:lnTo>
                      <a:pt x="3037" y="1072"/>
                    </a:lnTo>
                    <a:lnTo>
                      <a:pt x="3013" y="1084"/>
                    </a:lnTo>
                    <a:lnTo>
                      <a:pt x="2954" y="1144"/>
                    </a:lnTo>
                    <a:lnTo>
                      <a:pt x="2942" y="1168"/>
                    </a:lnTo>
                    <a:lnTo>
                      <a:pt x="2930" y="1180"/>
                    </a:lnTo>
                    <a:lnTo>
                      <a:pt x="2918" y="1192"/>
                    </a:lnTo>
                    <a:cubicBezTo>
                      <a:pt x="2811" y="1287"/>
                      <a:pt x="2715" y="1382"/>
                      <a:pt x="2632" y="1501"/>
                    </a:cubicBezTo>
                    <a:cubicBezTo>
                      <a:pt x="2596" y="1549"/>
                      <a:pt x="2573" y="1584"/>
                      <a:pt x="2561" y="1620"/>
                    </a:cubicBezTo>
                    <a:lnTo>
                      <a:pt x="2537" y="1644"/>
                    </a:lnTo>
                    <a:cubicBezTo>
                      <a:pt x="2513" y="1680"/>
                      <a:pt x="2501" y="1715"/>
                      <a:pt x="2465" y="1763"/>
                    </a:cubicBezTo>
                    <a:lnTo>
                      <a:pt x="2465" y="1775"/>
                    </a:lnTo>
                    <a:cubicBezTo>
                      <a:pt x="2453" y="1823"/>
                      <a:pt x="2418" y="1846"/>
                      <a:pt x="2406" y="1894"/>
                    </a:cubicBezTo>
                    <a:lnTo>
                      <a:pt x="2406" y="1906"/>
                    </a:lnTo>
                    <a:lnTo>
                      <a:pt x="2358" y="2037"/>
                    </a:lnTo>
                    <a:lnTo>
                      <a:pt x="2358" y="2061"/>
                    </a:lnTo>
                    <a:lnTo>
                      <a:pt x="2322" y="2192"/>
                    </a:lnTo>
                    <a:lnTo>
                      <a:pt x="2322" y="2204"/>
                    </a:lnTo>
                    <a:cubicBezTo>
                      <a:pt x="2299" y="2251"/>
                      <a:pt x="2287" y="2299"/>
                      <a:pt x="2287" y="2335"/>
                    </a:cubicBezTo>
                    <a:lnTo>
                      <a:pt x="2287" y="2358"/>
                    </a:lnTo>
                    <a:cubicBezTo>
                      <a:pt x="2275" y="2394"/>
                      <a:pt x="2275" y="2442"/>
                      <a:pt x="2275" y="2489"/>
                    </a:cubicBezTo>
                    <a:lnTo>
                      <a:pt x="2275" y="2501"/>
                    </a:lnTo>
                    <a:lnTo>
                      <a:pt x="2275" y="2573"/>
                    </a:lnTo>
                    <a:lnTo>
                      <a:pt x="2275" y="2656"/>
                    </a:lnTo>
                    <a:lnTo>
                      <a:pt x="2275" y="2668"/>
                    </a:lnTo>
                    <a:lnTo>
                      <a:pt x="2275" y="2739"/>
                    </a:lnTo>
                    <a:cubicBezTo>
                      <a:pt x="2275" y="2811"/>
                      <a:pt x="2275" y="2894"/>
                      <a:pt x="2287" y="2954"/>
                    </a:cubicBezTo>
                    <a:lnTo>
                      <a:pt x="2287" y="2989"/>
                    </a:lnTo>
                    <a:cubicBezTo>
                      <a:pt x="2287" y="3013"/>
                      <a:pt x="2287" y="3037"/>
                      <a:pt x="2299" y="3049"/>
                    </a:cubicBezTo>
                    <a:cubicBezTo>
                      <a:pt x="2322" y="3144"/>
                      <a:pt x="2334" y="3228"/>
                      <a:pt x="2358" y="3311"/>
                    </a:cubicBezTo>
                    <a:cubicBezTo>
                      <a:pt x="2358" y="3335"/>
                      <a:pt x="2382" y="3347"/>
                      <a:pt x="2394" y="3382"/>
                    </a:cubicBezTo>
                    <a:lnTo>
                      <a:pt x="2394" y="3394"/>
                    </a:lnTo>
                    <a:cubicBezTo>
                      <a:pt x="2394" y="3406"/>
                      <a:pt x="2406" y="3442"/>
                      <a:pt x="2406" y="3454"/>
                    </a:cubicBezTo>
                    <a:lnTo>
                      <a:pt x="2406" y="3466"/>
                    </a:lnTo>
                    <a:cubicBezTo>
                      <a:pt x="2418" y="3489"/>
                      <a:pt x="2418" y="3513"/>
                      <a:pt x="2442" y="3525"/>
                    </a:cubicBezTo>
                    <a:lnTo>
                      <a:pt x="2442" y="3549"/>
                    </a:lnTo>
                    <a:cubicBezTo>
                      <a:pt x="2513" y="3739"/>
                      <a:pt x="2632" y="3918"/>
                      <a:pt x="2763" y="4085"/>
                    </a:cubicBezTo>
                    <a:lnTo>
                      <a:pt x="2775" y="4097"/>
                    </a:lnTo>
                    <a:lnTo>
                      <a:pt x="2799" y="4109"/>
                    </a:lnTo>
                    <a:lnTo>
                      <a:pt x="2799" y="4120"/>
                    </a:lnTo>
                    <a:lnTo>
                      <a:pt x="2811" y="4144"/>
                    </a:lnTo>
                    <a:cubicBezTo>
                      <a:pt x="2823" y="4156"/>
                      <a:pt x="2834" y="4168"/>
                      <a:pt x="2858" y="4204"/>
                    </a:cubicBezTo>
                    <a:lnTo>
                      <a:pt x="2870" y="4216"/>
                    </a:lnTo>
                    <a:lnTo>
                      <a:pt x="2918" y="4263"/>
                    </a:lnTo>
                    <a:lnTo>
                      <a:pt x="2930" y="4275"/>
                    </a:lnTo>
                    <a:cubicBezTo>
                      <a:pt x="2942" y="4287"/>
                      <a:pt x="2954" y="4299"/>
                      <a:pt x="2989" y="4323"/>
                    </a:cubicBezTo>
                    <a:lnTo>
                      <a:pt x="3001" y="4335"/>
                    </a:lnTo>
                    <a:lnTo>
                      <a:pt x="3049" y="4382"/>
                    </a:lnTo>
                    <a:lnTo>
                      <a:pt x="3061" y="4394"/>
                    </a:lnTo>
                    <a:cubicBezTo>
                      <a:pt x="3073" y="4406"/>
                      <a:pt x="3108" y="4418"/>
                      <a:pt x="3120" y="4442"/>
                    </a:cubicBezTo>
                    <a:lnTo>
                      <a:pt x="3132" y="4442"/>
                    </a:lnTo>
                    <a:cubicBezTo>
                      <a:pt x="3156" y="4454"/>
                      <a:pt x="3168" y="4466"/>
                      <a:pt x="3192" y="4478"/>
                    </a:cubicBezTo>
                    <a:lnTo>
                      <a:pt x="3215" y="4501"/>
                    </a:lnTo>
                    <a:lnTo>
                      <a:pt x="3227" y="4501"/>
                    </a:lnTo>
                    <a:cubicBezTo>
                      <a:pt x="3215" y="4501"/>
                      <a:pt x="3215" y="4513"/>
                      <a:pt x="3192" y="4513"/>
                    </a:cubicBezTo>
                    <a:cubicBezTo>
                      <a:pt x="3156" y="4537"/>
                      <a:pt x="3096" y="4573"/>
                      <a:pt x="3049" y="4597"/>
                    </a:cubicBezTo>
                    <a:cubicBezTo>
                      <a:pt x="3037" y="4597"/>
                      <a:pt x="3037" y="4621"/>
                      <a:pt x="3013" y="4621"/>
                    </a:cubicBezTo>
                    <a:cubicBezTo>
                      <a:pt x="2977" y="4585"/>
                      <a:pt x="2942" y="4561"/>
                      <a:pt x="2894" y="4525"/>
                    </a:cubicBezTo>
                    <a:lnTo>
                      <a:pt x="2858" y="4478"/>
                    </a:lnTo>
                    <a:lnTo>
                      <a:pt x="2811" y="4442"/>
                    </a:lnTo>
                    <a:lnTo>
                      <a:pt x="2799" y="4418"/>
                    </a:lnTo>
                    <a:lnTo>
                      <a:pt x="2763" y="4394"/>
                    </a:lnTo>
                    <a:lnTo>
                      <a:pt x="2751" y="4382"/>
                    </a:lnTo>
                    <a:cubicBezTo>
                      <a:pt x="2620" y="4347"/>
                      <a:pt x="2608" y="4335"/>
                      <a:pt x="2608" y="4335"/>
                    </a:cubicBezTo>
                    <a:lnTo>
                      <a:pt x="2584" y="4311"/>
                    </a:lnTo>
                    <a:lnTo>
                      <a:pt x="2561" y="4287"/>
                    </a:lnTo>
                    <a:lnTo>
                      <a:pt x="2537" y="4275"/>
                    </a:lnTo>
                    <a:lnTo>
                      <a:pt x="2513" y="4240"/>
                    </a:lnTo>
                    <a:lnTo>
                      <a:pt x="2501" y="4228"/>
                    </a:lnTo>
                    <a:cubicBezTo>
                      <a:pt x="2501" y="4216"/>
                      <a:pt x="2477" y="4216"/>
                      <a:pt x="2477" y="4192"/>
                    </a:cubicBezTo>
                    <a:lnTo>
                      <a:pt x="2465" y="4180"/>
                    </a:lnTo>
                    <a:cubicBezTo>
                      <a:pt x="2465" y="4168"/>
                      <a:pt x="2453" y="4168"/>
                      <a:pt x="2453" y="4156"/>
                    </a:cubicBezTo>
                    <a:lnTo>
                      <a:pt x="2442" y="4132"/>
                    </a:lnTo>
                    <a:cubicBezTo>
                      <a:pt x="2442" y="4120"/>
                      <a:pt x="2418" y="4120"/>
                      <a:pt x="2418" y="4109"/>
                    </a:cubicBezTo>
                    <a:lnTo>
                      <a:pt x="2406" y="4097"/>
                    </a:lnTo>
                    <a:cubicBezTo>
                      <a:pt x="2406" y="4073"/>
                      <a:pt x="2394" y="4073"/>
                      <a:pt x="2394" y="4061"/>
                    </a:cubicBezTo>
                    <a:lnTo>
                      <a:pt x="2382" y="4049"/>
                    </a:lnTo>
                    <a:cubicBezTo>
                      <a:pt x="2358" y="4037"/>
                      <a:pt x="2358" y="4013"/>
                      <a:pt x="2346" y="4001"/>
                    </a:cubicBezTo>
                    <a:lnTo>
                      <a:pt x="2346" y="3990"/>
                    </a:lnTo>
                    <a:cubicBezTo>
                      <a:pt x="2334" y="3978"/>
                      <a:pt x="2334" y="3954"/>
                      <a:pt x="2322" y="3942"/>
                    </a:cubicBezTo>
                    <a:lnTo>
                      <a:pt x="2299" y="3930"/>
                    </a:lnTo>
                    <a:cubicBezTo>
                      <a:pt x="2299" y="3918"/>
                      <a:pt x="2287" y="3894"/>
                      <a:pt x="2287" y="3894"/>
                    </a:cubicBezTo>
                    <a:lnTo>
                      <a:pt x="2275" y="3882"/>
                    </a:lnTo>
                    <a:cubicBezTo>
                      <a:pt x="2275" y="3870"/>
                      <a:pt x="2263" y="3870"/>
                      <a:pt x="2263" y="3859"/>
                    </a:cubicBezTo>
                    <a:lnTo>
                      <a:pt x="2239" y="3835"/>
                    </a:lnTo>
                    <a:cubicBezTo>
                      <a:pt x="2239" y="3823"/>
                      <a:pt x="2227" y="3823"/>
                      <a:pt x="2227" y="3811"/>
                    </a:cubicBezTo>
                    <a:lnTo>
                      <a:pt x="2215" y="3775"/>
                    </a:lnTo>
                    <a:cubicBezTo>
                      <a:pt x="2215" y="3763"/>
                      <a:pt x="2203" y="3763"/>
                      <a:pt x="2203" y="3751"/>
                    </a:cubicBezTo>
                    <a:cubicBezTo>
                      <a:pt x="2203" y="3739"/>
                      <a:pt x="2203" y="3739"/>
                      <a:pt x="2180" y="3716"/>
                    </a:cubicBezTo>
                    <a:cubicBezTo>
                      <a:pt x="2180" y="3704"/>
                      <a:pt x="2168" y="3704"/>
                      <a:pt x="2168" y="3692"/>
                    </a:cubicBezTo>
                    <a:cubicBezTo>
                      <a:pt x="2168" y="3692"/>
                      <a:pt x="2168" y="3680"/>
                      <a:pt x="2156" y="3680"/>
                    </a:cubicBezTo>
                    <a:cubicBezTo>
                      <a:pt x="2156" y="3656"/>
                      <a:pt x="2144" y="3656"/>
                      <a:pt x="2144" y="3644"/>
                    </a:cubicBezTo>
                    <a:cubicBezTo>
                      <a:pt x="2144" y="3632"/>
                      <a:pt x="2144" y="3632"/>
                      <a:pt x="2120" y="3620"/>
                    </a:cubicBezTo>
                    <a:cubicBezTo>
                      <a:pt x="2120" y="3597"/>
                      <a:pt x="2108" y="3597"/>
                      <a:pt x="2108" y="3585"/>
                    </a:cubicBezTo>
                    <a:lnTo>
                      <a:pt x="2096" y="3561"/>
                    </a:lnTo>
                    <a:cubicBezTo>
                      <a:pt x="2096" y="3537"/>
                      <a:pt x="2084" y="3537"/>
                      <a:pt x="2084" y="3525"/>
                    </a:cubicBezTo>
                    <a:lnTo>
                      <a:pt x="2061" y="3501"/>
                    </a:lnTo>
                    <a:cubicBezTo>
                      <a:pt x="2061" y="3478"/>
                      <a:pt x="2049" y="3466"/>
                      <a:pt x="2049" y="3454"/>
                    </a:cubicBezTo>
                    <a:lnTo>
                      <a:pt x="2049" y="3442"/>
                    </a:lnTo>
                    <a:cubicBezTo>
                      <a:pt x="2049" y="3418"/>
                      <a:pt x="2037" y="3394"/>
                      <a:pt x="2037" y="3382"/>
                    </a:cubicBezTo>
                    <a:lnTo>
                      <a:pt x="2037" y="3358"/>
                    </a:lnTo>
                    <a:cubicBezTo>
                      <a:pt x="2037" y="3347"/>
                      <a:pt x="2025" y="3335"/>
                      <a:pt x="2025" y="3323"/>
                    </a:cubicBezTo>
                    <a:lnTo>
                      <a:pt x="2025" y="3287"/>
                    </a:lnTo>
                    <a:cubicBezTo>
                      <a:pt x="2025" y="3275"/>
                      <a:pt x="2025" y="3263"/>
                      <a:pt x="2001" y="3239"/>
                    </a:cubicBezTo>
                    <a:lnTo>
                      <a:pt x="2001" y="3216"/>
                    </a:lnTo>
                    <a:lnTo>
                      <a:pt x="2001" y="3180"/>
                    </a:lnTo>
                    <a:lnTo>
                      <a:pt x="2001" y="3156"/>
                    </a:lnTo>
                    <a:lnTo>
                      <a:pt x="2001" y="3120"/>
                    </a:lnTo>
                    <a:lnTo>
                      <a:pt x="2001" y="3097"/>
                    </a:lnTo>
                    <a:lnTo>
                      <a:pt x="2001" y="3061"/>
                    </a:lnTo>
                    <a:lnTo>
                      <a:pt x="2001" y="3037"/>
                    </a:lnTo>
                    <a:lnTo>
                      <a:pt x="2001" y="3001"/>
                    </a:lnTo>
                    <a:lnTo>
                      <a:pt x="2001" y="2977"/>
                    </a:lnTo>
                    <a:lnTo>
                      <a:pt x="2001" y="2942"/>
                    </a:lnTo>
                    <a:lnTo>
                      <a:pt x="2001" y="2930"/>
                    </a:lnTo>
                    <a:lnTo>
                      <a:pt x="2001" y="2906"/>
                    </a:lnTo>
                    <a:lnTo>
                      <a:pt x="2001" y="2870"/>
                    </a:lnTo>
                    <a:lnTo>
                      <a:pt x="2001" y="2823"/>
                    </a:lnTo>
                    <a:lnTo>
                      <a:pt x="2001" y="2811"/>
                    </a:lnTo>
                    <a:lnTo>
                      <a:pt x="2001" y="2751"/>
                    </a:lnTo>
                    <a:cubicBezTo>
                      <a:pt x="2001" y="2525"/>
                      <a:pt x="2037" y="2323"/>
                      <a:pt x="2096" y="2108"/>
                    </a:cubicBezTo>
                    <a:cubicBezTo>
                      <a:pt x="2227" y="1620"/>
                      <a:pt x="2537" y="1192"/>
                      <a:pt x="2942" y="882"/>
                    </a:cubicBezTo>
                    <a:cubicBezTo>
                      <a:pt x="3346" y="584"/>
                      <a:pt x="3835" y="418"/>
                      <a:pt x="4347" y="418"/>
                    </a:cubicBezTo>
                    <a:close/>
                    <a:moveTo>
                      <a:pt x="4251" y="1"/>
                    </a:moveTo>
                    <a:cubicBezTo>
                      <a:pt x="3656" y="1"/>
                      <a:pt x="3096" y="191"/>
                      <a:pt x="2620" y="537"/>
                    </a:cubicBezTo>
                    <a:cubicBezTo>
                      <a:pt x="2144" y="894"/>
                      <a:pt x="1787" y="1406"/>
                      <a:pt x="1620" y="1977"/>
                    </a:cubicBezTo>
                    <a:cubicBezTo>
                      <a:pt x="1549" y="2215"/>
                      <a:pt x="1513" y="2477"/>
                      <a:pt x="1513" y="2727"/>
                    </a:cubicBezTo>
                    <a:lnTo>
                      <a:pt x="1513" y="2799"/>
                    </a:lnTo>
                    <a:lnTo>
                      <a:pt x="1513" y="2811"/>
                    </a:lnTo>
                    <a:lnTo>
                      <a:pt x="1513" y="2835"/>
                    </a:lnTo>
                    <a:lnTo>
                      <a:pt x="1513" y="2870"/>
                    </a:lnTo>
                    <a:lnTo>
                      <a:pt x="1513" y="2906"/>
                    </a:lnTo>
                    <a:lnTo>
                      <a:pt x="1513" y="2954"/>
                    </a:lnTo>
                    <a:lnTo>
                      <a:pt x="1513" y="2977"/>
                    </a:lnTo>
                    <a:lnTo>
                      <a:pt x="1513" y="3025"/>
                    </a:lnTo>
                    <a:lnTo>
                      <a:pt x="1513" y="3049"/>
                    </a:lnTo>
                    <a:lnTo>
                      <a:pt x="1513" y="3097"/>
                    </a:lnTo>
                    <a:lnTo>
                      <a:pt x="1513" y="3132"/>
                    </a:lnTo>
                    <a:lnTo>
                      <a:pt x="1513" y="3168"/>
                    </a:lnTo>
                    <a:lnTo>
                      <a:pt x="1513" y="3204"/>
                    </a:lnTo>
                    <a:lnTo>
                      <a:pt x="1513" y="3251"/>
                    </a:lnTo>
                    <a:lnTo>
                      <a:pt x="1513" y="3275"/>
                    </a:lnTo>
                    <a:cubicBezTo>
                      <a:pt x="1513" y="3287"/>
                      <a:pt x="1513" y="3311"/>
                      <a:pt x="1537" y="3323"/>
                    </a:cubicBezTo>
                    <a:lnTo>
                      <a:pt x="1537" y="3335"/>
                    </a:lnTo>
                    <a:lnTo>
                      <a:pt x="1537" y="3347"/>
                    </a:lnTo>
                    <a:cubicBezTo>
                      <a:pt x="1537" y="3370"/>
                      <a:pt x="1537" y="3382"/>
                      <a:pt x="1549" y="3394"/>
                    </a:cubicBezTo>
                    <a:lnTo>
                      <a:pt x="1549" y="3430"/>
                    </a:lnTo>
                    <a:cubicBezTo>
                      <a:pt x="1549" y="3442"/>
                      <a:pt x="1560" y="3454"/>
                      <a:pt x="1560" y="3489"/>
                    </a:cubicBezTo>
                    <a:lnTo>
                      <a:pt x="1560" y="3501"/>
                    </a:lnTo>
                    <a:cubicBezTo>
                      <a:pt x="1560" y="3525"/>
                      <a:pt x="1572" y="3549"/>
                      <a:pt x="1572" y="3573"/>
                    </a:cubicBezTo>
                    <a:lnTo>
                      <a:pt x="1572" y="3585"/>
                    </a:lnTo>
                    <a:cubicBezTo>
                      <a:pt x="1572" y="3609"/>
                      <a:pt x="1596" y="3620"/>
                      <a:pt x="1596" y="3632"/>
                    </a:cubicBezTo>
                    <a:lnTo>
                      <a:pt x="1596" y="3644"/>
                    </a:lnTo>
                    <a:lnTo>
                      <a:pt x="1596" y="3668"/>
                    </a:lnTo>
                    <a:cubicBezTo>
                      <a:pt x="1596" y="3680"/>
                      <a:pt x="1608" y="3692"/>
                      <a:pt x="1608" y="3704"/>
                    </a:cubicBezTo>
                    <a:lnTo>
                      <a:pt x="1608" y="3728"/>
                    </a:lnTo>
                    <a:lnTo>
                      <a:pt x="1608" y="3739"/>
                    </a:lnTo>
                    <a:cubicBezTo>
                      <a:pt x="1608" y="3751"/>
                      <a:pt x="1620" y="3763"/>
                      <a:pt x="1620" y="3787"/>
                    </a:cubicBezTo>
                    <a:cubicBezTo>
                      <a:pt x="1620" y="3799"/>
                      <a:pt x="1632" y="3799"/>
                      <a:pt x="1632" y="3811"/>
                    </a:cubicBezTo>
                    <a:cubicBezTo>
                      <a:pt x="1632" y="3823"/>
                      <a:pt x="1656" y="3847"/>
                      <a:pt x="1656" y="3847"/>
                    </a:cubicBezTo>
                    <a:cubicBezTo>
                      <a:pt x="1656" y="3859"/>
                      <a:pt x="1656" y="3859"/>
                      <a:pt x="1668" y="3870"/>
                    </a:cubicBezTo>
                    <a:cubicBezTo>
                      <a:pt x="1668" y="3882"/>
                      <a:pt x="1680" y="3906"/>
                      <a:pt x="1680" y="3906"/>
                    </a:cubicBezTo>
                    <a:cubicBezTo>
                      <a:pt x="1680" y="3918"/>
                      <a:pt x="1691" y="3918"/>
                      <a:pt x="1691" y="3930"/>
                    </a:cubicBezTo>
                    <a:cubicBezTo>
                      <a:pt x="1691" y="3942"/>
                      <a:pt x="1715" y="3966"/>
                      <a:pt x="1715" y="3966"/>
                    </a:cubicBezTo>
                    <a:lnTo>
                      <a:pt x="1727" y="3990"/>
                    </a:lnTo>
                    <a:cubicBezTo>
                      <a:pt x="1727" y="4001"/>
                      <a:pt x="1739" y="4025"/>
                      <a:pt x="1739" y="4025"/>
                    </a:cubicBezTo>
                    <a:cubicBezTo>
                      <a:pt x="1739" y="4025"/>
                      <a:pt x="1739" y="4037"/>
                      <a:pt x="1751" y="4037"/>
                    </a:cubicBezTo>
                    <a:cubicBezTo>
                      <a:pt x="1751" y="4049"/>
                      <a:pt x="1775" y="4061"/>
                      <a:pt x="1775" y="4061"/>
                    </a:cubicBezTo>
                    <a:cubicBezTo>
                      <a:pt x="1775" y="4061"/>
                      <a:pt x="1775" y="4085"/>
                      <a:pt x="1787" y="4085"/>
                    </a:cubicBezTo>
                    <a:cubicBezTo>
                      <a:pt x="1799" y="4097"/>
                      <a:pt x="1799" y="4109"/>
                      <a:pt x="1811" y="4120"/>
                    </a:cubicBezTo>
                    <a:lnTo>
                      <a:pt x="1834" y="4144"/>
                    </a:lnTo>
                    <a:cubicBezTo>
                      <a:pt x="1846" y="4156"/>
                      <a:pt x="1858" y="4180"/>
                      <a:pt x="1858" y="4204"/>
                    </a:cubicBezTo>
                    <a:lnTo>
                      <a:pt x="1858" y="4216"/>
                    </a:lnTo>
                    <a:cubicBezTo>
                      <a:pt x="1870" y="4228"/>
                      <a:pt x="1870" y="4240"/>
                      <a:pt x="1894" y="4263"/>
                    </a:cubicBezTo>
                    <a:lnTo>
                      <a:pt x="1906" y="4287"/>
                    </a:lnTo>
                    <a:cubicBezTo>
                      <a:pt x="1918" y="4299"/>
                      <a:pt x="1918" y="4323"/>
                      <a:pt x="1930" y="4323"/>
                    </a:cubicBezTo>
                    <a:lnTo>
                      <a:pt x="1953" y="4335"/>
                    </a:lnTo>
                    <a:cubicBezTo>
                      <a:pt x="1965" y="4347"/>
                      <a:pt x="1965" y="4359"/>
                      <a:pt x="1977" y="4359"/>
                    </a:cubicBezTo>
                    <a:cubicBezTo>
                      <a:pt x="1977" y="4382"/>
                      <a:pt x="1989" y="4382"/>
                      <a:pt x="1989" y="4394"/>
                    </a:cubicBezTo>
                    <a:lnTo>
                      <a:pt x="2025" y="4418"/>
                    </a:lnTo>
                    <a:lnTo>
                      <a:pt x="2037" y="4442"/>
                    </a:lnTo>
                    <a:lnTo>
                      <a:pt x="2072" y="4466"/>
                    </a:lnTo>
                    <a:cubicBezTo>
                      <a:pt x="2072" y="4478"/>
                      <a:pt x="2084" y="4478"/>
                      <a:pt x="2084" y="4501"/>
                    </a:cubicBezTo>
                    <a:lnTo>
                      <a:pt x="2108" y="4525"/>
                    </a:lnTo>
                    <a:cubicBezTo>
                      <a:pt x="2108" y="4537"/>
                      <a:pt x="2132" y="4537"/>
                      <a:pt x="2132" y="4537"/>
                    </a:cubicBezTo>
                    <a:lnTo>
                      <a:pt x="2156" y="4573"/>
                    </a:lnTo>
                    <a:lnTo>
                      <a:pt x="2168" y="4585"/>
                    </a:lnTo>
                    <a:lnTo>
                      <a:pt x="2203" y="4621"/>
                    </a:lnTo>
                    <a:lnTo>
                      <a:pt x="2215" y="4632"/>
                    </a:lnTo>
                    <a:lnTo>
                      <a:pt x="2251" y="4656"/>
                    </a:lnTo>
                    <a:lnTo>
                      <a:pt x="2263" y="4680"/>
                    </a:lnTo>
                    <a:lnTo>
                      <a:pt x="2311" y="4716"/>
                    </a:lnTo>
                    <a:lnTo>
                      <a:pt x="2346" y="4763"/>
                    </a:lnTo>
                    <a:cubicBezTo>
                      <a:pt x="2382" y="4775"/>
                      <a:pt x="2406" y="4811"/>
                      <a:pt x="2430" y="4823"/>
                    </a:cubicBezTo>
                    <a:lnTo>
                      <a:pt x="2406" y="4835"/>
                    </a:lnTo>
                    <a:cubicBezTo>
                      <a:pt x="2287" y="4811"/>
                      <a:pt x="2156" y="4811"/>
                      <a:pt x="2025" y="4811"/>
                    </a:cubicBezTo>
                    <a:cubicBezTo>
                      <a:pt x="906" y="4811"/>
                      <a:pt x="1" y="5716"/>
                      <a:pt x="1" y="6835"/>
                    </a:cubicBezTo>
                    <a:cubicBezTo>
                      <a:pt x="1" y="7954"/>
                      <a:pt x="906" y="8859"/>
                      <a:pt x="2025" y="8859"/>
                    </a:cubicBezTo>
                    <a:lnTo>
                      <a:pt x="8633" y="8859"/>
                    </a:lnTo>
                    <a:cubicBezTo>
                      <a:pt x="8740" y="8859"/>
                      <a:pt x="8823" y="8764"/>
                      <a:pt x="8823" y="8669"/>
                    </a:cubicBezTo>
                    <a:cubicBezTo>
                      <a:pt x="9002" y="8573"/>
                      <a:pt x="8919" y="8490"/>
                      <a:pt x="8811" y="8490"/>
                    </a:cubicBezTo>
                    <a:lnTo>
                      <a:pt x="2203" y="8490"/>
                    </a:lnTo>
                    <a:cubicBezTo>
                      <a:pt x="1299" y="8490"/>
                      <a:pt x="560" y="7752"/>
                      <a:pt x="560" y="6847"/>
                    </a:cubicBezTo>
                    <a:cubicBezTo>
                      <a:pt x="560" y="5942"/>
                      <a:pt x="1299" y="5216"/>
                      <a:pt x="2203" y="5216"/>
                    </a:cubicBezTo>
                    <a:cubicBezTo>
                      <a:pt x="2334" y="5216"/>
                      <a:pt x="2489" y="5228"/>
                      <a:pt x="2620" y="5275"/>
                    </a:cubicBezTo>
                    <a:cubicBezTo>
                      <a:pt x="2629" y="5277"/>
                      <a:pt x="2639" y="5278"/>
                      <a:pt x="2649" y="5278"/>
                    </a:cubicBezTo>
                    <a:cubicBezTo>
                      <a:pt x="2715" y="5278"/>
                      <a:pt x="2791" y="5244"/>
                      <a:pt x="2823" y="5192"/>
                    </a:cubicBezTo>
                    <a:cubicBezTo>
                      <a:pt x="2882" y="5109"/>
                      <a:pt x="2954" y="5037"/>
                      <a:pt x="3037" y="4978"/>
                    </a:cubicBezTo>
                    <a:cubicBezTo>
                      <a:pt x="3049" y="4954"/>
                      <a:pt x="3061" y="4942"/>
                      <a:pt x="3096" y="4930"/>
                    </a:cubicBezTo>
                    <a:lnTo>
                      <a:pt x="3108" y="4930"/>
                    </a:lnTo>
                    <a:cubicBezTo>
                      <a:pt x="3120" y="4918"/>
                      <a:pt x="3132" y="4894"/>
                      <a:pt x="3168" y="4882"/>
                    </a:cubicBezTo>
                    <a:cubicBezTo>
                      <a:pt x="3215" y="4859"/>
                      <a:pt x="3251" y="4823"/>
                      <a:pt x="3299" y="4811"/>
                    </a:cubicBezTo>
                    <a:cubicBezTo>
                      <a:pt x="3311" y="4799"/>
                      <a:pt x="3346" y="4799"/>
                      <a:pt x="3358" y="4775"/>
                    </a:cubicBezTo>
                    <a:cubicBezTo>
                      <a:pt x="3406" y="4763"/>
                      <a:pt x="3454" y="4740"/>
                      <a:pt x="3489" y="4716"/>
                    </a:cubicBezTo>
                    <a:cubicBezTo>
                      <a:pt x="3513" y="4716"/>
                      <a:pt x="3537" y="4704"/>
                      <a:pt x="3549" y="4704"/>
                    </a:cubicBezTo>
                    <a:lnTo>
                      <a:pt x="3573" y="4704"/>
                    </a:lnTo>
                    <a:cubicBezTo>
                      <a:pt x="3585" y="4704"/>
                      <a:pt x="3608" y="4692"/>
                      <a:pt x="3632" y="4692"/>
                    </a:cubicBezTo>
                    <a:lnTo>
                      <a:pt x="3930" y="4692"/>
                    </a:lnTo>
                    <a:cubicBezTo>
                      <a:pt x="3989" y="4692"/>
                      <a:pt x="4025" y="4704"/>
                      <a:pt x="4085" y="4704"/>
                    </a:cubicBezTo>
                    <a:cubicBezTo>
                      <a:pt x="4120" y="4704"/>
                      <a:pt x="4132" y="4716"/>
                      <a:pt x="4168" y="4716"/>
                    </a:cubicBezTo>
                    <a:lnTo>
                      <a:pt x="4180" y="4716"/>
                    </a:lnTo>
                    <a:cubicBezTo>
                      <a:pt x="4204" y="4716"/>
                      <a:pt x="4227" y="4740"/>
                      <a:pt x="4251" y="4740"/>
                    </a:cubicBezTo>
                    <a:lnTo>
                      <a:pt x="4394" y="4740"/>
                    </a:lnTo>
                    <a:cubicBezTo>
                      <a:pt x="4394" y="4740"/>
                      <a:pt x="4406" y="4740"/>
                      <a:pt x="4406" y="4716"/>
                    </a:cubicBezTo>
                    <a:lnTo>
                      <a:pt x="4454" y="4680"/>
                    </a:lnTo>
                    <a:cubicBezTo>
                      <a:pt x="4478" y="4644"/>
                      <a:pt x="4489" y="4621"/>
                      <a:pt x="4489" y="4585"/>
                    </a:cubicBezTo>
                    <a:cubicBezTo>
                      <a:pt x="4489" y="4561"/>
                      <a:pt x="4513" y="4525"/>
                      <a:pt x="4513" y="4513"/>
                    </a:cubicBezTo>
                    <a:cubicBezTo>
                      <a:pt x="4513" y="4501"/>
                      <a:pt x="4525" y="4478"/>
                      <a:pt x="4525" y="4466"/>
                    </a:cubicBezTo>
                    <a:cubicBezTo>
                      <a:pt x="4525" y="4454"/>
                      <a:pt x="4525" y="4442"/>
                      <a:pt x="4537" y="4418"/>
                    </a:cubicBezTo>
                    <a:cubicBezTo>
                      <a:pt x="4537" y="4406"/>
                      <a:pt x="4549" y="4382"/>
                      <a:pt x="4549" y="4359"/>
                    </a:cubicBezTo>
                    <a:lnTo>
                      <a:pt x="4549" y="4347"/>
                    </a:lnTo>
                    <a:cubicBezTo>
                      <a:pt x="4811" y="3609"/>
                      <a:pt x="5442" y="3049"/>
                      <a:pt x="6216" y="2894"/>
                    </a:cubicBezTo>
                    <a:lnTo>
                      <a:pt x="6240" y="2894"/>
                    </a:lnTo>
                    <a:cubicBezTo>
                      <a:pt x="6371" y="2858"/>
                      <a:pt x="6513" y="2847"/>
                      <a:pt x="6668" y="2847"/>
                    </a:cubicBezTo>
                    <a:lnTo>
                      <a:pt x="6799" y="2847"/>
                    </a:lnTo>
                    <a:cubicBezTo>
                      <a:pt x="7228" y="2870"/>
                      <a:pt x="7633" y="3013"/>
                      <a:pt x="7978" y="3263"/>
                    </a:cubicBezTo>
                    <a:cubicBezTo>
                      <a:pt x="8012" y="3287"/>
                      <a:pt x="8051" y="3300"/>
                      <a:pt x="8090" y="3300"/>
                    </a:cubicBezTo>
                    <a:cubicBezTo>
                      <a:pt x="8148" y="3300"/>
                      <a:pt x="8204" y="3272"/>
                      <a:pt x="8240" y="3216"/>
                    </a:cubicBezTo>
                    <a:cubicBezTo>
                      <a:pt x="8299" y="3132"/>
                      <a:pt x="8288" y="3013"/>
                      <a:pt x="8204" y="2954"/>
                    </a:cubicBezTo>
                    <a:cubicBezTo>
                      <a:pt x="7847" y="2680"/>
                      <a:pt x="7430" y="2513"/>
                      <a:pt x="6978" y="2477"/>
                    </a:cubicBezTo>
                    <a:cubicBezTo>
                      <a:pt x="6966" y="2311"/>
                      <a:pt x="6930" y="2132"/>
                      <a:pt x="6894" y="1977"/>
                    </a:cubicBezTo>
                    <a:cubicBezTo>
                      <a:pt x="6728" y="1418"/>
                      <a:pt x="6371" y="894"/>
                      <a:pt x="5894" y="537"/>
                    </a:cubicBezTo>
                    <a:cubicBezTo>
                      <a:pt x="5418" y="180"/>
                      <a:pt x="4847" y="1"/>
                      <a:pt x="42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4" name="Google Shape;10804;p67"/>
              <p:cNvSpPr/>
              <p:nvPr/>
            </p:nvSpPr>
            <p:spPr>
              <a:xfrm>
                <a:off x="1670026" y="3377672"/>
                <a:ext cx="104760" cy="175256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5519" extrusionOk="0">
                    <a:moveTo>
                      <a:pt x="210" y="0"/>
                    </a:moveTo>
                    <a:cubicBezTo>
                      <a:pt x="169" y="0"/>
                      <a:pt x="128" y="15"/>
                      <a:pt x="96" y="41"/>
                    </a:cubicBezTo>
                    <a:cubicBezTo>
                      <a:pt x="1" y="113"/>
                      <a:pt x="1" y="232"/>
                      <a:pt x="60" y="303"/>
                    </a:cubicBezTo>
                    <a:cubicBezTo>
                      <a:pt x="394" y="708"/>
                      <a:pt x="572" y="1196"/>
                      <a:pt x="572" y="1720"/>
                    </a:cubicBezTo>
                    <a:lnTo>
                      <a:pt x="572" y="1780"/>
                    </a:lnTo>
                    <a:lnTo>
                      <a:pt x="572" y="1791"/>
                    </a:lnTo>
                    <a:cubicBezTo>
                      <a:pt x="572" y="1851"/>
                      <a:pt x="596" y="1910"/>
                      <a:pt x="644" y="1958"/>
                    </a:cubicBezTo>
                    <a:cubicBezTo>
                      <a:pt x="676" y="1990"/>
                      <a:pt x="718" y="2000"/>
                      <a:pt x="760" y="2000"/>
                    </a:cubicBezTo>
                    <a:cubicBezTo>
                      <a:pt x="781" y="2000"/>
                      <a:pt x="803" y="1998"/>
                      <a:pt x="822" y="1994"/>
                    </a:cubicBezTo>
                    <a:cubicBezTo>
                      <a:pt x="977" y="1946"/>
                      <a:pt x="1132" y="1922"/>
                      <a:pt x="1299" y="1922"/>
                    </a:cubicBezTo>
                    <a:cubicBezTo>
                      <a:pt x="2192" y="1922"/>
                      <a:pt x="2906" y="2649"/>
                      <a:pt x="2906" y="3530"/>
                    </a:cubicBezTo>
                    <a:cubicBezTo>
                      <a:pt x="2906" y="4423"/>
                      <a:pt x="2180" y="5125"/>
                      <a:pt x="1299" y="5125"/>
                    </a:cubicBezTo>
                    <a:lnTo>
                      <a:pt x="1168" y="5125"/>
                    </a:lnTo>
                    <a:cubicBezTo>
                      <a:pt x="1061" y="5125"/>
                      <a:pt x="977" y="5220"/>
                      <a:pt x="977" y="5328"/>
                    </a:cubicBezTo>
                    <a:cubicBezTo>
                      <a:pt x="977" y="5423"/>
                      <a:pt x="1061" y="5518"/>
                      <a:pt x="1168" y="5518"/>
                    </a:cubicBezTo>
                    <a:lnTo>
                      <a:pt x="1299" y="5518"/>
                    </a:lnTo>
                    <a:cubicBezTo>
                      <a:pt x="2394" y="5518"/>
                      <a:pt x="3287" y="4625"/>
                      <a:pt x="3287" y="3518"/>
                    </a:cubicBezTo>
                    <a:cubicBezTo>
                      <a:pt x="3299" y="2422"/>
                      <a:pt x="2406" y="1529"/>
                      <a:pt x="1299" y="1529"/>
                    </a:cubicBezTo>
                    <a:cubicBezTo>
                      <a:pt x="1180" y="1529"/>
                      <a:pt x="1061" y="1541"/>
                      <a:pt x="942" y="1565"/>
                    </a:cubicBezTo>
                    <a:cubicBezTo>
                      <a:pt x="918" y="1029"/>
                      <a:pt x="703" y="494"/>
                      <a:pt x="358" y="77"/>
                    </a:cubicBezTo>
                    <a:cubicBezTo>
                      <a:pt x="318" y="24"/>
                      <a:pt x="263" y="0"/>
                      <a:pt x="2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5" name="Google Shape;10805;p67"/>
            <p:cNvGrpSpPr/>
            <p:nvPr/>
          </p:nvGrpSpPr>
          <p:grpSpPr>
            <a:xfrm>
              <a:off x="1953403" y="3216094"/>
              <a:ext cx="366389" cy="354481"/>
              <a:chOff x="1954741" y="3212419"/>
              <a:chExt cx="366389" cy="354481"/>
            </a:xfrm>
            <a:solidFill>
              <a:srgbClr val="000000"/>
            </a:solidFill>
          </p:grpSpPr>
          <p:sp>
            <p:nvSpPr>
              <p:cNvPr id="10806" name="Google Shape;10806;p67"/>
              <p:cNvSpPr/>
              <p:nvPr/>
            </p:nvSpPr>
            <p:spPr>
              <a:xfrm>
                <a:off x="1964204" y="3212419"/>
                <a:ext cx="356926" cy="354481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11163" extrusionOk="0">
                    <a:moveTo>
                      <a:pt x="3618" y="1"/>
                    </a:moveTo>
                    <a:cubicBezTo>
                      <a:pt x="3546" y="1"/>
                      <a:pt x="3474" y="18"/>
                      <a:pt x="3405" y="54"/>
                    </a:cubicBezTo>
                    <a:cubicBezTo>
                      <a:pt x="2405" y="507"/>
                      <a:pt x="1560" y="1245"/>
                      <a:pt x="953" y="2161"/>
                    </a:cubicBezTo>
                    <a:cubicBezTo>
                      <a:pt x="321" y="3114"/>
                      <a:pt x="0" y="4221"/>
                      <a:pt x="0" y="5352"/>
                    </a:cubicBezTo>
                    <a:cubicBezTo>
                      <a:pt x="0" y="8567"/>
                      <a:pt x="2619" y="11163"/>
                      <a:pt x="5822" y="11163"/>
                    </a:cubicBezTo>
                    <a:cubicBezTo>
                      <a:pt x="6953" y="11163"/>
                      <a:pt x="8061" y="10841"/>
                      <a:pt x="9001" y="10222"/>
                    </a:cubicBezTo>
                    <a:cubicBezTo>
                      <a:pt x="9930" y="9603"/>
                      <a:pt x="10656" y="8758"/>
                      <a:pt x="11120" y="7757"/>
                    </a:cubicBezTo>
                    <a:cubicBezTo>
                      <a:pt x="11240" y="7567"/>
                      <a:pt x="11180" y="7317"/>
                      <a:pt x="11001" y="7186"/>
                    </a:cubicBezTo>
                    <a:cubicBezTo>
                      <a:pt x="10912" y="7109"/>
                      <a:pt x="10802" y="7070"/>
                      <a:pt x="10692" y="7070"/>
                    </a:cubicBezTo>
                    <a:cubicBezTo>
                      <a:pt x="10582" y="7070"/>
                      <a:pt x="10472" y="7109"/>
                      <a:pt x="10382" y="7186"/>
                    </a:cubicBezTo>
                    <a:cubicBezTo>
                      <a:pt x="9585" y="7793"/>
                      <a:pt x="8632" y="8115"/>
                      <a:pt x="7632" y="8115"/>
                    </a:cubicBezTo>
                    <a:cubicBezTo>
                      <a:pt x="7370" y="8115"/>
                      <a:pt x="7084" y="8091"/>
                      <a:pt x="6810" y="8043"/>
                    </a:cubicBezTo>
                    <a:cubicBezTo>
                      <a:pt x="6802" y="8042"/>
                      <a:pt x="6794" y="8042"/>
                      <a:pt x="6786" y="8042"/>
                    </a:cubicBezTo>
                    <a:cubicBezTo>
                      <a:pt x="6698" y="8042"/>
                      <a:pt x="6607" y="8101"/>
                      <a:pt x="6596" y="8210"/>
                    </a:cubicBezTo>
                    <a:cubicBezTo>
                      <a:pt x="6572" y="8317"/>
                      <a:pt x="6632" y="8412"/>
                      <a:pt x="6751" y="8436"/>
                    </a:cubicBezTo>
                    <a:cubicBezTo>
                      <a:pt x="7049" y="8484"/>
                      <a:pt x="7346" y="8508"/>
                      <a:pt x="7632" y="8508"/>
                    </a:cubicBezTo>
                    <a:cubicBezTo>
                      <a:pt x="8715" y="8508"/>
                      <a:pt x="9763" y="8150"/>
                      <a:pt x="10620" y="7495"/>
                    </a:cubicBezTo>
                    <a:cubicBezTo>
                      <a:pt x="10644" y="7478"/>
                      <a:pt x="10668" y="7469"/>
                      <a:pt x="10689" y="7469"/>
                    </a:cubicBezTo>
                    <a:cubicBezTo>
                      <a:pt x="10710" y="7469"/>
                      <a:pt x="10728" y="7478"/>
                      <a:pt x="10739" y="7495"/>
                    </a:cubicBezTo>
                    <a:cubicBezTo>
                      <a:pt x="10775" y="7519"/>
                      <a:pt x="10787" y="7567"/>
                      <a:pt x="10775" y="7615"/>
                    </a:cubicBezTo>
                    <a:cubicBezTo>
                      <a:pt x="10347" y="8543"/>
                      <a:pt x="9668" y="9341"/>
                      <a:pt x="8811" y="9901"/>
                    </a:cubicBezTo>
                    <a:cubicBezTo>
                      <a:pt x="7930" y="10484"/>
                      <a:pt x="6906" y="10782"/>
                      <a:pt x="5834" y="10782"/>
                    </a:cubicBezTo>
                    <a:cubicBezTo>
                      <a:pt x="2846" y="10782"/>
                      <a:pt x="405" y="8341"/>
                      <a:pt x="405" y="5352"/>
                    </a:cubicBezTo>
                    <a:cubicBezTo>
                      <a:pt x="405" y="4293"/>
                      <a:pt x="714" y="3269"/>
                      <a:pt x="1274" y="2376"/>
                    </a:cubicBezTo>
                    <a:cubicBezTo>
                      <a:pt x="1845" y="1507"/>
                      <a:pt x="2631" y="828"/>
                      <a:pt x="3572" y="411"/>
                    </a:cubicBezTo>
                    <a:cubicBezTo>
                      <a:pt x="3592" y="401"/>
                      <a:pt x="3609" y="396"/>
                      <a:pt x="3626" y="396"/>
                    </a:cubicBezTo>
                    <a:cubicBezTo>
                      <a:pt x="3649" y="396"/>
                      <a:pt x="3670" y="407"/>
                      <a:pt x="3691" y="435"/>
                    </a:cubicBezTo>
                    <a:cubicBezTo>
                      <a:pt x="3715" y="471"/>
                      <a:pt x="3715" y="530"/>
                      <a:pt x="3691" y="554"/>
                    </a:cubicBezTo>
                    <a:cubicBezTo>
                      <a:pt x="3036" y="1423"/>
                      <a:pt x="2679" y="2459"/>
                      <a:pt x="2679" y="3543"/>
                    </a:cubicBezTo>
                    <a:cubicBezTo>
                      <a:pt x="2679" y="4602"/>
                      <a:pt x="3000" y="5614"/>
                      <a:pt x="3631" y="6460"/>
                    </a:cubicBezTo>
                    <a:cubicBezTo>
                      <a:pt x="4239" y="7293"/>
                      <a:pt x="5084" y="7912"/>
                      <a:pt x="6060" y="8234"/>
                    </a:cubicBezTo>
                    <a:cubicBezTo>
                      <a:pt x="6081" y="8242"/>
                      <a:pt x="6103" y="8245"/>
                      <a:pt x="6124" y="8245"/>
                    </a:cubicBezTo>
                    <a:cubicBezTo>
                      <a:pt x="6200" y="8245"/>
                      <a:pt x="6273" y="8198"/>
                      <a:pt x="6310" y="8115"/>
                    </a:cubicBezTo>
                    <a:cubicBezTo>
                      <a:pt x="6334" y="8007"/>
                      <a:pt x="6287" y="7912"/>
                      <a:pt x="6191" y="7865"/>
                    </a:cubicBezTo>
                    <a:cubicBezTo>
                      <a:pt x="4322" y="7257"/>
                      <a:pt x="3060" y="5507"/>
                      <a:pt x="3060" y="3543"/>
                    </a:cubicBezTo>
                    <a:cubicBezTo>
                      <a:pt x="3060" y="2531"/>
                      <a:pt x="3393" y="1578"/>
                      <a:pt x="4001" y="792"/>
                    </a:cubicBezTo>
                    <a:cubicBezTo>
                      <a:pt x="4131" y="614"/>
                      <a:pt x="4131" y="364"/>
                      <a:pt x="4001" y="185"/>
                    </a:cubicBezTo>
                    <a:cubicBezTo>
                      <a:pt x="3898" y="67"/>
                      <a:pt x="3759" y="1"/>
                      <a:pt x="36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7" name="Google Shape;10807;p67"/>
              <p:cNvSpPr/>
              <p:nvPr/>
            </p:nvSpPr>
            <p:spPr>
              <a:xfrm>
                <a:off x="2127520" y="3279898"/>
                <a:ext cx="77546" cy="77546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442" extrusionOk="0">
                    <a:moveTo>
                      <a:pt x="1239" y="846"/>
                    </a:moveTo>
                    <a:cubicBezTo>
                      <a:pt x="1334" y="989"/>
                      <a:pt x="1465" y="1108"/>
                      <a:pt x="1608" y="1215"/>
                    </a:cubicBezTo>
                    <a:cubicBezTo>
                      <a:pt x="1465" y="1310"/>
                      <a:pt x="1346" y="1441"/>
                      <a:pt x="1239" y="1584"/>
                    </a:cubicBezTo>
                    <a:cubicBezTo>
                      <a:pt x="1155" y="1441"/>
                      <a:pt x="1013" y="1322"/>
                      <a:pt x="870" y="1215"/>
                    </a:cubicBezTo>
                    <a:cubicBezTo>
                      <a:pt x="1013" y="1108"/>
                      <a:pt x="1155" y="989"/>
                      <a:pt x="1239" y="846"/>
                    </a:cubicBezTo>
                    <a:close/>
                    <a:moveTo>
                      <a:pt x="1227" y="1"/>
                    </a:moveTo>
                    <a:cubicBezTo>
                      <a:pt x="1120" y="1"/>
                      <a:pt x="1036" y="84"/>
                      <a:pt x="1036" y="191"/>
                    </a:cubicBezTo>
                    <a:cubicBezTo>
                      <a:pt x="1036" y="656"/>
                      <a:pt x="655" y="1025"/>
                      <a:pt x="203" y="1025"/>
                    </a:cubicBezTo>
                    <a:cubicBezTo>
                      <a:pt x="96" y="1025"/>
                      <a:pt x="1" y="1108"/>
                      <a:pt x="1" y="1215"/>
                    </a:cubicBezTo>
                    <a:cubicBezTo>
                      <a:pt x="1" y="1322"/>
                      <a:pt x="96" y="1406"/>
                      <a:pt x="203" y="1406"/>
                    </a:cubicBezTo>
                    <a:cubicBezTo>
                      <a:pt x="655" y="1406"/>
                      <a:pt x="1036" y="1787"/>
                      <a:pt x="1036" y="2239"/>
                    </a:cubicBezTo>
                    <a:cubicBezTo>
                      <a:pt x="1036" y="2346"/>
                      <a:pt x="1120" y="2442"/>
                      <a:pt x="1227" y="2442"/>
                    </a:cubicBezTo>
                    <a:cubicBezTo>
                      <a:pt x="1334" y="2442"/>
                      <a:pt x="1417" y="2346"/>
                      <a:pt x="1417" y="2239"/>
                    </a:cubicBezTo>
                    <a:cubicBezTo>
                      <a:pt x="1417" y="1787"/>
                      <a:pt x="1786" y="1406"/>
                      <a:pt x="2251" y="1406"/>
                    </a:cubicBezTo>
                    <a:cubicBezTo>
                      <a:pt x="2358" y="1406"/>
                      <a:pt x="2441" y="1322"/>
                      <a:pt x="2441" y="1215"/>
                    </a:cubicBezTo>
                    <a:cubicBezTo>
                      <a:pt x="2441" y="1108"/>
                      <a:pt x="2358" y="1025"/>
                      <a:pt x="2251" y="1025"/>
                    </a:cubicBezTo>
                    <a:cubicBezTo>
                      <a:pt x="1786" y="1025"/>
                      <a:pt x="1417" y="656"/>
                      <a:pt x="1417" y="191"/>
                    </a:cubicBezTo>
                    <a:cubicBezTo>
                      <a:pt x="1417" y="84"/>
                      <a:pt x="1334" y="1"/>
                      <a:pt x="1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8" name="Google Shape;10808;p67"/>
              <p:cNvSpPr/>
              <p:nvPr/>
            </p:nvSpPr>
            <p:spPr>
              <a:xfrm>
                <a:off x="2202747" y="3365732"/>
                <a:ext cx="38995" cy="38963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27" extrusionOk="0">
                    <a:moveTo>
                      <a:pt x="608" y="405"/>
                    </a:moveTo>
                    <a:cubicBezTo>
                      <a:pt x="727" y="405"/>
                      <a:pt x="834" y="512"/>
                      <a:pt x="834" y="632"/>
                    </a:cubicBezTo>
                    <a:cubicBezTo>
                      <a:pt x="834" y="739"/>
                      <a:pt x="727" y="846"/>
                      <a:pt x="608" y="846"/>
                    </a:cubicBezTo>
                    <a:cubicBezTo>
                      <a:pt x="489" y="846"/>
                      <a:pt x="394" y="739"/>
                      <a:pt x="394" y="632"/>
                    </a:cubicBezTo>
                    <a:cubicBezTo>
                      <a:pt x="394" y="489"/>
                      <a:pt x="489" y="405"/>
                      <a:pt x="608" y="405"/>
                    </a:cubicBezTo>
                    <a:close/>
                    <a:moveTo>
                      <a:pt x="608" y="0"/>
                    </a:moveTo>
                    <a:cubicBezTo>
                      <a:pt x="275" y="0"/>
                      <a:pt x="1" y="262"/>
                      <a:pt x="1" y="608"/>
                    </a:cubicBezTo>
                    <a:cubicBezTo>
                      <a:pt x="1" y="953"/>
                      <a:pt x="275" y="1227"/>
                      <a:pt x="608" y="1227"/>
                    </a:cubicBezTo>
                    <a:cubicBezTo>
                      <a:pt x="953" y="1227"/>
                      <a:pt x="1227" y="953"/>
                      <a:pt x="1227" y="608"/>
                    </a:cubicBezTo>
                    <a:cubicBezTo>
                      <a:pt x="1227" y="274"/>
                      <a:pt x="953" y="0"/>
                      <a:pt x="6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9" name="Google Shape;10809;p67"/>
              <p:cNvSpPr/>
              <p:nvPr/>
            </p:nvSpPr>
            <p:spPr>
              <a:xfrm>
                <a:off x="1964553" y="3518473"/>
                <a:ext cx="38995" cy="3861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08" y="382"/>
                    </a:moveTo>
                    <a:cubicBezTo>
                      <a:pt x="727" y="382"/>
                      <a:pt x="834" y="489"/>
                      <a:pt x="834" y="608"/>
                    </a:cubicBezTo>
                    <a:cubicBezTo>
                      <a:pt x="822" y="727"/>
                      <a:pt x="727" y="834"/>
                      <a:pt x="608" y="834"/>
                    </a:cubicBezTo>
                    <a:cubicBezTo>
                      <a:pt x="489" y="834"/>
                      <a:pt x="394" y="727"/>
                      <a:pt x="394" y="608"/>
                    </a:cubicBezTo>
                    <a:cubicBezTo>
                      <a:pt x="394" y="489"/>
                      <a:pt x="489" y="382"/>
                      <a:pt x="608" y="382"/>
                    </a:cubicBezTo>
                    <a:close/>
                    <a:moveTo>
                      <a:pt x="608" y="1"/>
                    </a:moveTo>
                    <a:cubicBezTo>
                      <a:pt x="275" y="1"/>
                      <a:pt x="1" y="263"/>
                      <a:pt x="1" y="608"/>
                    </a:cubicBezTo>
                    <a:cubicBezTo>
                      <a:pt x="1" y="953"/>
                      <a:pt x="275" y="1215"/>
                      <a:pt x="608" y="1215"/>
                    </a:cubicBezTo>
                    <a:cubicBezTo>
                      <a:pt x="953" y="1215"/>
                      <a:pt x="1227" y="953"/>
                      <a:pt x="1227" y="608"/>
                    </a:cubicBezTo>
                    <a:cubicBezTo>
                      <a:pt x="1227" y="263"/>
                      <a:pt x="942" y="1"/>
                      <a:pt x="6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0" name="Google Shape;10810;p67"/>
              <p:cNvSpPr/>
              <p:nvPr/>
            </p:nvSpPr>
            <p:spPr>
              <a:xfrm>
                <a:off x="2158894" y="3385007"/>
                <a:ext cx="15909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13" extrusionOk="0">
                    <a:moveTo>
                      <a:pt x="251" y="1"/>
                    </a:moveTo>
                    <a:cubicBezTo>
                      <a:pt x="108" y="1"/>
                      <a:pt x="1" y="120"/>
                      <a:pt x="1" y="263"/>
                    </a:cubicBezTo>
                    <a:cubicBezTo>
                      <a:pt x="1" y="394"/>
                      <a:pt x="108" y="513"/>
                      <a:pt x="251" y="513"/>
                    </a:cubicBezTo>
                    <a:cubicBezTo>
                      <a:pt x="394" y="513"/>
                      <a:pt x="501" y="394"/>
                      <a:pt x="501" y="263"/>
                    </a:cubicBezTo>
                    <a:cubicBezTo>
                      <a:pt x="501" y="120"/>
                      <a:pt x="394" y="1"/>
                      <a:pt x="2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1" name="Google Shape;10811;p67"/>
              <p:cNvSpPr/>
              <p:nvPr/>
            </p:nvSpPr>
            <p:spPr>
              <a:xfrm>
                <a:off x="1954741" y="3478779"/>
                <a:ext cx="15909" cy="1590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50" y="0"/>
                    </a:moveTo>
                    <a:cubicBezTo>
                      <a:pt x="108" y="0"/>
                      <a:pt x="0" y="108"/>
                      <a:pt x="0" y="250"/>
                    </a:cubicBezTo>
                    <a:cubicBezTo>
                      <a:pt x="0" y="393"/>
                      <a:pt x="108" y="501"/>
                      <a:pt x="250" y="501"/>
                    </a:cubicBezTo>
                    <a:cubicBezTo>
                      <a:pt x="393" y="501"/>
                      <a:pt x="500" y="393"/>
                      <a:pt x="500" y="250"/>
                    </a:cubicBezTo>
                    <a:cubicBezTo>
                      <a:pt x="500" y="108"/>
                      <a:pt x="393" y="0"/>
                      <a:pt x="2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2" name="Google Shape;10812;p67"/>
              <p:cNvSpPr/>
              <p:nvPr/>
            </p:nvSpPr>
            <p:spPr>
              <a:xfrm>
                <a:off x="2208813" y="3264020"/>
                <a:ext cx="16290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50" y="1"/>
                    </a:moveTo>
                    <a:cubicBezTo>
                      <a:pt x="119" y="1"/>
                      <a:pt x="0" y="120"/>
                      <a:pt x="0" y="263"/>
                    </a:cubicBezTo>
                    <a:cubicBezTo>
                      <a:pt x="0" y="394"/>
                      <a:pt x="119" y="513"/>
                      <a:pt x="250" y="513"/>
                    </a:cubicBezTo>
                    <a:cubicBezTo>
                      <a:pt x="393" y="513"/>
                      <a:pt x="512" y="394"/>
                      <a:pt x="512" y="263"/>
                    </a:cubicBezTo>
                    <a:cubicBezTo>
                      <a:pt x="512" y="120"/>
                      <a:pt x="393" y="1"/>
                      <a:pt x="2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13" name="Google Shape;10813;p67"/>
            <p:cNvGrpSpPr/>
            <p:nvPr/>
          </p:nvGrpSpPr>
          <p:grpSpPr>
            <a:xfrm>
              <a:off x="3043239" y="3215626"/>
              <a:ext cx="366008" cy="348670"/>
              <a:chOff x="3043239" y="3215626"/>
              <a:chExt cx="366008" cy="348670"/>
            </a:xfrm>
            <a:solidFill>
              <a:srgbClr val="000000"/>
            </a:solidFill>
          </p:grpSpPr>
          <p:sp>
            <p:nvSpPr>
              <p:cNvPr id="10814" name="Google Shape;10814;p67"/>
              <p:cNvSpPr/>
              <p:nvPr/>
            </p:nvSpPr>
            <p:spPr>
              <a:xfrm>
                <a:off x="3106749" y="3273198"/>
                <a:ext cx="302498" cy="291098"/>
              </a:xfrm>
              <a:custGeom>
                <a:avLst/>
                <a:gdLst/>
                <a:ahLst/>
                <a:cxnLst/>
                <a:rect l="l" t="t" r="r" b="b"/>
                <a:pathLst>
                  <a:path w="9526" h="9167" extrusionOk="0">
                    <a:moveTo>
                      <a:pt x="4711" y="1"/>
                    </a:moveTo>
                    <a:cubicBezTo>
                      <a:pt x="4689" y="1"/>
                      <a:pt x="4667" y="4"/>
                      <a:pt x="4644" y="9"/>
                    </a:cubicBezTo>
                    <a:cubicBezTo>
                      <a:pt x="4561" y="45"/>
                      <a:pt x="4525" y="140"/>
                      <a:pt x="4561" y="236"/>
                    </a:cubicBezTo>
                    <a:lnTo>
                      <a:pt x="5287" y="1950"/>
                    </a:lnTo>
                    <a:cubicBezTo>
                      <a:pt x="5311" y="2010"/>
                      <a:pt x="5359" y="2033"/>
                      <a:pt x="5418" y="2057"/>
                    </a:cubicBezTo>
                    <a:lnTo>
                      <a:pt x="9026" y="2379"/>
                    </a:lnTo>
                    <a:cubicBezTo>
                      <a:pt x="9097" y="2379"/>
                      <a:pt x="9109" y="2438"/>
                      <a:pt x="9121" y="2474"/>
                    </a:cubicBezTo>
                    <a:cubicBezTo>
                      <a:pt x="9121" y="2498"/>
                      <a:pt x="9145" y="2545"/>
                      <a:pt x="9097" y="2605"/>
                    </a:cubicBezTo>
                    <a:lnTo>
                      <a:pt x="6406" y="4974"/>
                    </a:lnTo>
                    <a:cubicBezTo>
                      <a:pt x="6359" y="5010"/>
                      <a:pt x="6347" y="5070"/>
                      <a:pt x="6347" y="5129"/>
                    </a:cubicBezTo>
                    <a:lnTo>
                      <a:pt x="7133" y="8665"/>
                    </a:lnTo>
                    <a:cubicBezTo>
                      <a:pt x="7144" y="8737"/>
                      <a:pt x="7109" y="8760"/>
                      <a:pt x="7085" y="8784"/>
                    </a:cubicBezTo>
                    <a:cubicBezTo>
                      <a:pt x="7078" y="8791"/>
                      <a:pt x="7053" y="8803"/>
                      <a:pt x="7021" y="8803"/>
                    </a:cubicBezTo>
                    <a:cubicBezTo>
                      <a:pt x="7001" y="8803"/>
                      <a:pt x="6977" y="8798"/>
                      <a:pt x="6954" y="8784"/>
                    </a:cubicBezTo>
                    <a:lnTo>
                      <a:pt x="3846" y="6939"/>
                    </a:lnTo>
                    <a:cubicBezTo>
                      <a:pt x="3817" y="6921"/>
                      <a:pt x="3787" y="6912"/>
                      <a:pt x="3757" y="6912"/>
                    </a:cubicBezTo>
                    <a:cubicBezTo>
                      <a:pt x="3727" y="6912"/>
                      <a:pt x="3698" y="6921"/>
                      <a:pt x="3668" y="6939"/>
                    </a:cubicBezTo>
                    <a:lnTo>
                      <a:pt x="560" y="8784"/>
                    </a:lnTo>
                    <a:cubicBezTo>
                      <a:pt x="535" y="8794"/>
                      <a:pt x="510" y="8798"/>
                      <a:pt x="487" y="8798"/>
                    </a:cubicBezTo>
                    <a:cubicBezTo>
                      <a:pt x="457" y="8798"/>
                      <a:pt x="431" y="8791"/>
                      <a:pt x="417" y="8784"/>
                    </a:cubicBezTo>
                    <a:cubicBezTo>
                      <a:pt x="406" y="8760"/>
                      <a:pt x="358" y="8725"/>
                      <a:pt x="382" y="8665"/>
                    </a:cubicBezTo>
                    <a:lnTo>
                      <a:pt x="798" y="6832"/>
                    </a:lnTo>
                    <a:cubicBezTo>
                      <a:pt x="810" y="6736"/>
                      <a:pt x="763" y="6653"/>
                      <a:pt x="656" y="6641"/>
                    </a:cubicBezTo>
                    <a:cubicBezTo>
                      <a:pt x="641" y="6637"/>
                      <a:pt x="627" y="6635"/>
                      <a:pt x="613" y="6635"/>
                    </a:cubicBezTo>
                    <a:cubicBezTo>
                      <a:pt x="542" y="6635"/>
                      <a:pt x="475" y="6683"/>
                      <a:pt x="465" y="6772"/>
                    </a:cubicBezTo>
                    <a:lnTo>
                      <a:pt x="48" y="8606"/>
                    </a:lnTo>
                    <a:cubicBezTo>
                      <a:pt x="1" y="8784"/>
                      <a:pt x="84" y="8963"/>
                      <a:pt x="227" y="9082"/>
                    </a:cubicBezTo>
                    <a:cubicBezTo>
                      <a:pt x="314" y="9135"/>
                      <a:pt x="412" y="9166"/>
                      <a:pt x="511" y="9166"/>
                    </a:cubicBezTo>
                    <a:cubicBezTo>
                      <a:pt x="588" y="9166"/>
                      <a:pt x="666" y="9147"/>
                      <a:pt x="739" y="9106"/>
                    </a:cubicBezTo>
                    <a:lnTo>
                      <a:pt x="3751" y="7308"/>
                    </a:lnTo>
                    <a:lnTo>
                      <a:pt x="6775" y="9106"/>
                    </a:lnTo>
                    <a:cubicBezTo>
                      <a:pt x="6847" y="9153"/>
                      <a:pt x="6930" y="9165"/>
                      <a:pt x="7013" y="9165"/>
                    </a:cubicBezTo>
                    <a:cubicBezTo>
                      <a:pt x="7109" y="9165"/>
                      <a:pt x="7204" y="9141"/>
                      <a:pt x="7287" y="9082"/>
                    </a:cubicBezTo>
                    <a:cubicBezTo>
                      <a:pt x="7430" y="8975"/>
                      <a:pt x="7502" y="8796"/>
                      <a:pt x="7466" y="8606"/>
                    </a:cubicBezTo>
                    <a:lnTo>
                      <a:pt x="6692" y="5165"/>
                    </a:lnTo>
                    <a:lnTo>
                      <a:pt x="9335" y="2843"/>
                    </a:lnTo>
                    <a:cubicBezTo>
                      <a:pt x="9490" y="2700"/>
                      <a:pt x="9526" y="2533"/>
                      <a:pt x="9466" y="2355"/>
                    </a:cubicBezTo>
                    <a:cubicBezTo>
                      <a:pt x="9407" y="2164"/>
                      <a:pt x="9264" y="2057"/>
                      <a:pt x="9085" y="2033"/>
                    </a:cubicBezTo>
                    <a:lnTo>
                      <a:pt x="5573" y="1712"/>
                    </a:lnTo>
                    <a:lnTo>
                      <a:pt x="4870" y="105"/>
                    </a:lnTo>
                    <a:cubicBezTo>
                      <a:pt x="4843" y="32"/>
                      <a:pt x="4781" y="1"/>
                      <a:pt x="47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5" name="Google Shape;10815;p67"/>
              <p:cNvSpPr/>
              <p:nvPr/>
            </p:nvSpPr>
            <p:spPr>
              <a:xfrm>
                <a:off x="3043239" y="3215626"/>
                <a:ext cx="209869" cy="255628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8050" extrusionOk="0">
                    <a:moveTo>
                      <a:pt x="5775" y="1"/>
                    </a:moveTo>
                    <a:cubicBezTo>
                      <a:pt x="5596" y="1"/>
                      <a:pt x="5430" y="96"/>
                      <a:pt x="5358" y="275"/>
                    </a:cubicBezTo>
                    <a:lnTo>
                      <a:pt x="3953" y="3513"/>
                    </a:lnTo>
                    <a:lnTo>
                      <a:pt x="441" y="3835"/>
                    </a:lnTo>
                    <a:cubicBezTo>
                      <a:pt x="262" y="3846"/>
                      <a:pt x="96" y="3965"/>
                      <a:pt x="60" y="4144"/>
                    </a:cubicBezTo>
                    <a:cubicBezTo>
                      <a:pt x="0" y="4323"/>
                      <a:pt x="60" y="4501"/>
                      <a:pt x="191" y="4644"/>
                    </a:cubicBezTo>
                    <a:lnTo>
                      <a:pt x="2834" y="6966"/>
                    </a:lnTo>
                    <a:lnTo>
                      <a:pt x="2632" y="7859"/>
                    </a:lnTo>
                    <a:cubicBezTo>
                      <a:pt x="2608" y="7942"/>
                      <a:pt x="2656" y="8037"/>
                      <a:pt x="2763" y="8049"/>
                    </a:cubicBezTo>
                    <a:lnTo>
                      <a:pt x="2798" y="8049"/>
                    </a:lnTo>
                    <a:cubicBezTo>
                      <a:pt x="2870" y="8049"/>
                      <a:pt x="2941" y="7990"/>
                      <a:pt x="2953" y="7918"/>
                    </a:cubicBezTo>
                    <a:lnTo>
                      <a:pt x="3179" y="6918"/>
                    </a:lnTo>
                    <a:cubicBezTo>
                      <a:pt x="3191" y="6859"/>
                      <a:pt x="3179" y="6799"/>
                      <a:pt x="3120" y="6752"/>
                    </a:cubicBezTo>
                    <a:lnTo>
                      <a:pt x="417" y="4406"/>
                    </a:lnTo>
                    <a:cubicBezTo>
                      <a:pt x="358" y="4358"/>
                      <a:pt x="370" y="4299"/>
                      <a:pt x="381" y="4263"/>
                    </a:cubicBezTo>
                    <a:cubicBezTo>
                      <a:pt x="381" y="4239"/>
                      <a:pt x="417" y="4192"/>
                      <a:pt x="489" y="4180"/>
                    </a:cubicBezTo>
                    <a:lnTo>
                      <a:pt x="4084" y="3846"/>
                    </a:lnTo>
                    <a:cubicBezTo>
                      <a:pt x="4144" y="3846"/>
                      <a:pt x="4203" y="3811"/>
                      <a:pt x="4227" y="3739"/>
                    </a:cubicBezTo>
                    <a:lnTo>
                      <a:pt x="5656" y="429"/>
                    </a:lnTo>
                    <a:cubicBezTo>
                      <a:pt x="5680" y="370"/>
                      <a:pt x="5739" y="346"/>
                      <a:pt x="5751" y="346"/>
                    </a:cubicBezTo>
                    <a:cubicBezTo>
                      <a:pt x="5787" y="346"/>
                      <a:pt x="5846" y="346"/>
                      <a:pt x="5858" y="429"/>
                    </a:cubicBezTo>
                    <a:lnTo>
                      <a:pt x="6251" y="1334"/>
                    </a:lnTo>
                    <a:cubicBezTo>
                      <a:pt x="6269" y="1407"/>
                      <a:pt x="6336" y="1438"/>
                      <a:pt x="6404" y="1438"/>
                    </a:cubicBezTo>
                    <a:cubicBezTo>
                      <a:pt x="6425" y="1438"/>
                      <a:pt x="6446" y="1435"/>
                      <a:pt x="6466" y="1429"/>
                    </a:cubicBezTo>
                    <a:cubicBezTo>
                      <a:pt x="6573" y="1382"/>
                      <a:pt x="6608" y="1275"/>
                      <a:pt x="6573" y="1191"/>
                    </a:cubicBezTo>
                    <a:lnTo>
                      <a:pt x="6192" y="275"/>
                    </a:lnTo>
                    <a:cubicBezTo>
                      <a:pt x="6108" y="108"/>
                      <a:pt x="5954" y="1"/>
                      <a:pt x="577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16" name="Google Shape;10816;p67"/>
            <p:cNvGrpSpPr/>
            <p:nvPr/>
          </p:nvGrpSpPr>
          <p:grpSpPr>
            <a:xfrm>
              <a:off x="4218333" y="3184982"/>
              <a:ext cx="209107" cy="383442"/>
              <a:chOff x="4218333" y="3184982"/>
              <a:chExt cx="209107" cy="383442"/>
            </a:xfrm>
            <a:solidFill>
              <a:srgbClr val="000000"/>
            </a:solidFill>
          </p:grpSpPr>
          <p:sp>
            <p:nvSpPr>
              <p:cNvPr id="10817" name="Google Shape;10817;p67"/>
              <p:cNvSpPr/>
              <p:nvPr/>
            </p:nvSpPr>
            <p:spPr>
              <a:xfrm>
                <a:off x="4218333" y="3184982"/>
                <a:ext cx="207963" cy="117652"/>
              </a:xfrm>
              <a:custGeom>
                <a:avLst/>
                <a:gdLst/>
                <a:ahLst/>
                <a:cxnLst/>
                <a:rect l="l" t="t" r="r" b="b"/>
                <a:pathLst>
                  <a:path w="6549" h="3705" extrusionOk="0">
                    <a:moveTo>
                      <a:pt x="3270" y="1"/>
                    </a:moveTo>
                    <a:cubicBezTo>
                      <a:pt x="3116" y="1"/>
                      <a:pt x="3003" y="73"/>
                      <a:pt x="3024" y="216"/>
                    </a:cubicBezTo>
                    <a:cubicBezTo>
                      <a:pt x="3035" y="314"/>
                      <a:pt x="3116" y="372"/>
                      <a:pt x="3212" y="372"/>
                    </a:cubicBezTo>
                    <a:cubicBezTo>
                      <a:pt x="3221" y="372"/>
                      <a:pt x="3230" y="371"/>
                      <a:pt x="3239" y="370"/>
                    </a:cubicBezTo>
                    <a:cubicBezTo>
                      <a:pt x="3257" y="367"/>
                      <a:pt x="3275" y="365"/>
                      <a:pt x="3293" y="365"/>
                    </a:cubicBezTo>
                    <a:cubicBezTo>
                      <a:pt x="3448" y="365"/>
                      <a:pt x="3572" y="497"/>
                      <a:pt x="3572" y="668"/>
                    </a:cubicBezTo>
                    <a:lnTo>
                      <a:pt x="3572" y="763"/>
                    </a:lnTo>
                    <a:lnTo>
                      <a:pt x="2977" y="763"/>
                    </a:lnTo>
                    <a:lnTo>
                      <a:pt x="2977" y="704"/>
                    </a:lnTo>
                    <a:cubicBezTo>
                      <a:pt x="2977" y="609"/>
                      <a:pt x="2905" y="525"/>
                      <a:pt x="2798" y="525"/>
                    </a:cubicBezTo>
                    <a:cubicBezTo>
                      <a:pt x="2691" y="525"/>
                      <a:pt x="2619" y="609"/>
                      <a:pt x="2619" y="704"/>
                    </a:cubicBezTo>
                    <a:lnTo>
                      <a:pt x="2619" y="763"/>
                    </a:lnTo>
                    <a:lnTo>
                      <a:pt x="1524" y="763"/>
                    </a:lnTo>
                    <a:cubicBezTo>
                      <a:pt x="1417" y="763"/>
                      <a:pt x="1345" y="847"/>
                      <a:pt x="1345" y="942"/>
                    </a:cubicBezTo>
                    <a:cubicBezTo>
                      <a:pt x="1345" y="1049"/>
                      <a:pt x="1417" y="1120"/>
                      <a:pt x="1524" y="1120"/>
                    </a:cubicBezTo>
                    <a:lnTo>
                      <a:pt x="6072" y="1120"/>
                    </a:lnTo>
                    <a:cubicBezTo>
                      <a:pt x="6132" y="1120"/>
                      <a:pt x="6191" y="1180"/>
                      <a:pt x="6191" y="1240"/>
                    </a:cubicBezTo>
                    <a:lnTo>
                      <a:pt x="6191" y="1644"/>
                    </a:lnTo>
                    <a:cubicBezTo>
                      <a:pt x="6191" y="1704"/>
                      <a:pt x="6132" y="1763"/>
                      <a:pt x="6072" y="1763"/>
                    </a:cubicBezTo>
                    <a:lnTo>
                      <a:pt x="476" y="1763"/>
                    </a:lnTo>
                    <a:cubicBezTo>
                      <a:pt x="417" y="1763"/>
                      <a:pt x="357" y="1704"/>
                      <a:pt x="357" y="1644"/>
                    </a:cubicBezTo>
                    <a:lnTo>
                      <a:pt x="357" y="1240"/>
                    </a:lnTo>
                    <a:cubicBezTo>
                      <a:pt x="357" y="1180"/>
                      <a:pt x="417" y="1120"/>
                      <a:pt x="476" y="1120"/>
                    </a:cubicBezTo>
                    <a:lnTo>
                      <a:pt x="810" y="1120"/>
                    </a:lnTo>
                    <a:cubicBezTo>
                      <a:pt x="917" y="1120"/>
                      <a:pt x="988" y="1049"/>
                      <a:pt x="988" y="942"/>
                    </a:cubicBezTo>
                    <a:cubicBezTo>
                      <a:pt x="988" y="847"/>
                      <a:pt x="917" y="763"/>
                      <a:pt x="810" y="763"/>
                    </a:cubicBezTo>
                    <a:lnTo>
                      <a:pt x="476" y="763"/>
                    </a:lnTo>
                    <a:cubicBezTo>
                      <a:pt x="214" y="763"/>
                      <a:pt x="0" y="978"/>
                      <a:pt x="0" y="1240"/>
                    </a:cubicBezTo>
                    <a:lnTo>
                      <a:pt x="0" y="1644"/>
                    </a:lnTo>
                    <a:cubicBezTo>
                      <a:pt x="0" y="1918"/>
                      <a:pt x="214" y="2121"/>
                      <a:pt x="476" y="2121"/>
                    </a:cubicBezTo>
                    <a:lnTo>
                      <a:pt x="607" y="2121"/>
                    </a:lnTo>
                    <a:lnTo>
                      <a:pt x="607" y="3526"/>
                    </a:lnTo>
                    <a:cubicBezTo>
                      <a:pt x="607" y="3621"/>
                      <a:pt x="691" y="3704"/>
                      <a:pt x="798" y="3704"/>
                    </a:cubicBezTo>
                    <a:cubicBezTo>
                      <a:pt x="893" y="3704"/>
                      <a:pt x="976" y="3621"/>
                      <a:pt x="976" y="3526"/>
                    </a:cubicBezTo>
                    <a:lnTo>
                      <a:pt x="976" y="2121"/>
                    </a:lnTo>
                    <a:lnTo>
                      <a:pt x="5584" y="2121"/>
                    </a:lnTo>
                    <a:lnTo>
                      <a:pt x="5584" y="2573"/>
                    </a:lnTo>
                    <a:cubicBezTo>
                      <a:pt x="5584" y="2668"/>
                      <a:pt x="5656" y="2752"/>
                      <a:pt x="5763" y="2752"/>
                    </a:cubicBezTo>
                    <a:cubicBezTo>
                      <a:pt x="5870" y="2752"/>
                      <a:pt x="5941" y="2668"/>
                      <a:pt x="5941" y="2573"/>
                    </a:cubicBezTo>
                    <a:lnTo>
                      <a:pt x="5941" y="2121"/>
                    </a:lnTo>
                    <a:lnTo>
                      <a:pt x="6072" y="2121"/>
                    </a:lnTo>
                    <a:cubicBezTo>
                      <a:pt x="6346" y="2121"/>
                      <a:pt x="6549" y="1918"/>
                      <a:pt x="6549" y="1644"/>
                    </a:cubicBezTo>
                    <a:lnTo>
                      <a:pt x="6549" y="1240"/>
                    </a:lnTo>
                    <a:cubicBezTo>
                      <a:pt x="6549" y="978"/>
                      <a:pt x="6346" y="763"/>
                      <a:pt x="6072" y="763"/>
                    </a:cubicBezTo>
                    <a:lnTo>
                      <a:pt x="3929" y="763"/>
                    </a:lnTo>
                    <a:lnTo>
                      <a:pt x="3929" y="668"/>
                    </a:lnTo>
                    <a:cubicBezTo>
                      <a:pt x="3929" y="221"/>
                      <a:pt x="3539" y="1"/>
                      <a:pt x="32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8" name="Google Shape;10818;p67"/>
              <p:cNvSpPr/>
              <p:nvPr/>
            </p:nvSpPr>
            <p:spPr>
              <a:xfrm>
                <a:off x="4218333" y="3282946"/>
                <a:ext cx="209107" cy="285477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8990" extrusionOk="0">
                    <a:moveTo>
                      <a:pt x="3215" y="5120"/>
                    </a:moveTo>
                    <a:cubicBezTo>
                      <a:pt x="2965" y="5655"/>
                      <a:pt x="2107" y="7477"/>
                      <a:pt x="1643" y="8442"/>
                    </a:cubicBezTo>
                    <a:cubicBezTo>
                      <a:pt x="1596" y="8537"/>
                      <a:pt x="1512" y="8572"/>
                      <a:pt x="1417" y="8572"/>
                    </a:cubicBezTo>
                    <a:cubicBezTo>
                      <a:pt x="1369" y="8572"/>
                      <a:pt x="1345" y="8561"/>
                      <a:pt x="1310" y="8549"/>
                    </a:cubicBezTo>
                    <a:cubicBezTo>
                      <a:pt x="1191" y="8489"/>
                      <a:pt x="1131" y="8334"/>
                      <a:pt x="1191" y="8215"/>
                    </a:cubicBezTo>
                    <a:lnTo>
                      <a:pt x="2667" y="5120"/>
                    </a:lnTo>
                    <a:close/>
                    <a:moveTo>
                      <a:pt x="3870" y="5120"/>
                    </a:moveTo>
                    <a:lnTo>
                      <a:pt x="5346" y="8215"/>
                    </a:lnTo>
                    <a:cubicBezTo>
                      <a:pt x="5406" y="8334"/>
                      <a:pt x="5358" y="8489"/>
                      <a:pt x="5227" y="8549"/>
                    </a:cubicBezTo>
                    <a:cubicBezTo>
                      <a:pt x="5203" y="8561"/>
                      <a:pt x="5155" y="8572"/>
                      <a:pt x="5120" y="8572"/>
                    </a:cubicBezTo>
                    <a:cubicBezTo>
                      <a:pt x="5036" y="8572"/>
                      <a:pt x="4941" y="8513"/>
                      <a:pt x="4905" y="8442"/>
                    </a:cubicBezTo>
                    <a:lnTo>
                      <a:pt x="3870" y="6287"/>
                    </a:lnTo>
                    <a:cubicBezTo>
                      <a:pt x="3870" y="6287"/>
                      <a:pt x="3489" y="5465"/>
                      <a:pt x="3477" y="5417"/>
                    </a:cubicBezTo>
                    <a:cubicBezTo>
                      <a:pt x="3572" y="5203"/>
                      <a:pt x="3608" y="5144"/>
                      <a:pt x="3608" y="5120"/>
                    </a:cubicBezTo>
                    <a:close/>
                    <a:moveTo>
                      <a:pt x="3274" y="5834"/>
                    </a:moveTo>
                    <a:lnTo>
                      <a:pt x="3536" y="6358"/>
                    </a:lnTo>
                    <a:lnTo>
                      <a:pt x="3536" y="8370"/>
                    </a:lnTo>
                    <a:cubicBezTo>
                      <a:pt x="3536" y="8501"/>
                      <a:pt x="3417" y="8620"/>
                      <a:pt x="3274" y="8620"/>
                    </a:cubicBezTo>
                    <a:cubicBezTo>
                      <a:pt x="3143" y="8620"/>
                      <a:pt x="3024" y="8501"/>
                      <a:pt x="3024" y="8370"/>
                    </a:cubicBezTo>
                    <a:lnTo>
                      <a:pt x="3024" y="6358"/>
                    </a:lnTo>
                    <a:lnTo>
                      <a:pt x="3274" y="5834"/>
                    </a:lnTo>
                    <a:close/>
                    <a:moveTo>
                      <a:pt x="5763" y="0"/>
                    </a:moveTo>
                    <a:cubicBezTo>
                      <a:pt x="5656" y="0"/>
                      <a:pt x="5584" y="71"/>
                      <a:pt x="5584" y="179"/>
                    </a:cubicBezTo>
                    <a:lnTo>
                      <a:pt x="5584" y="3774"/>
                    </a:lnTo>
                    <a:lnTo>
                      <a:pt x="976" y="3774"/>
                    </a:lnTo>
                    <a:lnTo>
                      <a:pt x="976" y="1131"/>
                    </a:lnTo>
                    <a:cubicBezTo>
                      <a:pt x="976" y="1024"/>
                      <a:pt x="893" y="953"/>
                      <a:pt x="798" y="953"/>
                    </a:cubicBezTo>
                    <a:cubicBezTo>
                      <a:pt x="691" y="953"/>
                      <a:pt x="607" y="1024"/>
                      <a:pt x="607" y="1131"/>
                    </a:cubicBezTo>
                    <a:lnTo>
                      <a:pt x="607" y="3774"/>
                    </a:lnTo>
                    <a:lnTo>
                      <a:pt x="476" y="3774"/>
                    </a:lnTo>
                    <a:cubicBezTo>
                      <a:pt x="214" y="3774"/>
                      <a:pt x="0" y="3977"/>
                      <a:pt x="0" y="4251"/>
                    </a:cubicBezTo>
                    <a:lnTo>
                      <a:pt x="0" y="4643"/>
                    </a:lnTo>
                    <a:cubicBezTo>
                      <a:pt x="0" y="4917"/>
                      <a:pt x="214" y="5120"/>
                      <a:pt x="476" y="5120"/>
                    </a:cubicBezTo>
                    <a:lnTo>
                      <a:pt x="2286" y="5120"/>
                    </a:lnTo>
                    <a:lnTo>
                      <a:pt x="881" y="8072"/>
                    </a:lnTo>
                    <a:cubicBezTo>
                      <a:pt x="738" y="8370"/>
                      <a:pt x="869" y="8739"/>
                      <a:pt x="1167" y="8870"/>
                    </a:cubicBezTo>
                    <a:cubicBezTo>
                      <a:pt x="1250" y="8918"/>
                      <a:pt x="1334" y="8930"/>
                      <a:pt x="1429" y="8930"/>
                    </a:cubicBezTo>
                    <a:cubicBezTo>
                      <a:pt x="1667" y="8930"/>
                      <a:pt x="1881" y="8799"/>
                      <a:pt x="1988" y="8596"/>
                    </a:cubicBezTo>
                    <a:lnTo>
                      <a:pt x="2679" y="7120"/>
                    </a:lnTo>
                    <a:lnTo>
                      <a:pt x="2679" y="8382"/>
                    </a:lnTo>
                    <a:cubicBezTo>
                      <a:pt x="2679" y="8715"/>
                      <a:pt x="2953" y="8989"/>
                      <a:pt x="3298" y="8989"/>
                    </a:cubicBezTo>
                    <a:cubicBezTo>
                      <a:pt x="3620" y="8989"/>
                      <a:pt x="3905" y="8727"/>
                      <a:pt x="3905" y="8382"/>
                    </a:cubicBezTo>
                    <a:lnTo>
                      <a:pt x="3905" y="7120"/>
                    </a:lnTo>
                    <a:lnTo>
                      <a:pt x="4608" y="8596"/>
                    </a:lnTo>
                    <a:cubicBezTo>
                      <a:pt x="4703" y="8799"/>
                      <a:pt x="4917" y="8930"/>
                      <a:pt x="5155" y="8930"/>
                    </a:cubicBezTo>
                    <a:cubicBezTo>
                      <a:pt x="5239" y="8930"/>
                      <a:pt x="5334" y="8918"/>
                      <a:pt x="5417" y="8870"/>
                    </a:cubicBezTo>
                    <a:cubicBezTo>
                      <a:pt x="5715" y="8727"/>
                      <a:pt x="5858" y="8370"/>
                      <a:pt x="5703" y="8072"/>
                    </a:cubicBezTo>
                    <a:lnTo>
                      <a:pt x="4310" y="5120"/>
                    </a:lnTo>
                    <a:lnTo>
                      <a:pt x="5060" y="5120"/>
                    </a:lnTo>
                    <a:cubicBezTo>
                      <a:pt x="5167" y="5120"/>
                      <a:pt x="5239" y="5048"/>
                      <a:pt x="5239" y="4941"/>
                    </a:cubicBezTo>
                    <a:cubicBezTo>
                      <a:pt x="5239" y="4846"/>
                      <a:pt x="5167" y="4763"/>
                      <a:pt x="5060" y="4763"/>
                    </a:cubicBezTo>
                    <a:lnTo>
                      <a:pt x="512" y="4763"/>
                    </a:lnTo>
                    <a:cubicBezTo>
                      <a:pt x="453" y="4763"/>
                      <a:pt x="393" y="4703"/>
                      <a:pt x="393" y="4643"/>
                    </a:cubicBezTo>
                    <a:lnTo>
                      <a:pt x="393" y="4251"/>
                    </a:lnTo>
                    <a:cubicBezTo>
                      <a:pt x="393" y="4191"/>
                      <a:pt x="453" y="4131"/>
                      <a:pt x="512" y="4131"/>
                    </a:cubicBezTo>
                    <a:lnTo>
                      <a:pt x="6108" y="4131"/>
                    </a:lnTo>
                    <a:cubicBezTo>
                      <a:pt x="6168" y="4131"/>
                      <a:pt x="6227" y="4191"/>
                      <a:pt x="6227" y="4251"/>
                    </a:cubicBezTo>
                    <a:lnTo>
                      <a:pt x="6227" y="4643"/>
                    </a:lnTo>
                    <a:cubicBezTo>
                      <a:pt x="6227" y="4703"/>
                      <a:pt x="6168" y="4763"/>
                      <a:pt x="6108" y="4763"/>
                    </a:cubicBezTo>
                    <a:lnTo>
                      <a:pt x="5775" y="4763"/>
                    </a:lnTo>
                    <a:cubicBezTo>
                      <a:pt x="5679" y="4763"/>
                      <a:pt x="5596" y="4846"/>
                      <a:pt x="5596" y="4941"/>
                    </a:cubicBezTo>
                    <a:cubicBezTo>
                      <a:pt x="5596" y="5048"/>
                      <a:pt x="5679" y="5120"/>
                      <a:pt x="5775" y="5120"/>
                    </a:cubicBezTo>
                    <a:lnTo>
                      <a:pt x="6108" y="5120"/>
                    </a:lnTo>
                    <a:cubicBezTo>
                      <a:pt x="6370" y="5120"/>
                      <a:pt x="6584" y="4917"/>
                      <a:pt x="6584" y="4643"/>
                    </a:cubicBezTo>
                    <a:lnTo>
                      <a:pt x="6584" y="4251"/>
                    </a:lnTo>
                    <a:cubicBezTo>
                      <a:pt x="6549" y="3977"/>
                      <a:pt x="6346" y="3774"/>
                      <a:pt x="6072" y="3774"/>
                    </a:cubicBezTo>
                    <a:lnTo>
                      <a:pt x="5941" y="3774"/>
                    </a:lnTo>
                    <a:lnTo>
                      <a:pt x="5941" y="179"/>
                    </a:lnTo>
                    <a:cubicBezTo>
                      <a:pt x="5941" y="71"/>
                      <a:pt x="5870" y="0"/>
                      <a:pt x="57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19" name="Google Shape;10819;p67"/>
            <p:cNvSpPr/>
            <p:nvPr/>
          </p:nvSpPr>
          <p:spPr>
            <a:xfrm>
              <a:off x="4816819" y="3186157"/>
              <a:ext cx="83230" cy="379536"/>
            </a:xfrm>
            <a:custGeom>
              <a:avLst/>
              <a:gdLst/>
              <a:ahLst/>
              <a:cxnLst/>
              <a:rect l="l" t="t" r="r" b="b"/>
              <a:pathLst>
                <a:path w="2621" h="11952" extrusionOk="0">
                  <a:moveTo>
                    <a:pt x="1310" y="572"/>
                  </a:moveTo>
                  <a:cubicBezTo>
                    <a:pt x="1537" y="976"/>
                    <a:pt x="1560" y="1060"/>
                    <a:pt x="1560" y="1060"/>
                  </a:cubicBezTo>
                  <a:lnTo>
                    <a:pt x="1560" y="1072"/>
                  </a:lnTo>
                  <a:cubicBezTo>
                    <a:pt x="1489" y="1119"/>
                    <a:pt x="1382" y="1131"/>
                    <a:pt x="1298" y="1131"/>
                  </a:cubicBezTo>
                  <a:cubicBezTo>
                    <a:pt x="1203" y="1131"/>
                    <a:pt x="1120" y="1095"/>
                    <a:pt x="1025" y="1072"/>
                  </a:cubicBezTo>
                  <a:lnTo>
                    <a:pt x="1310" y="572"/>
                  </a:lnTo>
                  <a:close/>
                  <a:moveTo>
                    <a:pt x="1739" y="1369"/>
                  </a:moveTo>
                  <a:lnTo>
                    <a:pt x="2156" y="2155"/>
                  </a:lnTo>
                  <a:lnTo>
                    <a:pt x="465" y="2155"/>
                  </a:lnTo>
                  <a:lnTo>
                    <a:pt x="882" y="1369"/>
                  </a:lnTo>
                  <a:cubicBezTo>
                    <a:pt x="1013" y="1441"/>
                    <a:pt x="1156" y="1476"/>
                    <a:pt x="1310" y="1476"/>
                  </a:cubicBezTo>
                  <a:cubicBezTo>
                    <a:pt x="1453" y="1476"/>
                    <a:pt x="1608" y="1441"/>
                    <a:pt x="1739" y="1369"/>
                  </a:cubicBezTo>
                  <a:close/>
                  <a:moveTo>
                    <a:pt x="2263" y="9763"/>
                  </a:moveTo>
                  <a:lnTo>
                    <a:pt x="2263" y="10454"/>
                  </a:lnTo>
                  <a:lnTo>
                    <a:pt x="358" y="10454"/>
                  </a:lnTo>
                  <a:lnTo>
                    <a:pt x="358" y="9763"/>
                  </a:lnTo>
                  <a:close/>
                  <a:moveTo>
                    <a:pt x="1310" y="0"/>
                  </a:moveTo>
                  <a:cubicBezTo>
                    <a:pt x="1251" y="0"/>
                    <a:pt x="1191" y="36"/>
                    <a:pt x="1144" y="95"/>
                  </a:cubicBezTo>
                  <a:lnTo>
                    <a:pt x="656" y="1024"/>
                  </a:lnTo>
                  <a:lnTo>
                    <a:pt x="132" y="2012"/>
                  </a:lnTo>
                  <a:cubicBezTo>
                    <a:pt x="48" y="2179"/>
                    <a:pt x="1" y="2357"/>
                    <a:pt x="1" y="2548"/>
                  </a:cubicBezTo>
                  <a:lnTo>
                    <a:pt x="1" y="5727"/>
                  </a:lnTo>
                  <a:cubicBezTo>
                    <a:pt x="1" y="5834"/>
                    <a:pt x="72" y="5906"/>
                    <a:pt x="179" y="5906"/>
                  </a:cubicBezTo>
                  <a:cubicBezTo>
                    <a:pt x="286" y="5906"/>
                    <a:pt x="358" y="5834"/>
                    <a:pt x="358" y="5727"/>
                  </a:cubicBezTo>
                  <a:lnTo>
                    <a:pt x="358" y="2512"/>
                  </a:lnTo>
                  <a:lnTo>
                    <a:pt x="1132" y="2512"/>
                  </a:lnTo>
                  <a:lnTo>
                    <a:pt x="1132" y="9406"/>
                  </a:lnTo>
                  <a:lnTo>
                    <a:pt x="1132" y="9418"/>
                  </a:lnTo>
                  <a:lnTo>
                    <a:pt x="358" y="9418"/>
                  </a:lnTo>
                  <a:lnTo>
                    <a:pt x="358" y="6465"/>
                  </a:lnTo>
                  <a:cubicBezTo>
                    <a:pt x="358" y="6358"/>
                    <a:pt x="286" y="6287"/>
                    <a:pt x="179" y="6287"/>
                  </a:cubicBezTo>
                  <a:cubicBezTo>
                    <a:pt x="72" y="6287"/>
                    <a:pt x="1" y="6358"/>
                    <a:pt x="1" y="6465"/>
                  </a:cubicBezTo>
                  <a:lnTo>
                    <a:pt x="1" y="10644"/>
                  </a:lnTo>
                  <a:cubicBezTo>
                    <a:pt x="1" y="10882"/>
                    <a:pt x="60" y="11120"/>
                    <a:pt x="191" y="11311"/>
                  </a:cubicBezTo>
                  <a:cubicBezTo>
                    <a:pt x="227" y="11370"/>
                    <a:pt x="286" y="11406"/>
                    <a:pt x="346" y="11406"/>
                  </a:cubicBezTo>
                  <a:cubicBezTo>
                    <a:pt x="477" y="11406"/>
                    <a:pt x="560" y="11251"/>
                    <a:pt x="489" y="11132"/>
                  </a:cubicBezTo>
                  <a:cubicBezTo>
                    <a:pt x="429" y="11025"/>
                    <a:pt x="382" y="10930"/>
                    <a:pt x="370" y="10823"/>
                  </a:cubicBezTo>
                  <a:lnTo>
                    <a:pt x="2227" y="10823"/>
                  </a:lnTo>
                  <a:cubicBezTo>
                    <a:pt x="2144" y="11251"/>
                    <a:pt x="1775" y="11597"/>
                    <a:pt x="1310" y="11597"/>
                  </a:cubicBezTo>
                  <a:cubicBezTo>
                    <a:pt x="1179" y="11597"/>
                    <a:pt x="1037" y="11561"/>
                    <a:pt x="917" y="11525"/>
                  </a:cubicBezTo>
                  <a:cubicBezTo>
                    <a:pt x="895" y="11512"/>
                    <a:pt x="870" y="11506"/>
                    <a:pt x="845" y="11506"/>
                  </a:cubicBezTo>
                  <a:cubicBezTo>
                    <a:pt x="780" y="11506"/>
                    <a:pt x="714" y="11548"/>
                    <a:pt x="679" y="11609"/>
                  </a:cubicBezTo>
                  <a:cubicBezTo>
                    <a:pt x="644" y="11704"/>
                    <a:pt x="679" y="11799"/>
                    <a:pt x="775" y="11847"/>
                  </a:cubicBezTo>
                  <a:cubicBezTo>
                    <a:pt x="941" y="11918"/>
                    <a:pt x="1111" y="11951"/>
                    <a:pt x="1277" y="11951"/>
                  </a:cubicBezTo>
                  <a:cubicBezTo>
                    <a:pt x="1966" y="11951"/>
                    <a:pt x="2584" y="11383"/>
                    <a:pt x="2584" y="10644"/>
                  </a:cubicBezTo>
                  <a:cubicBezTo>
                    <a:pt x="2620" y="10608"/>
                    <a:pt x="2620" y="9596"/>
                    <a:pt x="2620" y="9585"/>
                  </a:cubicBezTo>
                  <a:lnTo>
                    <a:pt x="2620" y="8049"/>
                  </a:lnTo>
                  <a:cubicBezTo>
                    <a:pt x="2620" y="7953"/>
                    <a:pt x="2549" y="7870"/>
                    <a:pt x="2441" y="7870"/>
                  </a:cubicBezTo>
                  <a:cubicBezTo>
                    <a:pt x="2334" y="7870"/>
                    <a:pt x="2263" y="7953"/>
                    <a:pt x="2263" y="8049"/>
                  </a:cubicBezTo>
                  <a:lnTo>
                    <a:pt x="2263" y="9406"/>
                  </a:lnTo>
                  <a:lnTo>
                    <a:pt x="1489" y="9406"/>
                  </a:lnTo>
                  <a:lnTo>
                    <a:pt x="1489" y="9394"/>
                  </a:lnTo>
                  <a:lnTo>
                    <a:pt x="1489" y="2500"/>
                  </a:lnTo>
                  <a:lnTo>
                    <a:pt x="2263" y="2500"/>
                  </a:lnTo>
                  <a:lnTo>
                    <a:pt x="2263" y="2548"/>
                  </a:lnTo>
                  <a:lnTo>
                    <a:pt x="2263" y="7334"/>
                  </a:lnTo>
                  <a:cubicBezTo>
                    <a:pt x="2263" y="7441"/>
                    <a:pt x="2334" y="7513"/>
                    <a:pt x="2441" y="7513"/>
                  </a:cubicBezTo>
                  <a:cubicBezTo>
                    <a:pt x="2549" y="7513"/>
                    <a:pt x="2620" y="7441"/>
                    <a:pt x="2620" y="7334"/>
                  </a:cubicBezTo>
                  <a:lnTo>
                    <a:pt x="2620" y="2548"/>
                  </a:lnTo>
                  <a:cubicBezTo>
                    <a:pt x="2620" y="2369"/>
                    <a:pt x="2572" y="2191"/>
                    <a:pt x="2489" y="2012"/>
                  </a:cubicBezTo>
                  <a:lnTo>
                    <a:pt x="1477" y="95"/>
                  </a:lnTo>
                  <a:cubicBezTo>
                    <a:pt x="1441" y="36"/>
                    <a:pt x="1382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20" name="Google Shape;10820;p67"/>
            <p:cNvGrpSpPr/>
            <p:nvPr/>
          </p:nvGrpSpPr>
          <p:grpSpPr>
            <a:xfrm>
              <a:off x="6896644" y="3216007"/>
              <a:ext cx="322917" cy="347876"/>
              <a:chOff x="6896644" y="3216007"/>
              <a:chExt cx="322917" cy="347876"/>
            </a:xfrm>
            <a:solidFill>
              <a:srgbClr val="000000"/>
            </a:solidFill>
          </p:grpSpPr>
          <p:sp>
            <p:nvSpPr>
              <p:cNvPr id="10821" name="Google Shape;10821;p67"/>
              <p:cNvSpPr/>
              <p:nvPr/>
            </p:nvSpPr>
            <p:spPr>
              <a:xfrm>
                <a:off x="6896644" y="3216007"/>
                <a:ext cx="301387" cy="347876"/>
              </a:xfrm>
              <a:custGeom>
                <a:avLst/>
                <a:gdLst/>
                <a:ahLst/>
                <a:cxnLst/>
                <a:rect l="l" t="t" r="r" b="b"/>
                <a:pathLst>
                  <a:path w="9491" h="10955" extrusionOk="0">
                    <a:moveTo>
                      <a:pt x="5192" y="382"/>
                    </a:moveTo>
                    <a:lnTo>
                      <a:pt x="6490" y="1679"/>
                    </a:lnTo>
                    <a:lnTo>
                      <a:pt x="3906" y="1679"/>
                    </a:lnTo>
                    <a:lnTo>
                      <a:pt x="5192" y="382"/>
                    </a:lnTo>
                    <a:close/>
                    <a:moveTo>
                      <a:pt x="5186" y="1"/>
                    </a:moveTo>
                    <a:cubicBezTo>
                      <a:pt x="5144" y="1"/>
                      <a:pt x="5103" y="13"/>
                      <a:pt x="5073" y="36"/>
                    </a:cubicBezTo>
                    <a:lnTo>
                      <a:pt x="3442" y="1679"/>
                    </a:lnTo>
                    <a:lnTo>
                      <a:pt x="870" y="1679"/>
                    </a:lnTo>
                    <a:cubicBezTo>
                      <a:pt x="775" y="1679"/>
                      <a:pt x="703" y="1751"/>
                      <a:pt x="703" y="1846"/>
                    </a:cubicBezTo>
                    <a:lnTo>
                      <a:pt x="703" y="4501"/>
                    </a:lnTo>
                    <a:lnTo>
                      <a:pt x="168" y="4501"/>
                    </a:lnTo>
                    <a:cubicBezTo>
                      <a:pt x="72" y="4501"/>
                      <a:pt x="1" y="4585"/>
                      <a:pt x="1" y="4668"/>
                    </a:cubicBezTo>
                    <a:lnTo>
                      <a:pt x="1" y="10788"/>
                    </a:lnTo>
                    <a:cubicBezTo>
                      <a:pt x="1" y="10883"/>
                      <a:pt x="72" y="10954"/>
                      <a:pt x="168" y="10954"/>
                    </a:cubicBezTo>
                    <a:lnTo>
                      <a:pt x="1846" y="10954"/>
                    </a:lnTo>
                    <a:cubicBezTo>
                      <a:pt x="1942" y="10954"/>
                      <a:pt x="2013" y="10883"/>
                      <a:pt x="2013" y="10788"/>
                    </a:cubicBezTo>
                    <a:cubicBezTo>
                      <a:pt x="2013" y="10704"/>
                      <a:pt x="1942" y="10621"/>
                      <a:pt x="1846" y="10621"/>
                    </a:cubicBezTo>
                    <a:lnTo>
                      <a:pt x="334" y="10621"/>
                    </a:lnTo>
                    <a:lnTo>
                      <a:pt x="334" y="4989"/>
                    </a:lnTo>
                    <a:lnTo>
                      <a:pt x="1084" y="5537"/>
                    </a:lnTo>
                    <a:cubicBezTo>
                      <a:pt x="1115" y="5554"/>
                      <a:pt x="1147" y="5562"/>
                      <a:pt x="1178" y="5562"/>
                    </a:cubicBezTo>
                    <a:cubicBezTo>
                      <a:pt x="1231" y="5562"/>
                      <a:pt x="1280" y="5539"/>
                      <a:pt x="1311" y="5501"/>
                    </a:cubicBezTo>
                    <a:cubicBezTo>
                      <a:pt x="1358" y="5430"/>
                      <a:pt x="1346" y="5323"/>
                      <a:pt x="1275" y="5287"/>
                    </a:cubicBezTo>
                    <a:lnTo>
                      <a:pt x="1049" y="5096"/>
                    </a:lnTo>
                    <a:lnTo>
                      <a:pt x="1049" y="4692"/>
                    </a:lnTo>
                    <a:lnTo>
                      <a:pt x="1049" y="4668"/>
                    </a:lnTo>
                    <a:lnTo>
                      <a:pt x="1049" y="4656"/>
                    </a:lnTo>
                    <a:lnTo>
                      <a:pt x="1049" y="2013"/>
                    </a:lnTo>
                    <a:lnTo>
                      <a:pt x="9169" y="2013"/>
                    </a:lnTo>
                    <a:lnTo>
                      <a:pt x="9169" y="2620"/>
                    </a:lnTo>
                    <a:cubicBezTo>
                      <a:pt x="9169" y="2703"/>
                      <a:pt x="9240" y="2787"/>
                      <a:pt x="9335" y="2787"/>
                    </a:cubicBezTo>
                    <a:cubicBezTo>
                      <a:pt x="9419" y="2787"/>
                      <a:pt x="9490" y="2703"/>
                      <a:pt x="9490" y="2620"/>
                    </a:cubicBezTo>
                    <a:lnTo>
                      <a:pt x="9490" y="1846"/>
                    </a:lnTo>
                    <a:cubicBezTo>
                      <a:pt x="9466" y="1751"/>
                      <a:pt x="9395" y="1679"/>
                      <a:pt x="9300" y="1679"/>
                    </a:cubicBezTo>
                    <a:lnTo>
                      <a:pt x="6930" y="1679"/>
                    </a:lnTo>
                    <a:lnTo>
                      <a:pt x="5299" y="36"/>
                    </a:lnTo>
                    <a:cubicBezTo>
                      <a:pt x="5269" y="13"/>
                      <a:pt x="5228" y="1"/>
                      <a:pt x="51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2" name="Google Shape;10822;p67"/>
              <p:cNvSpPr/>
              <p:nvPr/>
            </p:nvSpPr>
            <p:spPr>
              <a:xfrm>
                <a:off x="6954883" y="3306382"/>
                <a:ext cx="42012" cy="4198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22" extrusionOk="0">
                    <a:moveTo>
                      <a:pt x="1001" y="322"/>
                    </a:moveTo>
                    <a:lnTo>
                      <a:pt x="1001" y="988"/>
                    </a:lnTo>
                    <a:lnTo>
                      <a:pt x="322" y="988"/>
                    </a:lnTo>
                    <a:lnTo>
                      <a:pt x="322" y="322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1" y="72"/>
                      <a:pt x="1" y="155"/>
                    </a:cubicBezTo>
                    <a:lnTo>
                      <a:pt x="1" y="1155"/>
                    </a:lnTo>
                    <a:cubicBezTo>
                      <a:pt x="1" y="1250"/>
                      <a:pt x="72" y="1322"/>
                      <a:pt x="167" y="1322"/>
                    </a:cubicBezTo>
                    <a:lnTo>
                      <a:pt x="1155" y="1322"/>
                    </a:lnTo>
                    <a:cubicBezTo>
                      <a:pt x="1251" y="1322"/>
                      <a:pt x="1322" y="1250"/>
                      <a:pt x="1322" y="1155"/>
                    </a:cubicBezTo>
                    <a:lnTo>
                      <a:pt x="1322" y="155"/>
                    </a:lnTo>
                    <a:cubicBezTo>
                      <a:pt x="1310" y="72"/>
                      <a:pt x="1239" y="0"/>
                      <a:pt x="11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3" name="Google Shape;10823;p67"/>
              <p:cNvSpPr/>
              <p:nvPr/>
            </p:nvSpPr>
            <p:spPr>
              <a:xfrm>
                <a:off x="7013122" y="3306382"/>
                <a:ext cx="32168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22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845" y="322"/>
                    </a:lnTo>
                    <a:cubicBezTo>
                      <a:pt x="929" y="322"/>
                      <a:pt x="1012" y="250"/>
                      <a:pt x="1012" y="155"/>
                    </a:cubicBezTo>
                    <a:cubicBezTo>
                      <a:pt x="1012" y="72"/>
                      <a:pt x="929" y="0"/>
                      <a:pt x="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4" name="Google Shape;10824;p67"/>
              <p:cNvSpPr/>
              <p:nvPr/>
            </p:nvSpPr>
            <p:spPr>
              <a:xfrm>
                <a:off x="7013471" y="3333596"/>
                <a:ext cx="105903" cy="1060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4" extrusionOk="0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68" y="334"/>
                    </a:cubicBezTo>
                    <a:lnTo>
                      <a:pt x="3168" y="334"/>
                    </a:lnTo>
                    <a:cubicBezTo>
                      <a:pt x="3251" y="334"/>
                      <a:pt x="3335" y="250"/>
                      <a:pt x="3335" y="167"/>
                    </a:cubicBezTo>
                    <a:cubicBezTo>
                      <a:pt x="3335" y="60"/>
                      <a:pt x="3263" y="0"/>
                      <a:pt x="3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5" name="Google Shape;10825;p67"/>
              <p:cNvSpPr/>
              <p:nvPr/>
            </p:nvSpPr>
            <p:spPr>
              <a:xfrm>
                <a:off x="6966982" y="3375576"/>
                <a:ext cx="63923" cy="10606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334" extrusionOk="0">
                    <a:moveTo>
                      <a:pt x="167" y="0"/>
                    </a:moveTo>
                    <a:cubicBezTo>
                      <a:pt x="84" y="0"/>
                      <a:pt x="1" y="71"/>
                      <a:pt x="1" y="167"/>
                    </a:cubicBezTo>
                    <a:cubicBezTo>
                      <a:pt x="1" y="262"/>
                      <a:pt x="84" y="333"/>
                      <a:pt x="167" y="333"/>
                    </a:cubicBezTo>
                    <a:lnTo>
                      <a:pt x="1846" y="333"/>
                    </a:lnTo>
                    <a:cubicBezTo>
                      <a:pt x="1941" y="333"/>
                      <a:pt x="2013" y="262"/>
                      <a:pt x="2013" y="167"/>
                    </a:cubicBezTo>
                    <a:cubicBezTo>
                      <a:pt x="2013" y="71"/>
                      <a:pt x="1941" y="0"/>
                      <a:pt x="18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6" name="Google Shape;10826;p67"/>
              <p:cNvSpPr/>
              <p:nvPr/>
            </p:nvSpPr>
            <p:spPr>
              <a:xfrm>
                <a:off x="6928781" y="3524157"/>
                <a:ext cx="52237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322" extrusionOk="0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8" y="322"/>
                    </a:cubicBezTo>
                    <a:lnTo>
                      <a:pt x="1477" y="322"/>
                    </a:lnTo>
                    <a:cubicBezTo>
                      <a:pt x="1561" y="322"/>
                      <a:pt x="1644" y="250"/>
                      <a:pt x="1644" y="167"/>
                    </a:cubicBezTo>
                    <a:cubicBezTo>
                      <a:pt x="1644" y="72"/>
                      <a:pt x="1561" y="0"/>
                      <a:pt x="14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7" name="Google Shape;10827;p67"/>
              <p:cNvSpPr/>
              <p:nvPr/>
            </p:nvSpPr>
            <p:spPr>
              <a:xfrm>
                <a:off x="6945420" y="3314701"/>
                <a:ext cx="274141" cy="248800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7835" extrusionOk="0">
                    <a:moveTo>
                      <a:pt x="5835" y="3274"/>
                    </a:moveTo>
                    <a:lnTo>
                      <a:pt x="5323" y="3632"/>
                    </a:lnTo>
                    <a:lnTo>
                      <a:pt x="1787" y="3632"/>
                    </a:lnTo>
                    <a:lnTo>
                      <a:pt x="1275" y="3274"/>
                    </a:lnTo>
                    <a:close/>
                    <a:moveTo>
                      <a:pt x="4882" y="3965"/>
                    </a:moveTo>
                    <a:lnTo>
                      <a:pt x="4370" y="4322"/>
                    </a:lnTo>
                    <a:lnTo>
                      <a:pt x="2739" y="4322"/>
                    </a:lnTo>
                    <a:lnTo>
                      <a:pt x="2227" y="3965"/>
                    </a:lnTo>
                    <a:close/>
                    <a:moveTo>
                      <a:pt x="3930" y="4632"/>
                    </a:moveTo>
                    <a:lnTo>
                      <a:pt x="3561" y="4894"/>
                    </a:lnTo>
                    <a:lnTo>
                      <a:pt x="3180" y="4632"/>
                    </a:lnTo>
                    <a:close/>
                    <a:moveTo>
                      <a:pt x="7752" y="0"/>
                    </a:moveTo>
                    <a:cubicBezTo>
                      <a:pt x="7668" y="0"/>
                      <a:pt x="7585" y="72"/>
                      <a:pt x="7585" y="167"/>
                    </a:cubicBezTo>
                    <a:lnTo>
                      <a:pt x="7585" y="1560"/>
                    </a:lnTo>
                    <a:lnTo>
                      <a:pt x="7585" y="1977"/>
                    </a:lnTo>
                    <a:lnTo>
                      <a:pt x="6252" y="2929"/>
                    </a:lnTo>
                    <a:lnTo>
                      <a:pt x="799" y="2929"/>
                    </a:lnTo>
                    <a:lnTo>
                      <a:pt x="263" y="2548"/>
                    </a:lnTo>
                    <a:cubicBezTo>
                      <a:pt x="233" y="2528"/>
                      <a:pt x="197" y="2519"/>
                      <a:pt x="162" y="2519"/>
                    </a:cubicBezTo>
                    <a:cubicBezTo>
                      <a:pt x="114" y="2519"/>
                      <a:pt x="69" y="2537"/>
                      <a:pt x="48" y="2572"/>
                    </a:cubicBezTo>
                    <a:cubicBezTo>
                      <a:pt x="1" y="2643"/>
                      <a:pt x="13" y="2750"/>
                      <a:pt x="72" y="2798"/>
                    </a:cubicBezTo>
                    <a:lnTo>
                      <a:pt x="3442" y="5215"/>
                    </a:lnTo>
                    <a:cubicBezTo>
                      <a:pt x="3472" y="5233"/>
                      <a:pt x="3504" y="5242"/>
                      <a:pt x="3537" y="5242"/>
                    </a:cubicBezTo>
                    <a:cubicBezTo>
                      <a:pt x="3570" y="5242"/>
                      <a:pt x="3602" y="5233"/>
                      <a:pt x="3632" y="5215"/>
                    </a:cubicBezTo>
                    <a:lnTo>
                      <a:pt x="8300" y="1858"/>
                    </a:lnTo>
                    <a:lnTo>
                      <a:pt x="8300" y="7501"/>
                    </a:lnTo>
                    <a:lnTo>
                      <a:pt x="941" y="7501"/>
                    </a:lnTo>
                    <a:cubicBezTo>
                      <a:pt x="846" y="7501"/>
                      <a:pt x="775" y="7572"/>
                      <a:pt x="775" y="7668"/>
                    </a:cubicBezTo>
                    <a:cubicBezTo>
                      <a:pt x="775" y="7751"/>
                      <a:pt x="846" y="7834"/>
                      <a:pt x="941" y="7834"/>
                    </a:cubicBezTo>
                    <a:lnTo>
                      <a:pt x="8454" y="7834"/>
                    </a:lnTo>
                    <a:cubicBezTo>
                      <a:pt x="8538" y="7834"/>
                      <a:pt x="8621" y="7751"/>
                      <a:pt x="8621" y="7668"/>
                    </a:cubicBezTo>
                    <a:lnTo>
                      <a:pt x="8621" y="1548"/>
                    </a:lnTo>
                    <a:cubicBezTo>
                      <a:pt x="8625" y="1552"/>
                      <a:pt x="8628" y="1553"/>
                      <a:pt x="8629" y="1553"/>
                    </a:cubicBezTo>
                    <a:cubicBezTo>
                      <a:pt x="8633" y="1553"/>
                      <a:pt x="8633" y="1548"/>
                      <a:pt x="8633" y="1548"/>
                    </a:cubicBezTo>
                    <a:cubicBezTo>
                      <a:pt x="8621" y="1477"/>
                      <a:pt x="8561" y="1417"/>
                      <a:pt x="8466" y="1417"/>
                    </a:cubicBezTo>
                    <a:lnTo>
                      <a:pt x="7919" y="1417"/>
                    </a:lnTo>
                    <a:lnTo>
                      <a:pt x="7919" y="167"/>
                    </a:lnTo>
                    <a:cubicBezTo>
                      <a:pt x="7919" y="72"/>
                      <a:pt x="7847" y="0"/>
                      <a:pt x="77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28" name="Google Shape;10828;p67"/>
            <p:cNvGrpSpPr/>
            <p:nvPr/>
          </p:nvGrpSpPr>
          <p:grpSpPr>
            <a:xfrm>
              <a:off x="7429366" y="3223183"/>
              <a:ext cx="334634" cy="333904"/>
              <a:chOff x="7429366" y="3223183"/>
              <a:chExt cx="334634" cy="333904"/>
            </a:xfrm>
            <a:solidFill>
              <a:srgbClr val="000000"/>
            </a:solidFill>
          </p:grpSpPr>
          <p:sp>
            <p:nvSpPr>
              <p:cNvPr id="10829" name="Google Shape;10829;p67"/>
              <p:cNvSpPr/>
              <p:nvPr/>
            </p:nvSpPr>
            <p:spPr>
              <a:xfrm>
                <a:off x="7429366" y="3223183"/>
                <a:ext cx="334634" cy="333904"/>
              </a:xfrm>
              <a:custGeom>
                <a:avLst/>
                <a:gdLst/>
                <a:ahLst/>
                <a:cxnLst/>
                <a:rect l="l" t="t" r="r" b="b"/>
                <a:pathLst>
                  <a:path w="10538" h="10515" extrusionOk="0">
                    <a:moveTo>
                      <a:pt x="6978" y="322"/>
                    </a:moveTo>
                    <a:cubicBezTo>
                      <a:pt x="7930" y="322"/>
                      <a:pt x="8716" y="1096"/>
                      <a:pt x="8716" y="2061"/>
                    </a:cubicBezTo>
                    <a:cubicBezTo>
                      <a:pt x="8716" y="2334"/>
                      <a:pt x="8633" y="2644"/>
                      <a:pt x="8478" y="2942"/>
                    </a:cubicBezTo>
                    <a:cubicBezTo>
                      <a:pt x="8478" y="2954"/>
                      <a:pt x="8466" y="2977"/>
                      <a:pt x="8466" y="2977"/>
                    </a:cubicBezTo>
                    <a:cubicBezTo>
                      <a:pt x="8061" y="3823"/>
                      <a:pt x="7276" y="4704"/>
                      <a:pt x="6978" y="5025"/>
                    </a:cubicBezTo>
                    <a:cubicBezTo>
                      <a:pt x="6680" y="4716"/>
                      <a:pt x="5894" y="3835"/>
                      <a:pt x="5490" y="2989"/>
                    </a:cubicBezTo>
                    <a:cubicBezTo>
                      <a:pt x="5490" y="2977"/>
                      <a:pt x="5478" y="2954"/>
                      <a:pt x="5478" y="2942"/>
                    </a:cubicBezTo>
                    <a:cubicBezTo>
                      <a:pt x="5323" y="2632"/>
                      <a:pt x="5240" y="2334"/>
                      <a:pt x="5240" y="2061"/>
                    </a:cubicBezTo>
                    <a:cubicBezTo>
                      <a:pt x="5240" y="1096"/>
                      <a:pt x="6025" y="322"/>
                      <a:pt x="6978" y="322"/>
                    </a:cubicBezTo>
                    <a:close/>
                    <a:moveTo>
                      <a:pt x="5252" y="3227"/>
                    </a:moveTo>
                    <a:cubicBezTo>
                      <a:pt x="5728" y="4192"/>
                      <a:pt x="6597" y="5121"/>
                      <a:pt x="6811" y="5335"/>
                    </a:cubicBezTo>
                    <a:lnTo>
                      <a:pt x="6811" y="5811"/>
                    </a:lnTo>
                    <a:lnTo>
                      <a:pt x="3751" y="6728"/>
                    </a:lnTo>
                    <a:lnTo>
                      <a:pt x="3751" y="3668"/>
                    </a:lnTo>
                    <a:lnTo>
                      <a:pt x="5252" y="3227"/>
                    </a:lnTo>
                    <a:close/>
                    <a:moveTo>
                      <a:pt x="8704" y="3239"/>
                    </a:moveTo>
                    <a:lnTo>
                      <a:pt x="10205" y="3668"/>
                    </a:lnTo>
                    <a:lnTo>
                      <a:pt x="10205" y="6728"/>
                    </a:lnTo>
                    <a:lnTo>
                      <a:pt x="7145" y="5811"/>
                    </a:lnTo>
                    <a:lnTo>
                      <a:pt x="7145" y="5335"/>
                    </a:lnTo>
                    <a:cubicBezTo>
                      <a:pt x="7371" y="5121"/>
                      <a:pt x="8228" y="4192"/>
                      <a:pt x="8704" y="3239"/>
                    </a:cubicBezTo>
                    <a:close/>
                    <a:moveTo>
                      <a:pt x="358" y="2763"/>
                    </a:moveTo>
                    <a:lnTo>
                      <a:pt x="3418" y="3668"/>
                    </a:lnTo>
                    <a:lnTo>
                      <a:pt x="3418" y="6728"/>
                    </a:lnTo>
                    <a:lnTo>
                      <a:pt x="2263" y="6383"/>
                    </a:lnTo>
                    <a:cubicBezTo>
                      <a:pt x="2244" y="6375"/>
                      <a:pt x="2225" y="6372"/>
                      <a:pt x="2208" y="6372"/>
                    </a:cubicBezTo>
                    <a:cubicBezTo>
                      <a:pt x="2136" y="6372"/>
                      <a:pt x="2077" y="6425"/>
                      <a:pt x="2049" y="6502"/>
                    </a:cubicBezTo>
                    <a:cubicBezTo>
                      <a:pt x="2025" y="6585"/>
                      <a:pt x="2084" y="6680"/>
                      <a:pt x="2168" y="6704"/>
                    </a:cubicBezTo>
                    <a:lnTo>
                      <a:pt x="3418" y="7085"/>
                    </a:lnTo>
                    <a:lnTo>
                      <a:pt x="3418" y="10121"/>
                    </a:lnTo>
                    <a:lnTo>
                      <a:pt x="358" y="9204"/>
                    </a:lnTo>
                    <a:lnTo>
                      <a:pt x="358" y="6168"/>
                    </a:lnTo>
                    <a:lnTo>
                      <a:pt x="1513" y="6514"/>
                    </a:lnTo>
                    <a:lnTo>
                      <a:pt x="1561" y="6514"/>
                    </a:lnTo>
                    <a:cubicBezTo>
                      <a:pt x="1632" y="6514"/>
                      <a:pt x="1692" y="6466"/>
                      <a:pt x="1727" y="6394"/>
                    </a:cubicBezTo>
                    <a:cubicBezTo>
                      <a:pt x="1751" y="6311"/>
                      <a:pt x="1692" y="6216"/>
                      <a:pt x="1608" y="6192"/>
                    </a:cubicBezTo>
                    <a:lnTo>
                      <a:pt x="358" y="5811"/>
                    </a:lnTo>
                    <a:lnTo>
                      <a:pt x="358" y="2763"/>
                    </a:lnTo>
                    <a:close/>
                    <a:moveTo>
                      <a:pt x="7145" y="6156"/>
                    </a:moveTo>
                    <a:lnTo>
                      <a:pt x="10205" y="7061"/>
                    </a:lnTo>
                    <a:lnTo>
                      <a:pt x="10205" y="10121"/>
                    </a:lnTo>
                    <a:lnTo>
                      <a:pt x="7145" y="9204"/>
                    </a:lnTo>
                    <a:lnTo>
                      <a:pt x="7145" y="7990"/>
                    </a:lnTo>
                    <a:cubicBezTo>
                      <a:pt x="7145" y="7895"/>
                      <a:pt x="7073" y="7823"/>
                      <a:pt x="6978" y="7823"/>
                    </a:cubicBezTo>
                    <a:cubicBezTo>
                      <a:pt x="6895" y="7823"/>
                      <a:pt x="6811" y="7895"/>
                      <a:pt x="6811" y="7990"/>
                    </a:cubicBezTo>
                    <a:lnTo>
                      <a:pt x="6811" y="9204"/>
                    </a:lnTo>
                    <a:lnTo>
                      <a:pt x="3751" y="10121"/>
                    </a:lnTo>
                    <a:lnTo>
                      <a:pt x="3751" y="7061"/>
                    </a:lnTo>
                    <a:lnTo>
                      <a:pt x="6811" y="6156"/>
                    </a:lnTo>
                    <a:lnTo>
                      <a:pt x="6811" y="7311"/>
                    </a:lnTo>
                    <a:cubicBezTo>
                      <a:pt x="6811" y="7407"/>
                      <a:pt x="6895" y="7478"/>
                      <a:pt x="6978" y="7478"/>
                    </a:cubicBezTo>
                    <a:cubicBezTo>
                      <a:pt x="7073" y="7478"/>
                      <a:pt x="7145" y="7407"/>
                      <a:pt x="7145" y="7311"/>
                    </a:cubicBezTo>
                    <a:lnTo>
                      <a:pt x="7145" y="6156"/>
                    </a:lnTo>
                    <a:close/>
                    <a:moveTo>
                      <a:pt x="6966" y="1"/>
                    </a:moveTo>
                    <a:cubicBezTo>
                      <a:pt x="5823" y="1"/>
                      <a:pt x="4894" y="918"/>
                      <a:pt x="4894" y="2061"/>
                    </a:cubicBezTo>
                    <a:cubicBezTo>
                      <a:pt x="4894" y="2334"/>
                      <a:pt x="4966" y="2632"/>
                      <a:pt x="5085" y="2930"/>
                    </a:cubicBezTo>
                    <a:lnTo>
                      <a:pt x="3573" y="3370"/>
                    </a:lnTo>
                    <a:lnTo>
                      <a:pt x="215" y="2382"/>
                    </a:lnTo>
                    <a:cubicBezTo>
                      <a:pt x="205" y="2375"/>
                      <a:pt x="192" y="2372"/>
                      <a:pt x="179" y="2372"/>
                    </a:cubicBezTo>
                    <a:cubicBezTo>
                      <a:pt x="146" y="2372"/>
                      <a:pt x="106" y="2389"/>
                      <a:pt x="72" y="2406"/>
                    </a:cubicBezTo>
                    <a:cubicBezTo>
                      <a:pt x="25" y="2442"/>
                      <a:pt x="1" y="2477"/>
                      <a:pt x="1" y="2537"/>
                    </a:cubicBezTo>
                    <a:lnTo>
                      <a:pt x="1" y="5954"/>
                    </a:lnTo>
                    <a:lnTo>
                      <a:pt x="1" y="9335"/>
                    </a:lnTo>
                    <a:cubicBezTo>
                      <a:pt x="1" y="9419"/>
                      <a:pt x="37" y="9478"/>
                      <a:pt x="120" y="9502"/>
                    </a:cubicBezTo>
                    <a:lnTo>
                      <a:pt x="3513" y="10514"/>
                    </a:lnTo>
                    <a:lnTo>
                      <a:pt x="3573" y="10514"/>
                    </a:lnTo>
                    <a:lnTo>
                      <a:pt x="6847" y="9550"/>
                    </a:lnTo>
                    <a:cubicBezTo>
                      <a:pt x="6859" y="9562"/>
                      <a:pt x="6883" y="9562"/>
                      <a:pt x="6918" y="9562"/>
                    </a:cubicBezTo>
                    <a:cubicBezTo>
                      <a:pt x="6942" y="9562"/>
                      <a:pt x="6966" y="9562"/>
                      <a:pt x="6990" y="9550"/>
                    </a:cubicBezTo>
                    <a:lnTo>
                      <a:pt x="10264" y="10514"/>
                    </a:lnTo>
                    <a:lnTo>
                      <a:pt x="10312" y="10514"/>
                    </a:lnTo>
                    <a:cubicBezTo>
                      <a:pt x="10335" y="10514"/>
                      <a:pt x="10383" y="10502"/>
                      <a:pt x="10419" y="10490"/>
                    </a:cubicBezTo>
                    <a:cubicBezTo>
                      <a:pt x="10455" y="10454"/>
                      <a:pt x="10490" y="10407"/>
                      <a:pt x="10490" y="10347"/>
                    </a:cubicBezTo>
                    <a:lnTo>
                      <a:pt x="10538" y="6942"/>
                    </a:lnTo>
                    <a:lnTo>
                      <a:pt x="10538" y="3549"/>
                    </a:lnTo>
                    <a:cubicBezTo>
                      <a:pt x="10538" y="3477"/>
                      <a:pt x="10490" y="3418"/>
                      <a:pt x="10419" y="3394"/>
                    </a:cubicBezTo>
                    <a:lnTo>
                      <a:pt x="8835" y="2930"/>
                    </a:lnTo>
                    <a:cubicBezTo>
                      <a:pt x="8954" y="2632"/>
                      <a:pt x="9038" y="2334"/>
                      <a:pt x="9038" y="2061"/>
                    </a:cubicBezTo>
                    <a:cubicBezTo>
                      <a:pt x="9038" y="918"/>
                      <a:pt x="8109" y="1"/>
                      <a:pt x="69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0" name="Google Shape;10830;p67"/>
              <p:cNvSpPr/>
              <p:nvPr/>
            </p:nvSpPr>
            <p:spPr>
              <a:xfrm>
                <a:off x="7613514" y="3251541"/>
                <a:ext cx="74878" cy="74529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2347" extrusionOk="0">
                    <a:moveTo>
                      <a:pt x="1179" y="322"/>
                    </a:moveTo>
                    <a:cubicBezTo>
                      <a:pt x="1643" y="322"/>
                      <a:pt x="2012" y="691"/>
                      <a:pt x="2012" y="1156"/>
                    </a:cubicBezTo>
                    <a:cubicBezTo>
                      <a:pt x="2012" y="1620"/>
                      <a:pt x="1643" y="1989"/>
                      <a:pt x="1179" y="1989"/>
                    </a:cubicBezTo>
                    <a:cubicBezTo>
                      <a:pt x="715" y="1989"/>
                      <a:pt x="345" y="1620"/>
                      <a:pt x="345" y="1156"/>
                    </a:cubicBezTo>
                    <a:cubicBezTo>
                      <a:pt x="334" y="703"/>
                      <a:pt x="715" y="322"/>
                      <a:pt x="1179" y="322"/>
                    </a:cubicBezTo>
                    <a:close/>
                    <a:moveTo>
                      <a:pt x="1179" y="1"/>
                    </a:moveTo>
                    <a:cubicBezTo>
                      <a:pt x="524" y="1"/>
                      <a:pt x="0" y="513"/>
                      <a:pt x="0" y="1168"/>
                    </a:cubicBezTo>
                    <a:cubicBezTo>
                      <a:pt x="0" y="1811"/>
                      <a:pt x="524" y="2346"/>
                      <a:pt x="1179" y="2346"/>
                    </a:cubicBezTo>
                    <a:cubicBezTo>
                      <a:pt x="1834" y="2346"/>
                      <a:pt x="2358" y="1822"/>
                      <a:pt x="2358" y="1168"/>
                    </a:cubicBezTo>
                    <a:cubicBezTo>
                      <a:pt x="2358" y="513"/>
                      <a:pt x="1834" y="1"/>
                      <a:pt x="11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31" name="Google Shape;10831;p67"/>
            <p:cNvSpPr/>
            <p:nvPr/>
          </p:nvSpPr>
          <p:spPr>
            <a:xfrm>
              <a:off x="8079296" y="3207306"/>
              <a:ext cx="229906" cy="364135"/>
            </a:xfrm>
            <a:custGeom>
              <a:avLst/>
              <a:gdLst/>
              <a:ahLst/>
              <a:cxnLst/>
              <a:rect l="l" t="t" r="r" b="b"/>
              <a:pathLst>
                <a:path w="7240" h="11467" extrusionOk="0">
                  <a:moveTo>
                    <a:pt x="1048" y="346"/>
                  </a:moveTo>
                  <a:cubicBezTo>
                    <a:pt x="1156" y="346"/>
                    <a:pt x="1239" y="441"/>
                    <a:pt x="1239" y="537"/>
                  </a:cubicBezTo>
                  <a:cubicBezTo>
                    <a:pt x="1239" y="644"/>
                    <a:pt x="1156" y="727"/>
                    <a:pt x="1048" y="727"/>
                  </a:cubicBezTo>
                  <a:cubicBezTo>
                    <a:pt x="941" y="727"/>
                    <a:pt x="858" y="644"/>
                    <a:pt x="858" y="537"/>
                  </a:cubicBezTo>
                  <a:cubicBezTo>
                    <a:pt x="858" y="429"/>
                    <a:pt x="941" y="346"/>
                    <a:pt x="1048" y="346"/>
                  </a:cubicBezTo>
                  <a:close/>
                  <a:moveTo>
                    <a:pt x="3549" y="1203"/>
                  </a:moveTo>
                  <a:lnTo>
                    <a:pt x="3906" y="1453"/>
                  </a:lnTo>
                  <a:lnTo>
                    <a:pt x="3549" y="1453"/>
                  </a:lnTo>
                  <a:lnTo>
                    <a:pt x="3549" y="1203"/>
                  </a:lnTo>
                  <a:close/>
                  <a:moveTo>
                    <a:pt x="6883" y="1060"/>
                  </a:moveTo>
                  <a:lnTo>
                    <a:pt x="6883" y="1072"/>
                  </a:lnTo>
                  <a:lnTo>
                    <a:pt x="6097" y="2799"/>
                  </a:lnTo>
                  <a:cubicBezTo>
                    <a:pt x="6085" y="2846"/>
                    <a:pt x="6085" y="2894"/>
                    <a:pt x="6097" y="2942"/>
                  </a:cubicBezTo>
                  <a:lnTo>
                    <a:pt x="6883" y="4680"/>
                  </a:lnTo>
                  <a:lnTo>
                    <a:pt x="4620" y="4680"/>
                  </a:lnTo>
                  <a:lnTo>
                    <a:pt x="4620" y="1608"/>
                  </a:lnTo>
                  <a:cubicBezTo>
                    <a:pt x="4620" y="1549"/>
                    <a:pt x="4597" y="1501"/>
                    <a:pt x="4549" y="1477"/>
                  </a:cubicBezTo>
                  <a:lnTo>
                    <a:pt x="3942" y="1060"/>
                  </a:lnTo>
                  <a:close/>
                  <a:moveTo>
                    <a:pt x="6883" y="4680"/>
                  </a:moveTo>
                  <a:cubicBezTo>
                    <a:pt x="6883" y="4686"/>
                    <a:pt x="6880" y="4689"/>
                    <a:pt x="6878" y="4689"/>
                  </a:cubicBezTo>
                  <a:cubicBezTo>
                    <a:pt x="6877" y="4689"/>
                    <a:pt x="6877" y="4686"/>
                    <a:pt x="6883" y="4680"/>
                  </a:cubicBezTo>
                  <a:close/>
                  <a:moveTo>
                    <a:pt x="4299" y="1787"/>
                  </a:moveTo>
                  <a:lnTo>
                    <a:pt x="4299" y="5394"/>
                  </a:lnTo>
                  <a:lnTo>
                    <a:pt x="1941" y="5406"/>
                  </a:lnTo>
                  <a:lnTo>
                    <a:pt x="1941" y="2692"/>
                  </a:lnTo>
                  <a:cubicBezTo>
                    <a:pt x="1941" y="2608"/>
                    <a:pt x="1870" y="2537"/>
                    <a:pt x="1787" y="2537"/>
                  </a:cubicBezTo>
                  <a:cubicBezTo>
                    <a:pt x="1691" y="2537"/>
                    <a:pt x="1620" y="2608"/>
                    <a:pt x="1620" y="2692"/>
                  </a:cubicBezTo>
                  <a:lnTo>
                    <a:pt x="1620" y="5406"/>
                  </a:lnTo>
                  <a:lnTo>
                    <a:pt x="1227" y="5406"/>
                  </a:lnTo>
                  <a:lnTo>
                    <a:pt x="1227" y="1787"/>
                  </a:lnTo>
                  <a:lnTo>
                    <a:pt x="1620" y="1787"/>
                  </a:lnTo>
                  <a:lnTo>
                    <a:pt x="1620" y="1989"/>
                  </a:lnTo>
                  <a:cubicBezTo>
                    <a:pt x="1620" y="2072"/>
                    <a:pt x="1691" y="2144"/>
                    <a:pt x="1787" y="2144"/>
                  </a:cubicBezTo>
                  <a:cubicBezTo>
                    <a:pt x="1870" y="2144"/>
                    <a:pt x="1941" y="2072"/>
                    <a:pt x="1941" y="1989"/>
                  </a:cubicBezTo>
                  <a:lnTo>
                    <a:pt x="1941" y="1787"/>
                  </a:lnTo>
                  <a:close/>
                  <a:moveTo>
                    <a:pt x="1584" y="10764"/>
                  </a:moveTo>
                  <a:cubicBezTo>
                    <a:pt x="1691" y="10764"/>
                    <a:pt x="1787" y="10859"/>
                    <a:pt x="1787" y="10954"/>
                  </a:cubicBezTo>
                  <a:lnTo>
                    <a:pt x="1787" y="11145"/>
                  </a:lnTo>
                  <a:lnTo>
                    <a:pt x="322" y="11145"/>
                  </a:lnTo>
                  <a:lnTo>
                    <a:pt x="322" y="10954"/>
                  </a:lnTo>
                  <a:cubicBezTo>
                    <a:pt x="322" y="10847"/>
                    <a:pt x="417" y="10764"/>
                    <a:pt x="513" y="10764"/>
                  </a:cubicBezTo>
                  <a:close/>
                  <a:moveTo>
                    <a:pt x="1048" y="1"/>
                  </a:moveTo>
                  <a:cubicBezTo>
                    <a:pt x="775" y="1"/>
                    <a:pt x="536" y="239"/>
                    <a:pt x="536" y="525"/>
                  </a:cubicBezTo>
                  <a:cubicBezTo>
                    <a:pt x="536" y="763"/>
                    <a:pt x="679" y="953"/>
                    <a:pt x="894" y="1037"/>
                  </a:cubicBezTo>
                  <a:lnTo>
                    <a:pt x="894" y="10419"/>
                  </a:lnTo>
                  <a:lnTo>
                    <a:pt x="513" y="10419"/>
                  </a:lnTo>
                  <a:cubicBezTo>
                    <a:pt x="215" y="10419"/>
                    <a:pt x="1" y="10657"/>
                    <a:pt x="1" y="10943"/>
                  </a:cubicBezTo>
                  <a:lnTo>
                    <a:pt x="1" y="11300"/>
                  </a:lnTo>
                  <a:cubicBezTo>
                    <a:pt x="1" y="11395"/>
                    <a:pt x="72" y="11466"/>
                    <a:pt x="155" y="11466"/>
                  </a:cubicBezTo>
                  <a:lnTo>
                    <a:pt x="1965" y="11466"/>
                  </a:lnTo>
                  <a:cubicBezTo>
                    <a:pt x="2049" y="11466"/>
                    <a:pt x="2120" y="11395"/>
                    <a:pt x="2120" y="11300"/>
                  </a:cubicBezTo>
                  <a:lnTo>
                    <a:pt x="2120" y="10943"/>
                  </a:lnTo>
                  <a:cubicBezTo>
                    <a:pt x="2120" y="10645"/>
                    <a:pt x="1882" y="10419"/>
                    <a:pt x="1608" y="10419"/>
                  </a:cubicBezTo>
                  <a:lnTo>
                    <a:pt x="1227" y="10419"/>
                  </a:lnTo>
                  <a:lnTo>
                    <a:pt x="1227" y="5740"/>
                  </a:lnTo>
                  <a:lnTo>
                    <a:pt x="4299" y="5740"/>
                  </a:lnTo>
                  <a:cubicBezTo>
                    <a:pt x="4489" y="5740"/>
                    <a:pt x="4632" y="5585"/>
                    <a:pt x="4632" y="5394"/>
                  </a:cubicBezTo>
                  <a:lnTo>
                    <a:pt x="4632" y="5025"/>
                  </a:lnTo>
                  <a:lnTo>
                    <a:pt x="6883" y="5025"/>
                  </a:lnTo>
                  <a:cubicBezTo>
                    <a:pt x="7002" y="5025"/>
                    <a:pt x="7109" y="4966"/>
                    <a:pt x="7180" y="4859"/>
                  </a:cubicBezTo>
                  <a:cubicBezTo>
                    <a:pt x="7228" y="4763"/>
                    <a:pt x="7240" y="4632"/>
                    <a:pt x="7180" y="4525"/>
                  </a:cubicBezTo>
                  <a:lnTo>
                    <a:pt x="6442" y="2882"/>
                  </a:lnTo>
                  <a:lnTo>
                    <a:pt x="7180" y="1227"/>
                  </a:lnTo>
                  <a:cubicBezTo>
                    <a:pt x="7228" y="1120"/>
                    <a:pt x="7228" y="989"/>
                    <a:pt x="7156" y="894"/>
                  </a:cubicBezTo>
                  <a:cubicBezTo>
                    <a:pt x="7097" y="787"/>
                    <a:pt x="6978" y="727"/>
                    <a:pt x="6859" y="727"/>
                  </a:cubicBezTo>
                  <a:lnTo>
                    <a:pt x="3358" y="727"/>
                  </a:lnTo>
                  <a:cubicBezTo>
                    <a:pt x="3275" y="727"/>
                    <a:pt x="3192" y="810"/>
                    <a:pt x="3192" y="894"/>
                  </a:cubicBezTo>
                  <a:lnTo>
                    <a:pt x="3192" y="1453"/>
                  </a:lnTo>
                  <a:lnTo>
                    <a:pt x="1215" y="1453"/>
                  </a:lnTo>
                  <a:lnTo>
                    <a:pt x="1215" y="1037"/>
                  </a:lnTo>
                  <a:cubicBezTo>
                    <a:pt x="1429" y="953"/>
                    <a:pt x="1572" y="763"/>
                    <a:pt x="1572" y="525"/>
                  </a:cubicBezTo>
                  <a:cubicBezTo>
                    <a:pt x="1572" y="227"/>
                    <a:pt x="1334" y="1"/>
                    <a:pt x="1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32" name="Google Shape;10832;p67"/>
            <p:cNvGrpSpPr/>
            <p:nvPr/>
          </p:nvGrpSpPr>
          <p:grpSpPr>
            <a:xfrm>
              <a:off x="5216456" y="3725484"/>
              <a:ext cx="356196" cy="265631"/>
              <a:chOff x="5216456" y="3725484"/>
              <a:chExt cx="356196" cy="265631"/>
            </a:xfrm>
            <a:solidFill>
              <a:srgbClr val="000000"/>
            </a:solidFill>
          </p:grpSpPr>
          <p:sp>
            <p:nvSpPr>
              <p:cNvPr id="10833" name="Google Shape;10833;p67"/>
              <p:cNvSpPr/>
              <p:nvPr/>
            </p:nvSpPr>
            <p:spPr>
              <a:xfrm>
                <a:off x="5216456" y="3814335"/>
                <a:ext cx="296465" cy="17678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4" name="Google Shape;10834;p67"/>
              <p:cNvSpPr/>
              <p:nvPr/>
            </p:nvSpPr>
            <p:spPr>
              <a:xfrm>
                <a:off x="5304925" y="3725484"/>
                <a:ext cx="267726" cy="17071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35" name="Google Shape;10835;p67"/>
            <p:cNvGrpSpPr/>
            <p:nvPr/>
          </p:nvGrpSpPr>
          <p:grpSpPr>
            <a:xfrm>
              <a:off x="6849393" y="3733994"/>
              <a:ext cx="355053" cy="248038"/>
              <a:chOff x="6849393" y="3733994"/>
              <a:chExt cx="355053" cy="248038"/>
            </a:xfrm>
            <a:solidFill>
              <a:srgbClr val="000000"/>
            </a:solidFill>
          </p:grpSpPr>
          <p:sp>
            <p:nvSpPr>
              <p:cNvPr id="10836" name="Google Shape;10836;p67"/>
              <p:cNvSpPr/>
              <p:nvPr/>
            </p:nvSpPr>
            <p:spPr>
              <a:xfrm>
                <a:off x="6849393" y="3733994"/>
                <a:ext cx="355053" cy="248038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7811" extrusionOk="0">
                    <a:moveTo>
                      <a:pt x="10800" y="357"/>
                    </a:moveTo>
                    <a:cubicBezTo>
                      <a:pt x="10800" y="357"/>
                      <a:pt x="10823" y="357"/>
                      <a:pt x="10823" y="369"/>
                    </a:cubicBezTo>
                    <a:lnTo>
                      <a:pt x="10823" y="5227"/>
                    </a:lnTo>
                    <a:lnTo>
                      <a:pt x="346" y="5239"/>
                    </a:lnTo>
                    <a:cubicBezTo>
                      <a:pt x="346" y="5239"/>
                      <a:pt x="334" y="5239"/>
                      <a:pt x="334" y="5227"/>
                    </a:cubicBezTo>
                    <a:lnTo>
                      <a:pt x="334" y="369"/>
                    </a:lnTo>
                    <a:cubicBezTo>
                      <a:pt x="334" y="369"/>
                      <a:pt x="334" y="357"/>
                      <a:pt x="346" y="357"/>
                    </a:cubicBezTo>
                    <a:close/>
                    <a:moveTo>
                      <a:pt x="10835" y="5572"/>
                    </a:moveTo>
                    <a:lnTo>
                      <a:pt x="10823" y="5977"/>
                    </a:lnTo>
                    <a:lnTo>
                      <a:pt x="10252" y="5977"/>
                    </a:lnTo>
                    <a:cubicBezTo>
                      <a:pt x="10169" y="5977"/>
                      <a:pt x="10073" y="6060"/>
                      <a:pt x="10073" y="6156"/>
                    </a:cubicBezTo>
                    <a:cubicBezTo>
                      <a:pt x="10073" y="6263"/>
                      <a:pt x="10157" y="6334"/>
                      <a:pt x="10252" y="6334"/>
                    </a:cubicBezTo>
                    <a:lnTo>
                      <a:pt x="10823" y="6334"/>
                    </a:lnTo>
                    <a:lnTo>
                      <a:pt x="10823" y="6739"/>
                    </a:lnTo>
                    <a:lnTo>
                      <a:pt x="8014" y="6739"/>
                    </a:lnTo>
                    <a:cubicBezTo>
                      <a:pt x="7918" y="6739"/>
                      <a:pt x="7823" y="6811"/>
                      <a:pt x="7823" y="6918"/>
                    </a:cubicBezTo>
                    <a:cubicBezTo>
                      <a:pt x="7823" y="7013"/>
                      <a:pt x="7906" y="7096"/>
                      <a:pt x="8014" y="7096"/>
                    </a:cubicBezTo>
                    <a:lnTo>
                      <a:pt x="10823" y="7096"/>
                    </a:lnTo>
                    <a:lnTo>
                      <a:pt x="10823" y="7489"/>
                    </a:lnTo>
                    <a:cubicBezTo>
                      <a:pt x="10823" y="7489"/>
                      <a:pt x="10823" y="7501"/>
                      <a:pt x="10812" y="7501"/>
                    </a:cubicBezTo>
                    <a:lnTo>
                      <a:pt x="358" y="7501"/>
                    </a:lnTo>
                    <a:cubicBezTo>
                      <a:pt x="358" y="7501"/>
                      <a:pt x="346" y="7501"/>
                      <a:pt x="346" y="7489"/>
                    </a:cubicBezTo>
                    <a:lnTo>
                      <a:pt x="346" y="7096"/>
                    </a:lnTo>
                    <a:lnTo>
                      <a:pt x="7263" y="7096"/>
                    </a:lnTo>
                    <a:cubicBezTo>
                      <a:pt x="7359" y="7096"/>
                      <a:pt x="7442" y="7025"/>
                      <a:pt x="7442" y="6918"/>
                    </a:cubicBezTo>
                    <a:cubicBezTo>
                      <a:pt x="7442" y="6834"/>
                      <a:pt x="7371" y="6739"/>
                      <a:pt x="7263" y="6739"/>
                    </a:cubicBezTo>
                    <a:lnTo>
                      <a:pt x="346" y="6739"/>
                    </a:lnTo>
                    <a:lnTo>
                      <a:pt x="346" y="6334"/>
                    </a:lnTo>
                    <a:lnTo>
                      <a:pt x="9514" y="6334"/>
                    </a:lnTo>
                    <a:cubicBezTo>
                      <a:pt x="9597" y="6334"/>
                      <a:pt x="9692" y="6263"/>
                      <a:pt x="9692" y="6156"/>
                    </a:cubicBezTo>
                    <a:cubicBezTo>
                      <a:pt x="9692" y="6072"/>
                      <a:pt x="9621" y="5977"/>
                      <a:pt x="9514" y="5977"/>
                    </a:cubicBezTo>
                    <a:lnTo>
                      <a:pt x="346" y="5977"/>
                    </a:lnTo>
                    <a:lnTo>
                      <a:pt x="346" y="5572"/>
                    </a:lnTo>
                    <a:close/>
                    <a:moveTo>
                      <a:pt x="358" y="0"/>
                    </a:moveTo>
                    <a:cubicBezTo>
                      <a:pt x="167" y="0"/>
                      <a:pt x="1" y="167"/>
                      <a:pt x="1" y="357"/>
                    </a:cubicBezTo>
                    <a:lnTo>
                      <a:pt x="1" y="7453"/>
                    </a:lnTo>
                    <a:cubicBezTo>
                      <a:pt x="1" y="7644"/>
                      <a:pt x="167" y="7811"/>
                      <a:pt x="358" y="7811"/>
                    </a:cubicBezTo>
                    <a:lnTo>
                      <a:pt x="10823" y="7811"/>
                    </a:lnTo>
                    <a:cubicBezTo>
                      <a:pt x="11014" y="7811"/>
                      <a:pt x="11181" y="7644"/>
                      <a:pt x="11181" y="7453"/>
                    </a:cubicBezTo>
                    <a:lnTo>
                      <a:pt x="11181" y="357"/>
                    </a:lnTo>
                    <a:cubicBezTo>
                      <a:pt x="11181" y="167"/>
                      <a:pt x="11014" y="0"/>
                      <a:pt x="108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7" name="Google Shape;10837;p67"/>
              <p:cNvSpPr/>
              <p:nvPr/>
            </p:nvSpPr>
            <p:spPr>
              <a:xfrm>
                <a:off x="7080411" y="3758192"/>
                <a:ext cx="100219" cy="129687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84" extrusionOk="0">
                    <a:moveTo>
                      <a:pt x="179" y="0"/>
                    </a:moveTo>
                    <a:cubicBezTo>
                      <a:pt x="96" y="0"/>
                      <a:pt x="0" y="72"/>
                      <a:pt x="0" y="179"/>
                    </a:cubicBezTo>
                    <a:cubicBezTo>
                      <a:pt x="0" y="274"/>
                      <a:pt x="84" y="357"/>
                      <a:pt x="179" y="357"/>
                    </a:cubicBezTo>
                    <a:lnTo>
                      <a:pt x="2072" y="357"/>
                    </a:lnTo>
                    <a:cubicBezTo>
                      <a:pt x="2144" y="726"/>
                      <a:pt x="2429" y="1012"/>
                      <a:pt x="2798" y="1084"/>
                    </a:cubicBezTo>
                    <a:lnTo>
                      <a:pt x="2798" y="3001"/>
                    </a:lnTo>
                    <a:cubicBezTo>
                      <a:pt x="2429" y="3072"/>
                      <a:pt x="2144" y="3358"/>
                      <a:pt x="2072" y="3727"/>
                    </a:cubicBezTo>
                    <a:lnTo>
                      <a:pt x="179" y="3727"/>
                    </a:lnTo>
                    <a:cubicBezTo>
                      <a:pt x="96" y="3727"/>
                      <a:pt x="0" y="3810"/>
                      <a:pt x="0" y="3905"/>
                    </a:cubicBezTo>
                    <a:cubicBezTo>
                      <a:pt x="0" y="4013"/>
                      <a:pt x="84" y="4084"/>
                      <a:pt x="179" y="4084"/>
                    </a:cubicBezTo>
                    <a:lnTo>
                      <a:pt x="2239" y="4084"/>
                    </a:lnTo>
                    <a:cubicBezTo>
                      <a:pt x="2322" y="4084"/>
                      <a:pt x="2417" y="4013"/>
                      <a:pt x="2417" y="3905"/>
                    </a:cubicBezTo>
                    <a:cubicBezTo>
                      <a:pt x="2417" y="3596"/>
                      <a:pt x="2667" y="3346"/>
                      <a:pt x="2977" y="3346"/>
                    </a:cubicBezTo>
                    <a:cubicBezTo>
                      <a:pt x="3072" y="3346"/>
                      <a:pt x="3156" y="3274"/>
                      <a:pt x="3156" y="3167"/>
                    </a:cubicBezTo>
                    <a:lnTo>
                      <a:pt x="3156" y="917"/>
                    </a:lnTo>
                    <a:cubicBezTo>
                      <a:pt x="3156" y="810"/>
                      <a:pt x="3072" y="738"/>
                      <a:pt x="2977" y="738"/>
                    </a:cubicBezTo>
                    <a:cubicBezTo>
                      <a:pt x="2667" y="738"/>
                      <a:pt x="2417" y="488"/>
                      <a:pt x="2417" y="179"/>
                    </a:cubicBezTo>
                    <a:cubicBezTo>
                      <a:pt x="2417" y="83"/>
                      <a:pt x="2346" y="0"/>
                      <a:pt x="22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8" name="Google Shape;10838;p67"/>
              <p:cNvSpPr/>
              <p:nvPr/>
            </p:nvSpPr>
            <p:spPr>
              <a:xfrm>
                <a:off x="6873209" y="3757811"/>
                <a:ext cx="100219" cy="130068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96" extrusionOk="0">
                    <a:moveTo>
                      <a:pt x="918" y="0"/>
                    </a:moveTo>
                    <a:cubicBezTo>
                      <a:pt x="834" y="0"/>
                      <a:pt x="739" y="84"/>
                      <a:pt x="739" y="191"/>
                    </a:cubicBezTo>
                    <a:cubicBezTo>
                      <a:pt x="739" y="500"/>
                      <a:pt x="489" y="750"/>
                      <a:pt x="179" y="750"/>
                    </a:cubicBezTo>
                    <a:cubicBezTo>
                      <a:pt x="84" y="750"/>
                      <a:pt x="1" y="822"/>
                      <a:pt x="1" y="929"/>
                    </a:cubicBezTo>
                    <a:lnTo>
                      <a:pt x="1" y="3179"/>
                    </a:lnTo>
                    <a:cubicBezTo>
                      <a:pt x="1" y="3263"/>
                      <a:pt x="72" y="3358"/>
                      <a:pt x="179" y="3358"/>
                    </a:cubicBezTo>
                    <a:cubicBezTo>
                      <a:pt x="489" y="3358"/>
                      <a:pt x="739" y="3608"/>
                      <a:pt x="739" y="3917"/>
                    </a:cubicBezTo>
                    <a:cubicBezTo>
                      <a:pt x="739" y="4013"/>
                      <a:pt x="810" y="4096"/>
                      <a:pt x="918" y="4096"/>
                    </a:cubicBezTo>
                    <a:lnTo>
                      <a:pt x="2977" y="4096"/>
                    </a:lnTo>
                    <a:cubicBezTo>
                      <a:pt x="3061" y="4096"/>
                      <a:pt x="3156" y="4025"/>
                      <a:pt x="3156" y="3917"/>
                    </a:cubicBezTo>
                    <a:cubicBezTo>
                      <a:pt x="3132" y="3822"/>
                      <a:pt x="3061" y="3739"/>
                      <a:pt x="2977" y="3739"/>
                    </a:cubicBezTo>
                    <a:lnTo>
                      <a:pt x="1084" y="3739"/>
                    </a:lnTo>
                    <a:cubicBezTo>
                      <a:pt x="1013" y="3370"/>
                      <a:pt x="727" y="3084"/>
                      <a:pt x="346" y="3013"/>
                    </a:cubicBezTo>
                    <a:lnTo>
                      <a:pt x="346" y="1096"/>
                    </a:lnTo>
                    <a:cubicBezTo>
                      <a:pt x="727" y="1024"/>
                      <a:pt x="1013" y="738"/>
                      <a:pt x="1084" y="369"/>
                    </a:cubicBezTo>
                    <a:lnTo>
                      <a:pt x="2977" y="369"/>
                    </a:lnTo>
                    <a:cubicBezTo>
                      <a:pt x="3061" y="369"/>
                      <a:pt x="3156" y="286"/>
                      <a:pt x="3156" y="191"/>
                    </a:cubicBezTo>
                    <a:cubicBezTo>
                      <a:pt x="3156" y="95"/>
                      <a:pt x="3073" y="0"/>
                      <a:pt x="29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9" name="Google Shape;10839;p67"/>
              <p:cNvSpPr/>
              <p:nvPr/>
            </p:nvSpPr>
            <p:spPr>
              <a:xfrm>
                <a:off x="6962060" y="3758192"/>
                <a:ext cx="129338" cy="129338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4073" extrusionOk="0">
                    <a:moveTo>
                      <a:pt x="2037" y="334"/>
                    </a:moveTo>
                    <a:cubicBezTo>
                      <a:pt x="2977" y="334"/>
                      <a:pt x="3727" y="1096"/>
                      <a:pt x="3727" y="2036"/>
                    </a:cubicBezTo>
                    <a:cubicBezTo>
                      <a:pt x="3727" y="2977"/>
                      <a:pt x="2977" y="3727"/>
                      <a:pt x="2037" y="3727"/>
                    </a:cubicBezTo>
                    <a:cubicBezTo>
                      <a:pt x="1096" y="3727"/>
                      <a:pt x="334" y="2977"/>
                      <a:pt x="334" y="2036"/>
                    </a:cubicBezTo>
                    <a:cubicBezTo>
                      <a:pt x="334" y="1096"/>
                      <a:pt x="1096" y="334"/>
                      <a:pt x="2037" y="334"/>
                    </a:cubicBezTo>
                    <a:close/>
                    <a:moveTo>
                      <a:pt x="2037" y="0"/>
                    </a:moveTo>
                    <a:cubicBezTo>
                      <a:pt x="906" y="0"/>
                      <a:pt x="1" y="917"/>
                      <a:pt x="1" y="2036"/>
                    </a:cubicBezTo>
                    <a:cubicBezTo>
                      <a:pt x="1" y="3155"/>
                      <a:pt x="918" y="4072"/>
                      <a:pt x="2037" y="4072"/>
                    </a:cubicBezTo>
                    <a:cubicBezTo>
                      <a:pt x="3156" y="4072"/>
                      <a:pt x="4073" y="3155"/>
                      <a:pt x="4073" y="2036"/>
                    </a:cubicBezTo>
                    <a:cubicBezTo>
                      <a:pt x="4073" y="905"/>
                      <a:pt x="3168" y="0"/>
                      <a:pt x="20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0" name="Google Shape;10840;p67"/>
              <p:cNvSpPr/>
              <p:nvPr/>
            </p:nvSpPr>
            <p:spPr>
              <a:xfrm>
                <a:off x="6997244" y="3781627"/>
                <a:ext cx="59382" cy="82436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596" extrusionOk="0">
                    <a:moveTo>
                      <a:pt x="750" y="536"/>
                    </a:moveTo>
                    <a:lnTo>
                      <a:pt x="750" y="1060"/>
                    </a:lnTo>
                    <a:cubicBezTo>
                      <a:pt x="452" y="965"/>
                      <a:pt x="345" y="881"/>
                      <a:pt x="345" y="762"/>
                    </a:cubicBezTo>
                    <a:cubicBezTo>
                      <a:pt x="345" y="691"/>
                      <a:pt x="500" y="584"/>
                      <a:pt x="750" y="536"/>
                    </a:cubicBezTo>
                    <a:close/>
                    <a:moveTo>
                      <a:pt x="1107" y="1524"/>
                    </a:moveTo>
                    <a:cubicBezTo>
                      <a:pt x="1405" y="1608"/>
                      <a:pt x="1512" y="1703"/>
                      <a:pt x="1512" y="1822"/>
                    </a:cubicBezTo>
                    <a:cubicBezTo>
                      <a:pt x="1512" y="1893"/>
                      <a:pt x="1357" y="2001"/>
                      <a:pt x="1107" y="2036"/>
                    </a:cubicBezTo>
                    <a:lnTo>
                      <a:pt x="1107" y="1524"/>
                    </a:lnTo>
                    <a:close/>
                    <a:moveTo>
                      <a:pt x="941" y="0"/>
                    </a:moveTo>
                    <a:cubicBezTo>
                      <a:pt x="857" y="0"/>
                      <a:pt x="762" y="72"/>
                      <a:pt x="762" y="179"/>
                    </a:cubicBezTo>
                    <a:lnTo>
                      <a:pt x="762" y="191"/>
                    </a:lnTo>
                    <a:cubicBezTo>
                      <a:pt x="333" y="238"/>
                      <a:pt x="24" y="477"/>
                      <a:pt x="24" y="774"/>
                    </a:cubicBezTo>
                    <a:cubicBezTo>
                      <a:pt x="24" y="1191"/>
                      <a:pt x="441" y="1346"/>
                      <a:pt x="762" y="1429"/>
                    </a:cubicBezTo>
                    <a:lnTo>
                      <a:pt x="762" y="2036"/>
                    </a:lnTo>
                    <a:cubicBezTo>
                      <a:pt x="512" y="2001"/>
                      <a:pt x="357" y="1893"/>
                      <a:pt x="357" y="1822"/>
                    </a:cubicBezTo>
                    <a:cubicBezTo>
                      <a:pt x="357" y="1727"/>
                      <a:pt x="286" y="1643"/>
                      <a:pt x="179" y="1643"/>
                    </a:cubicBezTo>
                    <a:cubicBezTo>
                      <a:pt x="83" y="1643"/>
                      <a:pt x="0" y="1715"/>
                      <a:pt x="0" y="1822"/>
                    </a:cubicBezTo>
                    <a:cubicBezTo>
                      <a:pt x="0" y="2120"/>
                      <a:pt x="310" y="2334"/>
                      <a:pt x="750" y="2393"/>
                    </a:cubicBezTo>
                    <a:lnTo>
                      <a:pt x="750" y="2417"/>
                    </a:lnTo>
                    <a:cubicBezTo>
                      <a:pt x="750" y="2501"/>
                      <a:pt x="822" y="2596"/>
                      <a:pt x="929" y="2596"/>
                    </a:cubicBezTo>
                    <a:cubicBezTo>
                      <a:pt x="1036" y="2596"/>
                      <a:pt x="1107" y="2513"/>
                      <a:pt x="1107" y="2417"/>
                    </a:cubicBezTo>
                    <a:lnTo>
                      <a:pt x="1107" y="2393"/>
                    </a:lnTo>
                    <a:cubicBezTo>
                      <a:pt x="1536" y="2358"/>
                      <a:pt x="1845" y="2120"/>
                      <a:pt x="1845" y="1822"/>
                    </a:cubicBezTo>
                    <a:cubicBezTo>
                      <a:pt x="1845" y="1417"/>
                      <a:pt x="1453" y="1250"/>
                      <a:pt x="1107" y="1167"/>
                    </a:cubicBezTo>
                    <a:lnTo>
                      <a:pt x="1107" y="548"/>
                    </a:lnTo>
                    <a:cubicBezTo>
                      <a:pt x="1357" y="596"/>
                      <a:pt x="1512" y="703"/>
                      <a:pt x="1512" y="774"/>
                    </a:cubicBezTo>
                    <a:cubicBezTo>
                      <a:pt x="1512" y="869"/>
                      <a:pt x="1584" y="953"/>
                      <a:pt x="1691" y="953"/>
                    </a:cubicBezTo>
                    <a:cubicBezTo>
                      <a:pt x="1774" y="953"/>
                      <a:pt x="1869" y="881"/>
                      <a:pt x="1869" y="774"/>
                    </a:cubicBezTo>
                    <a:cubicBezTo>
                      <a:pt x="1869" y="477"/>
                      <a:pt x="1548" y="250"/>
                      <a:pt x="1119" y="191"/>
                    </a:cubicBezTo>
                    <a:lnTo>
                      <a:pt x="1119" y="179"/>
                    </a:lnTo>
                    <a:cubicBezTo>
                      <a:pt x="1119" y="84"/>
                      <a:pt x="1048" y="0"/>
                      <a:pt x="9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41" name="Google Shape;10841;p67"/>
            <p:cNvGrpSpPr/>
            <p:nvPr/>
          </p:nvGrpSpPr>
          <p:grpSpPr>
            <a:xfrm>
              <a:off x="7918997" y="3714687"/>
              <a:ext cx="392111" cy="280206"/>
              <a:chOff x="7918997" y="3714687"/>
              <a:chExt cx="392111" cy="280206"/>
            </a:xfrm>
            <a:solidFill>
              <a:srgbClr val="000000"/>
            </a:solidFill>
          </p:grpSpPr>
          <p:sp>
            <p:nvSpPr>
              <p:cNvPr id="10842" name="Google Shape;10842;p67"/>
              <p:cNvSpPr/>
              <p:nvPr/>
            </p:nvSpPr>
            <p:spPr>
              <a:xfrm>
                <a:off x="7918997" y="3781246"/>
                <a:ext cx="309675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6728" extrusionOk="0">
                    <a:moveTo>
                      <a:pt x="774" y="3644"/>
                    </a:moveTo>
                    <a:cubicBezTo>
                      <a:pt x="965" y="3644"/>
                      <a:pt x="1132" y="3810"/>
                      <a:pt x="1132" y="4001"/>
                    </a:cubicBezTo>
                    <a:cubicBezTo>
                      <a:pt x="1132" y="4191"/>
                      <a:pt x="965" y="4358"/>
                      <a:pt x="774" y="4358"/>
                    </a:cubicBezTo>
                    <a:cubicBezTo>
                      <a:pt x="560" y="4358"/>
                      <a:pt x="417" y="4191"/>
                      <a:pt x="417" y="4001"/>
                    </a:cubicBezTo>
                    <a:cubicBezTo>
                      <a:pt x="417" y="3810"/>
                      <a:pt x="584" y="3644"/>
                      <a:pt x="774" y="3644"/>
                    </a:cubicBezTo>
                    <a:close/>
                    <a:moveTo>
                      <a:pt x="715" y="0"/>
                    </a:moveTo>
                    <a:cubicBezTo>
                      <a:pt x="310" y="0"/>
                      <a:pt x="0" y="322"/>
                      <a:pt x="0" y="715"/>
                    </a:cubicBezTo>
                    <a:cubicBezTo>
                      <a:pt x="0" y="1072"/>
                      <a:pt x="250" y="1370"/>
                      <a:pt x="596" y="1429"/>
                    </a:cubicBezTo>
                    <a:lnTo>
                      <a:pt x="596" y="3346"/>
                    </a:lnTo>
                    <a:cubicBezTo>
                      <a:pt x="298" y="3429"/>
                      <a:pt x="72" y="3703"/>
                      <a:pt x="72" y="4025"/>
                    </a:cubicBezTo>
                    <a:cubicBezTo>
                      <a:pt x="72" y="4358"/>
                      <a:pt x="298" y="4644"/>
                      <a:pt x="596" y="4715"/>
                    </a:cubicBezTo>
                    <a:lnTo>
                      <a:pt x="596" y="5442"/>
                    </a:lnTo>
                    <a:cubicBezTo>
                      <a:pt x="322" y="5513"/>
                      <a:pt x="120" y="5775"/>
                      <a:pt x="120" y="6073"/>
                    </a:cubicBezTo>
                    <a:cubicBezTo>
                      <a:pt x="120" y="6430"/>
                      <a:pt x="417" y="6727"/>
                      <a:pt x="774" y="6727"/>
                    </a:cubicBezTo>
                    <a:lnTo>
                      <a:pt x="2215" y="6727"/>
                    </a:lnTo>
                    <a:cubicBezTo>
                      <a:pt x="2322" y="6727"/>
                      <a:pt x="2394" y="6644"/>
                      <a:pt x="2394" y="6549"/>
                    </a:cubicBezTo>
                    <a:cubicBezTo>
                      <a:pt x="2394" y="6442"/>
                      <a:pt x="2286" y="6335"/>
                      <a:pt x="2191" y="6335"/>
                    </a:cubicBezTo>
                    <a:lnTo>
                      <a:pt x="739" y="6335"/>
                    </a:lnTo>
                    <a:cubicBezTo>
                      <a:pt x="584" y="6335"/>
                      <a:pt x="441" y="6204"/>
                      <a:pt x="441" y="6037"/>
                    </a:cubicBezTo>
                    <a:cubicBezTo>
                      <a:pt x="441" y="5882"/>
                      <a:pt x="584" y="5739"/>
                      <a:pt x="739" y="5739"/>
                    </a:cubicBezTo>
                    <a:lnTo>
                      <a:pt x="9561" y="5739"/>
                    </a:lnTo>
                    <a:cubicBezTo>
                      <a:pt x="9668" y="5739"/>
                      <a:pt x="9752" y="5668"/>
                      <a:pt x="9752" y="5561"/>
                    </a:cubicBezTo>
                    <a:cubicBezTo>
                      <a:pt x="9752" y="5465"/>
                      <a:pt x="9668" y="5382"/>
                      <a:pt x="9561" y="5382"/>
                    </a:cubicBezTo>
                    <a:lnTo>
                      <a:pt x="929" y="5382"/>
                    </a:lnTo>
                    <a:lnTo>
                      <a:pt x="929" y="4703"/>
                    </a:lnTo>
                    <a:cubicBezTo>
                      <a:pt x="1251" y="4632"/>
                      <a:pt x="1489" y="4346"/>
                      <a:pt x="1489" y="4001"/>
                    </a:cubicBezTo>
                    <a:cubicBezTo>
                      <a:pt x="1489" y="3656"/>
                      <a:pt x="1251" y="3370"/>
                      <a:pt x="929" y="3298"/>
                    </a:cubicBezTo>
                    <a:lnTo>
                      <a:pt x="929" y="1215"/>
                    </a:lnTo>
                    <a:cubicBezTo>
                      <a:pt x="929" y="1167"/>
                      <a:pt x="917" y="1108"/>
                      <a:pt x="870" y="1084"/>
                    </a:cubicBezTo>
                    <a:cubicBezTo>
                      <a:pt x="834" y="1060"/>
                      <a:pt x="786" y="1036"/>
                      <a:pt x="739" y="1036"/>
                    </a:cubicBezTo>
                    <a:lnTo>
                      <a:pt x="715" y="1036"/>
                    </a:lnTo>
                    <a:cubicBezTo>
                      <a:pt x="512" y="1036"/>
                      <a:pt x="358" y="870"/>
                      <a:pt x="358" y="679"/>
                    </a:cubicBezTo>
                    <a:cubicBezTo>
                      <a:pt x="358" y="489"/>
                      <a:pt x="512" y="322"/>
                      <a:pt x="715" y="322"/>
                    </a:cubicBezTo>
                    <a:cubicBezTo>
                      <a:pt x="905" y="322"/>
                      <a:pt x="1072" y="489"/>
                      <a:pt x="1072" y="679"/>
                    </a:cubicBezTo>
                    <a:cubicBezTo>
                      <a:pt x="1072" y="715"/>
                      <a:pt x="1072" y="762"/>
                      <a:pt x="1048" y="786"/>
                    </a:cubicBezTo>
                    <a:cubicBezTo>
                      <a:pt x="1036" y="858"/>
                      <a:pt x="1048" y="941"/>
                      <a:pt x="1120" y="977"/>
                    </a:cubicBezTo>
                    <a:lnTo>
                      <a:pt x="2906" y="2525"/>
                    </a:lnTo>
                    <a:cubicBezTo>
                      <a:pt x="2940" y="2553"/>
                      <a:pt x="2985" y="2568"/>
                      <a:pt x="3029" y="2568"/>
                    </a:cubicBezTo>
                    <a:cubicBezTo>
                      <a:pt x="3077" y="2568"/>
                      <a:pt x="3124" y="2550"/>
                      <a:pt x="3156" y="2513"/>
                    </a:cubicBezTo>
                    <a:lnTo>
                      <a:pt x="4287" y="1274"/>
                    </a:lnTo>
                    <a:cubicBezTo>
                      <a:pt x="4358" y="1203"/>
                      <a:pt x="4346" y="1084"/>
                      <a:pt x="4275" y="1024"/>
                    </a:cubicBezTo>
                    <a:cubicBezTo>
                      <a:pt x="4237" y="992"/>
                      <a:pt x="4191" y="976"/>
                      <a:pt x="4147" y="976"/>
                    </a:cubicBezTo>
                    <a:cubicBezTo>
                      <a:pt x="4095" y="976"/>
                      <a:pt x="4045" y="998"/>
                      <a:pt x="4013" y="1036"/>
                    </a:cubicBezTo>
                    <a:lnTo>
                      <a:pt x="3001" y="2155"/>
                    </a:lnTo>
                    <a:lnTo>
                      <a:pt x="1429" y="798"/>
                    </a:lnTo>
                    <a:lnTo>
                      <a:pt x="1429" y="715"/>
                    </a:lnTo>
                    <a:cubicBezTo>
                      <a:pt x="1429" y="310"/>
                      <a:pt x="1096" y="0"/>
                      <a:pt x="7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3" name="Google Shape;10843;p67"/>
              <p:cNvSpPr/>
              <p:nvPr/>
            </p:nvSpPr>
            <p:spPr>
              <a:xfrm>
                <a:off x="8080439" y="3862920"/>
                <a:ext cx="68083" cy="68083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144" extrusionOk="0">
                    <a:moveTo>
                      <a:pt x="1072" y="357"/>
                    </a:moveTo>
                    <a:cubicBezTo>
                      <a:pt x="1465" y="357"/>
                      <a:pt x="1786" y="691"/>
                      <a:pt x="1786" y="1072"/>
                    </a:cubicBezTo>
                    <a:cubicBezTo>
                      <a:pt x="1786" y="1465"/>
                      <a:pt x="1465" y="1786"/>
                      <a:pt x="1072" y="1786"/>
                    </a:cubicBezTo>
                    <a:cubicBezTo>
                      <a:pt x="691" y="1786"/>
                      <a:pt x="358" y="1465"/>
                      <a:pt x="358" y="1072"/>
                    </a:cubicBezTo>
                    <a:cubicBezTo>
                      <a:pt x="358" y="691"/>
                      <a:pt x="691" y="357"/>
                      <a:pt x="1072" y="357"/>
                    </a:cubicBezTo>
                    <a:close/>
                    <a:moveTo>
                      <a:pt x="1072" y="0"/>
                    </a:moveTo>
                    <a:cubicBezTo>
                      <a:pt x="477" y="0"/>
                      <a:pt x="0" y="476"/>
                      <a:pt x="0" y="1072"/>
                    </a:cubicBezTo>
                    <a:cubicBezTo>
                      <a:pt x="0" y="1667"/>
                      <a:pt x="477" y="2143"/>
                      <a:pt x="1072" y="2143"/>
                    </a:cubicBezTo>
                    <a:cubicBezTo>
                      <a:pt x="1667" y="2143"/>
                      <a:pt x="2144" y="1655"/>
                      <a:pt x="2144" y="1072"/>
                    </a:cubicBezTo>
                    <a:cubicBezTo>
                      <a:pt x="2144" y="476"/>
                      <a:pt x="1667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4" name="Google Shape;10844;p67"/>
              <p:cNvSpPr/>
              <p:nvPr/>
            </p:nvSpPr>
            <p:spPr>
              <a:xfrm>
                <a:off x="8000290" y="3885593"/>
                <a:ext cx="45410" cy="4541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30" extrusionOk="0">
                    <a:moveTo>
                      <a:pt x="727" y="358"/>
                    </a:moveTo>
                    <a:cubicBezTo>
                      <a:pt x="917" y="358"/>
                      <a:pt x="1084" y="524"/>
                      <a:pt x="1084" y="715"/>
                    </a:cubicBezTo>
                    <a:cubicBezTo>
                      <a:pt x="1084" y="905"/>
                      <a:pt x="917" y="1072"/>
                      <a:pt x="727" y="1072"/>
                    </a:cubicBezTo>
                    <a:cubicBezTo>
                      <a:pt x="536" y="1072"/>
                      <a:pt x="369" y="905"/>
                      <a:pt x="369" y="715"/>
                    </a:cubicBezTo>
                    <a:cubicBezTo>
                      <a:pt x="369" y="524"/>
                      <a:pt x="536" y="358"/>
                      <a:pt x="727" y="358"/>
                    </a:cubicBezTo>
                    <a:close/>
                    <a:moveTo>
                      <a:pt x="694" y="0"/>
                    </a:moveTo>
                    <a:cubicBezTo>
                      <a:pt x="310" y="0"/>
                      <a:pt x="0" y="317"/>
                      <a:pt x="0" y="715"/>
                    </a:cubicBezTo>
                    <a:cubicBezTo>
                      <a:pt x="0" y="1120"/>
                      <a:pt x="322" y="1429"/>
                      <a:pt x="715" y="1429"/>
                    </a:cubicBezTo>
                    <a:cubicBezTo>
                      <a:pt x="1096" y="1429"/>
                      <a:pt x="1429" y="1096"/>
                      <a:pt x="1429" y="715"/>
                    </a:cubicBezTo>
                    <a:cubicBezTo>
                      <a:pt x="1429" y="310"/>
                      <a:pt x="1096" y="1"/>
                      <a:pt x="715" y="1"/>
                    </a:cubicBezTo>
                    <a:cubicBezTo>
                      <a:pt x="708" y="0"/>
                      <a:pt x="701" y="0"/>
                      <a:pt x="6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5" name="Google Shape;10845;p67"/>
              <p:cNvSpPr/>
              <p:nvPr/>
            </p:nvSpPr>
            <p:spPr>
              <a:xfrm>
                <a:off x="8006323" y="3714687"/>
                <a:ext cx="304784" cy="27792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8752" extrusionOk="0">
                    <a:moveTo>
                      <a:pt x="8800" y="5740"/>
                    </a:moveTo>
                    <a:cubicBezTo>
                      <a:pt x="8990" y="5740"/>
                      <a:pt x="9157" y="5906"/>
                      <a:pt x="9157" y="6097"/>
                    </a:cubicBezTo>
                    <a:cubicBezTo>
                      <a:pt x="9157" y="6287"/>
                      <a:pt x="9002" y="6454"/>
                      <a:pt x="8800" y="6454"/>
                    </a:cubicBezTo>
                    <a:cubicBezTo>
                      <a:pt x="8609" y="6454"/>
                      <a:pt x="8442" y="6287"/>
                      <a:pt x="8442" y="6097"/>
                    </a:cubicBezTo>
                    <a:cubicBezTo>
                      <a:pt x="8442" y="5906"/>
                      <a:pt x="8597" y="5740"/>
                      <a:pt x="8800" y="5740"/>
                    </a:cubicBezTo>
                    <a:close/>
                    <a:moveTo>
                      <a:pt x="3430" y="1"/>
                    </a:moveTo>
                    <a:cubicBezTo>
                      <a:pt x="2989" y="1"/>
                      <a:pt x="2632" y="358"/>
                      <a:pt x="2632" y="787"/>
                    </a:cubicBezTo>
                    <a:cubicBezTo>
                      <a:pt x="2632" y="989"/>
                      <a:pt x="2727" y="1203"/>
                      <a:pt x="2858" y="1334"/>
                    </a:cubicBezTo>
                    <a:lnTo>
                      <a:pt x="1739" y="2561"/>
                    </a:lnTo>
                    <a:cubicBezTo>
                      <a:pt x="1668" y="2632"/>
                      <a:pt x="1680" y="2751"/>
                      <a:pt x="1763" y="2811"/>
                    </a:cubicBezTo>
                    <a:cubicBezTo>
                      <a:pt x="1796" y="2844"/>
                      <a:pt x="1838" y="2859"/>
                      <a:pt x="1881" y="2859"/>
                    </a:cubicBezTo>
                    <a:cubicBezTo>
                      <a:pt x="1931" y="2859"/>
                      <a:pt x="1981" y="2838"/>
                      <a:pt x="2013" y="2799"/>
                    </a:cubicBezTo>
                    <a:lnTo>
                      <a:pt x="3251" y="1430"/>
                    </a:lnTo>
                    <a:cubicBezTo>
                      <a:pt x="3287" y="1382"/>
                      <a:pt x="3311" y="1323"/>
                      <a:pt x="3287" y="1275"/>
                    </a:cubicBezTo>
                    <a:cubicBezTo>
                      <a:pt x="3275" y="1215"/>
                      <a:pt x="3251" y="1168"/>
                      <a:pt x="3204" y="1144"/>
                    </a:cubicBezTo>
                    <a:cubicBezTo>
                      <a:pt x="3073" y="1072"/>
                      <a:pt x="2977" y="918"/>
                      <a:pt x="2977" y="775"/>
                    </a:cubicBezTo>
                    <a:cubicBezTo>
                      <a:pt x="2977" y="537"/>
                      <a:pt x="3168" y="334"/>
                      <a:pt x="3406" y="334"/>
                    </a:cubicBezTo>
                    <a:cubicBezTo>
                      <a:pt x="3644" y="334"/>
                      <a:pt x="3847" y="537"/>
                      <a:pt x="3847" y="775"/>
                    </a:cubicBezTo>
                    <a:cubicBezTo>
                      <a:pt x="3847" y="918"/>
                      <a:pt x="3751" y="1072"/>
                      <a:pt x="3620" y="1144"/>
                    </a:cubicBezTo>
                    <a:cubicBezTo>
                      <a:pt x="3573" y="1168"/>
                      <a:pt x="3525" y="1215"/>
                      <a:pt x="3525" y="1275"/>
                    </a:cubicBezTo>
                    <a:cubicBezTo>
                      <a:pt x="3513" y="1334"/>
                      <a:pt x="3525" y="1382"/>
                      <a:pt x="3573" y="1430"/>
                    </a:cubicBezTo>
                    <a:lnTo>
                      <a:pt x="6430" y="4561"/>
                    </a:lnTo>
                    <a:cubicBezTo>
                      <a:pt x="6462" y="4606"/>
                      <a:pt x="6512" y="4627"/>
                      <a:pt x="6562" y="4627"/>
                    </a:cubicBezTo>
                    <a:cubicBezTo>
                      <a:pt x="6605" y="4627"/>
                      <a:pt x="6647" y="4612"/>
                      <a:pt x="6680" y="4585"/>
                    </a:cubicBezTo>
                    <a:lnTo>
                      <a:pt x="8466" y="3037"/>
                    </a:lnTo>
                    <a:cubicBezTo>
                      <a:pt x="8526" y="2989"/>
                      <a:pt x="8549" y="2918"/>
                      <a:pt x="8526" y="2835"/>
                    </a:cubicBezTo>
                    <a:cubicBezTo>
                      <a:pt x="8514" y="2811"/>
                      <a:pt x="8514" y="2763"/>
                      <a:pt x="8514" y="2739"/>
                    </a:cubicBezTo>
                    <a:cubicBezTo>
                      <a:pt x="8514" y="2537"/>
                      <a:pt x="8680" y="2382"/>
                      <a:pt x="8871" y="2382"/>
                    </a:cubicBezTo>
                    <a:cubicBezTo>
                      <a:pt x="9061" y="2382"/>
                      <a:pt x="9228" y="2537"/>
                      <a:pt x="9228" y="2739"/>
                    </a:cubicBezTo>
                    <a:cubicBezTo>
                      <a:pt x="9228" y="2930"/>
                      <a:pt x="9061" y="3097"/>
                      <a:pt x="8871" y="3097"/>
                    </a:cubicBezTo>
                    <a:lnTo>
                      <a:pt x="8847" y="3097"/>
                    </a:lnTo>
                    <a:cubicBezTo>
                      <a:pt x="8800" y="3097"/>
                      <a:pt x="8740" y="3108"/>
                      <a:pt x="8704" y="3132"/>
                    </a:cubicBezTo>
                    <a:cubicBezTo>
                      <a:pt x="8680" y="3168"/>
                      <a:pt x="8645" y="3228"/>
                      <a:pt x="8645" y="3275"/>
                    </a:cubicBezTo>
                    <a:lnTo>
                      <a:pt x="8645" y="5359"/>
                    </a:lnTo>
                    <a:cubicBezTo>
                      <a:pt x="8335" y="5430"/>
                      <a:pt x="8097" y="5716"/>
                      <a:pt x="8097" y="6049"/>
                    </a:cubicBezTo>
                    <a:cubicBezTo>
                      <a:pt x="8097" y="6395"/>
                      <a:pt x="8335" y="6680"/>
                      <a:pt x="8645" y="6752"/>
                    </a:cubicBezTo>
                    <a:lnTo>
                      <a:pt x="8645" y="7442"/>
                    </a:lnTo>
                    <a:lnTo>
                      <a:pt x="7561" y="7442"/>
                    </a:lnTo>
                    <a:cubicBezTo>
                      <a:pt x="7454" y="7442"/>
                      <a:pt x="7383" y="7514"/>
                      <a:pt x="7383" y="7621"/>
                    </a:cubicBezTo>
                    <a:cubicBezTo>
                      <a:pt x="7383" y="7716"/>
                      <a:pt x="7454" y="7800"/>
                      <a:pt x="7561" y="7800"/>
                    </a:cubicBezTo>
                    <a:lnTo>
                      <a:pt x="8823" y="7800"/>
                    </a:lnTo>
                    <a:cubicBezTo>
                      <a:pt x="8990" y="7800"/>
                      <a:pt x="9121" y="7930"/>
                      <a:pt x="9121" y="8097"/>
                    </a:cubicBezTo>
                    <a:cubicBezTo>
                      <a:pt x="9121" y="8252"/>
                      <a:pt x="8990" y="8395"/>
                      <a:pt x="8823" y="8395"/>
                    </a:cubicBezTo>
                    <a:lnTo>
                      <a:pt x="179" y="8395"/>
                    </a:lnTo>
                    <a:cubicBezTo>
                      <a:pt x="72" y="8395"/>
                      <a:pt x="1" y="8466"/>
                      <a:pt x="1" y="8573"/>
                    </a:cubicBezTo>
                    <a:cubicBezTo>
                      <a:pt x="1" y="8669"/>
                      <a:pt x="72" y="8752"/>
                      <a:pt x="179" y="8752"/>
                    </a:cubicBezTo>
                    <a:lnTo>
                      <a:pt x="8823" y="8752"/>
                    </a:lnTo>
                    <a:cubicBezTo>
                      <a:pt x="9181" y="8752"/>
                      <a:pt x="9478" y="8454"/>
                      <a:pt x="9478" y="8097"/>
                    </a:cubicBezTo>
                    <a:cubicBezTo>
                      <a:pt x="9478" y="7800"/>
                      <a:pt x="9276" y="7538"/>
                      <a:pt x="9002" y="7466"/>
                    </a:cubicBezTo>
                    <a:lnTo>
                      <a:pt x="9002" y="6752"/>
                    </a:lnTo>
                    <a:cubicBezTo>
                      <a:pt x="9300" y="6704"/>
                      <a:pt x="9526" y="6430"/>
                      <a:pt x="9526" y="6097"/>
                    </a:cubicBezTo>
                    <a:cubicBezTo>
                      <a:pt x="9526" y="5775"/>
                      <a:pt x="9300" y="5490"/>
                      <a:pt x="9002" y="5394"/>
                    </a:cubicBezTo>
                    <a:lnTo>
                      <a:pt x="9002" y="3478"/>
                    </a:lnTo>
                    <a:cubicBezTo>
                      <a:pt x="9347" y="3418"/>
                      <a:pt x="9597" y="3120"/>
                      <a:pt x="9597" y="2763"/>
                    </a:cubicBezTo>
                    <a:cubicBezTo>
                      <a:pt x="9597" y="2358"/>
                      <a:pt x="9276" y="2049"/>
                      <a:pt x="8883" y="2049"/>
                    </a:cubicBezTo>
                    <a:cubicBezTo>
                      <a:pt x="8502" y="2049"/>
                      <a:pt x="8168" y="2382"/>
                      <a:pt x="8168" y="2763"/>
                    </a:cubicBezTo>
                    <a:lnTo>
                      <a:pt x="8168" y="2858"/>
                    </a:lnTo>
                    <a:lnTo>
                      <a:pt x="6597" y="4204"/>
                    </a:lnTo>
                    <a:lnTo>
                      <a:pt x="3989" y="1334"/>
                    </a:lnTo>
                    <a:cubicBezTo>
                      <a:pt x="4144" y="1192"/>
                      <a:pt x="4216" y="989"/>
                      <a:pt x="4216" y="787"/>
                    </a:cubicBezTo>
                    <a:cubicBezTo>
                      <a:pt x="4216" y="358"/>
                      <a:pt x="3858" y="1"/>
                      <a:pt x="34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6" name="Google Shape;10846;p67"/>
              <p:cNvSpPr/>
              <p:nvPr/>
            </p:nvSpPr>
            <p:spPr>
              <a:xfrm>
                <a:off x="8183643" y="3885593"/>
                <a:ext cx="45410" cy="4541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30" extrusionOk="0">
                    <a:moveTo>
                      <a:pt x="703" y="358"/>
                    </a:moveTo>
                    <a:cubicBezTo>
                      <a:pt x="894" y="358"/>
                      <a:pt x="1060" y="524"/>
                      <a:pt x="1060" y="715"/>
                    </a:cubicBezTo>
                    <a:cubicBezTo>
                      <a:pt x="1060" y="905"/>
                      <a:pt x="894" y="1072"/>
                      <a:pt x="703" y="1072"/>
                    </a:cubicBezTo>
                    <a:cubicBezTo>
                      <a:pt x="501" y="1072"/>
                      <a:pt x="346" y="905"/>
                      <a:pt x="346" y="715"/>
                    </a:cubicBezTo>
                    <a:cubicBezTo>
                      <a:pt x="346" y="524"/>
                      <a:pt x="501" y="358"/>
                      <a:pt x="703" y="358"/>
                    </a:cubicBezTo>
                    <a:close/>
                    <a:moveTo>
                      <a:pt x="715" y="1"/>
                    </a:moveTo>
                    <a:cubicBezTo>
                      <a:pt x="310" y="1"/>
                      <a:pt x="1" y="334"/>
                      <a:pt x="1" y="715"/>
                    </a:cubicBezTo>
                    <a:cubicBezTo>
                      <a:pt x="1" y="1120"/>
                      <a:pt x="322" y="1429"/>
                      <a:pt x="715" y="1429"/>
                    </a:cubicBezTo>
                    <a:cubicBezTo>
                      <a:pt x="1096" y="1429"/>
                      <a:pt x="1430" y="1108"/>
                      <a:pt x="1430" y="715"/>
                    </a:cubicBezTo>
                    <a:cubicBezTo>
                      <a:pt x="1430" y="310"/>
                      <a:pt x="1096" y="1"/>
                      <a:pt x="7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47" name="Google Shape;10847;p67"/>
            <p:cNvSpPr/>
            <p:nvPr/>
          </p:nvSpPr>
          <p:spPr>
            <a:xfrm>
              <a:off x="867354" y="3694364"/>
              <a:ext cx="355434" cy="326981"/>
            </a:xfrm>
            <a:custGeom>
              <a:avLst/>
              <a:gdLst/>
              <a:ahLst/>
              <a:cxnLst/>
              <a:rect l="l" t="t" r="r" b="b"/>
              <a:pathLst>
                <a:path w="11193" h="10297" extrusionOk="0">
                  <a:moveTo>
                    <a:pt x="6014" y="2129"/>
                  </a:moveTo>
                  <a:lnTo>
                    <a:pt x="6014" y="3034"/>
                  </a:lnTo>
                  <a:lnTo>
                    <a:pt x="5097" y="3034"/>
                  </a:lnTo>
                  <a:lnTo>
                    <a:pt x="5097" y="2129"/>
                  </a:lnTo>
                  <a:close/>
                  <a:moveTo>
                    <a:pt x="8704" y="347"/>
                  </a:moveTo>
                  <a:cubicBezTo>
                    <a:pt x="8745" y="347"/>
                    <a:pt x="8785" y="350"/>
                    <a:pt x="8824" y="355"/>
                  </a:cubicBezTo>
                  <a:cubicBezTo>
                    <a:pt x="9133" y="403"/>
                    <a:pt x="9371" y="617"/>
                    <a:pt x="9550" y="1058"/>
                  </a:cubicBezTo>
                  <a:cubicBezTo>
                    <a:pt x="9824" y="1689"/>
                    <a:pt x="9847" y="2201"/>
                    <a:pt x="9645" y="2558"/>
                  </a:cubicBezTo>
                  <a:cubicBezTo>
                    <a:pt x="9419" y="2939"/>
                    <a:pt x="8966" y="3034"/>
                    <a:pt x="8907" y="3046"/>
                  </a:cubicBezTo>
                  <a:lnTo>
                    <a:pt x="6335" y="3046"/>
                  </a:lnTo>
                  <a:lnTo>
                    <a:pt x="6335" y="2034"/>
                  </a:lnTo>
                  <a:cubicBezTo>
                    <a:pt x="6442" y="1903"/>
                    <a:pt x="6764" y="1498"/>
                    <a:pt x="7204" y="1141"/>
                  </a:cubicBezTo>
                  <a:cubicBezTo>
                    <a:pt x="7798" y="612"/>
                    <a:pt x="8304" y="347"/>
                    <a:pt x="8704" y="347"/>
                  </a:cubicBezTo>
                  <a:close/>
                  <a:moveTo>
                    <a:pt x="4585" y="3356"/>
                  </a:moveTo>
                  <a:lnTo>
                    <a:pt x="4585" y="4653"/>
                  </a:lnTo>
                  <a:lnTo>
                    <a:pt x="299" y="4653"/>
                  </a:lnTo>
                  <a:lnTo>
                    <a:pt x="299" y="3356"/>
                  </a:lnTo>
                  <a:close/>
                  <a:moveTo>
                    <a:pt x="6204" y="3356"/>
                  </a:moveTo>
                  <a:lnTo>
                    <a:pt x="6204" y="9987"/>
                  </a:lnTo>
                  <a:lnTo>
                    <a:pt x="4906" y="9987"/>
                  </a:lnTo>
                  <a:lnTo>
                    <a:pt x="4906" y="3356"/>
                  </a:lnTo>
                  <a:close/>
                  <a:moveTo>
                    <a:pt x="10812" y="3356"/>
                  </a:moveTo>
                  <a:lnTo>
                    <a:pt x="10812" y="4653"/>
                  </a:lnTo>
                  <a:lnTo>
                    <a:pt x="9074" y="4653"/>
                  </a:lnTo>
                  <a:cubicBezTo>
                    <a:pt x="8990" y="4653"/>
                    <a:pt x="8907" y="4725"/>
                    <a:pt x="8907" y="4820"/>
                  </a:cubicBezTo>
                  <a:cubicBezTo>
                    <a:pt x="8907" y="4903"/>
                    <a:pt x="8990" y="4987"/>
                    <a:pt x="9074" y="4987"/>
                  </a:cubicBezTo>
                  <a:lnTo>
                    <a:pt x="10002" y="4987"/>
                  </a:lnTo>
                  <a:lnTo>
                    <a:pt x="10002" y="9594"/>
                  </a:lnTo>
                  <a:cubicBezTo>
                    <a:pt x="10002" y="9809"/>
                    <a:pt x="9824" y="9987"/>
                    <a:pt x="9609" y="9987"/>
                  </a:cubicBezTo>
                  <a:lnTo>
                    <a:pt x="6526" y="9987"/>
                  </a:lnTo>
                  <a:lnTo>
                    <a:pt x="6526" y="4987"/>
                  </a:lnTo>
                  <a:lnTo>
                    <a:pt x="8419" y="4987"/>
                  </a:lnTo>
                  <a:cubicBezTo>
                    <a:pt x="8514" y="4987"/>
                    <a:pt x="8585" y="4903"/>
                    <a:pt x="8585" y="4820"/>
                  </a:cubicBezTo>
                  <a:cubicBezTo>
                    <a:pt x="8585" y="4725"/>
                    <a:pt x="8514" y="4653"/>
                    <a:pt x="8419" y="4653"/>
                  </a:cubicBezTo>
                  <a:lnTo>
                    <a:pt x="6526" y="4653"/>
                  </a:lnTo>
                  <a:lnTo>
                    <a:pt x="6526" y="3356"/>
                  </a:lnTo>
                  <a:close/>
                  <a:moveTo>
                    <a:pt x="2416" y="1"/>
                  </a:moveTo>
                  <a:cubicBezTo>
                    <a:pt x="2282" y="1"/>
                    <a:pt x="2156" y="24"/>
                    <a:pt x="2037" y="69"/>
                  </a:cubicBezTo>
                  <a:cubicBezTo>
                    <a:pt x="1727" y="188"/>
                    <a:pt x="1465" y="474"/>
                    <a:pt x="1287" y="903"/>
                  </a:cubicBezTo>
                  <a:cubicBezTo>
                    <a:pt x="977" y="1653"/>
                    <a:pt x="965" y="2248"/>
                    <a:pt x="1215" y="2689"/>
                  </a:cubicBezTo>
                  <a:cubicBezTo>
                    <a:pt x="1287" y="2820"/>
                    <a:pt x="1382" y="2927"/>
                    <a:pt x="1489" y="3022"/>
                  </a:cubicBezTo>
                  <a:lnTo>
                    <a:pt x="156" y="3022"/>
                  </a:lnTo>
                  <a:cubicBezTo>
                    <a:pt x="72" y="3022"/>
                    <a:pt x="1" y="3094"/>
                    <a:pt x="1" y="3177"/>
                  </a:cubicBezTo>
                  <a:lnTo>
                    <a:pt x="1" y="4808"/>
                  </a:lnTo>
                  <a:cubicBezTo>
                    <a:pt x="1" y="4891"/>
                    <a:pt x="72" y="4963"/>
                    <a:pt x="156" y="4963"/>
                  </a:cubicBezTo>
                  <a:lnTo>
                    <a:pt x="834" y="4963"/>
                  </a:lnTo>
                  <a:lnTo>
                    <a:pt x="834" y="9583"/>
                  </a:lnTo>
                  <a:cubicBezTo>
                    <a:pt x="834" y="9964"/>
                    <a:pt x="1156" y="10297"/>
                    <a:pt x="1549" y="10297"/>
                  </a:cubicBezTo>
                  <a:lnTo>
                    <a:pt x="2656" y="10297"/>
                  </a:lnTo>
                  <a:cubicBezTo>
                    <a:pt x="2751" y="10297"/>
                    <a:pt x="2823" y="10225"/>
                    <a:pt x="2823" y="10130"/>
                  </a:cubicBezTo>
                  <a:cubicBezTo>
                    <a:pt x="2823" y="10047"/>
                    <a:pt x="2751" y="9964"/>
                    <a:pt x="2656" y="9964"/>
                  </a:cubicBezTo>
                  <a:lnTo>
                    <a:pt x="1549" y="9964"/>
                  </a:lnTo>
                  <a:cubicBezTo>
                    <a:pt x="1334" y="9964"/>
                    <a:pt x="1156" y="9785"/>
                    <a:pt x="1156" y="9583"/>
                  </a:cubicBezTo>
                  <a:lnTo>
                    <a:pt x="1156" y="4963"/>
                  </a:lnTo>
                  <a:lnTo>
                    <a:pt x="4609" y="4963"/>
                  </a:lnTo>
                  <a:lnTo>
                    <a:pt x="4609" y="9964"/>
                  </a:lnTo>
                  <a:lnTo>
                    <a:pt x="3311" y="9964"/>
                  </a:lnTo>
                  <a:cubicBezTo>
                    <a:pt x="3228" y="9964"/>
                    <a:pt x="3156" y="10047"/>
                    <a:pt x="3156" y="10130"/>
                  </a:cubicBezTo>
                  <a:cubicBezTo>
                    <a:pt x="3156" y="10225"/>
                    <a:pt x="3228" y="10297"/>
                    <a:pt x="3311" y="10297"/>
                  </a:cubicBezTo>
                  <a:lnTo>
                    <a:pt x="9645" y="10297"/>
                  </a:lnTo>
                  <a:cubicBezTo>
                    <a:pt x="10026" y="10297"/>
                    <a:pt x="10359" y="9964"/>
                    <a:pt x="10359" y="9583"/>
                  </a:cubicBezTo>
                  <a:lnTo>
                    <a:pt x="10359" y="4963"/>
                  </a:lnTo>
                  <a:lnTo>
                    <a:pt x="11026" y="4963"/>
                  </a:lnTo>
                  <a:cubicBezTo>
                    <a:pt x="11110" y="4963"/>
                    <a:pt x="11193" y="4891"/>
                    <a:pt x="11193" y="4808"/>
                  </a:cubicBezTo>
                  <a:lnTo>
                    <a:pt x="11193" y="3177"/>
                  </a:lnTo>
                  <a:cubicBezTo>
                    <a:pt x="11145" y="3106"/>
                    <a:pt x="11074" y="3034"/>
                    <a:pt x="10979" y="3034"/>
                  </a:cubicBezTo>
                  <a:lnTo>
                    <a:pt x="9657" y="3034"/>
                  </a:lnTo>
                  <a:cubicBezTo>
                    <a:pt x="9752" y="2939"/>
                    <a:pt x="9847" y="2844"/>
                    <a:pt x="9919" y="2701"/>
                  </a:cubicBezTo>
                  <a:cubicBezTo>
                    <a:pt x="10181" y="2260"/>
                    <a:pt x="10157" y="1641"/>
                    <a:pt x="9847" y="915"/>
                  </a:cubicBezTo>
                  <a:cubicBezTo>
                    <a:pt x="9621" y="379"/>
                    <a:pt x="9300" y="81"/>
                    <a:pt x="8871" y="22"/>
                  </a:cubicBezTo>
                  <a:cubicBezTo>
                    <a:pt x="8824" y="16"/>
                    <a:pt x="8776" y="13"/>
                    <a:pt x="8728" y="13"/>
                  </a:cubicBezTo>
                  <a:cubicBezTo>
                    <a:pt x="7648" y="13"/>
                    <a:pt x="6371" y="1489"/>
                    <a:pt x="6097" y="1808"/>
                  </a:cubicBezTo>
                  <a:lnTo>
                    <a:pt x="5025" y="1808"/>
                  </a:lnTo>
                  <a:cubicBezTo>
                    <a:pt x="4859" y="1617"/>
                    <a:pt x="4359" y="1022"/>
                    <a:pt x="3751" y="581"/>
                  </a:cubicBezTo>
                  <a:cubicBezTo>
                    <a:pt x="3715" y="556"/>
                    <a:pt x="3677" y="543"/>
                    <a:pt x="3642" y="543"/>
                  </a:cubicBezTo>
                  <a:cubicBezTo>
                    <a:pt x="3595" y="543"/>
                    <a:pt x="3552" y="565"/>
                    <a:pt x="3525" y="605"/>
                  </a:cubicBezTo>
                  <a:cubicBezTo>
                    <a:pt x="3466" y="677"/>
                    <a:pt x="3478" y="784"/>
                    <a:pt x="3549" y="831"/>
                  </a:cubicBezTo>
                  <a:cubicBezTo>
                    <a:pt x="4144" y="1260"/>
                    <a:pt x="4656" y="1855"/>
                    <a:pt x="4787" y="2022"/>
                  </a:cubicBezTo>
                  <a:lnTo>
                    <a:pt x="4787" y="3034"/>
                  </a:lnTo>
                  <a:lnTo>
                    <a:pt x="2216" y="3034"/>
                  </a:lnTo>
                  <a:cubicBezTo>
                    <a:pt x="2144" y="3022"/>
                    <a:pt x="1692" y="2927"/>
                    <a:pt x="1489" y="2546"/>
                  </a:cubicBezTo>
                  <a:cubicBezTo>
                    <a:pt x="1275" y="2189"/>
                    <a:pt x="1323" y="1677"/>
                    <a:pt x="1573" y="1034"/>
                  </a:cubicBezTo>
                  <a:cubicBezTo>
                    <a:pt x="1727" y="700"/>
                    <a:pt x="1906" y="474"/>
                    <a:pt x="2144" y="379"/>
                  </a:cubicBezTo>
                  <a:cubicBezTo>
                    <a:pt x="2224" y="348"/>
                    <a:pt x="2314" y="332"/>
                    <a:pt x="2413" y="332"/>
                  </a:cubicBezTo>
                  <a:cubicBezTo>
                    <a:pt x="2578" y="332"/>
                    <a:pt x="2769" y="377"/>
                    <a:pt x="2978" y="474"/>
                  </a:cubicBezTo>
                  <a:cubicBezTo>
                    <a:pt x="3001" y="488"/>
                    <a:pt x="3025" y="493"/>
                    <a:pt x="3049" y="493"/>
                  </a:cubicBezTo>
                  <a:cubicBezTo>
                    <a:pt x="3109" y="493"/>
                    <a:pt x="3166" y="454"/>
                    <a:pt x="3192" y="403"/>
                  </a:cubicBezTo>
                  <a:cubicBezTo>
                    <a:pt x="3239" y="308"/>
                    <a:pt x="3192" y="224"/>
                    <a:pt x="3120" y="177"/>
                  </a:cubicBezTo>
                  <a:cubicBezTo>
                    <a:pt x="2864" y="59"/>
                    <a:pt x="2630" y="1"/>
                    <a:pt x="2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48" name="Google Shape;10848;p67"/>
            <p:cNvGrpSpPr/>
            <p:nvPr/>
          </p:nvGrpSpPr>
          <p:grpSpPr>
            <a:xfrm>
              <a:off x="1408777" y="3680964"/>
              <a:ext cx="357720" cy="355148"/>
              <a:chOff x="1408777" y="3680964"/>
              <a:chExt cx="357720" cy="355148"/>
            </a:xfrm>
            <a:solidFill>
              <a:srgbClr val="000000"/>
            </a:solidFill>
          </p:grpSpPr>
          <p:sp>
            <p:nvSpPr>
              <p:cNvPr id="10849" name="Google Shape;10849;p67"/>
              <p:cNvSpPr/>
              <p:nvPr/>
            </p:nvSpPr>
            <p:spPr>
              <a:xfrm>
                <a:off x="1510488" y="3814144"/>
                <a:ext cx="37852" cy="4918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549" extrusionOk="0">
                    <a:moveTo>
                      <a:pt x="596" y="0"/>
                    </a:moveTo>
                    <a:cubicBezTo>
                      <a:pt x="262" y="0"/>
                      <a:pt x="1" y="274"/>
                      <a:pt x="1" y="596"/>
                    </a:cubicBezTo>
                    <a:lnTo>
                      <a:pt x="1" y="953"/>
                    </a:lnTo>
                    <a:cubicBezTo>
                      <a:pt x="1" y="1286"/>
                      <a:pt x="262" y="1548"/>
                      <a:pt x="596" y="1548"/>
                    </a:cubicBezTo>
                    <a:cubicBezTo>
                      <a:pt x="917" y="1548"/>
                      <a:pt x="1191" y="1286"/>
                      <a:pt x="1191" y="953"/>
                    </a:cubicBezTo>
                    <a:lnTo>
                      <a:pt x="1191" y="691"/>
                    </a:lnTo>
                    <a:cubicBezTo>
                      <a:pt x="1191" y="596"/>
                      <a:pt x="1108" y="524"/>
                      <a:pt x="1024" y="524"/>
                    </a:cubicBezTo>
                    <a:cubicBezTo>
                      <a:pt x="941" y="524"/>
                      <a:pt x="858" y="596"/>
                      <a:pt x="858" y="691"/>
                    </a:cubicBezTo>
                    <a:lnTo>
                      <a:pt x="858" y="953"/>
                    </a:lnTo>
                    <a:cubicBezTo>
                      <a:pt x="858" y="1108"/>
                      <a:pt x="739" y="1227"/>
                      <a:pt x="596" y="1227"/>
                    </a:cubicBezTo>
                    <a:cubicBezTo>
                      <a:pt x="441" y="1227"/>
                      <a:pt x="322" y="1108"/>
                      <a:pt x="322" y="953"/>
                    </a:cubicBezTo>
                    <a:lnTo>
                      <a:pt x="322" y="596"/>
                    </a:lnTo>
                    <a:cubicBezTo>
                      <a:pt x="322" y="453"/>
                      <a:pt x="441" y="334"/>
                      <a:pt x="596" y="334"/>
                    </a:cubicBezTo>
                    <a:cubicBezTo>
                      <a:pt x="679" y="334"/>
                      <a:pt x="763" y="262"/>
                      <a:pt x="763" y="167"/>
                    </a:cubicBezTo>
                    <a:cubicBezTo>
                      <a:pt x="763" y="84"/>
                      <a:pt x="679" y="0"/>
                      <a:pt x="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0" name="Google Shape;10850;p67"/>
              <p:cNvSpPr/>
              <p:nvPr/>
            </p:nvSpPr>
            <p:spPr>
              <a:xfrm>
                <a:off x="1627315" y="3814144"/>
                <a:ext cx="37852" cy="4918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549" extrusionOk="0">
                    <a:moveTo>
                      <a:pt x="596" y="0"/>
                    </a:moveTo>
                    <a:cubicBezTo>
                      <a:pt x="262" y="0"/>
                      <a:pt x="1" y="274"/>
                      <a:pt x="1" y="596"/>
                    </a:cubicBezTo>
                    <a:lnTo>
                      <a:pt x="1" y="953"/>
                    </a:lnTo>
                    <a:cubicBezTo>
                      <a:pt x="1" y="1286"/>
                      <a:pt x="262" y="1548"/>
                      <a:pt x="596" y="1548"/>
                    </a:cubicBezTo>
                    <a:cubicBezTo>
                      <a:pt x="917" y="1548"/>
                      <a:pt x="1191" y="1286"/>
                      <a:pt x="1191" y="953"/>
                    </a:cubicBezTo>
                    <a:lnTo>
                      <a:pt x="1191" y="691"/>
                    </a:lnTo>
                    <a:cubicBezTo>
                      <a:pt x="1191" y="596"/>
                      <a:pt x="1108" y="524"/>
                      <a:pt x="1024" y="524"/>
                    </a:cubicBezTo>
                    <a:cubicBezTo>
                      <a:pt x="929" y="524"/>
                      <a:pt x="858" y="596"/>
                      <a:pt x="858" y="691"/>
                    </a:cubicBezTo>
                    <a:lnTo>
                      <a:pt x="858" y="953"/>
                    </a:lnTo>
                    <a:cubicBezTo>
                      <a:pt x="858" y="1108"/>
                      <a:pt x="739" y="1227"/>
                      <a:pt x="596" y="1227"/>
                    </a:cubicBezTo>
                    <a:cubicBezTo>
                      <a:pt x="441" y="1227"/>
                      <a:pt x="322" y="1108"/>
                      <a:pt x="322" y="953"/>
                    </a:cubicBezTo>
                    <a:lnTo>
                      <a:pt x="322" y="596"/>
                    </a:lnTo>
                    <a:cubicBezTo>
                      <a:pt x="322" y="453"/>
                      <a:pt x="441" y="334"/>
                      <a:pt x="596" y="334"/>
                    </a:cubicBezTo>
                    <a:cubicBezTo>
                      <a:pt x="679" y="334"/>
                      <a:pt x="751" y="262"/>
                      <a:pt x="751" y="167"/>
                    </a:cubicBezTo>
                    <a:cubicBezTo>
                      <a:pt x="751" y="84"/>
                      <a:pt x="679" y="0"/>
                      <a:pt x="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1" name="Google Shape;10851;p67"/>
              <p:cNvSpPr/>
              <p:nvPr/>
            </p:nvSpPr>
            <p:spPr>
              <a:xfrm>
                <a:off x="1525604" y="3908806"/>
                <a:ext cx="123305" cy="33152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044" extrusionOk="0">
                    <a:moveTo>
                      <a:pt x="3714" y="0"/>
                    </a:moveTo>
                    <a:cubicBezTo>
                      <a:pt x="3669" y="0"/>
                      <a:pt x="3622" y="18"/>
                      <a:pt x="3585" y="55"/>
                    </a:cubicBezTo>
                    <a:cubicBezTo>
                      <a:pt x="3215" y="460"/>
                      <a:pt x="2596" y="710"/>
                      <a:pt x="1953" y="710"/>
                    </a:cubicBezTo>
                    <a:cubicBezTo>
                      <a:pt x="1299" y="710"/>
                      <a:pt x="679" y="472"/>
                      <a:pt x="310" y="55"/>
                    </a:cubicBezTo>
                    <a:cubicBezTo>
                      <a:pt x="278" y="23"/>
                      <a:pt x="231" y="4"/>
                      <a:pt x="183" y="4"/>
                    </a:cubicBezTo>
                    <a:cubicBezTo>
                      <a:pt x="144" y="4"/>
                      <a:pt x="104" y="17"/>
                      <a:pt x="72" y="43"/>
                    </a:cubicBezTo>
                    <a:cubicBezTo>
                      <a:pt x="13" y="103"/>
                      <a:pt x="1" y="210"/>
                      <a:pt x="60" y="282"/>
                    </a:cubicBezTo>
                    <a:cubicBezTo>
                      <a:pt x="489" y="758"/>
                      <a:pt x="1191" y="1044"/>
                      <a:pt x="1930" y="1044"/>
                    </a:cubicBezTo>
                    <a:cubicBezTo>
                      <a:pt x="2680" y="1044"/>
                      <a:pt x="3370" y="758"/>
                      <a:pt x="3811" y="282"/>
                    </a:cubicBezTo>
                    <a:cubicBezTo>
                      <a:pt x="3882" y="210"/>
                      <a:pt x="3882" y="103"/>
                      <a:pt x="3823" y="43"/>
                    </a:cubicBezTo>
                    <a:cubicBezTo>
                      <a:pt x="3794" y="15"/>
                      <a:pt x="3755" y="0"/>
                      <a:pt x="37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2" name="Google Shape;10852;p67"/>
              <p:cNvSpPr/>
              <p:nvPr/>
            </p:nvSpPr>
            <p:spPr>
              <a:xfrm>
                <a:off x="1408777" y="3680964"/>
                <a:ext cx="298338" cy="296528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9338" extrusionOk="0">
                    <a:moveTo>
                      <a:pt x="5655" y="0"/>
                    </a:moveTo>
                    <a:cubicBezTo>
                      <a:pt x="5592" y="0"/>
                      <a:pt x="5529" y="1"/>
                      <a:pt x="5466" y="3"/>
                    </a:cubicBezTo>
                    <a:cubicBezTo>
                      <a:pt x="4037" y="51"/>
                      <a:pt x="2692" y="622"/>
                      <a:pt x="1680" y="1634"/>
                    </a:cubicBezTo>
                    <a:cubicBezTo>
                      <a:pt x="667" y="2646"/>
                      <a:pt x="96" y="3992"/>
                      <a:pt x="48" y="5421"/>
                    </a:cubicBezTo>
                    <a:cubicBezTo>
                      <a:pt x="1" y="6849"/>
                      <a:pt x="489" y="8219"/>
                      <a:pt x="1429" y="9278"/>
                    </a:cubicBezTo>
                    <a:cubicBezTo>
                      <a:pt x="1465" y="9302"/>
                      <a:pt x="1501" y="9338"/>
                      <a:pt x="1549" y="9338"/>
                    </a:cubicBezTo>
                    <a:cubicBezTo>
                      <a:pt x="1596" y="9338"/>
                      <a:pt x="1620" y="9314"/>
                      <a:pt x="1656" y="9290"/>
                    </a:cubicBezTo>
                    <a:cubicBezTo>
                      <a:pt x="1727" y="9231"/>
                      <a:pt x="1727" y="9123"/>
                      <a:pt x="1668" y="9052"/>
                    </a:cubicBezTo>
                    <a:cubicBezTo>
                      <a:pt x="787" y="8052"/>
                      <a:pt x="310" y="6754"/>
                      <a:pt x="358" y="5421"/>
                    </a:cubicBezTo>
                    <a:cubicBezTo>
                      <a:pt x="406" y="4075"/>
                      <a:pt x="941" y="2813"/>
                      <a:pt x="1894" y="1861"/>
                    </a:cubicBezTo>
                    <a:cubicBezTo>
                      <a:pt x="2846" y="908"/>
                      <a:pt x="4108" y="360"/>
                      <a:pt x="5454" y="325"/>
                    </a:cubicBezTo>
                    <a:cubicBezTo>
                      <a:pt x="5500" y="323"/>
                      <a:pt x="5547" y="323"/>
                      <a:pt x="5594" y="323"/>
                    </a:cubicBezTo>
                    <a:cubicBezTo>
                      <a:pt x="6878" y="323"/>
                      <a:pt x="8120" y="796"/>
                      <a:pt x="9085" y="1634"/>
                    </a:cubicBezTo>
                    <a:cubicBezTo>
                      <a:pt x="9119" y="1663"/>
                      <a:pt x="9162" y="1678"/>
                      <a:pt x="9203" y="1678"/>
                    </a:cubicBezTo>
                    <a:cubicBezTo>
                      <a:pt x="9248" y="1678"/>
                      <a:pt x="9292" y="1660"/>
                      <a:pt x="9323" y="1623"/>
                    </a:cubicBezTo>
                    <a:cubicBezTo>
                      <a:pt x="9395" y="1551"/>
                      <a:pt x="9395" y="1444"/>
                      <a:pt x="9323" y="1384"/>
                    </a:cubicBezTo>
                    <a:cubicBezTo>
                      <a:pt x="8300" y="486"/>
                      <a:pt x="7004" y="0"/>
                      <a:pt x="5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3" name="Google Shape;10853;p67"/>
              <p:cNvSpPr/>
              <p:nvPr/>
            </p:nvSpPr>
            <p:spPr>
              <a:xfrm>
                <a:off x="1468508" y="3739075"/>
                <a:ext cx="297989" cy="297036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9354" extrusionOk="0">
                    <a:moveTo>
                      <a:pt x="7834" y="1"/>
                    </a:moveTo>
                    <a:cubicBezTo>
                      <a:pt x="7795" y="1"/>
                      <a:pt x="7754" y="15"/>
                      <a:pt x="7716" y="43"/>
                    </a:cubicBezTo>
                    <a:cubicBezTo>
                      <a:pt x="7645" y="102"/>
                      <a:pt x="7645" y="209"/>
                      <a:pt x="7704" y="281"/>
                    </a:cubicBezTo>
                    <a:cubicBezTo>
                      <a:pt x="8585" y="1281"/>
                      <a:pt x="9062" y="2579"/>
                      <a:pt x="9014" y="3912"/>
                    </a:cubicBezTo>
                    <a:cubicBezTo>
                      <a:pt x="8966" y="5257"/>
                      <a:pt x="8431" y="6520"/>
                      <a:pt x="7478" y="7472"/>
                    </a:cubicBezTo>
                    <a:cubicBezTo>
                      <a:pt x="6526" y="8425"/>
                      <a:pt x="5263" y="8972"/>
                      <a:pt x="3918" y="9008"/>
                    </a:cubicBezTo>
                    <a:cubicBezTo>
                      <a:pt x="3870" y="9009"/>
                      <a:pt x="3823" y="9010"/>
                      <a:pt x="3775" y="9010"/>
                    </a:cubicBezTo>
                    <a:cubicBezTo>
                      <a:pt x="2492" y="9010"/>
                      <a:pt x="1251" y="8548"/>
                      <a:pt x="299" y="7698"/>
                    </a:cubicBezTo>
                    <a:cubicBezTo>
                      <a:pt x="259" y="7670"/>
                      <a:pt x="216" y="7655"/>
                      <a:pt x="175" y="7655"/>
                    </a:cubicBezTo>
                    <a:cubicBezTo>
                      <a:pt x="130" y="7655"/>
                      <a:pt x="86" y="7673"/>
                      <a:pt x="49" y="7710"/>
                    </a:cubicBezTo>
                    <a:cubicBezTo>
                      <a:pt x="1" y="7782"/>
                      <a:pt x="1" y="7889"/>
                      <a:pt x="72" y="7948"/>
                    </a:cubicBezTo>
                    <a:cubicBezTo>
                      <a:pt x="1096" y="8853"/>
                      <a:pt x="2394" y="9353"/>
                      <a:pt x="3763" y="9353"/>
                    </a:cubicBezTo>
                    <a:lnTo>
                      <a:pt x="3930" y="9353"/>
                    </a:lnTo>
                    <a:cubicBezTo>
                      <a:pt x="5359" y="9306"/>
                      <a:pt x="6692" y="8722"/>
                      <a:pt x="7704" y="7710"/>
                    </a:cubicBezTo>
                    <a:cubicBezTo>
                      <a:pt x="8716" y="6698"/>
                      <a:pt x="9300" y="5365"/>
                      <a:pt x="9347" y="3936"/>
                    </a:cubicBezTo>
                    <a:cubicBezTo>
                      <a:pt x="9383" y="2507"/>
                      <a:pt x="8895" y="1126"/>
                      <a:pt x="7954" y="66"/>
                    </a:cubicBezTo>
                    <a:cubicBezTo>
                      <a:pt x="7922" y="21"/>
                      <a:pt x="7879" y="1"/>
                      <a:pt x="78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54" name="Google Shape;10854;p67"/>
            <p:cNvGrpSpPr/>
            <p:nvPr/>
          </p:nvGrpSpPr>
          <p:grpSpPr>
            <a:xfrm>
              <a:off x="1952836" y="3680964"/>
              <a:ext cx="357720" cy="355148"/>
              <a:chOff x="1952836" y="3680964"/>
              <a:chExt cx="357720" cy="355148"/>
            </a:xfrm>
            <a:solidFill>
              <a:srgbClr val="000000"/>
            </a:solidFill>
          </p:grpSpPr>
          <p:sp>
            <p:nvSpPr>
              <p:cNvPr id="10855" name="Google Shape;10855;p67"/>
              <p:cNvSpPr/>
              <p:nvPr/>
            </p:nvSpPr>
            <p:spPr>
              <a:xfrm>
                <a:off x="2054166" y="3814144"/>
                <a:ext cx="38233" cy="49188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549" extrusionOk="0">
                    <a:moveTo>
                      <a:pt x="596" y="0"/>
                    </a:moveTo>
                    <a:cubicBezTo>
                      <a:pt x="275" y="0"/>
                      <a:pt x="1" y="274"/>
                      <a:pt x="1" y="596"/>
                    </a:cubicBezTo>
                    <a:lnTo>
                      <a:pt x="1" y="953"/>
                    </a:lnTo>
                    <a:cubicBezTo>
                      <a:pt x="1" y="1286"/>
                      <a:pt x="275" y="1548"/>
                      <a:pt x="596" y="1548"/>
                    </a:cubicBezTo>
                    <a:cubicBezTo>
                      <a:pt x="929" y="1548"/>
                      <a:pt x="1191" y="1286"/>
                      <a:pt x="1191" y="953"/>
                    </a:cubicBezTo>
                    <a:lnTo>
                      <a:pt x="1191" y="691"/>
                    </a:lnTo>
                    <a:cubicBezTo>
                      <a:pt x="1203" y="596"/>
                      <a:pt x="1120" y="524"/>
                      <a:pt x="1037" y="524"/>
                    </a:cubicBezTo>
                    <a:cubicBezTo>
                      <a:pt x="941" y="524"/>
                      <a:pt x="870" y="596"/>
                      <a:pt x="870" y="691"/>
                    </a:cubicBezTo>
                    <a:lnTo>
                      <a:pt x="870" y="953"/>
                    </a:lnTo>
                    <a:cubicBezTo>
                      <a:pt x="870" y="1108"/>
                      <a:pt x="751" y="1227"/>
                      <a:pt x="596" y="1227"/>
                    </a:cubicBezTo>
                    <a:cubicBezTo>
                      <a:pt x="453" y="1227"/>
                      <a:pt x="334" y="1108"/>
                      <a:pt x="334" y="953"/>
                    </a:cubicBezTo>
                    <a:lnTo>
                      <a:pt x="334" y="596"/>
                    </a:lnTo>
                    <a:cubicBezTo>
                      <a:pt x="334" y="453"/>
                      <a:pt x="453" y="334"/>
                      <a:pt x="596" y="334"/>
                    </a:cubicBezTo>
                    <a:cubicBezTo>
                      <a:pt x="691" y="334"/>
                      <a:pt x="763" y="262"/>
                      <a:pt x="763" y="167"/>
                    </a:cubicBezTo>
                    <a:cubicBezTo>
                      <a:pt x="763" y="84"/>
                      <a:pt x="691" y="0"/>
                      <a:pt x="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6" name="Google Shape;10856;p67"/>
              <p:cNvSpPr/>
              <p:nvPr/>
            </p:nvSpPr>
            <p:spPr>
              <a:xfrm>
                <a:off x="2170992" y="3814144"/>
                <a:ext cx="37852" cy="49188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549" extrusionOk="0">
                    <a:moveTo>
                      <a:pt x="596" y="0"/>
                    </a:moveTo>
                    <a:cubicBezTo>
                      <a:pt x="275" y="0"/>
                      <a:pt x="1" y="274"/>
                      <a:pt x="1" y="596"/>
                    </a:cubicBezTo>
                    <a:lnTo>
                      <a:pt x="1" y="953"/>
                    </a:lnTo>
                    <a:cubicBezTo>
                      <a:pt x="1" y="1286"/>
                      <a:pt x="275" y="1548"/>
                      <a:pt x="596" y="1548"/>
                    </a:cubicBezTo>
                    <a:cubicBezTo>
                      <a:pt x="929" y="1548"/>
                      <a:pt x="1191" y="1286"/>
                      <a:pt x="1191" y="953"/>
                    </a:cubicBezTo>
                    <a:lnTo>
                      <a:pt x="1191" y="691"/>
                    </a:lnTo>
                    <a:cubicBezTo>
                      <a:pt x="1191" y="596"/>
                      <a:pt x="1120" y="524"/>
                      <a:pt x="1037" y="524"/>
                    </a:cubicBezTo>
                    <a:cubicBezTo>
                      <a:pt x="941" y="524"/>
                      <a:pt x="870" y="596"/>
                      <a:pt x="870" y="691"/>
                    </a:cubicBezTo>
                    <a:lnTo>
                      <a:pt x="870" y="953"/>
                    </a:lnTo>
                    <a:cubicBezTo>
                      <a:pt x="870" y="1108"/>
                      <a:pt x="751" y="1227"/>
                      <a:pt x="596" y="1227"/>
                    </a:cubicBezTo>
                    <a:cubicBezTo>
                      <a:pt x="453" y="1227"/>
                      <a:pt x="334" y="1108"/>
                      <a:pt x="334" y="953"/>
                    </a:cubicBezTo>
                    <a:lnTo>
                      <a:pt x="334" y="596"/>
                    </a:lnTo>
                    <a:cubicBezTo>
                      <a:pt x="334" y="453"/>
                      <a:pt x="453" y="334"/>
                      <a:pt x="596" y="334"/>
                    </a:cubicBezTo>
                    <a:cubicBezTo>
                      <a:pt x="691" y="334"/>
                      <a:pt x="763" y="262"/>
                      <a:pt x="763" y="167"/>
                    </a:cubicBezTo>
                    <a:cubicBezTo>
                      <a:pt x="763" y="84"/>
                      <a:pt x="691" y="0"/>
                      <a:pt x="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7" name="Google Shape;10857;p67"/>
              <p:cNvSpPr/>
              <p:nvPr/>
            </p:nvSpPr>
            <p:spPr>
              <a:xfrm>
                <a:off x="2070043" y="3908647"/>
                <a:ext cx="122924" cy="3331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049" extrusionOk="0">
                    <a:moveTo>
                      <a:pt x="1930" y="1"/>
                    </a:moveTo>
                    <a:cubicBezTo>
                      <a:pt x="1191" y="1"/>
                      <a:pt x="489" y="287"/>
                      <a:pt x="60" y="763"/>
                    </a:cubicBezTo>
                    <a:cubicBezTo>
                      <a:pt x="1" y="822"/>
                      <a:pt x="1" y="930"/>
                      <a:pt x="72" y="1001"/>
                    </a:cubicBezTo>
                    <a:cubicBezTo>
                      <a:pt x="101" y="1029"/>
                      <a:pt x="140" y="1044"/>
                      <a:pt x="181" y="1044"/>
                    </a:cubicBezTo>
                    <a:cubicBezTo>
                      <a:pt x="226" y="1044"/>
                      <a:pt x="273" y="1026"/>
                      <a:pt x="310" y="989"/>
                    </a:cubicBezTo>
                    <a:cubicBezTo>
                      <a:pt x="679" y="584"/>
                      <a:pt x="1299" y="334"/>
                      <a:pt x="1953" y="334"/>
                    </a:cubicBezTo>
                    <a:cubicBezTo>
                      <a:pt x="2596" y="334"/>
                      <a:pt x="3215" y="572"/>
                      <a:pt x="3585" y="989"/>
                    </a:cubicBezTo>
                    <a:cubicBezTo>
                      <a:pt x="3620" y="1013"/>
                      <a:pt x="3656" y="1049"/>
                      <a:pt x="3704" y="1049"/>
                    </a:cubicBezTo>
                    <a:cubicBezTo>
                      <a:pt x="3751" y="1049"/>
                      <a:pt x="3775" y="1037"/>
                      <a:pt x="3811" y="1001"/>
                    </a:cubicBezTo>
                    <a:cubicBezTo>
                      <a:pt x="3870" y="930"/>
                      <a:pt x="3870" y="822"/>
                      <a:pt x="3811" y="763"/>
                    </a:cubicBezTo>
                    <a:cubicBezTo>
                      <a:pt x="3382" y="287"/>
                      <a:pt x="2680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8" name="Google Shape;10858;p67"/>
              <p:cNvSpPr/>
              <p:nvPr/>
            </p:nvSpPr>
            <p:spPr>
              <a:xfrm>
                <a:off x="1952836" y="3680964"/>
                <a:ext cx="298338" cy="296528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9338" extrusionOk="0">
                    <a:moveTo>
                      <a:pt x="5654" y="0"/>
                    </a:moveTo>
                    <a:cubicBezTo>
                      <a:pt x="5591" y="0"/>
                      <a:pt x="5528" y="1"/>
                      <a:pt x="5466" y="3"/>
                    </a:cubicBezTo>
                    <a:cubicBezTo>
                      <a:pt x="4037" y="51"/>
                      <a:pt x="2692" y="622"/>
                      <a:pt x="1680" y="1634"/>
                    </a:cubicBezTo>
                    <a:cubicBezTo>
                      <a:pt x="668" y="2646"/>
                      <a:pt x="84" y="3992"/>
                      <a:pt x="48" y="5421"/>
                    </a:cubicBezTo>
                    <a:cubicBezTo>
                      <a:pt x="1" y="6849"/>
                      <a:pt x="489" y="8219"/>
                      <a:pt x="1430" y="9278"/>
                    </a:cubicBezTo>
                    <a:cubicBezTo>
                      <a:pt x="1453" y="9302"/>
                      <a:pt x="1501" y="9338"/>
                      <a:pt x="1549" y="9338"/>
                    </a:cubicBezTo>
                    <a:cubicBezTo>
                      <a:pt x="1596" y="9338"/>
                      <a:pt x="1620" y="9314"/>
                      <a:pt x="1656" y="9290"/>
                    </a:cubicBezTo>
                    <a:cubicBezTo>
                      <a:pt x="1727" y="9231"/>
                      <a:pt x="1727" y="9123"/>
                      <a:pt x="1668" y="9052"/>
                    </a:cubicBezTo>
                    <a:cubicBezTo>
                      <a:pt x="787" y="8052"/>
                      <a:pt x="310" y="6754"/>
                      <a:pt x="358" y="5421"/>
                    </a:cubicBezTo>
                    <a:cubicBezTo>
                      <a:pt x="406" y="4075"/>
                      <a:pt x="941" y="2813"/>
                      <a:pt x="1894" y="1861"/>
                    </a:cubicBezTo>
                    <a:cubicBezTo>
                      <a:pt x="2846" y="908"/>
                      <a:pt x="4108" y="360"/>
                      <a:pt x="5442" y="325"/>
                    </a:cubicBezTo>
                    <a:cubicBezTo>
                      <a:pt x="5489" y="323"/>
                      <a:pt x="5536" y="323"/>
                      <a:pt x="5583" y="323"/>
                    </a:cubicBezTo>
                    <a:cubicBezTo>
                      <a:pt x="6878" y="323"/>
                      <a:pt x="8120" y="796"/>
                      <a:pt x="9073" y="1634"/>
                    </a:cubicBezTo>
                    <a:cubicBezTo>
                      <a:pt x="9113" y="1663"/>
                      <a:pt x="9156" y="1678"/>
                      <a:pt x="9196" y="1678"/>
                    </a:cubicBezTo>
                    <a:cubicBezTo>
                      <a:pt x="9239" y="1678"/>
                      <a:pt x="9280" y="1660"/>
                      <a:pt x="9312" y="1623"/>
                    </a:cubicBezTo>
                    <a:cubicBezTo>
                      <a:pt x="9395" y="1551"/>
                      <a:pt x="9395" y="1444"/>
                      <a:pt x="9312" y="1384"/>
                    </a:cubicBezTo>
                    <a:cubicBezTo>
                      <a:pt x="8288" y="486"/>
                      <a:pt x="6992" y="0"/>
                      <a:pt x="56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9" name="Google Shape;10859;p67"/>
              <p:cNvSpPr/>
              <p:nvPr/>
            </p:nvSpPr>
            <p:spPr>
              <a:xfrm>
                <a:off x="2012217" y="3739075"/>
                <a:ext cx="298338" cy="297036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9354" extrusionOk="0">
                    <a:moveTo>
                      <a:pt x="7840" y="1"/>
                    </a:moveTo>
                    <a:cubicBezTo>
                      <a:pt x="7800" y="1"/>
                      <a:pt x="7760" y="15"/>
                      <a:pt x="7727" y="43"/>
                    </a:cubicBezTo>
                    <a:cubicBezTo>
                      <a:pt x="7656" y="102"/>
                      <a:pt x="7656" y="209"/>
                      <a:pt x="7715" y="281"/>
                    </a:cubicBezTo>
                    <a:cubicBezTo>
                      <a:pt x="8585" y="1281"/>
                      <a:pt x="9073" y="2579"/>
                      <a:pt x="9025" y="3912"/>
                    </a:cubicBezTo>
                    <a:cubicBezTo>
                      <a:pt x="8977" y="5257"/>
                      <a:pt x="8442" y="6520"/>
                      <a:pt x="7489" y="7472"/>
                    </a:cubicBezTo>
                    <a:cubicBezTo>
                      <a:pt x="6537" y="8425"/>
                      <a:pt x="5275" y="8972"/>
                      <a:pt x="3929" y="9008"/>
                    </a:cubicBezTo>
                    <a:cubicBezTo>
                      <a:pt x="3881" y="9009"/>
                      <a:pt x="3834" y="9010"/>
                      <a:pt x="3786" y="9010"/>
                    </a:cubicBezTo>
                    <a:cubicBezTo>
                      <a:pt x="2503" y="9010"/>
                      <a:pt x="1262" y="8548"/>
                      <a:pt x="298" y="7698"/>
                    </a:cubicBezTo>
                    <a:cubicBezTo>
                      <a:pt x="264" y="7670"/>
                      <a:pt x="221" y="7655"/>
                      <a:pt x="180" y="7655"/>
                    </a:cubicBezTo>
                    <a:cubicBezTo>
                      <a:pt x="135" y="7655"/>
                      <a:pt x="91" y="7673"/>
                      <a:pt x="60" y="7710"/>
                    </a:cubicBezTo>
                    <a:cubicBezTo>
                      <a:pt x="0" y="7782"/>
                      <a:pt x="0" y="7889"/>
                      <a:pt x="83" y="7948"/>
                    </a:cubicBezTo>
                    <a:cubicBezTo>
                      <a:pt x="1107" y="8853"/>
                      <a:pt x="2405" y="9353"/>
                      <a:pt x="3774" y="9353"/>
                    </a:cubicBezTo>
                    <a:lnTo>
                      <a:pt x="3929" y="9353"/>
                    </a:lnTo>
                    <a:cubicBezTo>
                      <a:pt x="5358" y="9306"/>
                      <a:pt x="6703" y="8722"/>
                      <a:pt x="7715" y="7710"/>
                    </a:cubicBezTo>
                    <a:cubicBezTo>
                      <a:pt x="8727" y="6698"/>
                      <a:pt x="9311" y="5365"/>
                      <a:pt x="9347" y="3936"/>
                    </a:cubicBezTo>
                    <a:cubicBezTo>
                      <a:pt x="9394" y="2507"/>
                      <a:pt x="8906" y="1126"/>
                      <a:pt x="7965" y="66"/>
                    </a:cubicBezTo>
                    <a:cubicBezTo>
                      <a:pt x="7933" y="21"/>
                      <a:pt x="7887" y="1"/>
                      <a:pt x="78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60" name="Google Shape;10860;p67"/>
            <p:cNvGrpSpPr/>
            <p:nvPr/>
          </p:nvGrpSpPr>
          <p:grpSpPr>
            <a:xfrm>
              <a:off x="2496894" y="3680964"/>
              <a:ext cx="357720" cy="355148"/>
              <a:chOff x="2496894" y="3680964"/>
              <a:chExt cx="357720" cy="355148"/>
            </a:xfrm>
            <a:solidFill>
              <a:srgbClr val="000000"/>
            </a:solidFill>
          </p:grpSpPr>
          <p:sp>
            <p:nvSpPr>
              <p:cNvPr id="10861" name="Google Shape;10861;p67"/>
              <p:cNvSpPr/>
              <p:nvPr/>
            </p:nvSpPr>
            <p:spPr>
              <a:xfrm>
                <a:off x="2598224" y="3786549"/>
                <a:ext cx="37852" cy="59763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882" extrusionOk="0">
                    <a:moveTo>
                      <a:pt x="596" y="0"/>
                    </a:moveTo>
                    <a:cubicBezTo>
                      <a:pt x="275" y="0"/>
                      <a:pt x="1" y="262"/>
                      <a:pt x="1" y="595"/>
                    </a:cubicBezTo>
                    <a:lnTo>
                      <a:pt x="1" y="1286"/>
                    </a:lnTo>
                    <a:cubicBezTo>
                      <a:pt x="1" y="1619"/>
                      <a:pt x="275" y="1881"/>
                      <a:pt x="596" y="1881"/>
                    </a:cubicBezTo>
                    <a:cubicBezTo>
                      <a:pt x="929" y="1881"/>
                      <a:pt x="1191" y="1619"/>
                      <a:pt x="1191" y="1286"/>
                    </a:cubicBezTo>
                    <a:lnTo>
                      <a:pt x="1191" y="679"/>
                    </a:lnTo>
                    <a:cubicBezTo>
                      <a:pt x="1191" y="595"/>
                      <a:pt x="1120" y="512"/>
                      <a:pt x="1037" y="512"/>
                    </a:cubicBezTo>
                    <a:cubicBezTo>
                      <a:pt x="941" y="512"/>
                      <a:pt x="870" y="595"/>
                      <a:pt x="870" y="679"/>
                    </a:cubicBezTo>
                    <a:lnTo>
                      <a:pt x="870" y="1286"/>
                    </a:lnTo>
                    <a:cubicBezTo>
                      <a:pt x="870" y="1441"/>
                      <a:pt x="751" y="1560"/>
                      <a:pt x="596" y="1560"/>
                    </a:cubicBezTo>
                    <a:cubicBezTo>
                      <a:pt x="453" y="1560"/>
                      <a:pt x="334" y="1441"/>
                      <a:pt x="334" y="1286"/>
                    </a:cubicBezTo>
                    <a:lnTo>
                      <a:pt x="334" y="595"/>
                    </a:lnTo>
                    <a:cubicBezTo>
                      <a:pt x="334" y="441"/>
                      <a:pt x="453" y="322"/>
                      <a:pt x="596" y="322"/>
                    </a:cubicBezTo>
                    <a:cubicBezTo>
                      <a:pt x="691" y="322"/>
                      <a:pt x="763" y="250"/>
                      <a:pt x="763" y="155"/>
                    </a:cubicBezTo>
                    <a:cubicBezTo>
                      <a:pt x="763" y="72"/>
                      <a:pt x="691" y="0"/>
                      <a:pt x="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2" name="Google Shape;10862;p67"/>
              <p:cNvSpPr/>
              <p:nvPr/>
            </p:nvSpPr>
            <p:spPr>
              <a:xfrm>
                <a:off x="2715051" y="3786549"/>
                <a:ext cx="37852" cy="59763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882" extrusionOk="0">
                    <a:moveTo>
                      <a:pt x="596" y="0"/>
                    </a:moveTo>
                    <a:cubicBezTo>
                      <a:pt x="275" y="0"/>
                      <a:pt x="1" y="262"/>
                      <a:pt x="1" y="595"/>
                    </a:cubicBezTo>
                    <a:lnTo>
                      <a:pt x="1" y="1286"/>
                    </a:lnTo>
                    <a:cubicBezTo>
                      <a:pt x="1" y="1619"/>
                      <a:pt x="275" y="1881"/>
                      <a:pt x="596" y="1881"/>
                    </a:cubicBezTo>
                    <a:cubicBezTo>
                      <a:pt x="930" y="1881"/>
                      <a:pt x="1191" y="1619"/>
                      <a:pt x="1191" y="1286"/>
                    </a:cubicBezTo>
                    <a:lnTo>
                      <a:pt x="1191" y="679"/>
                    </a:lnTo>
                    <a:cubicBezTo>
                      <a:pt x="1191" y="595"/>
                      <a:pt x="1120" y="512"/>
                      <a:pt x="1025" y="512"/>
                    </a:cubicBezTo>
                    <a:cubicBezTo>
                      <a:pt x="941" y="512"/>
                      <a:pt x="870" y="595"/>
                      <a:pt x="870" y="679"/>
                    </a:cubicBezTo>
                    <a:lnTo>
                      <a:pt x="870" y="1286"/>
                    </a:lnTo>
                    <a:cubicBezTo>
                      <a:pt x="870" y="1441"/>
                      <a:pt x="751" y="1560"/>
                      <a:pt x="596" y="1560"/>
                    </a:cubicBezTo>
                    <a:cubicBezTo>
                      <a:pt x="453" y="1560"/>
                      <a:pt x="334" y="1441"/>
                      <a:pt x="334" y="1286"/>
                    </a:cubicBezTo>
                    <a:lnTo>
                      <a:pt x="334" y="595"/>
                    </a:lnTo>
                    <a:cubicBezTo>
                      <a:pt x="334" y="441"/>
                      <a:pt x="453" y="322"/>
                      <a:pt x="596" y="322"/>
                    </a:cubicBezTo>
                    <a:cubicBezTo>
                      <a:pt x="691" y="322"/>
                      <a:pt x="763" y="250"/>
                      <a:pt x="763" y="155"/>
                    </a:cubicBezTo>
                    <a:cubicBezTo>
                      <a:pt x="763" y="72"/>
                      <a:pt x="691" y="0"/>
                      <a:pt x="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3" name="Google Shape;10863;p67"/>
              <p:cNvSpPr/>
              <p:nvPr/>
            </p:nvSpPr>
            <p:spPr>
              <a:xfrm>
                <a:off x="2496894" y="3680964"/>
                <a:ext cx="297989" cy="296528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9338" extrusionOk="0">
                    <a:moveTo>
                      <a:pt x="5643" y="0"/>
                    </a:moveTo>
                    <a:cubicBezTo>
                      <a:pt x="5580" y="0"/>
                      <a:pt x="5517" y="1"/>
                      <a:pt x="5454" y="3"/>
                    </a:cubicBezTo>
                    <a:cubicBezTo>
                      <a:pt x="4025" y="51"/>
                      <a:pt x="2692" y="622"/>
                      <a:pt x="1680" y="1634"/>
                    </a:cubicBezTo>
                    <a:cubicBezTo>
                      <a:pt x="668" y="2646"/>
                      <a:pt x="84" y="3992"/>
                      <a:pt x="37" y="5421"/>
                    </a:cubicBezTo>
                    <a:cubicBezTo>
                      <a:pt x="1" y="6849"/>
                      <a:pt x="489" y="8219"/>
                      <a:pt x="1430" y="9278"/>
                    </a:cubicBezTo>
                    <a:cubicBezTo>
                      <a:pt x="1453" y="9302"/>
                      <a:pt x="1501" y="9338"/>
                      <a:pt x="1549" y="9338"/>
                    </a:cubicBezTo>
                    <a:cubicBezTo>
                      <a:pt x="1584" y="9338"/>
                      <a:pt x="1620" y="9314"/>
                      <a:pt x="1644" y="9290"/>
                    </a:cubicBezTo>
                    <a:cubicBezTo>
                      <a:pt x="1727" y="9231"/>
                      <a:pt x="1727" y="9123"/>
                      <a:pt x="1668" y="9052"/>
                    </a:cubicBezTo>
                    <a:cubicBezTo>
                      <a:pt x="787" y="8052"/>
                      <a:pt x="310" y="6754"/>
                      <a:pt x="358" y="5421"/>
                    </a:cubicBezTo>
                    <a:cubicBezTo>
                      <a:pt x="394" y="4075"/>
                      <a:pt x="930" y="2813"/>
                      <a:pt x="1882" y="1861"/>
                    </a:cubicBezTo>
                    <a:cubicBezTo>
                      <a:pt x="2835" y="908"/>
                      <a:pt x="4109" y="360"/>
                      <a:pt x="5442" y="325"/>
                    </a:cubicBezTo>
                    <a:cubicBezTo>
                      <a:pt x="5489" y="323"/>
                      <a:pt x="5536" y="323"/>
                      <a:pt x="5583" y="323"/>
                    </a:cubicBezTo>
                    <a:cubicBezTo>
                      <a:pt x="6877" y="323"/>
                      <a:pt x="8108" y="796"/>
                      <a:pt x="9073" y="1634"/>
                    </a:cubicBezTo>
                    <a:cubicBezTo>
                      <a:pt x="9108" y="1663"/>
                      <a:pt x="9150" y="1678"/>
                      <a:pt x="9191" y="1678"/>
                    </a:cubicBezTo>
                    <a:cubicBezTo>
                      <a:pt x="9236" y="1678"/>
                      <a:pt x="9280" y="1660"/>
                      <a:pt x="9312" y="1623"/>
                    </a:cubicBezTo>
                    <a:cubicBezTo>
                      <a:pt x="9383" y="1551"/>
                      <a:pt x="9383" y="1444"/>
                      <a:pt x="9312" y="1384"/>
                    </a:cubicBezTo>
                    <a:cubicBezTo>
                      <a:pt x="8288" y="486"/>
                      <a:pt x="6992" y="0"/>
                      <a:pt x="56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4" name="Google Shape;10864;p67"/>
              <p:cNvSpPr/>
              <p:nvPr/>
            </p:nvSpPr>
            <p:spPr>
              <a:xfrm>
                <a:off x="2555895" y="3739075"/>
                <a:ext cx="298719" cy="297036"/>
              </a:xfrm>
              <a:custGeom>
                <a:avLst/>
                <a:gdLst/>
                <a:ahLst/>
                <a:cxnLst/>
                <a:rect l="l" t="t" r="r" b="b"/>
                <a:pathLst>
                  <a:path w="9407" h="9354" extrusionOk="0">
                    <a:moveTo>
                      <a:pt x="7840" y="1"/>
                    </a:moveTo>
                    <a:cubicBezTo>
                      <a:pt x="7800" y="1"/>
                      <a:pt x="7760" y="15"/>
                      <a:pt x="7727" y="43"/>
                    </a:cubicBezTo>
                    <a:cubicBezTo>
                      <a:pt x="7644" y="102"/>
                      <a:pt x="7644" y="209"/>
                      <a:pt x="7704" y="281"/>
                    </a:cubicBezTo>
                    <a:cubicBezTo>
                      <a:pt x="8585" y="1281"/>
                      <a:pt x="9061" y="2579"/>
                      <a:pt x="9013" y="3912"/>
                    </a:cubicBezTo>
                    <a:cubicBezTo>
                      <a:pt x="8978" y="5257"/>
                      <a:pt x="8430" y="6520"/>
                      <a:pt x="7489" y="7472"/>
                    </a:cubicBezTo>
                    <a:cubicBezTo>
                      <a:pt x="6537" y="8425"/>
                      <a:pt x="5263" y="8972"/>
                      <a:pt x="3929" y="9008"/>
                    </a:cubicBezTo>
                    <a:cubicBezTo>
                      <a:pt x="3881" y="9009"/>
                      <a:pt x="3833" y="9010"/>
                      <a:pt x="3785" y="9010"/>
                    </a:cubicBezTo>
                    <a:cubicBezTo>
                      <a:pt x="2491" y="9010"/>
                      <a:pt x="1251" y="8548"/>
                      <a:pt x="298" y="7698"/>
                    </a:cubicBezTo>
                    <a:cubicBezTo>
                      <a:pt x="264" y="7670"/>
                      <a:pt x="222" y="7655"/>
                      <a:pt x="180" y="7655"/>
                    </a:cubicBezTo>
                    <a:cubicBezTo>
                      <a:pt x="135" y="7655"/>
                      <a:pt x="91" y="7673"/>
                      <a:pt x="60" y="7710"/>
                    </a:cubicBezTo>
                    <a:cubicBezTo>
                      <a:pt x="0" y="7782"/>
                      <a:pt x="0" y="7889"/>
                      <a:pt x="72" y="7948"/>
                    </a:cubicBezTo>
                    <a:cubicBezTo>
                      <a:pt x="1096" y="8853"/>
                      <a:pt x="2393" y="9353"/>
                      <a:pt x="3763" y="9353"/>
                    </a:cubicBezTo>
                    <a:lnTo>
                      <a:pt x="3929" y="9353"/>
                    </a:lnTo>
                    <a:cubicBezTo>
                      <a:pt x="5358" y="9306"/>
                      <a:pt x="6692" y="8722"/>
                      <a:pt x="7704" y="7710"/>
                    </a:cubicBezTo>
                    <a:cubicBezTo>
                      <a:pt x="8716" y="6698"/>
                      <a:pt x="9299" y="5365"/>
                      <a:pt x="9347" y="3936"/>
                    </a:cubicBezTo>
                    <a:cubicBezTo>
                      <a:pt x="9406" y="2507"/>
                      <a:pt x="8894" y="1126"/>
                      <a:pt x="7966" y="66"/>
                    </a:cubicBezTo>
                    <a:cubicBezTo>
                      <a:pt x="7933" y="21"/>
                      <a:pt x="7887" y="1"/>
                      <a:pt x="78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5" name="Google Shape;10865;p67"/>
              <p:cNvSpPr/>
              <p:nvPr/>
            </p:nvSpPr>
            <p:spPr>
              <a:xfrm>
                <a:off x="2569867" y="3875336"/>
                <a:ext cx="211393" cy="99139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3122" extrusionOk="0">
                    <a:moveTo>
                      <a:pt x="5692" y="478"/>
                    </a:moveTo>
                    <a:lnTo>
                      <a:pt x="5692" y="478"/>
                    </a:lnTo>
                    <a:cubicBezTo>
                      <a:pt x="5644" y="562"/>
                      <a:pt x="5597" y="657"/>
                      <a:pt x="5537" y="728"/>
                    </a:cubicBezTo>
                    <a:cubicBezTo>
                      <a:pt x="5466" y="859"/>
                      <a:pt x="5311" y="931"/>
                      <a:pt x="5156" y="966"/>
                    </a:cubicBezTo>
                    <a:cubicBezTo>
                      <a:pt x="4537" y="1038"/>
                      <a:pt x="3918" y="1074"/>
                      <a:pt x="3323" y="1074"/>
                    </a:cubicBezTo>
                    <a:cubicBezTo>
                      <a:pt x="2715" y="1074"/>
                      <a:pt x="2096" y="1038"/>
                      <a:pt x="1489" y="966"/>
                    </a:cubicBezTo>
                    <a:cubicBezTo>
                      <a:pt x="1334" y="955"/>
                      <a:pt x="1191" y="859"/>
                      <a:pt x="1108" y="740"/>
                    </a:cubicBezTo>
                    <a:cubicBezTo>
                      <a:pt x="1049" y="657"/>
                      <a:pt x="1001" y="574"/>
                      <a:pt x="953" y="490"/>
                    </a:cubicBezTo>
                    <a:lnTo>
                      <a:pt x="953" y="490"/>
                    </a:lnTo>
                    <a:cubicBezTo>
                      <a:pt x="1727" y="609"/>
                      <a:pt x="2525" y="681"/>
                      <a:pt x="3323" y="681"/>
                    </a:cubicBezTo>
                    <a:cubicBezTo>
                      <a:pt x="4120" y="681"/>
                      <a:pt x="4918" y="609"/>
                      <a:pt x="5692" y="478"/>
                    </a:cubicBezTo>
                    <a:close/>
                    <a:moveTo>
                      <a:pt x="6347" y="324"/>
                    </a:moveTo>
                    <a:cubicBezTo>
                      <a:pt x="6311" y="335"/>
                      <a:pt x="6311" y="335"/>
                      <a:pt x="6311" y="359"/>
                    </a:cubicBezTo>
                    <a:cubicBezTo>
                      <a:pt x="6121" y="1050"/>
                      <a:pt x="5716" y="1681"/>
                      <a:pt x="5180" y="2121"/>
                    </a:cubicBezTo>
                    <a:cubicBezTo>
                      <a:pt x="4644" y="2574"/>
                      <a:pt x="3989" y="2812"/>
                      <a:pt x="3323" y="2812"/>
                    </a:cubicBezTo>
                    <a:cubicBezTo>
                      <a:pt x="2656" y="2812"/>
                      <a:pt x="2001" y="2574"/>
                      <a:pt x="1465" y="2121"/>
                    </a:cubicBezTo>
                    <a:cubicBezTo>
                      <a:pt x="941" y="1693"/>
                      <a:pt x="537" y="1050"/>
                      <a:pt x="334" y="359"/>
                    </a:cubicBezTo>
                    <a:lnTo>
                      <a:pt x="334" y="335"/>
                    </a:lnTo>
                    <a:cubicBezTo>
                      <a:pt x="406" y="359"/>
                      <a:pt x="477" y="371"/>
                      <a:pt x="572" y="395"/>
                    </a:cubicBezTo>
                    <a:cubicBezTo>
                      <a:pt x="644" y="574"/>
                      <a:pt x="739" y="752"/>
                      <a:pt x="834" y="907"/>
                    </a:cubicBezTo>
                    <a:cubicBezTo>
                      <a:pt x="965" y="1109"/>
                      <a:pt x="1203" y="1264"/>
                      <a:pt x="1465" y="1276"/>
                    </a:cubicBezTo>
                    <a:cubicBezTo>
                      <a:pt x="2084" y="1347"/>
                      <a:pt x="2715" y="1383"/>
                      <a:pt x="3335" y="1383"/>
                    </a:cubicBezTo>
                    <a:cubicBezTo>
                      <a:pt x="3954" y="1383"/>
                      <a:pt x="4585" y="1347"/>
                      <a:pt x="5216" y="1276"/>
                    </a:cubicBezTo>
                    <a:cubicBezTo>
                      <a:pt x="5466" y="1240"/>
                      <a:pt x="5704" y="1109"/>
                      <a:pt x="5835" y="883"/>
                    </a:cubicBezTo>
                    <a:cubicBezTo>
                      <a:pt x="5942" y="728"/>
                      <a:pt x="6037" y="562"/>
                      <a:pt x="6109" y="383"/>
                    </a:cubicBezTo>
                    <a:cubicBezTo>
                      <a:pt x="6180" y="371"/>
                      <a:pt x="6252" y="347"/>
                      <a:pt x="6347" y="324"/>
                    </a:cubicBezTo>
                    <a:close/>
                    <a:moveTo>
                      <a:pt x="334" y="0"/>
                    </a:moveTo>
                    <a:cubicBezTo>
                      <a:pt x="256" y="0"/>
                      <a:pt x="181" y="36"/>
                      <a:pt x="120" y="97"/>
                    </a:cubicBezTo>
                    <a:cubicBezTo>
                      <a:pt x="37" y="193"/>
                      <a:pt x="1" y="324"/>
                      <a:pt x="37" y="443"/>
                    </a:cubicBezTo>
                    <a:cubicBezTo>
                      <a:pt x="251" y="1217"/>
                      <a:pt x="668" y="1883"/>
                      <a:pt x="1263" y="2360"/>
                    </a:cubicBezTo>
                    <a:cubicBezTo>
                      <a:pt x="1858" y="2871"/>
                      <a:pt x="2596" y="3122"/>
                      <a:pt x="3335" y="3122"/>
                    </a:cubicBezTo>
                    <a:cubicBezTo>
                      <a:pt x="4097" y="3122"/>
                      <a:pt x="4811" y="2860"/>
                      <a:pt x="5406" y="2360"/>
                    </a:cubicBezTo>
                    <a:cubicBezTo>
                      <a:pt x="5990" y="1871"/>
                      <a:pt x="6418" y="1205"/>
                      <a:pt x="6645" y="443"/>
                    </a:cubicBezTo>
                    <a:cubicBezTo>
                      <a:pt x="6656" y="324"/>
                      <a:pt x="6633" y="193"/>
                      <a:pt x="6549" y="97"/>
                    </a:cubicBezTo>
                    <a:cubicBezTo>
                      <a:pt x="6495" y="43"/>
                      <a:pt x="6412" y="2"/>
                      <a:pt x="6328" y="2"/>
                    </a:cubicBezTo>
                    <a:cubicBezTo>
                      <a:pt x="6302" y="2"/>
                      <a:pt x="6277" y="6"/>
                      <a:pt x="6252" y="14"/>
                    </a:cubicBezTo>
                    <a:cubicBezTo>
                      <a:pt x="5323" y="240"/>
                      <a:pt x="4335" y="359"/>
                      <a:pt x="3335" y="359"/>
                    </a:cubicBezTo>
                    <a:cubicBezTo>
                      <a:pt x="2334" y="359"/>
                      <a:pt x="1346" y="240"/>
                      <a:pt x="418" y="14"/>
                    </a:cubicBezTo>
                    <a:cubicBezTo>
                      <a:pt x="390" y="5"/>
                      <a:pt x="362" y="0"/>
                      <a:pt x="3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66" name="Google Shape;10866;p67"/>
            <p:cNvGrpSpPr/>
            <p:nvPr/>
          </p:nvGrpSpPr>
          <p:grpSpPr>
            <a:xfrm>
              <a:off x="3040984" y="3681059"/>
              <a:ext cx="356164" cy="355815"/>
              <a:chOff x="3040984" y="3681059"/>
              <a:chExt cx="356164" cy="355815"/>
            </a:xfrm>
            <a:solidFill>
              <a:srgbClr val="000000"/>
            </a:solidFill>
          </p:grpSpPr>
          <p:sp>
            <p:nvSpPr>
              <p:cNvPr id="10867" name="Google Shape;10867;p67"/>
              <p:cNvSpPr/>
              <p:nvPr/>
            </p:nvSpPr>
            <p:spPr>
              <a:xfrm>
                <a:off x="3040984" y="3681059"/>
                <a:ext cx="356164" cy="355815"/>
              </a:xfrm>
              <a:custGeom>
                <a:avLst/>
                <a:gdLst/>
                <a:ahLst/>
                <a:cxnLst/>
                <a:rect l="l" t="t" r="r" b="b"/>
                <a:pathLst>
                  <a:path w="11216" h="11205" extrusionOk="0">
                    <a:moveTo>
                      <a:pt x="5620" y="0"/>
                    </a:moveTo>
                    <a:cubicBezTo>
                      <a:pt x="4274" y="0"/>
                      <a:pt x="2965" y="488"/>
                      <a:pt x="1953" y="1369"/>
                    </a:cubicBezTo>
                    <a:cubicBezTo>
                      <a:pt x="1881" y="1429"/>
                      <a:pt x="1881" y="1536"/>
                      <a:pt x="1941" y="1608"/>
                    </a:cubicBezTo>
                    <a:cubicBezTo>
                      <a:pt x="1972" y="1645"/>
                      <a:pt x="2016" y="1663"/>
                      <a:pt x="2061" y="1663"/>
                    </a:cubicBezTo>
                    <a:cubicBezTo>
                      <a:pt x="2103" y="1663"/>
                      <a:pt x="2145" y="1648"/>
                      <a:pt x="2179" y="1620"/>
                    </a:cubicBezTo>
                    <a:cubicBezTo>
                      <a:pt x="3131" y="786"/>
                      <a:pt x="4358" y="346"/>
                      <a:pt x="5620" y="346"/>
                    </a:cubicBezTo>
                    <a:cubicBezTo>
                      <a:pt x="7013" y="346"/>
                      <a:pt x="8346" y="893"/>
                      <a:pt x="9335" y="1893"/>
                    </a:cubicBezTo>
                    <a:cubicBezTo>
                      <a:pt x="10335" y="2882"/>
                      <a:pt x="10882" y="4215"/>
                      <a:pt x="10882" y="5608"/>
                    </a:cubicBezTo>
                    <a:cubicBezTo>
                      <a:pt x="10882" y="7013"/>
                      <a:pt x="10335" y="8335"/>
                      <a:pt x="9335" y="9335"/>
                    </a:cubicBezTo>
                    <a:cubicBezTo>
                      <a:pt x="8346" y="10323"/>
                      <a:pt x="7013" y="10883"/>
                      <a:pt x="5620" y="10883"/>
                    </a:cubicBezTo>
                    <a:cubicBezTo>
                      <a:pt x="4215" y="10883"/>
                      <a:pt x="2893" y="10323"/>
                      <a:pt x="1893" y="9335"/>
                    </a:cubicBezTo>
                    <a:cubicBezTo>
                      <a:pt x="893" y="8335"/>
                      <a:pt x="345" y="7013"/>
                      <a:pt x="345" y="5608"/>
                    </a:cubicBezTo>
                    <a:cubicBezTo>
                      <a:pt x="345" y="4298"/>
                      <a:pt x="822" y="3048"/>
                      <a:pt x="1703" y="2084"/>
                    </a:cubicBezTo>
                    <a:cubicBezTo>
                      <a:pt x="1762" y="2012"/>
                      <a:pt x="1762" y="1905"/>
                      <a:pt x="1691" y="1846"/>
                    </a:cubicBezTo>
                    <a:cubicBezTo>
                      <a:pt x="1657" y="1817"/>
                      <a:pt x="1614" y="1802"/>
                      <a:pt x="1573" y="1802"/>
                    </a:cubicBezTo>
                    <a:cubicBezTo>
                      <a:pt x="1528" y="1802"/>
                      <a:pt x="1484" y="1820"/>
                      <a:pt x="1453" y="1858"/>
                    </a:cubicBezTo>
                    <a:cubicBezTo>
                      <a:pt x="512" y="2882"/>
                      <a:pt x="0" y="4227"/>
                      <a:pt x="0" y="5608"/>
                    </a:cubicBezTo>
                    <a:cubicBezTo>
                      <a:pt x="0" y="7096"/>
                      <a:pt x="583" y="8513"/>
                      <a:pt x="1643" y="9573"/>
                    </a:cubicBezTo>
                    <a:cubicBezTo>
                      <a:pt x="2703" y="10621"/>
                      <a:pt x="4096" y="11204"/>
                      <a:pt x="5608" y="11204"/>
                    </a:cubicBezTo>
                    <a:cubicBezTo>
                      <a:pt x="7108" y="11204"/>
                      <a:pt x="8501" y="10621"/>
                      <a:pt x="9561" y="9573"/>
                    </a:cubicBezTo>
                    <a:cubicBezTo>
                      <a:pt x="10620" y="8513"/>
                      <a:pt x="11204" y="7108"/>
                      <a:pt x="11204" y="5608"/>
                    </a:cubicBezTo>
                    <a:cubicBezTo>
                      <a:pt x="11216" y="4096"/>
                      <a:pt x="10632" y="2691"/>
                      <a:pt x="9573" y="1631"/>
                    </a:cubicBezTo>
                    <a:cubicBezTo>
                      <a:pt x="8525" y="572"/>
                      <a:pt x="7120" y="0"/>
                      <a:pt x="56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8" name="Google Shape;10868;p67"/>
              <p:cNvSpPr/>
              <p:nvPr/>
            </p:nvSpPr>
            <p:spPr>
              <a:xfrm>
                <a:off x="3183120" y="3921508"/>
                <a:ext cx="59414" cy="59382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0" extrusionOk="0">
                    <a:moveTo>
                      <a:pt x="929" y="334"/>
                    </a:moveTo>
                    <a:cubicBezTo>
                      <a:pt x="1263" y="334"/>
                      <a:pt x="1549" y="608"/>
                      <a:pt x="1549" y="941"/>
                    </a:cubicBezTo>
                    <a:cubicBezTo>
                      <a:pt x="1549" y="1263"/>
                      <a:pt x="1263" y="1548"/>
                      <a:pt x="929" y="1548"/>
                    </a:cubicBezTo>
                    <a:cubicBezTo>
                      <a:pt x="608" y="1548"/>
                      <a:pt x="334" y="1287"/>
                      <a:pt x="334" y="941"/>
                    </a:cubicBezTo>
                    <a:cubicBezTo>
                      <a:pt x="334" y="596"/>
                      <a:pt x="608" y="334"/>
                      <a:pt x="929" y="334"/>
                    </a:cubicBezTo>
                    <a:close/>
                    <a:moveTo>
                      <a:pt x="929" y="1"/>
                    </a:moveTo>
                    <a:cubicBezTo>
                      <a:pt x="429" y="1"/>
                      <a:pt x="1" y="417"/>
                      <a:pt x="1" y="941"/>
                    </a:cubicBezTo>
                    <a:cubicBezTo>
                      <a:pt x="1" y="1453"/>
                      <a:pt x="417" y="1870"/>
                      <a:pt x="929" y="1870"/>
                    </a:cubicBezTo>
                    <a:cubicBezTo>
                      <a:pt x="1191" y="1870"/>
                      <a:pt x="1430" y="1775"/>
                      <a:pt x="1608" y="1596"/>
                    </a:cubicBezTo>
                    <a:cubicBezTo>
                      <a:pt x="1787" y="1417"/>
                      <a:pt x="1870" y="1179"/>
                      <a:pt x="1870" y="941"/>
                    </a:cubicBezTo>
                    <a:cubicBezTo>
                      <a:pt x="1870" y="679"/>
                      <a:pt x="1763" y="453"/>
                      <a:pt x="1584" y="263"/>
                    </a:cubicBezTo>
                    <a:cubicBezTo>
                      <a:pt x="1406" y="108"/>
                      <a:pt x="1191" y="1"/>
                      <a:pt x="9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9" name="Google Shape;10869;p67"/>
              <p:cNvSpPr/>
              <p:nvPr/>
            </p:nvSpPr>
            <p:spPr>
              <a:xfrm>
                <a:off x="3149110" y="3735868"/>
                <a:ext cx="141056" cy="174716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5502" extrusionOk="0">
                    <a:moveTo>
                      <a:pt x="2143" y="1"/>
                    </a:moveTo>
                    <a:cubicBezTo>
                      <a:pt x="1322" y="1"/>
                      <a:pt x="810" y="286"/>
                      <a:pt x="536" y="501"/>
                    </a:cubicBezTo>
                    <a:cubicBezTo>
                      <a:pt x="191" y="786"/>
                      <a:pt x="0" y="1156"/>
                      <a:pt x="0" y="1513"/>
                    </a:cubicBezTo>
                    <a:cubicBezTo>
                      <a:pt x="0" y="1739"/>
                      <a:pt x="84" y="1941"/>
                      <a:pt x="262" y="2084"/>
                    </a:cubicBezTo>
                    <a:cubicBezTo>
                      <a:pt x="393" y="2203"/>
                      <a:pt x="596" y="2263"/>
                      <a:pt x="774" y="2263"/>
                    </a:cubicBezTo>
                    <a:cubicBezTo>
                      <a:pt x="1084" y="2263"/>
                      <a:pt x="1227" y="2049"/>
                      <a:pt x="1334" y="1894"/>
                    </a:cubicBezTo>
                    <a:cubicBezTo>
                      <a:pt x="1465" y="1679"/>
                      <a:pt x="1596" y="1489"/>
                      <a:pt x="2108" y="1489"/>
                    </a:cubicBezTo>
                    <a:cubicBezTo>
                      <a:pt x="2286" y="1489"/>
                      <a:pt x="2858" y="1525"/>
                      <a:pt x="2858" y="2001"/>
                    </a:cubicBezTo>
                    <a:cubicBezTo>
                      <a:pt x="2858" y="2358"/>
                      <a:pt x="2512" y="2632"/>
                      <a:pt x="2227" y="2858"/>
                    </a:cubicBezTo>
                    <a:cubicBezTo>
                      <a:pt x="2155" y="2918"/>
                      <a:pt x="2072" y="2965"/>
                      <a:pt x="2024" y="3025"/>
                    </a:cubicBezTo>
                    <a:cubicBezTo>
                      <a:pt x="1679" y="3323"/>
                      <a:pt x="1286" y="3763"/>
                      <a:pt x="1286" y="4668"/>
                    </a:cubicBezTo>
                    <a:cubicBezTo>
                      <a:pt x="1286" y="5180"/>
                      <a:pt x="1405" y="5501"/>
                      <a:pt x="2000" y="5501"/>
                    </a:cubicBezTo>
                    <a:cubicBezTo>
                      <a:pt x="2274" y="5501"/>
                      <a:pt x="2465" y="5442"/>
                      <a:pt x="2596" y="5323"/>
                    </a:cubicBezTo>
                    <a:cubicBezTo>
                      <a:pt x="2703" y="5216"/>
                      <a:pt x="2762" y="5085"/>
                      <a:pt x="2762" y="4918"/>
                    </a:cubicBezTo>
                    <a:cubicBezTo>
                      <a:pt x="2762" y="4430"/>
                      <a:pt x="2762" y="4192"/>
                      <a:pt x="3263" y="3787"/>
                    </a:cubicBezTo>
                    <a:lnTo>
                      <a:pt x="3286" y="3787"/>
                    </a:lnTo>
                    <a:cubicBezTo>
                      <a:pt x="3298" y="3775"/>
                      <a:pt x="3322" y="3763"/>
                      <a:pt x="3358" y="3727"/>
                    </a:cubicBezTo>
                    <a:cubicBezTo>
                      <a:pt x="3429" y="3680"/>
                      <a:pt x="3453" y="3573"/>
                      <a:pt x="3393" y="3489"/>
                    </a:cubicBezTo>
                    <a:cubicBezTo>
                      <a:pt x="3360" y="3449"/>
                      <a:pt x="3311" y="3427"/>
                      <a:pt x="3261" y="3427"/>
                    </a:cubicBezTo>
                    <a:cubicBezTo>
                      <a:pt x="3224" y="3427"/>
                      <a:pt x="3186" y="3440"/>
                      <a:pt x="3155" y="3465"/>
                    </a:cubicBezTo>
                    <a:cubicBezTo>
                      <a:pt x="3120" y="3477"/>
                      <a:pt x="3108" y="3513"/>
                      <a:pt x="3072" y="3525"/>
                    </a:cubicBezTo>
                    <a:lnTo>
                      <a:pt x="3060" y="3525"/>
                    </a:lnTo>
                    <a:cubicBezTo>
                      <a:pt x="2465" y="3989"/>
                      <a:pt x="2429" y="4346"/>
                      <a:pt x="2429" y="4906"/>
                    </a:cubicBezTo>
                    <a:cubicBezTo>
                      <a:pt x="2429" y="4977"/>
                      <a:pt x="2429" y="5156"/>
                      <a:pt x="2000" y="5156"/>
                    </a:cubicBezTo>
                    <a:cubicBezTo>
                      <a:pt x="1798" y="5156"/>
                      <a:pt x="1739" y="5120"/>
                      <a:pt x="1703" y="5085"/>
                    </a:cubicBezTo>
                    <a:cubicBezTo>
                      <a:pt x="1643" y="5025"/>
                      <a:pt x="1619" y="4882"/>
                      <a:pt x="1619" y="4656"/>
                    </a:cubicBezTo>
                    <a:cubicBezTo>
                      <a:pt x="1619" y="3882"/>
                      <a:pt x="1929" y="3513"/>
                      <a:pt x="2227" y="3251"/>
                    </a:cubicBezTo>
                    <a:cubicBezTo>
                      <a:pt x="2286" y="3215"/>
                      <a:pt x="2346" y="3156"/>
                      <a:pt x="2417" y="3108"/>
                    </a:cubicBezTo>
                    <a:cubicBezTo>
                      <a:pt x="2762" y="2858"/>
                      <a:pt x="3179" y="2525"/>
                      <a:pt x="3179" y="1989"/>
                    </a:cubicBezTo>
                    <a:cubicBezTo>
                      <a:pt x="3179" y="1465"/>
                      <a:pt x="2762" y="1144"/>
                      <a:pt x="2108" y="1144"/>
                    </a:cubicBezTo>
                    <a:cubicBezTo>
                      <a:pt x="1417" y="1144"/>
                      <a:pt x="1215" y="1453"/>
                      <a:pt x="1048" y="1691"/>
                    </a:cubicBezTo>
                    <a:cubicBezTo>
                      <a:pt x="941" y="1858"/>
                      <a:pt x="881" y="1918"/>
                      <a:pt x="750" y="1918"/>
                    </a:cubicBezTo>
                    <a:cubicBezTo>
                      <a:pt x="572" y="1918"/>
                      <a:pt x="322" y="1810"/>
                      <a:pt x="322" y="1513"/>
                    </a:cubicBezTo>
                    <a:cubicBezTo>
                      <a:pt x="322" y="1322"/>
                      <a:pt x="429" y="1025"/>
                      <a:pt x="738" y="775"/>
                    </a:cubicBezTo>
                    <a:cubicBezTo>
                      <a:pt x="977" y="572"/>
                      <a:pt x="1405" y="334"/>
                      <a:pt x="2131" y="334"/>
                    </a:cubicBezTo>
                    <a:cubicBezTo>
                      <a:pt x="3298" y="334"/>
                      <a:pt x="4120" y="953"/>
                      <a:pt x="4120" y="1822"/>
                    </a:cubicBezTo>
                    <a:cubicBezTo>
                      <a:pt x="4120" y="2227"/>
                      <a:pt x="3941" y="2644"/>
                      <a:pt x="3596" y="3037"/>
                    </a:cubicBezTo>
                    <a:cubicBezTo>
                      <a:pt x="3524" y="3096"/>
                      <a:pt x="3536" y="3203"/>
                      <a:pt x="3596" y="3263"/>
                    </a:cubicBezTo>
                    <a:cubicBezTo>
                      <a:pt x="3629" y="3290"/>
                      <a:pt x="3669" y="3305"/>
                      <a:pt x="3709" y="3305"/>
                    </a:cubicBezTo>
                    <a:cubicBezTo>
                      <a:pt x="3755" y="3305"/>
                      <a:pt x="3802" y="3284"/>
                      <a:pt x="3834" y="3239"/>
                    </a:cubicBezTo>
                    <a:cubicBezTo>
                      <a:pt x="4239" y="2787"/>
                      <a:pt x="4441" y="2310"/>
                      <a:pt x="4441" y="1810"/>
                    </a:cubicBezTo>
                    <a:cubicBezTo>
                      <a:pt x="4441" y="1287"/>
                      <a:pt x="4203" y="834"/>
                      <a:pt x="3786" y="501"/>
                    </a:cubicBezTo>
                    <a:cubicBezTo>
                      <a:pt x="3370" y="179"/>
                      <a:pt x="2798" y="1"/>
                      <a:pt x="21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70" name="Google Shape;10870;p67"/>
            <p:cNvGrpSpPr/>
            <p:nvPr/>
          </p:nvGrpSpPr>
          <p:grpSpPr>
            <a:xfrm>
              <a:off x="3584280" y="3699191"/>
              <a:ext cx="358069" cy="317995"/>
              <a:chOff x="3584280" y="3699191"/>
              <a:chExt cx="358069" cy="317995"/>
            </a:xfrm>
            <a:solidFill>
              <a:srgbClr val="000000"/>
            </a:solidFill>
          </p:grpSpPr>
          <p:sp>
            <p:nvSpPr>
              <p:cNvPr id="10871" name="Google Shape;10871;p67"/>
              <p:cNvSpPr/>
              <p:nvPr/>
            </p:nvSpPr>
            <p:spPr>
              <a:xfrm>
                <a:off x="3584280" y="3699191"/>
                <a:ext cx="358069" cy="317995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10014" extrusionOk="0">
                    <a:moveTo>
                      <a:pt x="5644" y="1"/>
                    </a:moveTo>
                    <a:cubicBezTo>
                      <a:pt x="5203" y="1"/>
                      <a:pt x="4810" y="227"/>
                      <a:pt x="4596" y="620"/>
                    </a:cubicBezTo>
                    <a:lnTo>
                      <a:pt x="822" y="7168"/>
                    </a:lnTo>
                    <a:cubicBezTo>
                      <a:pt x="774" y="7240"/>
                      <a:pt x="798" y="7347"/>
                      <a:pt x="881" y="7395"/>
                    </a:cubicBezTo>
                    <a:cubicBezTo>
                      <a:pt x="903" y="7406"/>
                      <a:pt x="929" y="7411"/>
                      <a:pt x="955" y="7411"/>
                    </a:cubicBezTo>
                    <a:cubicBezTo>
                      <a:pt x="1012" y="7411"/>
                      <a:pt x="1071" y="7384"/>
                      <a:pt x="1096" y="7335"/>
                    </a:cubicBezTo>
                    <a:lnTo>
                      <a:pt x="4882" y="787"/>
                    </a:lnTo>
                    <a:cubicBezTo>
                      <a:pt x="5049" y="513"/>
                      <a:pt x="5322" y="346"/>
                      <a:pt x="5644" y="346"/>
                    </a:cubicBezTo>
                    <a:cubicBezTo>
                      <a:pt x="5953" y="346"/>
                      <a:pt x="6239" y="513"/>
                      <a:pt x="6394" y="787"/>
                    </a:cubicBezTo>
                    <a:lnTo>
                      <a:pt x="10775" y="8359"/>
                    </a:lnTo>
                    <a:cubicBezTo>
                      <a:pt x="10942" y="8621"/>
                      <a:pt x="10942" y="8954"/>
                      <a:pt x="10775" y="9240"/>
                    </a:cubicBezTo>
                    <a:cubicBezTo>
                      <a:pt x="10609" y="9502"/>
                      <a:pt x="10323" y="9669"/>
                      <a:pt x="10013" y="9669"/>
                    </a:cubicBezTo>
                    <a:lnTo>
                      <a:pt x="1262" y="9669"/>
                    </a:lnTo>
                    <a:cubicBezTo>
                      <a:pt x="953" y="9669"/>
                      <a:pt x="667" y="9502"/>
                      <a:pt x="500" y="9240"/>
                    </a:cubicBezTo>
                    <a:cubicBezTo>
                      <a:pt x="346" y="8966"/>
                      <a:pt x="346" y="8645"/>
                      <a:pt x="500" y="8359"/>
                    </a:cubicBezTo>
                    <a:lnTo>
                      <a:pt x="774" y="7895"/>
                    </a:lnTo>
                    <a:cubicBezTo>
                      <a:pt x="822" y="7823"/>
                      <a:pt x="786" y="7716"/>
                      <a:pt x="715" y="7668"/>
                    </a:cubicBezTo>
                    <a:cubicBezTo>
                      <a:pt x="693" y="7657"/>
                      <a:pt x="667" y="7652"/>
                      <a:pt x="641" y="7652"/>
                    </a:cubicBezTo>
                    <a:cubicBezTo>
                      <a:pt x="583" y="7652"/>
                      <a:pt x="521" y="7679"/>
                      <a:pt x="488" y="7728"/>
                    </a:cubicBezTo>
                    <a:lnTo>
                      <a:pt x="227" y="8192"/>
                    </a:lnTo>
                    <a:cubicBezTo>
                      <a:pt x="0" y="8561"/>
                      <a:pt x="0" y="9026"/>
                      <a:pt x="227" y="9395"/>
                    </a:cubicBezTo>
                    <a:cubicBezTo>
                      <a:pt x="441" y="9776"/>
                      <a:pt x="834" y="10014"/>
                      <a:pt x="1262" y="10014"/>
                    </a:cubicBezTo>
                    <a:lnTo>
                      <a:pt x="10013" y="10014"/>
                    </a:lnTo>
                    <a:cubicBezTo>
                      <a:pt x="10442" y="10014"/>
                      <a:pt x="10847" y="9788"/>
                      <a:pt x="11061" y="9395"/>
                    </a:cubicBezTo>
                    <a:cubicBezTo>
                      <a:pt x="11276" y="9026"/>
                      <a:pt x="11276" y="8585"/>
                      <a:pt x="11061" y="8192"/>
                    </a:cubicBezTo>
                    <a:lnTo>
                      <a:pt x="6680" y="620"/>
                    </a:lnTo>
                    <a:cubicBezTo>
                      <a:pt x="6453" y="251"/>
                      <a:pt x="6072" y="1"/>
                      <a:pt x="56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2" name="Google Shape;10872;p67"/>
              <p:cNvSpPr/>
              <p:nvPr/>
            </p:nvSpPr>
            <p:spPr>
              <a:xfrm>
                <a:off x="3613400" y="3727167"/>
                <a:ext cx="299831" cy="261661"/>
              </a:xfrm>
              <a:custGeom>
                <a:avLst/>
                <a:gdLst/>
                <a:ahLst/>
                <a:cxnLst/>
                <a:rect l="l" t="t" r="r" b="b"/>
                <a:pathLst>
                  <a:path w="9442" h="8240" extrusionOk="0">
                    <a:moveTo>
                      <a:pt x="4727" y="358"/>
                    </a:moveTo>
                    <a:lnTo>
                      <a:pt x="9085" y="7907"/>
                    </a:lnTo>
                    <a:lnTo>
                      <a:pt x="381" y="7907"/>
                    </a:lnTo>
                    <a:lnTo>
                      <a:pt x="4727" y="358"/>
                    </a:lnTo>
                    <a:close/>
                    <a:moveTo>
                      <a:pt x="4727" y="1"/>
                    </a:moveTo>
                    <a:cubicBezTo>
                      <a:pt x="4608" y="1"/>
                      <a:pt x="4501" y="60"/>
                      <a:pt x="4441" y="168"/>
                    </a:cubicBezTo>
                    <a:lnTo>
                      <a:pt x="60" y="7740"/>
                    </a:lnTo>
                    <a:cubicBezTo>
                      <a:pt x="0" y="7847"/>
                      <a:pt x="0" y="7966"/>
                      <a:pt x="60" y="8073"/>
                    </a:cubicBezTo>
                    <a:cubicBezTo>
                      <a:pt x="119" y="8192"/>
                      <a:pt x="226" y="8240"/>
                      <a:pt x="345" y="8240"/>
                    </a:cubicBezTo>
                    <a:lnTo>
                      <a:pt x="9096" y="8240"/>
                    </a:lnTo>
                    <a:cubicBezTo>
                      <a:pt x="9216" y="8240"/>
                      <a:pt x="9323" y="8180"/>
                      <a:pt x="9382" y="8073"/>
                    </a:cubicBezTo>
                    <a:cubicBezTo>
                      <a:pt x="9442" y="7966"/>
                      <a:pt x="9442" y="7847"/>
                      <a:pt x="9382" y="7740"/>
                    </a:cubicBezTo>
                    <a:lnTo>
                      <a:pt x="5001" y="168"/>
                    </a:lnTo>
                    <a:cubicBezTo>
                      <a:pt x="4941" y="60"/>
                      <a:pt x="4846" y="1"/>
                      <a:pt x="4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3" name="Google Shape;10873;p67"/>
              <p:cNvSpPr/>
              <p:nvPr/>
            </p:nvSpPr>
            <p:spPr>
              <a:xfrm>
                <a:off x="3735879" y="3910171"/>
                <a:ext cx="54873" cy="5484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727" extrusionOk="0">
                    <a:moveTo>
                      <a:pt x="870" y="322"/>
                    </a:moveTo>
                    <a:cubicBezTo>
                      <a:pt x="1168" y="322"/>
                      <a:pt x="1406" y="572"/>
                      <a:pt x="1406" y="870"/>
                    </a:cubicBezTo>
                    <a:cubicBezTo>
                      <a:pt x="1406" y="1167"/>
                      <a:pt x="1168" y="1405"/>
                      <a:pt x="870" y="1405"/>
                    </a:cubicBezTo>
                    <a:cubicBezTo>
                      <a:pt x="572" y="1405"/>
                      <a:pt x="334" y="1167"/>
                      <a:pt x="334" y="870"/>
                    </a:cubicBezTo>
                    <a:cubicBezTo>
                      <a:pt x="334" y="572"/>
                      <a:pt x="572" y="322"/>
                      <a:pt x="870" y="322"/>
                    </a:cubicBezTo>
                    <a:close/>
                    <a:moveTo>
                      <a:pt x="870" y="0"/>
                    </a:moveTo>
                    <a:cubicBezTo>
                      <a:pt x="394" y="0"/>
                      <a:pt x="1" y="393"/>
                      <a:pt x="1" y="870"/>
                    </a:cubicBezTo>
                    <a:cubicBezTo>
                      <a:pt x="1" y="1346"/>
                      <a:pt x="394" y="1727"/>
                      <a:pt x="870" y="1727"/>
                    </a:cubicBezTo>
                    <a:cubicBezTo>
                      <a:pt x="1346" y="1727"/>
                      <a:pt x="1727" y="1334"/>
                      <a:pt x="1727" y="870"/>
                    </a:cubicBezTo>
                    <a:cubicBezTo>
                      <a:pt x="1727" y="393"/>
                      <a:pt x="1346" y="0"/>
                      <a:pt x="8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4" name="Google Shape;10874;p67"/>
              <p:cNvSpPr/>
              <p:nvPr/>
            </p:nvSpPr>
            <p:spPr>
              <a:xfrm>
                <a:off x="3738896" y="3788422"/>
                <a:ext cx="49188" cy="114604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3609" extrusionOk="0">
                    <a:moveTo>
                      <a:pt x="572" y="1"/>
                    </a:moveTo>
                    <a:cubicBezTo>
                      <a:pt x="263" y="1"/>
                      <a:pt x="1" y="251"/>
                      <a:pt x="1" y="572"/>
                    </a:cubicBezTo>
                    <a:lnTo>
                      <a:pt x="1" y="3037"/>
                    </a:lnTo>
                    <a:cubicBezTo>
                      <a:pt x="1" y="3346"/>
                      <a:pt x="263" y="3608"/>
                      <a:pt x="572" y="3608"/>
                    </a:cubicBezTo>
                    <a:lnTo>
                      <a:pt x="965" y="3608"/>
                    </a:lnTo>
                    <a:cubicBezTo>
                      <a:pt x="1275" y="3608"/>
                      <a:pt x="1549" y="3358"/>
                      <a:pt x="1549" y="3037"/>
                    </a:cubicBezTo>
                    <a:lnTo>
                      <a:pt x="1549" y="1560"/>
                    </a:lnTo>
                    <a:cubicBezTo>
                      <a:pt x="1549" y="1465"/>
                      <a:pt x="1465" y="1394"/>
                      <a:pt x="1382" y="1394"/>
                    </a:cubicBezTo>
                    <a:cubicBezTo>
                      <a:pt x="1287" y="1394"/>
                      <a:pt x="1215" y="1465"/>
                      <a:pt x="1215" y="1560"/>
                    </a:cubicBezTo>
                    <a:lnTo>
                      <a:pt x="1215" y="3037"/>
                    </a:lnTo>
                    <a:cubicBezTo>
                      <a:pt x="1215" y="3168"/>
                      <a:pt x="1108" y="3275"/>
                      <a:pt x="977" y="3275"/>
                    </a:cubicBezTo>
                    <a:lnTo>
                      <a:pt x="584" y="3275"/>
                    </a:lnTo>
                    <a:cubicBezTo>
                      <a:pt x="453" y="3275"/>
                      <a:pt x="346" y="3168"/>
                      <a:pt x="346" y="3037"/>
                    </a:cubicBezTo>
                    <a:lnTo>
                      <a:pt x="346" y="572"/>
                    </a:lnTo>
                    <a:cubicBezTo>
                      <a:pt x="346" y="441"/>
                      <a:pt x="453" y="334"/>
                      <a:pt x="584" y="334"/>
                    </a:cubicBezTo>
                    <a:lnTo>
                      <a:pt x="977" y="334"/>
                    </a:lnTo>
                    <a:cubicBezTo>
                      <a:pt x="1108" y="334"/>
                      <a:pt x="1215" y="441"/>
                      <a:pt x="1215" y="572"/>
                    </a:cubicBezTo>
                    <a:lnTo>
                      <a:pt x="1215" y="906"/>
                    </a:lnTo>
                    <a:cubicBezTo>
                      <a:pt x="1215" y="989"/>
                      <a:pt x="1287" y="1072"/>
                      <a:pt x="1382" y="1072"/>
                    </a:cubicBezTo>
                    <a:cubicBezTo>
                      <a:pt x="1465" y="1072"/>
                      <a:pt x="1549" y="989"/>
                      <a:pt x="1549" y="906"/>
                    </a:cubicBezTo>
                    <a:lnTo>
                      <a:pt x="1549" y="572"/>
                    </a:lnTo>
                    <a:cubicBezTo>
                      <a:pt x="1549" y="263"/>
                      <a:pt x="1287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75" name="Google Shape;10875;p67"/>
            <p:cNvGrpSpPr/>
            <p:nvPr/>
          </p:nvGrpSpPr>
          <p:grpSpPr>
            <a:xfrm>
              <a:off x="4129482" y="3681059"/>
              <a:ext cx="355402" cy="354291"/>
              <a:chOff x="4129482" y="3681059"/>
              <a:chExt cx="355402" cy="354291"/>
            </a:xfrm>
            <a:solidFill>
              <a:srgbClr val="000000"/>
            </a:solidFill>
          </p:grpSpPr>
          <p:sp>
            <p:nvSpPr>
              <p:cNvPr id="10876" name="Google Shape;10876;p67"/>
              <p:cNvSpPr/>
              <p:nvPr/>
            </p:nvSpPr>
            <p:spPr>
              <a:xfrm>
                <a:off x="4313979" y="3719578"/>
                <a:ext cx="133117" cy="225016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7086" extrusionOk="0">
                    <a:moveTo>
                      <a:pt x="173" y="0"/>
                    </a:moveTo>
                    <a:cubicBezTo>
                      <a:pt x="96" y="0"/>
                      <a:pt x="23" y="68"/>
                      <a:pt x="12" y="156"/>
                    </a:cubicBezTo>
                    <a:cubicBezTo>
                      <a:pt x="0" y="240"/>
                      <a:pt x="72" y="323"/>
                      <a:pt x="167" y="335"/>
                    </a:cubicBezTo>
                    <a:cubicBezTo>
                      <a:pt x="1167" y="418"/>
                      <a:pt x="2108" y="883"/>
                      <a:pt x="2798" y="1633"/>
                    </a:cubicBezTo>
                    <a:cubicBezTo>
                      <a:pt x="3501" y="2383"/>
                      <a:pt x="3870" y="3359"/>
                      <a:pt x="3870" y="4383"/>
                    </a:cubicBezTo>
                    <a:cubicBezTo>
                      <a:pt x="3870" y="5217"/>
                      <a:pt x="3620" y="6002"/>
                      <a:pt x="3156" y="6693"/>
                    </a:cubicBezTo>
                    <a:lnTo>
                      <a:pt x="893" y="4407"/>
                    </a:lnTo>
                    <a:cubicBezTo>
                      <a:pt x="864" y="4377"/>
                      <a:pt x="822" y="4362"/>
                      <a:pt x="779" y="4362"/>
                    </a:cubicBezTo>
                    <a:cubicBezTo>
                      <a:pt x="736" y="4362"/>
                      <a:pt x="691" y="4377"/>
                      <a:pt x="655" y="4407"/>
                    </a:cubicBezTo>
                    <a:cubicBezTo>
                      <a:pt x="596" y="4467"/>
                      <a:pt x="596" y="4574"/>
                      <a:pt x="655" y="4645"/>
                    </a:cubicBezTo>
                    <a:lnTo>
                      <a:pt x="3048" y="7050"/>
                    </a:lnTo>
                    <a:cubicBezTo>
                      <a:pt x="3084" y="7074"/>
                      <a:pt x="3120" y="7086"/>
                      <a:pt x="3167" y="7086"/>
                    </a:cubicBezTo>
                    <a:lnTo>
                      <a:pt x="3179" y="7086"/>
                    </a:lnTo>
                    <a:cubicBezTo>
                      <a:pt x="3227" y="7086"/>
                      <a:pt x="3275" y="7062"/>
                      <a:pt x="3298" y="7026"/>
                    </a:cubicBezTo>
                    <a:cubicBezTo>
                      <a:pt x="3882" y="6252"/>
                      <a:pt x="4191" y="5348"/>
                      <a:pt x="4191" y="4383"/>
                    </a:cubicBezTo>
                    <a:cubicBezTo>
                      <a:pt x="4191" y="3276"/>
                      <a:pt x="3775" y="2228"/>
                      <a:pt x="3036" y="1407"/>
                    </a:cubicBezTo>
                    <a:cubicBezTo>
                      <a:pt x="2286" y="597"/>
                      <a:pt x="1274" y="97"/>
                      <a:pt x="191" y="2"/>
                    </a:cubicBezTo>
                    <a:cubicBezTo>
                      <a:pt x="185" y="1"/>
                      <a:pt x="179" y="0"/>
                      <a:pt x="1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7" name="Google Shape;10877;p67"/>
              <p:cNvSpPr/>
              <p:nvPr/>
            </p:nvSpPr>
            <p:spPr>
              <a:xfrm>
                <a:off x="4220968" y="3719197"/>
                <a:ext cx="106284" cy="132387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4169" extrusionOk="0">
                    <a:moveTo>
                      <a:pt x="2340" y="1"/>
                    </a:moveTo>
                    <a:cubicBezTo>
                      <a:pt x="2334" y="1"/>
                      <a:pt x="2328" y="1"/>
                      <a:pt x="2322" y="2"/>
                    </a:cubicBezTo>
                    <a:cubicBezTo>
                      <a:pt x="1501" y="73"/>
                      <a:pt x="715" y="371"/>
                      <a:pt x="60" y="883"/>
                    </a:cubicBezTo>
                    <a:cubicBezTo>
                      <a:pt x="12" y="907"/>
                      <a:pt x="0" y="954"/>
                      <a:pt x="0" y="1002"/>
                    </a:cubicBezTo>
                    <a:cubicBezTo>
                      <a:pt x="0" y="1038"/>
                      <a:pt x="12" y="1085"/>
                      <a:pt x="36" y="1133"/>
                    </a:cubicBezTo>
                    <a:lnTo>
                      <a:pt x="3048" y="4121"/>
                    </a:lnTo>
                    <a:cubicBezTo>
                      <a:pt x="3072" y="4157"/>
                      <a:pt x="3120" y="4169"/>
                      <a:pt x="3167" y="4169"/>
                    </a:cubicBezTo>
                    <a:cubicBezTo>
                      <a:pt x="3203" y="4169"/>
                      <a:pt x="3251" y="4157"/>
                      <a:pt x="3287" y="4121"/>
                    </a:cubicBezTo>
                    <a:cubicBezTo>
                      <a:pt x="3346" y="4062"/>
                      <a:pt x="3346" y="3955"/>
                      <a:pt x="3287" y="3883"/>
                    </a:cubicBezTo>
                    <a:lnTo>
                      <a:pt x="429" y="1026"/>
                    </a:lnTo>
                    <a:cubicBezTo>
                      <a:pt x="1001" y="645"/>
                      <a:pt x="1655" y="383"/>
                      <a:pt x="2358" y="323"/>
                    </a:cubicBezTo>
                    <a:cubicBezTo>
                      <a:pt x="2363" y="324"/>
                      <a:pt x="2367" y="324"/>
                      <a:pt x="2372" y="324"/>
                    </a:cubicBezTo>
                    <a:cubicBezTo>
                      <a:pt x="2449" y="324"/>
                      <a:pt x="2512" y="235"/>
                      <a:pt x="2501" y="157"/>
                    </a:cubicBezTo>
                    <a:cubicBezTo>
                      <a:pt x="2479" y="68"/>
                      <a:pt x="2416" y="1"/>
                      <a:pt x="23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8" name="Google Shape;10878;p67"/>
              <p:cNvSpPr/>
              <p:nvPr/>
            </p:nvSpPr>
            <p:spPr>
              <a:xfrm>
                <a:off x="4167270" y="3772545"/>
                <a:ext cx="226127" cy="225746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7109" extrusionOk="0">
                    <a:moveTo>
                      <a:pt x="1037" y="405"/>
                    </a:moveTo>
                    <a:lnTo>
                      <a:pt x="6704" y="6061"/>
                    </a:lnTo>
                    <a:cubicBezTo>
                      <a:pt x="6013" y="6537"/>
                      <a:pt x="5228" y="6775"/>
                      <a:pt x="4406" y="6775"/>
                    </a:cubicBezTo>
                    <a:cubicBezTo>
                      <a:pt x="2168" y="6775"/>
                      <a:pt x="334" y="4942"/>
                      <a:pt x="334" y="2703"/>
                    </a:cubicBezTo>
                    <a:cubicBezTo>
                      <a:pt x="334" y="1882"/>
                      <a:pt x="572" y="1096"/>
                      <a:pt x="1037" y="405"/>
                    </a:cubicBezTo>
                    <a:close/>
                    <a:moveTo>
                      <a:pt x="1001" y="1"/>
                    </a:moveTo>
                    <a:cubicBezTo>
                      <a:pt x="953" y="1"/>
                      <a:pt x="918" y="36"/>
                      <a:pt x="882" y="60"/>
                    </a:cubicBezTo>
                    <a:cubicBezTo>
                      <a:pt x="298" y="822"/>
                      <a:pt x="1" y="1739"/>
                      <a:pt x="1" y="2703"/>
                    </a:cubicBezTo>
                    <a:cubicBezTo>
                      <a:pt x="1" y="5120"/>
                      <a:pt x="1989" y="7109"/>
                      <a:pt x="4406" y="7109"/>
                    </a:cubicBezTo>
                    <a:cubicBezTo>
                      <a:pt x="5382" y="7109"/>
                      <a:pt x="6287" y="6811"/>
                      <a:pt x="7061" y="6228"/>
                    </a:cubicBezTo>
                    <a:cubicBezTo>
                      <a:pt x="7109" y="6192"/>
                      <a:pt x="7121" y="6156"/>
                      <a:pt x="7121" y="6108"/>
                    </a:cubicBezTo>
                    <a:cubicBezTo>
                      <a:pt x="7121" y="6061"/>
                      <a:pt x="7109" y="6013"/>
                      <a:pt x="7073" y="5978"/>
                    </a:cubicBezTo>
                    <a:lnTo>
                      <a:pt x="1132" y="36"/>
                    </a:lnTo>
                    <a:cubicBezTo>
                      <a:pt x="1096" y="24"/>
                      <a:pt x="1048" y="1"/>
                      <a:pt x="10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9" name="Google Shape;10879;p67"/>
              <p:cNvSpPr/>
              <p:nvPr/>
            </p:nvSpPr>
            <p:spPr>
              <a:xfrm>
                <a:off x="4129482" y="3681059"/>
                <a:ext cx="355402" cy="354291"/>
              </a:xfrm>
              <a:custGeom>
                <a:avLst/>
                <a:gdLst/>
                <a:ahLst/>
                <a:cxnLst/>
                <a:rect l="l" t="t" r="r" b="b"/>
                <a:pathLst>
                  <a:path w="11192" h="11157" extrusionOk="0">
                    <a:moveTo>
                      <a:pt x="5596" y="0"/>
                    </a:moveTo>
                    <a:cubicBezTo>
                      <a:pt x="4096" y="0"/>
                      <a:pt x="2703" y="572"/>
                      <a:pt x="1643" y="1631"/>
                    </a:cubicBezTo>
                    <a:cubicBezTo>
                      <a:pt x="584" y="2691"/>
                      <a:pt x="0" y="4096"/>
                      <a:pt x="0" y="5584"/>
                    </a:cubicBezTo>
                    <a:cubicBezTo>
                      <a:pt x="0" y="7013"/>
                      <a:pt x="536" y="8358"/>
                      <a:pt x="1512" y="9406"/>
                    </a:cubicBezTo>
                    <a:cubicBezTo>
                      <a:pt x="2477" y="10430"/>
                      <a:pt x="3786" y="11061"/>
                      <a:pt x="5191" y="11156"/>
                    </a:cubicBezTo>
                    <a:cubicBezTo>
                      <a:pt x="5286" y="11156"/>
                      <a:pt x="5358" y="11097"/>
                      <a:pt x="5382" y="11014"/>
                    </a:cubicBezTo>
                    <a:cubicBezTo>
                      <a:pt x="5382" y="10918"/>
                      <a:pt x="5322" y="10847"/>
                      <a:pt x="5227" y="10835"/>
                    </a:cubicBezTo>
                    <a:cubicBezTo>
                      <a:pt x="3905" y="10740"/>
                      <a:pt x="2667" y="10144"/>
                      <a:pt x="1762" y="9180"/>
                    </a:cubicBezTo>
                    <a:cubicBezTo>
                      <a:pt x="834" y="8192"/>
                      <a:pt x="333" y="6930"/>
                      <a:pt x="333" y="5572"/>
                    </a:cubicBezTo>
                    <a:cubicBezTo>
                      <a:pt x="333" y="4179"/>
                      <a:pt x="881" y="2858"/>
                      <a:pt x="1881" y="1858"/>
                    </a:cubicBezTo>
                    <a:cubicBezTo>
                      <a:pt x="2881" y="858"/>
                      <a:pt x="4203" y="310"/>
                      <a:pt x="5596" y="310"/>
                    </a:cubicBezTo>
                    <a:cubicBezTo>
                      <a:pt x="7001" y="310"/>
                      <a:pt x="8323" y="858"/>
                      <a:pt x="9323" y="1858"/>
                    </a:cubicBezTo>
                    <a:cubicBezTo>
                      <a:pt x="10323" y="2858"/>
                      <a:pt x="10871" y="4179"/>
                      <a:pt x="10871" y="5572"/>
                    </a:cubicBezTo>
                    <a:cubicBezTo>
                      <a:pt x="10871" y="6918"/>
                      <a:pt x="10359" y="8192"/>
                      <a:pt x="9442" y="9180"/>
                    </a:cubicBezTo>
                    <a:cubicBezTo>
                      <a:pt x="8525" y="10144"/>
                      <a:pt x="7299" y="10740"/>
                      <a:pt x="5977" y="10835"/>
                    </a:cubicBezTo>
                    <a:cubicBezTo>
                      <a:pt x="5882" y="10835"/>
                      <a:pt x="5810" y="10918"/>
                      <a:pt x="5822" y="11014"/>
                    </a:cubicBezTo>
                    <a:cubicBezTo>
                      <a:pt x="5822" y="11097"/>
                      <a:pt x="5894" y="11156"/>
                      <a:pt x="5989" y="11156"/>
                    </a:cubicBezTo>
                    <a:lnTo>
                      <a:pt x="6001" y="11156"/>
                    </a:lnTo>
                    <a:cubicBezTo>
                      <a:pt x="7418" y="11061"/>
                      <a:pt x="8727" y="10442"/>
                      <a:pt x="9692" y="9406"/>
                    </a:cubicBezTo>
                    <a:cubicBezTo>
                      <a:pt x="10656" y="8358"/>
                      <a:pt x="11192" y="7013"/>
                      <a:pt x="11192" y="5584"/>
                    </a:cubicBezTo>
                    <a:cubicBezTo>
                      <a:pt x="11192" y="4096"/>
                      <a:pt x="10597" y="2691"/>
                      <a:pt x="9561" y="1631"/>
                    </a:cubicBezTo>
                    <a:cubicBezTo>
                      <a:pt x="8501" y="572"/>
                      <a:pt x="7108" y="0"/>
                      <a:pt x="55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80" name="Google Shape;10880;p67"/>
            <p:cNvGrpSpPr/>
            <p:nvPr/>
          </p:nvGrpSpPr>
          <p:grpSpPr>
            <a:xfrm>
              <a:off x="4673540" y="3680297"/>
              <a:ext cx="355434" cy="355815"/>
              <a:chOff x="4673540" y="3680297"/>
              <a:chExt cx="355434" cy="355815"/>
            </a:xfrm>
            <a:solidFill>
              <a:srgbClr val="000000"/>
            </a:solidFill>
          </p:grpSpPr>
          <p:sp>
            <p:nvSpPr>
              <p:cNvPr id="10881" name="Google Shape;10881;p67"/>
              <p:cNvSpPr/>
              <p:nvPr/>
            </p:nvSpPr>
            <p:spPr>
              <a:xfrm>
                <a:off x="4673540" y="3680297"/>
                <a:ext cx="355434" cy="355815"/>
              </a:xfrm>
              <a:custGeom>
                <a:avLst/>
                <a:gdLst/>
                <a:ahLst/>
                <a:cxnLst/>
                <a:rect l="l" t="t" r="r" b="b"/>
                <a:pathLst>
                  <a:path w="11193" h="11205" extrusionOk="0">
                    <a:moveTo>
                      <a:pt x="2012" y="0"/>
                    </a:moveTo>
                    <a:cubicBezTo>
                      <a:pt x="905" y="0"/>
                      <a:pt x="0" y="893"/>
                      <a:pt x="0" y="2013"/>
                    </a:cubicBezTo>
                    <a:lnTo>
                      <a:pt x="0" y="9192"/>
                    </a:lnTo>
                    <a:cubicBezTo>
                      <a:pt x="0" y="10287"/>
                      <a:pt x="893" y="11204"/>
                      <a:pt x="2012" y="11204"/>
                    </a:cubicBezTo>
                    <a:lnTo>
                      <a:pt x="9180" y="11204"/>
                    </a:lnTo>
                    <a:cubicBezTo>
                      <a:pt x="10287" y="11204"/>
                      <a:pt x="11192" y="10311"/>
                      <a:pt x="11192" y="9192"/>
                    </a:cubicBezTo>
                    <a:lnTo>
                      <a:pt x="11192" y="2013"/>
                    </a:lnTo>
                    <a:cubicBezTo>
                      <a:pt x="11180" y="917"/>
                      <a:pt x="10287" y="0"/>
                      <a:pt x="9180" y="0"/>
                    </a:cubicBezTo>
                    <a:lnTo>
                      <a:pt x="8085" y="0"/>
                    </a:lnTo>
                    <a:cubicBezTo>
                      <a:pt x="7989" y="0"/>
                      <a:pt x="7918" y="84"/>
                      <a:pt x="7918" y="167"/>
                    </a:cubicBezTo>
                    <a:cubicBezTo>
                      <a:pt x="7918" y="262"/>
                      <a:pt x="7989" y="334"/>
                      <a:pt x="8085" y="334"/>
                    </a:cubicBezTo>
                    <a:lnTo>
                      <a:pt x="9180" y="334"/>
                    </a:lnTo>
                    <a:cubicBezTo>
                      <a:pt x="10109" y="334"/>
                      <a:pt x="10847" y="1084"/>
                      <a:pt x="10847" y="2001"/>
                    </a:cubicBezTo>
                    <a:lnTo>
                      <a:pt x="10847" y="9180"/>
                    </a:lnTo>
                    <a:cubicBezTo>
                      <a:pt x="10847" y="10097"/>
                      <a:pt x="10109" y="10847"/>
                      <a:pt x="9180" y="10847"/>
                    </a:cubicBezTo>
                    <a:lnTo>
                      <a:pt x="2012" y="10847"/>
                    </a:lnTo>
                    <a:cubicBezTo>
                      <a:pt x="1084" y="10847"/>
                      <a:pt x="345" y="10097"/>
                      <a:pt x="345" y="9180"/>
                    </a:cubicBezTo>
                    <a:lnTo>
                      <a:pt x="345" y="2001"/>
                    </a:lnTo>
                    <a:cubicBezTo>
                      <a:pt x="345" y="1084"/>
                      <a:pt x="1084" y="334"/>
                      <a:pt x="2012" y="334"/>
                    </a:cubicBezTo>
                    <a:lnTo>
                      <a:pt x="7418" y="334"/>
                    </a:lnTo>
                    <a:cubicBezTo>
                      <a:pt x="7501" y="334"/>
                      <a:pt x="7573" y="262"/>
                      <a:pt x="7573" y="167"/>
                    </a:cubicBezTo>
                    <a:cubicBezTo>
                      <a:pt x="7573" y="84"/>
                      <a:pt x="7501" y="0"/>
                      <a:pt x="7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2" name="Google Shape;10882;p67"/>
              <p:cNvSpPr/>
              <p:nvPr/>
            </p:nvSpPr>
            <p:spPr>
              <a:xfrm>
                <a:off x="4805864" y="3736630"/>
                <a:ext cx="93042" cy="92661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918" extrusionOk="0">
                    <a:moveTo>
                      <a:pt x="1477" y="334"/>
                    </a:moveTo>
                    <a:cubicBezTo>
                      <a:pt x="2096" y="334"/>
                      <a:pt x="2608" y="834"/>
                      <a:pt x="2608" y="1465"/>
                    </a:cubicBezTo>
                    <a:cubicBezTo>
                      <a:pt x="2608" y="2084"/>
                      <a:pt x="2096" y="2596"/>
                      <a:pt x="1477" y="2596"/>
                    </a:cubicBezTo>
                    <a:cubicBezTo>
                      <a:pt x="846" y="2596"/>
                      <a:pt x="346" y="2084"/>
                      <a:pt x="346" y="1465"/>
                    </a:cubicBezTo>
                    <a:cubicBezTo>
                      <a:pt x="346" y="834"/>
                      <a:pt x="846" y="334"/>
                      <a:pt x="1477" y="334"/>
                    </a:cubicBezTo>
                    <a:close/>
                    <a:moveTo>
                      <a:pt x="1477" y="0"/>
                    </a:moveTo>
                    <a:cubicBezTo>
                      <a:pt x="667" y="0"/>
                      <a:pt x="12" y="655"/>
                      <a:pt x="12" y="1465"/>
                    </a:cubicBezTo>
                    <a:cubicBezTo>
                      <a:pt x="0" y="2263"/>
                      <a:pt x="655" y="2918"/>
                      <a:pt x="1477" y="2918"/>
                    </a:cubicBezTo>
                    <a:cubicBezTo>
                      <a:pt x="2274" y="2918"/>
                      <a:pt x="2929" y="2263"/>
                      <a:pt x="2929" y="1465"/>
                    </a:cubicBezTo>
                    <a:cubicBezTo>
                      <a:pt x="2929" y="655"/>
                      <a:pt x="2274" y="0"/>
                      <a:pt x="14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3" name="Google Shape;10883;p67"/>
              <p:cNvSpPr/>
              <p:nvPr/>
            </p:nvSpPr>
            <p:spPr>
              <a:xfrm>
                <a:off x="4779380" y="3841358"/>
                <a:ext cx="143723" cy="138801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4371" extrusionOk="0">
                    <a:moveTo>
                      <a:pt x="477" y="1"/>
                    </a:moveTo>
                    <a:cubicBezTo>
                      <a:pt x="215" y="1"/>
                      <a:pt x="1" y="203"/>
                      <a:pt x="1" y="477"/>
                    </a:cubicBezTo>
                    <a:lnTo>
                      <a:pt x="1" y="893"/>
                    </a:lnTo>
                    <a:cubicBezTo>
                      <a:pt x="1" y="1155"/>
                      <a:pt x="203" y="1370"/>
                      <a:pt x="477" y="1370"/>
                    </a:cubicBezTo>
                    <a:lnTo>
                      <a:pt x="763" y="1370"/>
                    </a:lnTo>
                    <a:cubicBezTo>
                      <a:pt x="834" y="1370"/>
                      <a:pt x="906" y="1429"/>
                      <a:pt x="906" y="1513"/>
                    </a:cubicBezTo>
                    <a:lnTo>
                      <a:pt x="906" y="2858"/>
                    </a:lnTo>
                    <a:cubicBezTo>
                      <a:pt x="906" y="2929"/>
                      <a:pt x="846" y="3001"/>
                      <a:pt x="763" y="3001"/>
                    </a:cubicBezTo>
                    <a:lnTo>
                      <a:pt x="572" y="3001"/>
                    </a:lnTo>
                    <a:cubicBezTo>
                      <a:pt x="299" y="3001"/>
                      <a:pt x="96" y="3215"/>
                      <a:pt x="96" y="3477"/>
                    </a:cubicBezTo>
                    <a:lnTo>
                      <a:pt x="96" y="3894"/>
                    </a:lnTo>
                    <a:cubicBezTo>
                      <a:pt x="96" y="4168"/>
                      <a:pt x="299" y="4370"/>
                      <a:pt x="572" y="4370"/>
                    </a:cubicBezTo>
                    <a:lnTo>
                      <a:pt x="4049" y="4370"/>
                    </a:lnTo>
                    <a:cubicBezTo>
                      <a:pt x="4311" y="4370"/>
                      <a:pt x="4525" y="4168"/>
                      <a:pt x="4525" y="3894"/>
                    </a:cubicBezTo>
                    <a:lnTo>
                      <a:pt x="4525" y="3477"/>
                    </a:lnTo>
                    <a:cubicBezTo>
                      <a:pt x="4525" y="3215"/>
                      <a:pt x="4311" y="3001"/>
                      <a:pt x="4049" y="3001"/>
                    </a:cubicBezTo>
                    <a:lnTo>
                      <a:pt x="3859" y="3001"/>
                    </a:lnTo>
                    <a:cubicBezTo>
                      <a:pt x="3787" y="3001"/>
                      <a:pt x="3704" y="2941"/>
                      <a:pt x="3704" y="2858"/>
                    </a:cubicBezTo>
                    <a:lnTo>
                      <a:pt x="3704" y="477"/>
                    </a:lnTo>
                    <a:cubicBezTo>
                      <a:pt x="3704" y="203"/>
                      <a:pt x="3501" y="1"/>
                      <a:pt x="3228" y="1"/>
                    </a:cubicBezTo>
                    <a:lnTo>
                      <a:pt x="1442" y="1"/>
                    </a:lnTo>
                    <a:cubicBezTo>
                      <a:pt x="1358" y="1"/>
                      <a:pt x="1287" y="72"/>
                      <a:pt x="1287" y="155"/>
                    </a:cubicBezTo>
                    <a:cubicBezTo>
                      <a:pt x="1287" y="251"/>
                      <a:pt x="1358" y="322"/>
                      <a:pt x="1442" y="322"/>
                    </a:cubicBezTo>
                    <a:lnTo>
                      <a:pt x="3228" y="322"/>
                    </a:lnTo>
                    <a:cubicBezTo>
                      <a:pt x="3311" y="322"/>
                      <a:pt x="3382" y="382"/>
                      <a:pt x="3382" y="477"/>
                    </a:cubicBezTo>
                    <a:lnTo>
                      <a:pt x="3382" y="2858"/>
                    </a:lnTo>
                    <a:cubicBezTo>
                      <a:pt x="3382" y="3120"/>
                      <a:pt x="3585" y="3334"/>
                      <a:pt x="3859" y="3334"/>
                    </a:cubicBezTo>
                    <a:lnTo>
                      <a:pt x="4049" y="3334"/>
                    </a:lnTo>
                    <a:cubicBezTo>
                      <a:pt x="4121" y="3334"/>
                      <a:pt x="4204" y="3394"/>
                      <a:pt x="4204" y="3477"/>
                    </a:cubicBezTo>
                    <a:lnTo>
                      <a:pt x="4204" y="3894"/>
                    </a:lnTo>
                    <a:cubicBezTo>
                      <a:pt x="4204" y="3965"/>
                      <a:pt x="4132" y="4049"/>
                      <a:pt x="4049" y="4049"/>
                    </a:cubicBezTo>
                    <a:lnTo>
                      <a:pt x="572" y="4049"/>
                    </a:lnTo>
                    <a:cubicBezTo>
                      <a:pt x="489" y="4049"/>
                      <a:pt x="418" y="3989"/>
                      <a:pt x="418" y="3894"/>
                    </a:cubicBezTo>
                    <a:lnTo>
                      <a:pt x="418" y="3477"/>
                    </a:lnTo>
                    <a:cubicBezTo>
                      <a:pt x="418" y="3406"/>
                      <a:pt x="477" y="3334"/>
                      <a:pt x="572" y="3334"/>
                    </a:cubicBezTo>
                    <a:lnTo>
                      <a:pt x="763" y="3334"/>
                    </a:lnTo>
                    <a:cubicBezTo>
                      <a:pt x="1025" y="3334"/>
                      <a:pt x="1239" y="3120"/>
                      <a:pt x="1239" y="2858"/>
                    </a:cubicBezTo>
                    <a:lnTo>
                      <a:pt x="1239" y="1513"/>
                    </a:lnTo>
                    <a:cubicBezTo>
                      <a:pt x="1239" y="1251"/>
                      <a:pt x="1025" y="1036"/>
                      <a:pt x="763" y="1036"/>
                    </a:cubicBezTo>
                    <a:lnTo>
                      <a:pt x="477" y="1036"/>
                    </a:lnTo>
                    <a:cubicBezTo>
                      <a:pt x="406" y="1036"/>
                      <a:pt x="334" y="977"/>
                      <a:pt x="334" y="893"/>
                    </a:cubicBezTo>
                    <a:lnTo>
                      <a:pt x="334" y="477"/>
                    </a:lnTo>
                    <a:cubicBezTo>
                      <a:pt x="334" y="393"/>
                      <a:pt x="394" y="322"/>
                      <a:pt x="477" y="322"/>
                    </a:cubicBezTo>
                    <a:lnTo>
                      <a:pt x="787" y="322"/>
                    </a:lnTo>
                    <a:cubicBezTo>
                      <a:pt x="882" y="322"/>
                      <a:pt x="953" y="251"/>
                      <a:pt x="953" y="155"/>
                    </a:cubicBezTo>
                    <a:cubicBezTo>
                      <a:pt x="953" y="72"/>
                      <a:pt x="882" y="1"/>
                      <a:pt x="7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84" name="Google Shape;10884;p67"/>
            <p:cNvGrpSpPr/>
            <p:nvPr/>
          </p:nvGrpSpPr>
          <p:grpSpPr>
            <a:xfrm>
              <a:off x="5779408" y="3699191"/>
              <a:ext cx="317645" cy="318757"/>
              <a:chOff x="5779408" y="3699191"/>
              <a:chExt cx="317645" cy="318757"/>
            </a:xfrm>
            <a:solidFill>
              <a:srgbClr val="000000"/>
            </a:solidFill>
          </p:grpSpPr>
          <p:sp>
            <p:nvSpPr>
              <p:cNvPr id="10885" name="Google Shape;10885;p67"/>
              <p:cNvSpPr/>
              <p:nvPr/>
            </p:nvSpPr>
            <p:spPr>
              <a:xfrm>
                <a:off x="5892837" y="3700334"/>
                <a:ext cx="204216" cy="317614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6" name="Google Shape;10886;p67"/>
              <p:cNvSpPr/>
              <p:nvPr/>
            </p:nvSpPr>
            <p:spPr>
              <a:xfrm>
                <a:off x="5779408" y="3699191"/>
                <a:ext cx="195134" cy="31688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87" name="Google Shape;10887;p67"/>
            <p:cNvSpPr/>
            <p:nvPr/>
          </p:nvSpPr>
          <p:spPr>
            <a:xfrm>
              <a:off x="6304573" y="3694459"/>
              <a:ext cx="356196" cy="328410"/>
            </a:xfrm>
            <a:custGeom>
              <a:avLst/>
              <a:gdLst/>
              <a:ahLst/>
              <a:cxnLst/>
              <a:rect l="l" t="t" r="r" b="b"/>
              <a:pathLst>
                <a:path w="11217" h="10342" extrusionOk="0">
                  <a:moveTo>
                    <a:pt x="3394" y="1186"/>
                  </a:moveTo>
                  <a:lnTo>
                    <a:pt x="3394" y="1507"/>
                  </a:lnTo>
                  <a:lnTo>
                    <a:pt x="1668" y="1507"/>
                  </a:lnTo>
                  <a:lnTo>
                    <a:pt x="1668" y="1186"/>
                  </a:lnTo>
                  <a:close/>
                  <a:moveTo>
                    <a:pt x="3096" y="1829"/>
                  </a:moveTo>
                  <a:lnTo>
                    <a:pt x="3096" y="2090"/>
                  </a:lnTo>
                  <a:lnTo>
                    <a:pt x="2013" y="3043"/>
                  </a:lnTo>
                  <a:lnTo>
                    <a:pt x="2013" y="1829"/>
                  </a:lnTo>
                  <a:close/>
                  <a:moveTo>
                    <a:pt x="6740" y="5948"/>
                  </a:moveTo>
                  <a:cubicBezTo>
                    <a:pt x="6775" y="5948"/>
                    <a:pt x="6799" y="5972"/>
                    <a:pt x="6799" y="6008"/>
                  </a:cubicBezTo>
                  <a:lnTo>
                    <a:pt x="6799" y="10020"/>
                  </a:lnTo>
                  <a:lnTo>
                    <a:pt x="4644" y="10020"/>
                  </a:lnTo>
                  <a:lnTo>
                    <a:pt x="4644" y="6008"/>
                  </a:lnTo>
                  <a:cubicBezTo>
                    <a:pt x="4644" y="5972"/>
                    <a:pt x="4668" y="5948"/>
                    <a:pt x="4704" y="5948"/>
                  </a:cubicBezTo>
                  <a:close/>
                  <a:moveTo>
                    <a:pt x="5601" y="1"/>
                  </a:moveTo>
                  <a:cubicBezTo>
                    <a:pt x="5543" y="1"/>
                    <a:pt x="5484" y="19"/>
                    <a:pt x="5430" y="55"/>
                  </a:cubicBezTo>
                  <a:lnTo>
                    <a:pt x="3692" y="1567"/>
                  </a:lnTo>
                  <a:lnTo>
                    <a:pt x="3692" y="1126"/>
                  </a:lnTo>
                  <a:cubicBezTo>
                    <a:pt x="3692" y="995"/>
                    <a:pt x="3573" y="876"/>
                    <a:pt x="3442" y="876"/>
                  </a:cubicBezTo>
                  <a:lnTo>
                    <a:pt x="1596" y="876"/>
                  </a:lnTo>
                  <a:cubicBezTo>
                    <a:pt x="1453" y="876"/>
                    <a:pt x="1334" y="995"/>
                    <a:pt x="1334" y="1126"/>
                  </a:cubicBezTo>
                  <a:lnTo>
                    <a:pt x="1334" y="1590"/>
                  </a:lnTo>
                  <a:cubicBezTo>
                    <a:pt x="1334" y="1721"/>
                    <a:pt x="1453" y="1840"/>
                    <a:pt x="1596" y="1840"/>
                  </a:cubicBezTo>
                  <a:lnTo>
                    <a:pt x="1691" y="1840"/>
                  </a:lnTo>
                  <a:lnTo>
                    <a:pt x="1691" y="3329"/>
                  </a:lnTo>
                  <a:lnTo>
                    <a:pt x="108" y="4710"/>
                  </a:lnTo>
                  <a:cubicBezTo>
                    <a:pt x="25" y="4781"/>
                    <a:pt x="1" y="4888"/>
                    <a:pt x="25" y="4984"/>
                  </a:cubicBezTo>
                  <a:cubicBezTo>
                    <a:pt x="60" y="5079"/>
                    <a:pt x="167" y="5138"/>
                    <a:pt x="251" y="5138"/>
                  </a:cubicBezTo>
                  <a:lnTo>
                    <a:pt x="1322" y="5138"/>
                  </a:lnTo>
                  <a:lnTo>
                    <a:pt x="1322" y="7972"/>
                  </a:lnTo>
                  <a:cubicBezTo>
                    <a:pt x="1322" y="8056"/>
                    <a:pt x="1394" y="8139"/>
                    <a:pt x="1489" y="8139"/>
                  </a:cubicBezTo>
                  <a:cubicBezTo>
                    <a:pt x="1572" y="8139"/>
                    <a:pt x="1656" y="8056"/>
                    <a:pt x="1656" y="7972"/>
                  </a:cubicBezTo>
                  <a:lnTo>
                    <a:pt x="1656" y="5055"/>
                  </a:lnTo>
                  <a:lnTo>
                    <a:pt x="5609" y="1614"/>
                  </a:lnTo>
                  <a:lnTo>
                    <a:pt x="9561" y="5055"/>
                  </a:lnTo>
                  <a:lnTo>
                    <a:pt x="9561" y="9937"/>
                  </a:lnTo>
                  <a:cubicBezTo>
                    <a:pt x="9561" y="9984"/>
                    <a:pt x="9526" y="10020"/>
                    <a:pt x="9478" y="10020"/>
                  </a:cubicBezTo>
                  <a:lnTo>
                    <a:pt x="7109" y="10020"/>
                  </a:lnTo>
                  <a:lnTo>
                    <a:pt x="7109" y="6008"/>
                  </a:lnTo>
                  <a:cubicBezTo>
                    <a:pt x="7109" y="5793"/>
                    <a:pt x="6930" y="5615"/>
                    <a:pt x="6728" y="5615"/>
                  </a:cubicBezTo>
                  <a:lnTo>
                    <a:pt x="4680" y="5615"/>
                  </a:lnTo>
                  <a:cubicBezTo>
                    <a:pt x="4478" y="5615"/>
                    <a:pt x="4299" y="5793"/>
                    <a:pt x="4299" y="6008"/>
                  </a:cubicBezTo>
                  <a:lnTo>
                    <a:pt x="4299" y="10020"/>
                  </a:lnTo>
                  <a:lnTo>
                    <a:pt x="1739" y="10020"/>
                  </a:lnTo>
                  <a:cubicBezTo>
                    <a:pt x="1691" y="10020"/>
                    <a:pt x="1656" y="9984"/>
                    <a:pt x="1656" y="9937"/>
                  </a:cubicBezTo>
                  <a:lnTo>
                    <a:pt x="1656" y="8734"/>
                  </a:lnTo>
                  <a:cubicBezTo>
                    <a:pt x="1656" y="8639"/>
                    <a:pt x="1572" y="8567"/>
                    <a:pt x="1489" y="8567"/>
                  </a:cubicBezTo>
                  <a:cubicBezTo>
                    <a:pt x="1394" y="8567"/>
                    <a:pt x="1322" y="8639"/>
                    <a:pt x="1322" y="8734"/>
                  </a:cubicBezTo>
                  <a:lnTo>
                    <a:pt x="1322" y="9937"/>
                  </a:lnTo>
                  <a:cubicBezTo>
                    <a:pt x="1322" y="10163"/>
                    <a:pt x="1501" y="10342"/>
                    <a:pt x="1727" y="10342"/>
                  </a:cubicBezTo>
                  <a:lnTo>
                    <a:pt x="9466" y="10342"/>
                  </a:lnTo>
                  <a:cubicBezTo>
                    <a:pt x="9692" y="10342"/>
                    <a:pt x="9871" y="10163"/>
                    <a:pt x="9871" y="9937"/>
                  </a:cubicBezTo>
                  <a:lnTo>
                    <a:pt x="9871" y="5127"/>
                  </a:lnTo>
                  <a:lnTo>
                    <a:pt x="10943" y="5127"/>
                  </a:lnTo>
                  <a:cubicBezTo>
                    <a:pt x="11038" y="5127"/>
                    <a:pt x="11133" y="5067"/>
                    <a:pt x="11157" y="4960"/>
                  </a:cubicBezTo>
                  <a:cubicBezTo>
                    <a:pt x="11216" y="4877"/>
                    <a:pt x="11205" y="4769"/>
                    <a:pt x="11121" y="4698"/>
                  </a:cubicBezTo>
                  <a:lnTo>
                    <a:pt x="8811" y="2686"/>
                  </a:lnTo>
                  <a:cubicBezTo>
                    <a:pt x="8785" y="2659"/>
                    <a:pt x="8748" y="2647"/>
                    <a:pt x="8711" y="2647"/>
                  </a:cubicBezTo>
                  <a:cubicBezTo>
                    <a:pt x="8665" y="2647"/>
                    <a:pt x="8618" y="2665"/>
                    <a:pt x="8585" y="2698"/>
                  </a:cubicBezTo>
                  <a:cubicBezTo>
                    <a:pt x="8526" y="2757"/>
                    <a:pt x="8538" y="2864"/>
                    <a:pt x="8597" y="2924"/>
                  </a:cubicBezTo>
                  <a:lnTo>
                    <a:pt x="10764" y="4805"/>
                  </a:lnTo>
                  <a:lnTo>
                    <a:pt x="9776" y="4805"/>
                  </a:lnTo>
                  <a:lnTo>
                    <a:pt x="5763" y="1305"/>
                  </a:lnTo>
                  <a:cubicBezTo>
                    <a:pt x="5716" y="1269"/>
                    <a:pt x="5659" y="1251"/>
                    <a:pt x="5601" y="1251"/>
                  </a:cubicBezTo>
                  <a:cubicBezTo>
                    <a:pt x="5543" y="1251"/>
                    <a:pt x="5484" y="1269"/>
                    <a:pt x="5430" y="1305"/>
                  </a:cubicBezTo>
                  <a:lnTo>
                    <a:pt x="1418" y="4805"/>
                  </a:lnTo>
                  <a:lnTo>
                    <a:pt x="429" y="4805"/>
                  </a:lnTo>
                  <a:lnTo>
                    <a:pt x="1918" y="3507"/>
                  </a:lnTo>
                  <a:lnTo>
                    <a:pt x="3335" y="2281"/>
                  </a:lnTo>
                  <a:lnTo>
                    <a:pt x="5609" y="340"/>
                  </a:lnTo>
                  <a:lnTo>
                    <a:pt x="8026" y="2436"/>
                  </a:lnTo>
                  <a:cubicBezTo>
                    <a:pt x="8052" y="2463"/>
                    <a:pt x="8086" y="2475"/>
                    <a:pt x="8121" y="2475"/>
                  </a:cubicBezTo>
                  <a:cubicBezTo>
                    <a:pt x="8164" y="2475"/>
                    <a:pt x="8207" y="2457"/>
                    <a:pt x="8240" y="2424"/>
                  </a:cubicBezTo>
                  <a:cubicBezTo>
                    <a:pt x="8299" y="2364"/>
                    <a:pt x="8288" y="2257"/>
                    <a:pt x="8228" y="2198"/>
                  </a:cubicBezTo>
                  <a:lnTo>
                    <a:pt x="5763" y="55"/>
                  </a:lnTo>
                  <a:cubicBezTo>
                    <a:pt x="5716" y="19"/>
                    <a:pt x="5659" y="1"/>
                    <a:pt x="5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8" name="Google Shape;10888;p67"/>
            <p:cNvGrpSpPr/>
            <p:nvPr/>
          </p:nvGrpSpPr>
          <p:grpSpPr>
            <a:xfrm>
              <a:off x="7390435" y="3680868"/>
              <a:ext cx="372073" cy="355243"/>
              <a:chOff x="7390435" y="3680868"/>
              <a:chExt cx="372073" cy="355243"/>
            </a:xfrm>
            <a:solidFill>
              <a:srgbClr val="000000"/>
            </a:solidFill>
          </p:grpSpPr>
          <p:sp>
            <p:nvSpPr>
              <p:cNvPr id="10889" name="Google Shape;10889;p67"/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0" name="Google Shape;10890;p67"/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1" name="Google Shape;10891;p67"/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2" name="Google Shape;10892;p67"/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3" name="Google Shape;10893;p67"/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4" name="Google Shape;10894;p67"/>
              <p:cNvSpPr/>
              <p:nvPr/>
            </p:nvSpPr>
            <p:spPr>
              <a:xfrm>
                <a:off x="7501228" y="3819415"/>
                <a:ext cx="75640" cy="141437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4454" extrusionOk="0">
                    <a:moveTo>
                      <a:pt x="1012" y="692"/>
                    </a:moveTo>
                    <a:lnTo>
                      <a:pt x="1012" y="2061"/>
                    </a:lnTo>
                    <a:cubicBezTo>
                      <a:pt x="607" y="2001"/>
                      <a:pt x="310" y="1715"/>
                      <a:pt x="310" y="1370"/>
                    </a:cubicBezTo>
                    <a:cubicBezTo>
                      <a:pt x="310" y="1025"/>
                      <a:pt x="607" y="763"/>
                      <a:pt x="1012" y="692"/>
                    </a:cubicBezTo>
                    <a:close/>
                    <a:moveTo>
                      <a:pt x="1357" y="2418"/>
                    </a:moveTo>
                    <a:cubicBezTo>
                      <a:pt x="1750" y="2477"/>
                      <a:pt x="2048" y="2751"/>
                      <a:pt x="2048" y="3097"/>
                    </a:cubicBezTo>
                    <a:cubicBezTo>
                      <a:pt x="2048" y="3430"/>
                      <a:pt x="1738" y="3704"/>
                      <a:pt x="1357" y="3763"/>
                    </a:cubicBezTo>
                    <a:lnTo>
                      <a:pt x="1357" y="2418"/>
                    </a:lnTo>
                    <a:close/>
                    <a:moveTo>
                      <a:pt x="1191" y="1"/>
                    </a:moveTo>
                    <a:cubicBezTo>
                      <a:pt x="1095" y="1"/>
                      <a:pt x="1024" y="72"/>
                      <a:pt x="1024" y="168"/>
                    </a:cubicBezTo>
                    <a:lnTo>
                      <a:pt x="1024" y="358"/>
                    </a:lnTo>
                    <a:cubicBezTo>
                      <a:pt x="441" y="430"/>
                      <a:pt x="0" y="870"/>
                      <a:pt x="0" y="1370"/>
                    </a:cubicBezTo>
                    <a:cubicBezTo>
                      <a:pt x="0" y="1882"/>
                      <a:pt x="441" y="2323"/>
                      <a:pt x="1024" y="2382"/>
                    </a:cubicBezTo>
                    <a:lnTo>
                      <a:pt x="1024" y="3763"/>
                    </a:lnTo>
                    <a:cubicBezTo>
                      <a:pt x="619" y="3704"/>
                      <a:pt x="322" y="3430"/>
                      <a:pt x="322" y="3085"/>
                    </a:cubicBezTo>
                    <a:cubicBezTo>
                      <a:pt x="322" y="2989"/>
                      <a:pt x="250" y="2918"/>
                      <a:pt x="167" y="2918"/>
                    </a:cubicBezTo>
                    <a:cubicBezTo>
                      <a:pt x="71" y="2918"/>
                      <a:pt x="0" y="2989"/>
                      <a:pt x="0" y="3085"/>
                    </a:cubicBezTo>
                    <a:cubicBezTo>
                      <a:pt x="0" y="3609"/>
                      <a:pt x="441" y="4037"/>
                      <a:pt x="1024" y="4097"/>
                    </a:cubicBezTo>
                    <a:lnTo>
                      <a:pt x="1024" y="4287"/>
                    </a:lnTo>
                    <a:cubicBezTo>
                      <a:pt x="1024" y="4371"/>
                      <a:pt x="1095" y="4454"/>
                      <a:pt x="1191" y="4454"/>
                    </a:cubicBezTo>
                    <a:cubicBezTo>
                      <a:pt x="1274" y="4454"/>
                      <a:pt x="1357" y="4371"/>
                      <a:pt x="1357" y="4287"/>
                    </a:cubicBezTo>
                    <a:lnTo>
                      <a:pt x="1357" y="4097"/>
                    </a:lnTo>
                    <a:cubicBezTo>
                      <a:pt x="1929" y="4025"/>
                      <a:pt x="2381" y="3585"/>
                      <a:pt x="2381" y="3085"/>
                    </a:cubicBezTo>
                    <a:cubicBezTo>
                      <a:pt x="2381" y="2573"/>
                      <a:pt x="1929" y="2144"/>
                      <a:pt x="1357" y="2073"/>
                    </a:cubicBezTo>
                    <a:lnTo>
                      <a:pt x="1357" y="692"/>
                    </a:lnTo>
                    <a:cubicBezTo>
                      <a:pt x="1750" y="751"/>
                      <a:pt x="2048" y="1025"/>
                      <a:pt x="2048" y="1370"/>
                    </a:cubicBezTo>
                    <a:cubicBezTo>
                      <a:pt x="2048" y="1465"/>
                      <a:pt x="2131" y="1537"/>
                      <a:pt x="2215" y="1537"/>
                    </a:cubicBezTo>
                    <a:cubicBezTo>
                      <a:pt x="2298" y="1537"/>
                      <a:pt x="2381" y="1465"/>
                      <a:pt x="2381" y="1370"/>
                    </a:cubicBezTo>
                    <a:cubicBezTo>
                      <a:pt x="2381" y="846"/>
                      <a:pt x="1929" y="418"/>
                      <a:pt x="1345" y="358"/>
                    </a:cubicBezTo>
                    <a:lnTo>
                      <a:pt x="1345" y="168"/>
                    </a:lnTo>
                    <a:cubicBezTo>
                      <a:pt x="1345" y="72"/>
                      <a:pt x="1274" y="1"/>
                      <a:pt x="119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5" name="Google Shape;10895;p67"/>
            <p:cNvGrpSpPr/>
            <p:nvPr/>
          </p:nvGrpSpPr>
          <p:grpSpPr>
            <a:xfrm>
              <a:off x="1421638" y="4125629"/>
              <a:ext cx="374709" cy="374010"/>
              <a:chOff x="1421638" y="4125629"/>
              <a:chExt cx="374709" cy="374010"/>
            </a:xfrm>
            <a:solidFill>
              <a:srgbClr val="000000"/>
            </a:solidFill>
          </p:grpSpPr>
          <p:sp>
            <p:nvSpPr>
              <p:cNvPr id="10896" name="Google Shape;10896;p67"/>
              <p:cNvSpPr/>
              <p:nvPr/>
            </p:nvSpPr>
            <p:spPr>
              <a:xfrm>
                <a:off x="1421638" y="4265954"/>
                <a:ext cx="374709" cy="233685"/>
              </a:xfrm>
              <a:custGeom>
                <a:avLst/>
                <a:gdLst/>
                <a:ahLst/>
                <a:cxnLst/>
                <a:rect l="l" t="t" r="r" b="b"/>
                <a:pathLst>
                  <a:path w="11800" h="7359" extrusionOk="0">
                    <a:moveTo>
                      <a:pt x="3180" y="3298"/>
                    </a:moveTo>
                    <a:lnTo>
                      <a:pt x="3180" y="7001"/>
                    </a:lnTo>
                    <a:lnTo>
                      <a:pt x="1691" y="7001"/>
                    </a:lnTo>
                    <a:lnTo>
                      <a:pt x="1691" y="3298"/>
                    </a:lnTo>
                    <a:close/>
                    <a:moveTo>
                      <a:pt x="6680" y="2370"/>
                    </a:moveTo>
                    <a:lnTo>
                      <a:pt x="6680" y="7001"/>
                    </a:lnTo>
                    <a:lnTo>
                      <a:pt x="5192" y="7001"/>
                    </a:lnTo>
                    <a:lnTo>
                      <a:pt x="5192" y="2370"/>
                    </a:lnTo>
                    <a:close/>
                    <a:moveTo>
                      <a:pt x="10180" y="345"/>
                    </a:moveTo>
                    <a:lnTo>
                      <a:pt x="10180" y="7001"/>
                    </a:lnTo>
                    <a:lnTo>
                      <a:pt x="8692" y="7001"/>
                    </a:lnTo>
                    <a:lnTo>
                      <a:pt x="8692" y="345"/>
                    </a:lnTo>
                    <a:close/>
                    <a:moveTo>
                      <a:pt x="8502" y="0"/>
                    </a:moveTo>
                    <a:cubicBezTo>
                      <a:pt x="8406" y="0"/>
                      <a:pt x="8323" y="84"/>
                      <a:pt x="8323" y="179"/>
                    </a:cubicBezTo>
                    <a:lnTo>
                      <a:pt x="8323" y="7001"/>
                    </a:lnTo>
                    <a:lnTo>
                      <a:pt x="7013" y="7001"/>
                    </a:lnTo>
                    <a:lnTo>
                      <a:pt x="7013" y="2203"/>
                    </a:lnTo>
                    <a:cubicBezTo>
                      <a:pt x="7013" y="2120"/>
                      <a:pt x="6930" y="2024"/>
                      <a:pt x="6835" y="2024"/>
                    </a:cubicBezTo>
                    <a:lnTo>
                      <a:pt x="4989" y="2024"/>
                    </a:lnTo>
                    <a:cubicBezTo>
                      <a:pt x="4894" y="2024"/>
                      <a:pt x="4811" y="2108"/>
                      <a:pt x="4811" y="2203"/>
                    </a:cubicBezTo>
                    <a:lnTo>
                      <a:pt x="4811" y="7001"/>
                    </a:lnTo>
                    <a:lnTo>
                      <a:pt x="3501" y="7001"/>
                    </a:lnTo>
                    <a:lnTo>
                      <a:pt x="3501" y="3132"/>
                    </a:lnTo>
                    <a:cubicBezTo>
                      <a:pt x="3501" y="3036"/>
                      <a:pt x="3418" y="2953"/>
                      <a:pt x="3322" y="2953"/>
                    </a:cubicBezTo>
                    <a:lnTo>
                      <a:pt x="1477" y="2953"/>
                    </a:lnTo>
                    <a:cubicBezTo>
                      <a:pt x="1382" y="2953"/>
                      <a:pt x="1298" y="3024"/>
                      <a:pt x="1298" y="3132"/>
                    </a:cubicBezTo>
                    <a:lnTo>
                      <a:pt x="1298" y="7001"/>
                    </a:lnTo>
                    <a:lnTo>
                      <a:pt x="179" y="7001"/>
                    </a:lnTo>
                    <a:cubicBezTo>
                      <a:pt x="84" y="7001"/>
                      <a:pt x="1" y="7073"/>
                      <a:pt x="1" y="7180"/>
                    </a:cubicBezTo>
                    <a:cubicBezTo>
                      <a:pt x="1" y="7287"/>
                      <a:pt x="72" y="7358"/>
                      <a:pt x="179" y="7358"/>
                    </a:cubicBezTo>
                    <a:lnTo>
                      <a:pt x="11597" y="7358"/>
                    </a:lnTo>
                    <a:cubicBezTo>
                      <a:pt x="11681" y="7358"/>
                      <a:pt x="11776" y="7287"/>
                      <a:pt x="11776" y="7180"/>
                    </a:cubicBezTo>
                    <a:cubicBezTo>
                      <a:pt x="11800" y="7073"/>
                      <a:pt x="11728" y="7001"/>
                      <a:pt x="11633" y="7001"/>
                    </a:cubicBezTo>
                    <a:lnTo>
                      <a:pt x="10526" y="7001"/>
                    </a:lnTo>
                    <a:lnTo>
                      <a:pt x="10526" y="179"/>
                    </a:lnTo>
                    <a:cubicBezTo>
                      <a:pt x="10526" y="95"/>
                      <a:pt x="10442" y="0"/>
                      <a:pt x="10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7" name="Google Shape;10897;p67"/>
              <p:cNvSpPr/>
              <p:nvPr/>
            </p:nvSpPr>
            <p:spPr>
              <a:xfrm>
                <a:off x="1428052" y="4125629"/>
                <a:ext cx="356958" cy="215585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6789" extrusionOk="0">
                    <a:moveTo>
                      <a:pt x="10668" y="0"/>
                    </a:moveTo>
                    <a:cubicBezTo>
                      <a:pt x="10653" y="0"/>
                      <a:pt x="10637" y="1"/>
                      <a:pt x="10621" y="2"/>
                    </a:cubicBezTo>
                    <a:lnTo>
                      <a:pt x="9145" y="181"/>
                    </a:lnTo>
                    <a:cubicBezTo>
                      <a:pt x="8847" y="216"/>
                      <a:pt x="8633" y="490"/>
                      <a:pt x="8669" y="788"/>
                    </a:cubicBezTo>
                    <a:cubicBezTo>
                      <a:pt x="8691" y="1064"/>
                      <a:pt x="8938" y="1268"/>
                      <a:pt x="9211" y="1268"/>
                    </a:cubicBezTo>
                    <a:cubicBezTo>
                      <a:pt x="9232" y="1268"/>
                      <a:pt x="9254" y="1267"/>
                      <a:pt x="9276" y="1264"/>
                    </a:cubicBezTo>
                    <a:lnTo>
                      <a:pt x="9395" y="1252"/>
                    </a:lnTo>
                    <a:lnTo>
                      <a:pt x="9395" y="1252"/>
                    </a:lnTo>
                    <a:cubicBezTo>
                      <a:pt x="7597" y="3348"/>
                      <a:pt x="5442" y="4443"/>
                      <a:pt x="3918" y="4979"/>
                    </a:cubicBezTo>
                    <a:cubicBezTo>
                      <a:pt x="2025" y="5657"/>
                      <a:pt x="561" y="5717"/>
                      <a:pt x="537" y="5717"/>
                    </a:cubicBezTo>
                    <a:cubicBezTo>
                      <a:pt x="239" y="5729"/>
                      <a:pt x="1" y="5967"/>
                      <a:pt x="25" y="6265"/>
                    </a:cubicBezTo>
                    <a:cubicBezTo>
                      <a:pt x="37" y="6562"/>
                      <a:pt x="275" y="6789"/>
                      <a:pt x="561" y="6789"/>
                    </a:cubicBezTo>
                    <a:lnTo>
                      <a:pt x="572" y="6789"/>
                    </a:lnTo>
                    <a:cubicBezTo>
                      <a:pt x="632" y="6789"/>
                      <a:pt x="2192" y="6729"/>
                      <a:pt x="4263" y="6003"/>
                    </a:cubicBezTo>
                    <a:cubicBezTo>
                      <a:pt x="5418" y="5586"/>
                      <a:pt x="6514" y="5050"/>
                      <a:pt x="7490" y="4383"/>
                    </a:cubicBezTo>
                    <a:cubicBezTo>
                      <a:pt x="7561" y="4324"/>
                      <a:pt x="7597" y="4217"/>
                      <a:pt x="7538" y="4145"/>
                    </a:cubicBezTo>
                    <a:cubicBezTo>
                      <a:pt x="7501" y="4093"/>
                      <a:pt x="7445" y="4065"/>
                      <a:pt x="7391" y="4065"/>
                    </a:cubicBezTo>
                    <a:cubicBezTo>
                      <a:pt x="7358" y="4065"/>
                      <a:pt x="7326" y="4075"/>
                      <a:pt x="7299" y="4098"/>
                    </a:cubicBezTo>
                    <a:cubicBezTo>
                      <a:pt x="6335" y="4753"/>
                      <a:pt x="5275" y="5288"/>
                      <a:pt x="4144" y="5693"/>
                    </a:cubicBezTo>
                    <a:cubicBezTo>
                      <a:pt x="2132" y="6408"/>
                      <a:pt x="632" y="6467"/>
                      <a:pt x="561" y="6467"/>
                    </a:cubicBezTo>
                    <a:cubicBezTo>
                      <a:pt x="453" y="6467"/>
                      <a:pt x="358" y="6372"/>
                      <a:pt x="358" y="6265"/>
                    </a:cubicBezTo>
                    <a:cubicBezTo>
                      <a:pt x="358" y="6169"/>
                      <a:pt x="441" y="6074"/>
                      <a:pt x="561" y="6062"/>
                    </a:cubicBezTo>
                    <a:cubicBezTo>
                      <a:pt x="572" y="6062"/>
                      <a:pt x="2085" y="6003"/>
                      <a:pt x="4037" y="5300"/>
                    </a:cubicBezTo>
                    <a:cubicBezTo>
                      <a:pt x="5680" y="4717"/>
                      <a:pt x="8026" y="3514"/>
                      <a:pt x="9943" y="1133"/>
                    </a:cubicBezTo>
                    <a:cubicBezTo>
                      <a:pt x="10035" y="1018"/>
                      <a:pt x="9949" y="847"/>
                      <a:pt x="9813" y="847"/>
                    </a:cubicBezTo>
                    <a:cubicBezTo>
                      <a:pt x="9809" y="847"/>
                      <a:pt x="9804" y="847"/>
                      <a:pt x="9800" y="847"/>
                    </a:cubicBezTo>
                    <a:lnTo>
                      <a:pt x="9252" y="931"/>
                    </a:lnTo>
                    <a:cubicBezTo>
                      <a:pt x="9244" y="932"/>
                      <a:pt x="9236" y="932"/>
                      <a:pt x="9228" y="932"/>
                    </a:cubicBezTo>
                    <a:cubicBezTo>
                      <a:pt x="9139" y="932"/>
                      <a:pt x="9049" y="874"/>
                      <a:pt x="9038" y="776"/>
                    </a:cubicBezTo>
                    <a:cubicBezTo>
                      <a:pt x="9014" y="657"/>
                      <a:pt x="9085" y="550"/>
                      <a:pt x="9204" y="538"/>
                    </a:cubicBezTo>
                    <a:lnTo>
                      <a:pt x="10681" y="359"/>
                    </a:lnTo>
                    <a:cubicBezTo>
                      <a:pt x="10688" y="358"/>
                      <a:pt x="10696" y="358"/>
                      <a:pt x="10703" y="358"/>
                    </a:cubicBezTo>
                    <a:cubicBezTo>
                      <a:pt x="10812" y="358"/>
                      <a:pt x="10895" y="438"/>
                      <a:pt x="10895" y="550"/>
                    </a:cubicBezTo>
                    <a:lnTo>
                      <a:pt x="10895" y="2026"/>
                    </a:lnTo>
                    <a:cubicBezTo>
                      <a:pt x="10895" y="2133"/>
                      <a:pt x="10812" y="2217"/>
                      <a:pt x="10705" y="2217"/>
                    </a:cubicBezTo>
                    <a:cubicBezTo>
                      <a:pt x="10598" y="2217"/>
                      <a:pt x="10514" y="2133"/>
                      <a:pt x="10514" y="2026"/>
                    </a:cubicBezTo>
                    <a:lnTo>
                      <a:pt x="10514" y="1586"/>
                    </a:lnTo>
                    <a:cubicBezTo>
                      <a:pt x="10514" y="1502"/>
                      <a:pt x="10467" y="1443"/>
                      <a:pt x="10407" y="1419"/>
                    </a:cubicBezTo>
                    <a:cubicBezTo>
                      <a:pt x="10387" y="1409"/>
                      <a:pt x="10368" y="1405"/>
                      <a:pt x="10349" y="1405"/>
                    </a:cubicBezTo>
                    <a:cubicBezTo>
                      <a:pt x="10298" y="1405"/>
                      <a:pt x="10251" y="1435"/>
                      <a:pt x="10217" y="1478"/>
                    </a:cubicBezTo>
                    <a:cubicBezTo>
                      <a:pt x="9574" y="2264"/>
                      <a:pt x="8835" y="2979"/>
                      <a:pt x="8026" y="3610"/>
                    </a:cubicBezTo>
                    <a:cubicBezTo>
                      <a:pt x="7954" y="3669"/>
                      <a:pt x="7942" y="3764"/>
                      <a:pt x="8002" y="3848"/>
                    </a:cubicBezTo>
                    <a:cubicBezTo>
                      <a:pt x="8036" y="3888"/>
                      <a:pt x="8081" y="3910"/>
                      <a:pt x="8129" y="3910"/>
                    </a:cubicBezTo>
                    <a:cubicBezTo>
                      <a:pt x="8166" y="3910"/>
                      <a:pt x="8204" y="3897"/>
                      <a:pt x="8240" y="3872"/>
                    </a:cubicBezTo>
                    <a:cubicBezTo>
                      <a:pt x="8931" y="3336"/>
                      <a:pt x="9585" y="2729"/>
                      <a:pt x="10169" y="2062"/>
                    </a:cubicBezTo>
                    <a:cubicBezTo>
                      <a:pt x="10181" y="2336"/>
                      <a:pt x="10419" y="2574"/>
                      <a:pt x="10705" y="2574"/>
                    </a:cubicBezTo>
                    <a:cubicBezTo>
                      <a:pt x="11002" y="2574"/>
                      <a:pt x="11240" y="2336"/>
                      <a:pt x="11240" y="2038"/>
                    </a:cubicBezTo>
                    <a:lnTo>
                      <a:pt x="11240" y="573"/>
                    </a:lnTo>
                    <a:cubicBezTo>
                      <a:pt x="11240" y="395"/>
                      <a:pt x="11169" y="240"/>
                      <a:pt x="11050" y="133"/>
                    </a:cubicBezTo>
                    <a:cubicBezTo>
                      <a:pt x="10943" y="47"/>
                      <a:pt x="10807" y="0"/>
                      <a:pt x="10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8" name="Google Shape;10898;p67"/>
            <p:cNvGrpSpPr/>
            <p:nvPr/>
          </p:nvGrpSpPr>
          <p:grpSpPr>
            <a:xfrm>
              <a:off x="1973254" y="4156304"/>
              <a:ext cx="357720" cy="342192"/>
              <a:chOff x="1973254" y="4156304"/>
              <a:chExt cx="357720" cy="342192"/>
            </a:xfrm>
            <a:solidFill>
              <a:srgbClr val="000000"/>
            </a:solidFill>
          </p:grpSpPr>
          <p:sp>
            <p:nvSpPr>
              <p:cNvPr id="10899" name="Google Shape;10899;p67"/>
              <p:cNvSpPr/>
              <p:nvPr/>
            </p:nvSpPr>
            <p:spPr>
              <a:xfrm>
                <a:off x="2129044" y="4156304"/>
                <a:ext cx="18926" cy="97964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085" extrusionOk="0">
                    <a:moveTo>
                      <a:pt x="417" y="0"/>
                    </a:moveTo>
                    <a:cubicBezTo>
                      <a:pt x="310" y="0"/>
                      <a:pt x="238" y="72"/>
                      <a:pt x="238" y="179"/>
                    </a:cubicBezTo>
                    <a:cubicBezTo>
                      <a:pt x="238" y="358"/>
                      <a:pt x="191" y="453"/>
                      <a:pt x="131" y="560"/>
                    </a:cubicBezTo>
                    <a:cubicBezTo>
                      <a:pt x="72" y="667"/>
                      <a:pt x="0" y="822"/>
                      <a:pt x="0" y="1096"/>
                    </a:cubicBezTo>
                    <a:cubicBezTo>
                      <a:pt x="0" y="1358"/>
                      <a:pt x="72" y="1501"/>
                      <a:pt x="131" y="1632"/>
                    </a:cubicBezTo>
                    <a:cubicBezTo>
                      <a:pt x="191" y="1727"/>
                      <a:pt x="238" y="1822"/>
                      <a:pt x="238" y="2001"/>
                    </a:cubicBezTo>
                    <a:cubicBezTo>
                      <a:pt x="238" y="2179"/>
                      <a:pt x="191" y="2263"/>
                      <a:pt x="131" y="2370"/>
                    </a:cubicBezTo>
                    <a:cubicBezTo>
                      <a:pt x="72" y="2501"/>
                      <a:pt x="0" y="2644"/>
                      <a:pt x="0" y="2906"/>
                    </a:cubicBezTo>
                    <a:cubicBezTo>
                      <a:pt x="0" y="3013"/>
                      <a:pt x="72" y="3084"/>
                      <a:pt x="179" y="3084"/>
                    </a:cubicBezTo>
                    <a:cubicBezTo>
                      <a:pt x="286" y="3084"/>
                      <a:pt x="357" y="3013"/>
                      <a:pt x="357" y="2906"/>
                    </a:cubicBezTo>
                    <a:cubicBezTo>
                      <a:pt x="357" y="2727"/>
                      <a:pt x="405" y="2644"/>
                      <a:pt x="464" y="2536"/>
                    </a:cubicBezTo>
                    <a:cubicBezTo>
                      <a:pt x="524" y="2417"/>
                      <a:pt x="595" y="2263"/>
                      <a:pt x="595" y="2001"/>
                    </a:cubicBezTo>
                    <a:cubicBezTo>
                      <a:pt x="595" y="1727"/>
                      <a:pt x="524" y="1584"/>
                      <a:pt x="464" y="1465"/>
                    </a:cubicBezTo>
                    <a:cubicBezTo>
                      <a:pt x="405" y="1358"/>
                      <a:pt x="357" y="1274"/>
                      <a:pt x="357" y="1096"/>
                    </a:cubicBezTo>
                    <a:cubicBezTo>
                      <a:pt x="357" y="905"/>
                      <a:pt x="405" y="822"/>
                      <a:pt x="464" y="715"/>
                    </a:cubicBezTo>
                    <a:cubicBezTo>
                      <a:pt x="524" y="596"/>
                      <a:pt x="595" y="453"/>
                      <a:pt x="595" y="179"/>
                    </a:cubicBezTo>
                    <a:cubicBezTo>
                      <a:pt x="595" y="72"/>
                      <a:pt x="524" y="0"/>
                      <a:pt x="4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0" name="Google Shape;10900;p67"/>
              <p:cNvSpPr/>
              <p:nvPr/>
            </p:nvSpPr>
            <p:spPr>
              <a:xfrm>
                <a:off x="2174771" y="4156304"/>
                <a:ext cx="18958" cy="97964"/>
              </a:xfrm>
              <a:custGeom>
                <a:avLst/>
                <a:gdLst/>
                <a:ahLst/>
                <a:cxnLst/>
                <a:rect l="l" t="t" r="r" b="b"/>
                <a:pathLst>
                  <a:path w="597" h="3085" extrusionOk="0">
                    <a:moveTo>
                      <a:pt x="418" y="0"/>
                    </a:moveTo>
                    <a:cubicBezTo>
                      <a:pt x="322" y="0"/>
                      <a:pt x="239" y="72"/>
                      <a:pt x="239" y="179"/>
                    </a:cubicBezTo>
                    <a:cubicBezTo>
                      <a:pt x="239" y="358"/>
                      <a:pt x="191" y="453"/>
                      <a:pt x="144" y="560"/>
                    </a:cubicBezTo>
                    <a:cubicBezTo>
                      <a:pt x="84" y="667"/>
                      <a:pt x="1" y="822"/>
                      <a:pt x="1" y="1096"/>
                    </a:cubicBezTo>
                    <a:cubicBezTo>
                      <a:pt x="1" y="1358"/>
                      <a:pt x="84" y="1501"/>
                      <a:pt x="144" y="1632"/>
                    </a:cubicBezTo>
                    <a:cubicBezTo>
                      <a:pt x="191" y="1727"/>
                      <a:pt x="239" y="1822"/>
                      <a:pt x="239" y="2001"/>
                    </a:cubicBezTo>
                    <a:cubicBezTo>
                      <a:pt x="239" y="2179"/>
                      <a:pt x="191" y="2263"/>
                      <a:pt x="144" y="2370"/>
                    </a:cubicBezTo>
                    <a:cubicBezTo>
                      <a:pt x="84" y="2501"/>
                      <a:pt x="1" y="2644"/>
                      <a:pt x="1" y="2906"/>
                    </a:cubicBezTo>
                    <a:cubicBezTo>
                      <a:pt x="1" y="3013"/>
                      <a:pt x="84" y="3084"/>
                      <a:pt x="179" y="3084"/>
                    </a:cubicBezTo>
                    <a:cubicBezTo>
                      <a:pt x="287" y="3084"/>
                      <a:pt x="358" y="3013"/>
                      <a:pt x="358" y="2906"/>
                    </a:cubicBezTo>
                    <a:cubicBezTo>
                      <a:pt x="358" y="2727"/>
                      <a:pt x="406" y="2644"/>
                      <a:pt x="465" y="2536"/>
                    </a:cubicBezTo>
                    <a:cubicBezTo>
                      <a:pt x="525" y="2417"/>
                      <a:pt x="596" y="2263"/>
                      <a:pt x="596" y="2001"/>
                    </a:cubicBezTo>
                    <a:cubicBezTo>
                      <a:pt x="596" y="1727"/>
                      <a:pt x="525" y="1584"/>
                      <a:pt x="465" y="1465"/>
                    </a:cubicBezTo>
                    <a:cubicBezTo>
                      <a:pt x="406" y="1358"/>
                      <a:pt x="358" y="1274"/>
                      <a:pt x="358" y="1096"/>
                    </a:cubicBezTo>
                    <a:cubicBezTo>
                      <a:pt x="358" y="905"/>
                      <a:pt x="406" y="822"/>
                      <a:pt x="465" y="715"/>
                    </a:cubicBezTo>
                    <a:cubicBezTo>
                      <a:pt x="525" y="596"/>
                      <a:pt x="596" y="453"/>
                      <a:pt x="596" y="179"/>
                    </a:cubicBezTo>
                    <a:cubicBezTo>
                      <a:pt x="596" y="72"/>
                      <a:pt x="525" y="0"/>
                      <a:pt x="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1" name="Google Shape;10901;p67"/>
              <p:cNvSpPr/>
              <p:nvPr/>
            </p:nvSpPr>
            <p:spPr>
              <a:xfrm>
                <a:off x="1992529" y="4460644"/>
                <a:ext cx="338445" cy="37852"/>
              </a:xfrm>
              <a:custGeom>
                <a:avLst/>
                <a:gdLst/>
                <a:ahLst/>
                <a:cxnLst/>
                <a:rect l="l" t="t" r="r" b="b"/>
                <a:pathLst>
                  <a:path w="10658" h="1192" extrusionOk="0">
                    <a:moveTo>
                      <a:pt x="10002" y="358"/>
                    </a:moveTo>
                    <a:lnTo>
                      <a:pt x="9931" y="632"/>
                    </a:lnTo>
                    <a:cubicBezTo>
                      <a:pt x="9895" y="751"/>
                      <a:pt x="9764" y="834"/>
                      <a:pt x="9645" y="834"/>
                    </a:cubicBezTo>
                    <a:lnTo>
                      <a:pt x="1013" y="834"/>
                    </a:lnTo>
                    <a:cubicBezTo>
                      <a:pt x="894" y="834"/>
                      <a:pt x="763" y="739"/>
                      <a:pt x="727" y="632"/>
                    </a:cubicBezTo>
                    <a:lnTo>
                      <a:pt x="656" y="358"/>
                    </a:lnTo>
                    <a:close/>
                    <a:moveTo>
                      <a:pt x="180" y="1"/>
                    </a:moveTo>
                    <a:cubicBezTo>
                      <a:pt x="72" y="1"/>
                      <a:pt x="1" y="84"/>
                      <a:pt x="1" y="180"/>
                    </a:cubicBezTo>
                    <a:cubicBezTo>
                      <a:pt x="1" y="287"/>
                      <a:pt x="72" y="358"/>
                      <a:pt x="180" y="358"/>
                    </a:cubicBezTo>
                    <a:lnTo>
                      <a:pt x="287" y="358"/>
                    </a:lnTo>
                    <a:lnTo>
                      <a:pt x="382" y="715"/>
                    </a:lnTo>
                    <a:cubicBezTo>
                      <a:pt x="465" y="989"/>
                      <a:pt x="739" y="1192"/>
                      <a:pt x="1013" y="1192"/>
                    </a:cubicBezTo>
                    <a:lnTo>
                      <a:pt x="9645" y="1192"/>
                    </a:lnTo>
                    <a:cubicBezTo>
                      <a:pt x="9931" y="1192"/>
                      <a:pt x="10193" y="989"/>
                      <a:pt x="10264" y="715"/>
                    </a:cubicBezTo>
                    <a:lnTo>
                      <a:pt x="10371" y="358"/>
                    </a:lnTo>
                    <a:lnTo>
                      <a:pt x="10478" y="358"/>
                    </a:lnTo>
                    <a:cubicBezTo>
                      <a:pt x="10574" y="358"/>
                      <a:pt x="10657" y="287"/>
                      <a:pt x="10657" y="180"/>
                    </a:cubicBezTo>
                    <a:cubicBezTo>
                      <a:pt x="10657" y="96"/>
                      <a:pt x="10586" y="1"/>
                      <a:pt x="104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2" name="Google Shape;10902;p67"/>
              <p:cNvSpPr/>
              <p:nvPr/>
            </p:nvSpPr>
            <p:spPr>
              <a:xfrm>
                <a:off x="1996340" y="4288627"/>
                <a:ext cx="60525" cy="69226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180" extrusionOk="0">
                    <a:moveTo>
                      <a:pt x="1500" y="358"/>
                    </a:moveTo>
                    <a:lnTo>
                      <a:pt x="1500" y="1346"/>
                    </a:lnTo>
                    <a:cubicBezTo>
                      <a:pt x="1500" y="1513"/>
                      <a:pt x="1512" y="1656"/>
                      <a:pt x="1524" y="1822"/>
                    </a:cubicBezTo>
                    <a:lnTo>
                      <a:pt x="1512" y="1822"/>
                    </a:lnTo>
                    <a:cubicBezTo>
                      <a:pt x="869" y="1822"/>
                      <a:pt x="369" y="1298"/>
                      <a:pt x="369" y="679"/>
                    </a:cubicBezTo>
                    <a:cubicBezTo>
                      <a:pt x="357" y="572"/>
                      <a:pt x="369" y="465"/>
                      <a:pt x="405" y="358"/>
                    </a:cubicBezTo>
                    <a:close/>
                    <a:moveTo>
                      <a:pt x="262" y="1"/>
                    </a:moveTo>
                    <a:cubicBezTo>
                      <a:pt x="191" y="1"/>
                      <a:pt x="131" y="48"/>
                      <a:pt x="107" y="120"/>
                    </a:cubicBezTo>
                    <a:cubicBezTo>
                      <a:pt x="24" y="298"/>
                      <a:pt x="0" y="477"/>
                      <a:pt x="0" y="679"/>
                    </a:cubicBezTo>
                    <a:cubicBezTo>
                      <a:pt x="0" y="1513"/>
                      <a:pt x="667" y="2179"/>
                      <a:pt x="1500" y="2179"/>
                    </a:cubicBezTo>
                    <a:lnTo>
                      <a:pt x="1726" y="2179"/>
                    </a:lnTo>
                    <a:cubicBezTo>
                      <a:pt x="1786" y="2179"/>
                      <a:pt x="1834" y="2144"/>
                      <a:pt x="1857" y="2120"/>
                    </a:cubicBezTo>
                    <a:cubicBezTo>
                      <a:pt x="1893" y="2084"/>
                      <a:pt x="1905" y="2025"/>
                      <a:pt x="1905" y="1965"/>
                    </a:cubicBezTo>
                    <a:cubicBezTo>
                      <a:pt x="1857" y="1763"/>
                      <a:pt x="1846" y="1548"/>
                      <a:pt x="1846" y="1358"/>
                    </a:cubicBezTo>
                    <a:lnTo>
                      <a:pt x="1846" y="179"/>
                    </a:lnTo>
                    <a:cubicBezTo>
                      <a:pt x="1846" y="84"/>
                      <a:pt x="1774" y="1"/>
                      <a:pt x="16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3" name="Google Shape;10903;p67"/>
              <p:cNvSpPr/>
              <p:nvPr/>
            </p:nvSpPr>
            <p:spPr>
              <a:xfrm>
                <a:off x="1973254" y="4265954"/>
                <a:ext cx="306658" cy="184147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799" extrusionOk="0">
                    <a:moveTo>
                      <a:pt x="9288" y="357"/>
                    </a:moveTo>
                    <a:lnTo>
                      <a:pt x="9288" y="2072"/>
                    </a:lnTo>
                    <a:cubicBezTo>
                      <a:pt x="9288" y="3917"/>
                      <a:pt x="7776" y="5418"/>
                      <a:pt x="5930" y="5418"/>
                    </a:cubicBezTo>
                    <a:cubicBezTo>
                      <a:pt x="4585" y="5418"/>
                      <a:pt x="3358" y="4620"/>
                      <a:pt x="2834" y="3370"/>
                    </a:cubicBezTo>
                    <a:cubicBezTo>
                      <a:pt x="2811" y="3310"/>
                      <a:pt x="2751" y="3263"/>
                      <a:pt x="2668" y="3263"/>
                    </a:cubicBezTo>
                    <a:lnTo>
                      <a:pt x="2227" y="3263"/>
                    </a:lnTo>
                    <a:cubicBezTo>
                      <a:pt x="1203" y="3263"/>
                      <a:pt x="346" y="2429"/>
                      <a:pt x="346" y="1393"/>
                    </a:cubicBezTo>
                    <a:cubicBezTo>
                      <a:pt x="358" y="1012"/>
                      <a:pt x="477" y="655"/>
                      <a:pt x="668" y="357"/>
                    </a:cubicBezTo>
                    <a:lnTo>
                      <a:pt x="8335" y="357"/>
                    </a:lnTo>
                    <a:lnTo>
                      <a:pt x="8335" y="1131"/>
                    </a:lnTo>
                    <a:cubicBezTo>
                      <a:pt x="8335" y="1238"/>
                      <a:pt x="8407" y="1310"/>
                      <a:pt x="8514" y="1310"/>
                    </a:cubicBezTo>
                    <a:cubicBezTo>
                      <a:pt x="8609" y="1310"/>
                      <a:pt x="8692" y="1238"/>
                      <a:pt x="8692" y="1131"/>
                    </a:cubicBezTo>
                    <a:lnTo>
                      <a:pt x="8692" y="357"/>
                    </a:lnTo>
                    <a:close/>
                    <a:moveTo>
                      <a:pt x="572" y="0"/>
                    </a:moveTo>
                    <a:cubicBezTo>
                      <a:pt x="513" y="0"/>
                      <a:pt x="477" y="36"/>
                      <a:pt x="429" y="84"/>
                    </a:cubicBezTo>
                    <a:cubicBezTo>
                      <a:pt x="144" y="465"/>
                      <a:pt x="1" y="917"/>
                      <a:pt x="1" y="1381"/>
                    </a:cubicBezTo>
                    <a:cubicBezTo>
                      <a:pt x="1" y="2620"/>
                      <a:pt x="1013" y="3620"/>
                      <a:pt x="2227" y="3620"/>
                    </a:cubicBezTo>
                    <a:lnTo>
                      <a:pt x="2561" y="3620"/>
                    </a:lnTo>
                    <a:cubicBezTo>
                      <a:pt x="3168" y="4941"/>
                      <a:pt x="4478" y="5799"/>
                      <a:pt x="5930" y="5799"/>
                    </a:cubicBezTo>
                    <a:cubicBezTo>
                      <a:pt x="7990" y="5799"/>
                      <a:pt x="9657" y="4132"/>
                      <a:pt x="9657" y="2072"/>
                    </a:cubicBezTo>
                    <a:lnTo>
                      <a:pt x="9657" y="179"/>
                    </a:lnTo>
                    <a:cubicBezTo>
                      <a:pt x="9657" y="84"/>
                      <a:pt x="9585" y="0"/>
                      <a:pt x="94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4" name="Google Shape;10904;p67"/>
              <p:cNvSpPr/>
              <p:nvPr/>
            </p:nvSpPr>
            <p:spPr>
              <a:xfrm>
                <a:off x="2155877" y="4319620"/>
                <a:ext cx="93423" cy="99488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3133" extrusionOk="0">
                    <a:moveTo>
                      <a:pt x="2763" y="1"/>
                    </a:moveTo>
                    <a:cubicBezTo>
                      <a:pt x="2656" y="1"/>
                      <a:pt x="2584" y="72"/>
                      <a:pt x="2584" y="179"/>
                    </a:cubicBezTo>
                    <a:lnTo>
                      <a:pt x="2584" y="382"/>
                    </a:lnTo>
                    <a:cubicBezTo>
                      <a:pt x="2584" y="1703"/>
                      <a:pt x="1513" y="2775"/>
                      <a:pt x="179" y="2775"/>
                    </a:cubicBezTo>
                    <a:cubicBezTo>
                      <a:pt x="84" y="2775"/>
                      <a:pt x="0" y="2858"/>
                      <a:pt x="0" y="2954"/>
                    </a:cubicBezTo>
                    <a:cubicBezTo>
                      <a:pt x="0" y="3061"/>
                      <a:pt x="84" y="3132"/>
                      <a:pt x="179" y="3132"/>
                    </a:cubicBezTo>
                    <a:cubicBezTo>
                      <a:pt x="1703" y="3132"/>
                      <a:pt x="2941" y="1906"/>
                      <a:pt x="2941" y="382"/>
                    </a:cubicBezTo>
                    <a:lnTo>
                      <a:pt x="2941" y="179"/>
                    </a:lnTo>
                    <a:cubicBezTo>
                      <a:pt x="2941" y="72"/>
                      <a:pt x="2858" y="1"/>
                      <a:pt x="27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05" name="Google Shape;10905;p67"/>
            <p:cNvGrpSpPr/>
            <p:nvPr/>
          </p:nvGrpSpPr>
          <p:grpSpPr>
            <a:xfrm>
              <a:off x="2523759" y="4135505"/>
              <a:ext cx="341049" cy="340318"/>
              <a:chOff x="2523759" y="4135505"/>
              <a:chExt cx="341049" cy="340318"/>
            </a:xfrm>
            <a:solidFill>
              <a:srgbClr val="000000"/>
            </a:solidFill>
          </p:grpSpPr>
          <p:sp>
            <p:nvSpPr>
              <p:cNvPr id="10906" name="Google Shape;10906;p67"/>
              <p:cNvSpPr/>
              <p:nvPr/>
            </p:nvSpPr>
            <p:spPr>
              <a:xfrm>
                <a:off x="2523759" y="4135505"/>
                <a:ext cx="341049" cy="340318"/>
              </a:xfrm>
              <a:custGeom>
                <a:avLst/>
                <a:gdLst/>
                <a:ahLst/>
                <a:cxnLst/>
                <a:rect l="l" t="t" r="r" b="b"/>
                <a:pathLst>
                  <a:path w="10740" h="10717" extrusionOk="0">
                    <a:moveTo>
                      <a:pt x="7882" y="358"/>
                    </a:moveTo>
                    <a:cubicBezTo>
                      <a:pt x="7501" y="703"/>
                      <a:pt x="6965" y="1286"/>
                      <a:pt x="6751" y="1906"/>
                    </a:cubicBezTo>
                    <a:cubicBezTo>
                      <a:pt x="6215" y="1644"/>
                      <a:pt x="5620" y="1489"/>
                      <a:pt x="5013" y="1489"/>
                    </a:cubicBezTo>
                    <a:cubicBezTo>
                      <a:pt x="4739" y="1489"/>
                      <a:pt x="4489" y="1513"/>
                      <a:pt x="4251" y="1536"/>
                    </a:cubicBezTo>
                    <a:cubicBezTo>
                      <a:pt x="5132" y="1060"/>
                      <a:pt x="6061" y="763"/>
                      <a:pt x="6727" y="584"/>
                    </a:cubicBezTo>
                    <a:cubicBezTo>
                      <a:pt x="7192" y="465"/>
                      <a:pt x="7585" y="405"/>
                      <a:pt x="7882" y="358"/>
                    </a:cubicBezTo>
                    <a:close/>
                    <a:moveTo>
                      <a:pt x="8013" y="3453"/>
                    </a:moveTo>
                    <a:cubicBezTo>
                      <a:pt x="8180" y="3727"/>
                      <a:pt x="8335" y="4025"/>
                      <a:pt x="8418" y="4323"/>
                    </a:cubicBezTo>
                    <a:cubicBezTo>
                      <a:pt x="8466" y="4453"/>
                      <a:pt x="8549" y="4561"/>
                      <a:pt x="8668" y="4620"/>
                    </a:cubicBezTo>
                    <a:cubicBezTo>
                      <a:pt x="8739" y="4650"/>
                      <a:pt x="8811" y="4665"/>
                      <a:pt x="8879" y="4665"/>
                    </a:cubicBezTo>
                    <a:cubicBezTo>
                      <a:pt x="8948" y="4665"/>
                      <a:pt x="9013" y="4650"/>
                      <a:pt x="9073" y="4620"/>
                    </a:cubicBezTo>
                    <a:lnTo>
                      <a:pt x="10299" y="4096"/>
                    </a:lnTo>
                    <a:lnTo>
                      <a:pt x="10002" y="5001"/>
                    </a:lnTo>
                    <a:cubicBezTo>
                      <a:pt x="9930" y="5215"/>
                      <a:pt x="9930" y="5430"/>
                      <a:pt x="10002" y="5632"/>
                    </a:cubicBezTo>
                    <a:lnTo>
                      <a:pt x="10299" y="6537"/>
                    </a:lnTo>
                    <a:lnTo>
                      <a:pt x="9073" y="6049"/>
                    </a:lnTo>
                    <a:cubicBezTo>
                      <a:pt x="9007" y="6019"/>
                      <a:pt x="8939" y="6004"/>
                      <a:pt x="8870" y="6004"/>
                    </a:cubicBezTo>
                    <a:cubicBezTo>
                      <a:pt x="8802" y="6004"/>
                      <a:pt x="8733" y="6019"/>
                      <a:pt x="8668" y="6049"/>
                    </a:cubicBezTo>
                    <a:cubicBezTo>
                      <a:pt x="8549" y="6108"/>
                      <a:pt x="8454" y="6216"/>
                      <a:pt x="8418" y="6347"/>
                    </a:cubicBezTo>
                    <a:cubicBezTo>
                      <a:pt x="8335" y="6656"/>
                      <a:pt x="8192" y="6942"/>
                      <a:pt x="8013" y="7204"/>
                    </a:cubicBezTo>
                    <a:cubicBezTo>
                      <a:pt x="7894" y="6644"/>
                      <a:pt x="7835" y="6001"/>
                      <a:pt x="7835" y="5335"/>
                    </a:cubicBezTo>
                    <a:cubicBezTo>
                      <a:pt x="7835" y="4668"/>
                      <a:pt x="7894" y="4025"/>
                      <a:pt x="8013" y="3453"/>
                    </a:cubicBezTo>
                    <a:close/>
                    <a:moveTo>
                      <a:pt x="3001" y="2298"/>
                    </a:moveTo>
                    <a:lnTo>
                      <a:pt x="3001" y="2298"/>
                    </a:lnTo>
                    <a:cubicBezTo>
                      <a:pt x="2691" y="3203"/>
                      <a:pt x="2548" y="4263"/>
                      <a:pt x="2548" y="5358"/>
                    </a:cubicBezTo>
                    <a:cubicBezTo>
                      <a:pt x="2548" y="6466"/>
                      <a:pt x="2703" y="7501"/>
                      <a:pt x="3001" y="8430"/>
                    </a:cubicBezTo>
                    <a:cubicBezTo>
                      <a:pt x="2858" y="8323"/>
                      <a:pt x="2703" y="8216"/>
                      <a:pt x="2572" y="8121"/>
                    </a:cubicBezTo>
                    <a:cubicBezTo>
                      <a:pt x="1989" y="7656"/>
                      <a:pt x="1572" y="7025"/>
                      <a:pt x="1179" y="6430"/>
                    </a:cubicBezTo>
                    <a:cubicBezTo>
                      <a:pt x="941" y="6061"/>
                      <a:pt x="679" y="5692"/>
                      <a:pt x="381" y="5346"/>
                    </a:cubicBezTo>
                    <a:cubicBezTo>
                      <a:pt x="667" y="5001"/>
                      <a:pt x="917" y="4632"/>
                      <a:pt x="1179" y="4263"/>
                    </a:cubicBezTo>
                    <a:cubicBezTo>
                      <a:pt x="1572" y="3656"/>
                      <a:pt x="1989" y="3025"/>
                      <a:pt x="2572" y="2584"/>
                    </a:cubicBezTo>
                    <a:cubicBezTo>
                      <a:pt x="2703" y="2477"/>
                      <a:pt x="2858" y="2370"/>
                      <a:pt x="3001" y="2298"/>
                    </a:cubicBezTo>
                    <a:close/>
                    <a:moveTo>
                      <a:pt x="6168" y="2013"/>
                    </a:moveTo>
                    <a:cubicBezTo>
                      <a:pt x="6465" y="2120"/>
                      <a:pt x="6751" y="2251"/>
                      <a:pt x="7001" y="2429"/>
                    </a:cubicBezTo>
                    <a:cubicBezTo>
                      <a:pt x="6942" y="2596"/>
                      <a:pt x="6906" y="2775"/>
                      <a:pt x="6858" y="2965"/>
                    </a:cubicBezTo>
                    <a:cubicBezTo>
                      <a:pt x="6846" y="3049"/>
                      <a:pt x="6882" y="3132"/>
                      <a:pt x="6977" y="3156"/>
                    </a:cubicBezTo>
                    <a:lnTo>
                      <a:pt x="7001" y="3156"/>
                    </a:lnTo>
                    <a:cubicBezTo>
                      <a:pt x="7084" y="3156"/>
                      <a:pt x="7144" y="3108"/>
                      <a:pt x="7156" y="3037"/>
                    </a:cubicBezTo>
                    <a:cubicBezTo>
                      <a:pt x="7180" y="2906"/>
                      <a:pt x="7227" y="2775"/>
                      <a:pt x="7263" y="2632"/>
                    </a:cubicBezTo>
                    <a:cubicBezTo>
                      <a:pt x="7442" y="2787"/>
                      <a:pt x="7596" y="2953"/>
                      <a:pt x="7751" y="3132"/>
                    </a:cubicBezTo>
                    <a:cubicBezTo>
                      <a:pt x="7585" y="3787"/>
                      <a:pt x="7513" y="4537"/>
                      <a:pt x="7513" y="5346"/>
                    </a:cubicBezTo>
                    <a:cubicBezTo>
                      <a:pt x="7513" y="6144"/>
                      <a:pt x="7596" y="6906"/>
                      <a:pt x="7751" y="7561"/>
                    </a:cubicBezTo>
                    <a:cubicBezTo>
                      <a:pt x="7632" y="7740"/>
                      <a:pt x="7465" y="7906"/>
                      <a:pt x="7287" y="8061"/>
                    </a:cubicBezTo>
                    <a:cubicBezTo>
                      <a:pt x="7049" y="7287"/>
                      <a:pt x="6918" y="6335"/>
                      <a:pt x="6918" y="5346"/>
                    </a:cubicBezTo>
                    <a:cubicBezTo>
                      <a:pt x="6918" y="4787"/>
                      <a:pt x="6965" y="4215"/>
                      <a:pt x="7037" y="3691"/>
                    </a:cubicBezTo>
                    <a:cubicBezTo>
                      <a:pt x="7049" y="3608"/>
                      <a:pt x="6989" y="3537"/>
                      <a:pt x="6906" y="3513"/>
                    </a:cubicBezTo>
                    <a:cubicBezTo>
                      <a:pt x="6898" y="3512"/>
                      <a:pt x="6890" y="3511"/>
                      <a:pt x="6882" y="3511"/>
                    </a:cubicBezTo>
                    <a:cubicBezTo>
                      <a:pt x="6799" y="3511"/>
                      <a:pt x="6738" y="3568"/>
                      <a:pt x="6727" y="3644"/>
                    </a:cubicBezTo>
                    <a:cubicBezTo>
                      <a:pt x="6632" y="4192"/>
                      <a:pt x="6584" y="4763"/>
                      <a:pt x="6584" y="5346"/>
                    </a:cubicBezTo>
                    <a:cubicBezTo>
                      <a:pt x="6584" y="6406"/>
                      <a:pt x="6739" y="7430"/>
                      <a:pt x="7001" y="8263"/>
                    </a:cubicBezTo>
                    <a:cubicBezTo>
                      <a:pt x="6739" y="8442"/>
                      <a:pt x="6465" y="8573"/>
                      <a:pt x="6168" y="8680"/>
                    </a:cubicBezTo>
                    <a:cubicBezTo>
                      <a:pt x="5977" y="7740"/>
                      <a:pt x="5870" y="6561"/>
                      <a:pt x="5870" y="5346"/>
                    </a:cubicBezTo>
                    <a:cubicBezTo>
                      <a:pt x="5870" y="4120"/>
                      <a:pt x="5977" y="2953"/>
                      <a:pt x="6168" y="2013"/>
                    </a:cubicBezTo>
                    <a:close/>
                    <a:moveTo>
                      <a:pt x="5263" y="1834"/>
                    </a:moveTo>
                    <a:cubicBezTo>
                      <a:pt x="5477" y="1846"/>
                      <a:pt x="5680" y="1882"/>
                      <a:pt x="5870" y="1929"/>
                    </a:cubicBezTo>
                    <a:cubicBezTo>
                      <a:pt x="5668" y="2894"/>
                      <a:pt x="5560" y="4096"/>
                      <a:pt x="5560" y="5346"/>
                    </a:cubicBezTo>
                    <a:cubicBezTo>
                      <a:pt x="5560" y="6597"/>
                      <a:pt x="5680" y="7799"/>
                      <a:pt x="5870" y="8775"/>
                    </a:cubicBezTo>
                    <a:cubicBezTo>
                      <a:pt x="5680" y="8811"/>
                      <a:pt x="5477" y="8847"/>
                      <a:pt x="5263" y="8859"/>
                    </a:cubicBezTo>
                    <a:cubicBezTo>
                      <a:pt x="5025" y="7882"/>
                      <a:pt x="4894" y="6632"/>
                      <a:pt x="4894" y="5346"/>
                    </a:cubicBezTo>
                    <a:cubicBezTo>
                      <a:pt x="4894" y="4049"/>
                      <a:pt x="5025" y="2822"/>
                      <a:pt x="5263" y="1834"/>
                    </a:cubicBezTo>
                    <a:close/>
                    <a:moveTo>
                      <a:pt x="4941" y="1822"/>
                    </a:moveTo>
                    <a:cubicBezTo>
                      <a:pt x="4703" y="2822"/>
                      <a:pt x="4584" y="4072"/>
                      <a:pt x="4584" y="5346"/>
                    </a:cubicBezTo>
                    <a:cubicBezTo>
                      <a:pt x="4584" y="6632"/>
                      <a:pt x="4715" y="7882"/>
                      <a:pt x="4941" y="8871"/>
                    </a:cubicBezTo>
                    <a:cubicBezTo>
                      <a:pt x="4668" y="8871"/>
                      <a:pt x="4429" y="8847"/>
                      <a:pt x="4191" y="8811"/>
                    </a:cubicBezTo>
                    <a:cubicBezTo>
                      <a:pt x="3977" y="7847"/>
                      <a:pt x="3834" y="6609"/>
                      <a:pt x="3834" y="5346"/>
                    </a:cubicBezTo>
                    <a:cubicBezTo>
                      <a:pt x="3834" y="4525"/>
                      <a:pt x="3882" y="3751"/>
                      <a:pt x="3989" y="3025"/>
                    </a:cubicBezTo>
                    <a:cubicBezTo>
                      <a:pt x="4013" y="2941"/>
                      <a:pt x="3953" y="2858"/>
                      <a:pt x="3870" y="2846"/>
                    </a:cubicBezTo>
                    <a:cubicBezTo>
                      <a:pt x="3862" y="2845"/>
                      <a:pt x="3854" y="2845"/>
                      <a:pt x="3846" y="2845"/>
                    </a:cubicBezTo>
                    <a:cubicBezTo>
                      <a:pt x="3763" y="2845"/>
                      <a:pt x="3702" y="2901"/>
                      <a:pt x="3691" y="2977"/>
                    </a:cubicBezTo>
                    <a:cubicBezTo>
                      <a:pt x="3584" y="3727"/>
                      <a:pt x="3536" y="4513"/>
                      <a:pt x="3536" y="5346"/>
                    </a:cubicBezTo>
                    <a:cubicBezTo>
                      <a:pt x="3536" y="6585"/>
                      <a:pt x="3655" y="7775"/>
                      <a:pt x="3870" y="8740"/>
                    </a:cubicBezTo>
                    <a:cubicBezTo>
                      <a:pt x="3703" y="8692"/>
                      <a:pt x="3548" y="8656"/>
                      <a:pt x="3394" y="8597"/>
                    </a:cubicBezTo>
                    <a:cubicBezTo>
                      <a:pt x="3036" y="7656"/>
                      <a:pt x="2834" y="6525"/>
                      <a:pt x="2834" y="5346"/>
                    </a:cubicBezTo>
                    <a:cubicBezTo>
                      <a:pt x="2834" y="4156"/>
                      <a:pt x="3036" y="3037"/>
                      <a:pt x="3394" y="2108"/>
                    </a:cubicBezTo>
                    <a:cubicBezTo>
                      <a:pt x="3536" y="2048"/>
                      <a:pt x="3703" y="2001"/>
                      <a:pt x="3870" y="1953"/>
                    </a:cubicBezTo>
                    <a:lnTo>
                      <a:pt x="3870" y="1953"/>
                    </a:lnTo>
                    <a:cubicBezTo>
                      <a:pt x="3834" y="2072"/>
                      <a:pt x="3822" y="2191"/>
                      <a:pt x="3786" y="2310"/>
                    </a:cubicBezTo>
                    <a:cubicBezTo>
                      <a:pt x="3775" y="2406"/>
                      <a:pt x="3834" y="2477"/>
                      <a:pt x="3906" y="2489"/>
                    </a:cubicBezTo>
                    <a:lnTo>
                      <a:pt x="3941" y="2489"/>
                    </a:lnTo>
                    <a:cubicBezTo>
                      <a:pt x="4013" y="2489"/>
                      <a:pt x="4072" y="2429"/>
                      <a:pt x="4084" y="2358"/>
                    </a:cubicBezTo>
                    <a:cubicBezTo>
                      <a:pt x="4120" y="2191"/>
                      <a:pt x="4144" y="2025"/>
                      <a:pt x="4191" y="1882"/>
                    </a:cubicBezTo>
                    <a:cubicBezTo>
                      <a:pt x="4429" y="1834"/>
                      <a:pt x="4679" y="1822"/>
                      <a:pt x="4941" y="1822"/>
                    </a:cubicBezTo>
                    <a:close/>
                    <a:moveTo>
                      <a:pt x="6751" y="8775"/>
                    </a:moveTo>
                    <a:cubicBezTo>
                      <a:pt x="6965" y="9406"/>
                      <a:pt x="7501" y="9978"/>
                      <a:pt x="7882" y="10335"/>
                    </a:cubicBezTo>
                    <a:cubicBezTo>
                      <a:pt x="7585" y="10288"/>
                      <a:pt x="7180" y="10228"/>
                      <a:pt x="6727" y="10109"/>
                    </a:cubicBezTo>
                    <a:cubicBezTo>
                      <a:pt x="6061" y="9942"/>
                      <a:pt x="5132" y="9645"/>
                      <a:pt x="4251" y="9145"/>
                    </a:cubicBezTo>
                    <a:lnTo>
                      <a:pt x="4251" y="9145"/>
                    </a:lnTo>
                    <a:cubicBezTo>
                      <a:pt x="4489" y="9168"/>
                      <a:pt x="4739" y="9192"/>
                      <a:pt x="5013" y="9192"/>
                    </a:cubicBezTo>
                    <a:cubicBezTo>
                      <a:pt x="5620" y="9192"/>
                      <a:pt x="6215" y="9049"/>
                      <a:pt x="6751" y="8775"/>
                    </a:cubicBezTo>
                    <a:close/>
                    <a:moveTo>
                      <a:pt x="8370" y="1"/>
                    </a:moveTo>
                    <a:cubicBezTo>
                      <a:pt x="8347" y="1"/>
                      <a:pt x="7632" y="48"/>
                      <a:pt x="6644" y="286"/>
                    </a:cubicBezTo>
                    <a:cubicBezTo>
                      <a:pt x="5739" y="513"/>
                      <a:pt x="4429" y="953"/>
                      <a:pt x="3298" y="1798"/>
                    </a:cubicBezTo>
                    <a:cubicBezTo>
                      <a:pt x="2953" y="1941"/>
                      <a:pt x="2655" y="2120"/>
                      <a:pt x="2382" y="2334"/>
                    </a:cubicBezTo>
                    <a:cubicBezTo>
                      <a:pt x="1750" y="2834"/>
                      <a:pt x="1322" y="3465"/>
                      <a:pt x="905" y="4096"/>
                    </a:cubicBezTo>
                    <a:cubicBezTo>
                      <a:pt x="631" y="4513"/>
                      <a:pt x="369" y="4894"/>
                      <a:pt x="60" y="5251"/>
                    </a:cubicBezTo>
                    <a:cubicBezTo>
                      <a:pt x="0" y="5311"/>
                      <a:pt x="0" y="5406"/>
                      <a:pt x="60" y="5466"/>
                    </a:cubicBezTo>
                    <a:cubicBezTo>
                      <a:pt x="369" y="5811"/>
                      <a:pt x="619" y="6204"/>
                      <a:pt x="905" y="6620"/>
                    </a:cubicBezTo>
                    <a:cubicBezTo>
                      <a:pt x="1322" y="7251"/>
                      <a:pt x="1750" y="7894"/>
                      <a:pt x="2382" y="8383"/>
                    </a:cubicBezTo>
                    <a:cubicBezTo>
                      <a:pt x="2655" y="8609"/>
                      <a:pt x="2977" y="8787"/>
                      <a:pt x="3298" y="8918"/>
                    </a:cubicBezTo>
                    <a:cubicBezTo>
                      <a:pt x="4429" y="9752"/>
                      <a:pt x="5751" y="10216"/>
                      <a:pt x="6668" y="10430"/>
                    </a:cubicBezTo>
                    <a:cubicBezTo>
                      <a:pt x="7644" y="10669"/>
                      <a:pt x="8358" y="10716"/>
                      <a:pt x="8394" y="10716"/>
                    </a:cubicBezTo>
                    <a:lnTo>
                      <a:pt x="8406" y="10716"/>
                    </a:lnTo>
                    <a:cubicBezTo>
                      <a:pt x="8466" y="10716"/>
                      <a:pt x="8525" y="10669"/>
                      <a:pt x="8549" y="10609"/>
                    </a:cubicBezTo>
                    <a:cubicBezTo>
                      <a:pt x="8585" y="10549"/>
                      <a:pt x="8549" y="10478"/>
                      <a:pt x="8501" y="10430"/>
                    </a:cubicBezTo>
                    <a:cubicBezTo>
                      <a:pt x="8478" y="10419"/>
                      <a:pt x="7323" y="9573"/>
                      <a:pt x="7049" y="8644"/>
                    </a:cubicBezTo>
                    <a:cubicBezTo>
                      <a:pt x="7156" y="8585"/>
                      <a:pt x="7263" y="8514"/>
                      <a:pt x="7358" y="8442"/>
                    </a:cubicBezTo>
                    <a:cubicBezTo>
                      <a:pt x="8013" y="7954"/>
                      <a:pt x="8513" y="7251"/>
                      <a:pt x="8739" y="6478"/>
                    </a:cubicBezTo>
                    <a:cubicBezTo>
                      <a:pt x="8751" y="6430"/>
                      <a:pt x="8775" y="6406"/>
                      <a:pt x="8823" y="6370"/>
                    </a:cubicBezTo>
                    <a:cubicBezTo>
                      <a:pt x="8850" y="6364"/>
                      <a:pt x="8882" y="6357"/>
                      <a:pt x="8913" y="6357"/>
                    </a:cubicBezTo>
                    <a:cubicBezTo>
                      <a:pt x="8935" y="6357"/>
                      <a:pt x="8957" y="6360"/>
                      <a:pt x="8978" y="6370"/>
                    </a:cubicBezTo>
                    <a:lnTo>
                      <a:pt x="10525" y="7037"/>
                    </a:lnTo>
                    <a:cubicBezTo>
                      <a:pt x="10549" y="7051"/>
                      <a:pt x="10570" y="7058"/>
                      <a:pt x="10591" y="7058"/>
                    </a:cubicBezTo>
                    <a:cubicBezTo>
                      <a:pt x="10622" y="7058"/>
                      <a:pt x="10651" y="7042"/>
                      <a:pt x="10680" y="7013"/>
                    </a:cubicBezTo>
                    <a:cubicBezTo>
                      <a:pt x="10728" y="6966"/>
                      <a:pt x="10740" y="6906"/>
                      <a:pt x="10728" y="6847"/>
                    </a:cubicBezTo>
                    <a:lnTo>
                      <a:pt x="10299" y="5561"/>
                    </a:lnTo>
                    <a:cubicBezTo>
                      <a:pt x="10252" y="5418"/>
                      <a:pt x="10252" y="5263"/>
                      <a:pt x="10299" y="5120"/>
                    </a:cubicBezTo>
                    <a:lnTo>
                      <a:pt x="10716" y="3870"/>
                    </a:lnTo>
                    <a:cubicBezTo>
                      <a:pt x="10728" y="3811"/>
                      <a:pt x="10716" y="3751"/>
                      <a:pt x="10668" y="3715"/>
                    </a:cubicBezTo>
                    <a:cubicBezTo>
                      <a:pt x="10637" y="3684"/>
                      <a:pt x="10599" y="3668"/>
                      <a:pt x="10561" y="3668"/>
                    </a:cubicBezTo>
                    <a:cubicBezTo>
                      <a:pt x="10541" y="3668"/>
                      <a:pt x="10521" y="3672"/>
                      <a:pt x="10502" y="3680"/>
                    </a:cubicBezTo>
                    <a:lnTo>
                      <a:pt x="8954" y="4346"/>
                    </a:lnTo>
                    <a:cubicBezTo>
                      <a:pt x="8936" y="4358"/>
                      <a:pt x="8909" y="4364"/>
                      <a:pt x="8882" y="4364"/>
                    </a:cubicBezTo>
                    <a:cubicBezTo>
                      <a:pt x="8856" y="4364"/>
                      <a:pt x="8829" y="4358"/>
                      <a:pt x="8811" y="4346"/>
                    </a:cubicBezTo>
                    <a:cubicBezTo>
                      <a:pt x="8763" y="4334"/>
                      <a:pt x="8739" y="4287"/>
                      <a:pt x="8716" y="4239"/>
                    </a:cubicBezTo>
                    <a:cubicBezTo>
                      <a:pt x="8478" y="3465"/>
                      <a:pt x="8001" y="2775"/>
                      <a:pt x="7346" y="2275"/>
                    </a:cubicBezTo>
                    <a:cubicBezTo>
                      <a:pt x="7239" y="2203"/>
                      <a:pt x="7144" y="2132"/>
                      <a:pt x="7037" y="2072"/>
                    </a:cubicBezTo>
                    <a:cubicBezTo>
                      <a:pt x="7299" y="1144"/>
                      <a:pt x="8466" y="286"/>
                      <a:pt x="8478" y="286"/>
                    </a:cubicBezTo>
                    <a:cubicBezTo>
                      <a:pt x="8537" y="239"/>
                      <a:pt x="8549" y="167"/>
                      <a:pt x="8537" y="108"/>
                    </a:cubicBezTo>
                    <a:cubicBezTo>
                      <a:pt x="8513" y="48"/>
                      <a:pt x="8454" y="1"/>
                      <a:pt x="83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7" name="Google Shape;10907;p67"/>
              <p:cNvSpPr/>
              <p:nvPr/>
            </p:nvSpPr>
            <p:spPr>
              <a:xfrm>
                <a:off x="2561547" y="4278815"/>
                <a:ext cx="36709" cy="37058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67" extrusionOk="0">
                    <a:moveTo>
                      <a:pt x="584" y="310"/>
                    </a:moveTo>
                    <a:cubicBezTo>
                      <a:pt x="727" y="310"/>
                      <a:pt x="846" y="429"/>
                      <a:pt x="846" y="583"/>
                    </a:cubicBezTo>
                    <a:cubicBezTo>
                      <a:pt x="846" y="726"/>
                      <a:pt x="727" y="845"/>
                      <a:pt x="584" y="845"/>
                    </a:cubicBezTo>
                    <a:cubicBezTo>
                      <a:pt x="430" y="845"/>
                      <a:pt x="310" y="726"/>
                      <a:pt x="310" y="583"/>
                    </a:cubicBezTo>
                    <a:cubicBezTo>
                      <a:pt x="310" y="429"/>
                      <a:pt x="430" y="310"/>
                      <a:pt x="584" y="310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3"/>
                    </a:cubicBezTo>
                    <a:cubicBezTo>
                      <a:pt x="1" y="893"/>
                      <a:pt x="251" y="1167"/>
                      <a:pt x="584" y="1167"/>
                    </a:cubicBezTo>
                    <a:cubicBezTo>
                      <a:pt x="894" y="1167"/>
                      <a:pt x="1156" y="905"/>
                      <a:pt x="1156" y="583"/>
                    </a:cubicBezTo>
                    <a:cubicBezTo>
                      <a:pt x="1156" y="274"/>
                      <a:pt x="894" y="0"/>
                      <a:pt x="5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08" name="Google Shape;10908;p67"/>
            <p:cNvGrpSpPr/>
            <p:nvPr/>
          </p:nvGrpSpPr>
          <p:grpSpPr>
            <a:xfrm>
              <a:off x="3040603" y="4130360"/>
              <a:ext cx="392079" cy="350353"/>
              <a:chOff x="3040603" y="4130360"/>
              <a:chExt cx="392079" cy="350353"/>
            </a:xfrm>
            <a:solidFill>
              <a:srgbClr val="000000"/>
            </a:solidFill>
          </p:grpSpPr>
          <p:sp>
            <p:nvSpPr>
              <p:cNvPr id="10909" name="Google Shape;10909;p67"/>
              <p:cNvSpPr/>
              <p:nvPr/>
            </p:nvSpPr>
            <p:spPr>
              <a:xfrm>
                <a:off x="3081059" y="4144523"/>
                <a:ext cx="62780" cy="66241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086" extrusionOk="0">
                    <a:moveTo>
                      <a:pt x="857" y="348"/>
                    </a:moveTo>
                    <a:cubicBezTo>
                      <a:pt x="1048" y="348"/>
                      <a:pt x="1250" y="467"/>
                      <a:pt x="1381" y="669"/>
                    </a:cubicBezTo>
                    <a:cubicBezTo>
                      <a:pt x="1524" y="931"/>
                      <a:pt x="1607" y="1264"/>
                      <a:pt x="1548" y="1491"/>
                    </a:cubicBezTo>
                    <a:cubicBezTo>
                      <a:pt x="1524" y="1550"/>
                      <a:pt x="1500" y="1645"/>
                      <a:pt x="1429" y="1681"/>
                    </a:cubicBezTo>
                    <a:cubicBezTo>
                      <a:pt x="1393" y="1705"/>
                      <a:pt x="1345" y="1717"/>
                      <a:pt x="1310" y="1717"/>
                    </a:cubicBezTo>
                    <a:cubicBezTo>
                      <a:pt x="1072" y="1717"/>
                      <a:pt x="714" y="1491"/>
                      <a:pt x="512" y="1193"/>
                    </a:cubicBezTo>
                    <a:cubicBezTo>
                      <a:pt x="417" y="1026"/>
                      <a:pt x="369" y="848"/>
                      <a:pt x="417" y="705"/>
                    </a:cubicBezTo>
                    <a:cubicBezTo>
                      <a:pt x="441" y="586"/>
                      <a:pt x="512" y="479"/>
                      <a:pt x="619" y="419"/>
                    </a:cubicBezTo>
                    <a:cubicBezTo>
                      <a:pt x="691" y="371"/>
                      <a:pt x="786" y="348"/>
                      <a:pt x="857" y="348"/>
                    </a:cubicBezTo>
                    <a:close/>
                    <a:moveTo>
                      <a:pt x="862" y="0"/>
                    </a:moveTo>
                    <a:cubicBezTo>
                      <a:pt x="713" y="0"/>
                      <a:pt x="565" y="40"/>
                      <a:pt x="429" y="121"/>
                    </a:cubicBezTo>
                    <a:cubicBezTo>
                      <a:pt x="238" y="240"/>
                      <a:pt x="119" y="419"/>
                      <a:pt x="60" y="633"/>
                    </a:cubicBezTo>
                    <a:cubicBezTo>
                      <a:pt x="0" y="883"/>
                      <a:pt x="60" y="1145"/>
                      <a:pt x="202" y="1407"/>
                    </a:cubicBezTo>
                    <a:cubicBezTo>
                      <a:pt x="357" y="1622"/>
                      <a:pt x="572" y="1836"/>
                      <a:pt x="834" y="1967"/>
                    </a:cubicBezTo>
                    <a:cubicBezTo>
                      <a:pt x="988" y="2062"/>
                      <a:pt x="1155" y="2086"/>
                      <a:pt x="1286" y="2086"/>
                    </a:cubicBezTo>
                    <a:cubicBezTo>
                      <a:pt x="1405" y="2086"/>
                      <a:pt x="1512" y="2050"/>
                      <a:pt x="1607" y="1991"/>
                    </a:cubicBezTo>
                    <a:cubicBezTo>
                      <a:pt x="1738" y="1907"/>
                      <a:pt x="1846" y="1776"/>
                      <a:pt x="1881" y="1574"/>
                    </a:cubicBezTo>
                    <a:cubicBezTo>
                      <a:pt x="1977" y="1252"/>
                      <a:pt x="1881" y="824"/>
                      <a:pt x="1679" y="490"/>
                    </a:cubicBezTo>
                    <a:cubicBezTo>
                      <a:pt x="1478" y="170"/>
                      <a:pt x="1170" y="0"/>
                      <a:pt x="8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0" name="Google Shape;10910;p67"/>
              <p:cNvSpPr/>
              <p:nvPr/>
            </p:nvSpPr>
            <p:spPr>
              <a:xfrm>
                <a:off x="3040603" y="4192981"/>
                <a:ext cx="58620" cy="55222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739" extrusionOk="0">
                    <a:moveTo>
                      <a:pt x="750" y="369"/>
                    </a:moveTo>
                    <a:cubicBezTo>
                      <a:pt x="869" y="369"/>
                      <a:pt x="1000" y="429"/>
                      <a:pt x="1119" y="536"/>
                    </a:cubicBezTo>
                    <a:cubicBezTo>
                      <a:pt x="1357" y="727"/>
                      <a:pt x="1548" y="1155"/>
                      <a:pt x="1417" y="1310"/>
                    </a:cubicBezTo>
                    <a:cubicBezTo>
                      <a:pt x="1387" y="1347"/>
                      <a:pt x="1325" y="1366"/>
                      <a:pt x="1247" y="1366"/>
                    </a:cubicBezTo>
                    <a:cubicBezTo>
                      <a:pt x="1201" y="1366"/>
                      <a:pt x="1149" y="1359"/>
                      <a:pt x="1095" y="1346"/>
                    </a:cubicBezTo>
                    <a:cubicBezTo>
                      <a:pt x="905" y="1322"/>
                      <a:pt x="738" y="1227"/>
                      <a:pt x="595" y="1108"/>
                    </a:cubicBezTo>
                    <a:cubicBezTo>
                      <a:pt x="476" y="1000"/>
                      <a:pt x="405" y="893"/>
                      <a:pt x="393" y="774"/>
                    </a:cubicBezTo>
                    <a:cubicBezTo>
                      <a:pt x="381" y="667"/>
                      <a:pt x="405" y="560"/>
                      <a:pt x="476" y="488"/>
                    </a:cubicBezTo>
                    <a:cubicBezTo>
                      <a:pt x="560" y="417"/>
                      <a:pt x="643" y="369"/>
                      <a:pt x="750" y="369"/>
                    </a:cubicBezTo>
                    <a:close/>
                    <a:moveTo>
                      <a:pt x="753" y="0"/>
                    </a:moveTo>
                    <a:cubicBezTo>
                      <a:pt x="548" y="0"/>
                      <a:pt x="351" y="84"/>
                      <a:pt x="203" y="250"/>
                    </a:cubicBezTo>
                    <a:cubicBezTo>
                      <a:pt x="60" y="417"/>
                      <a:pt x="0" y="608"/>
                      <a:pt x="36" y="834"/>
                    </a:cubicBezTo>
                    <a:cubicBezTo>
                      <a:pt x="60" y="1036"/>
                      <a:pt x="179" y="1227"/>
                      <a:pt x="357" y="1393"/>
                    </a:cubicBezTo>
                    <a:cubicBezTo>
                      <a:pt x="536" y="1536"/>
                      <a:pt x="774" y="1655"/>
                      <a:pt x="1012" y="1727"/>
                    </a:cubicBezTo>
                    <a:cubicBezTo>
                      <a:pt x="1095" y="1739"/>
                      <a:pt x="1155" y="1739"/>
                      <a:pt x="1226" y="1739"/>
                    </a:cubicBezTo>
                    <a:cubicBezTo>
                      <a:pt x="1417" y="1739"/>
                      <a:pt x="1584" y="1679"/>
                      <a:pt x="1691" y="1560"/>
                    </a:cubicBezTo>
                    <a:cubicBezTo>
                      <a:pt x="1834" y="1381"/>
                      <a:pt x="1846" y="1143"/>
                      <a:pt x="1762" y="858"/>
                    </a:cubicBezTo>
                    <a:cubicBezTo>
                      <a:pt x="1691" y="631"/>
                      <a:pt x="1536" y="393"/>
                      <a:pt x="1357" y="250"/>
                    </a:cubicBezTo>
                    <a:cubicBezTo>
                      <a:pt x="1173" y="84"/>
                      <a:pt x="959" y="0"/>
                      <a:pt x="7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1" name="Google Shape;10911;p67"/>
              <p:cNvSpPr/>
              <p:nvPr/>
            </p:nvSpPr>
            <p:spPr>
              <a:xfrm>
                <a:off x="3147967" y="4130360"/>
                <a:ext cx="55984" cy="69067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175" extrusionOk="0">
                    <a:moveTo>
                      <a:pt x="899" y="0"/>
                    </a:moveTo>
                    <a:cubicBezTo>
                      <a:pt x="581" y="0"/>
                      <a:pt x="279" y="177"/>
                      <a:pt x="120" y="496"/>
                    </a:cubicBezTo>
                    <a:cubicBezTo>
                      <a:pt x="72" y="579"/>
                      <a:pt x="108" y="686"/>
                      <a:pt x="191" y="734"/>
                    </a:cubicBezTo>
                    <a:cubicBezTo>
                      <a:pt x="220" y="749"/>
                      <a:pt x="249" y="755"/>
                      <a:pt x="277" y="755"/>
                    </a:cubicBezTo>
                    <a:cubicBezTo>
                      <a:pt x="340" y="755"/>
                      <a:pt x="396" y="720"/>
                      <a:pt x="429" y="663"/>
                    </a:cubicBezTo>
                    <a:cubicBezTo>
                      <a:pt x="524" y="474"/>
                      <a:pt x="701" y="359"/>
                      <a:pt x="881" y="359"/>
                    </a:cubicBezTo>
                    <a:cubicBezTo>
                      <a:pt x="905" y="359"/>
                      <a:pt x="929" y="361"/>
                      <a:pt x="953" y="365"/>
                    </a:cubicBezTo>
                    <a:cubicBezTo>
                      <a:pt x="1072" y="377"/>
                      <a:pt x="1179" y="436"/>
                      <a:pt x="1251" y="544"/>
                    </a:cubicBezTo>
                    <a:cubicBezTo>
                      <a:pt x="1346" y="675"/>
                      <a:pt x="1382" y="841"/>
                      <a:pt x="1358" y="1032"/>
                    </a:cubicBezTo>
                    <a:cubicBezTo>
                      <a:pt x="1301" y="1432"/>
                      <a:pt x="980" y="1832"/>
                      <a:pt x="744" y="1832"/>
                    </a:cubicBezTo>
                    <a:cubicBezTo>
                      <a:pt x="734" y="1832"/>
                      <a:pt x="724" y="1831"/>
                      <a:pt x="715" y="1829"/>
                    </a:cubicBezTo>
                    <a:cubicBezTo>
                      <a:pt x="548" y="1806"/>
                      <a:pt x="405" y="1556"/>
                      <a:pt x="358" y="1210"/>
                    </a:cubicBezTo>
                    <a:cubicBezTo>
                      <a:pt x="346" y="1103"/>
                      <a:pt x="251" y="1044"/>
                      <a:pt x="167" y="1044"/>
                    </a:cubicBezTo>
                    <a:cubicBezTo>
                      <a:pt x="60" y="1056"/>
                      <a:pt x="0" y="1151"/>
                      <a:pt x="0" y="1234"/>
                    </a:cubicBezTo>
                    <a:cubicBezTo>
                      <a:pt x="48" y="1663"/>
                      <a:pt x="274" y="2115"/>
                      <a:pt x="667" y="2175"/>
                    </a:cubicBezTo>
                    <a:lnTo>
                      <a:pt x="751" y="2175"/>
                    </a:lnTo>
                    <a:cubicBezTo>
                      <a:pt x="953" y="2175"/>
                      <a:pt x="1179" y="2056"/>
                      <a:pt x="1370" y="1818"/>
                    </a:cubicBezTo>
                    <a:cubicBezTo>
                      <a:pt x="1548" y="1603"/>
                      <a:pt x="1679" y="1329"/>
                      <a:pt x="1727" y="1056"/>
                    </a:cubicBezTo>
                    <a:cubicBezTo>
                      <a:pt x="1763" y="805"/>
                      <a:pt x="1703" y="544"/>
                      <a:pt x="1548" y="329"/>
                    </a:cubicBezTo>
                    <a:cubicBezTo>
                      <a:pt x="1417" y="151"/>
                      <a:pt x="1215" y="43"/>
                      <a:pt x="1013" y="8"/>
                    </a:cubicBezTo>
                    <a:cubicBezTo>
                      <a:pt x="974" y="3"/>
                      <a:pt x="936" y="0"/>
                      <a:pt x="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2" name="Google Shape;10912;p67"/>
              <p:cNvSpPr/>
              <p:nvPr/>
            </p:nvSpPr>
            <p:spPr>
              <a:xfrm>
                <a:off x="3205443" y="4158082"/>
                <a:ext cx="52586" cy="5989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886" extrusionOk="0">
                    <a:moveTo>
                      <a:pt x="905" y="349"/>
                    </a:moveTo>
                    <a:cubicBezTo>
                      <a:pt x="941" y="349"/>
                      <a:pt x="1000" y="361"/>
                      <a:pt x="1048" y="385"/>
                    </a:cubicBezTo>
                    <a:cubicBezTo>
                      <a:pt x="1143" y="421"/>
                      <a:pt x="1215" y="516"/>
                      <a:pt x="1238" y="623"/>
                    </a:cubicBezTo>
                    <a:cubicBezTo>
                      <a:pt x="1286" y="742"/>
                      <a:pt x="1274" y="885"/>
                      <a:pt x="1203" y="1016"/>
                    </a:cubicBezTo>
                    <a:cubicBezTo>
                      <a:pt x="1077" y="1268"/>
                      <a:pt x="774" y="1530"/>
                      <a:pt x="582" y="1530"/>
                    </a:cubicBezTo>
                    <a:cubicBezTo>
                      <a:pt x="556" y="1530"/>
                      <a:pt x="533" y="1526"/>
                      <a:pt x="512" y="1516"/>
                    </a:cubicBezTo>
                    <a:cubicBezTo>
                      <a:pt x="334" y="1421"/>
                      <a:pt x="346" y="945"/>
                      <a:pt x="465" y="683"/>
                    </a:cubicBezTo>
                    <a:cubicBezTo>
                      <a:pt x="524" y="540"/>
                      <a:pt x="631" y="444"/>
                      <a:pt x="750" y="385"/>
                    </a:cubicBezTo>
                    <a:cubicBezTo>
                      <a:pt x="798" y="361"/>
                      <a:pt x="857" y="349"/>
                      <a:pt x="905" y="349"/>
                    </a:cubicBezTo>
                    <a:close/>
                    <a:moveTo>
                      <a:pt x="917" y="1"/>
                    </a:moveTo>
                    <a:cubicBezTo>
                      <a:pt x="816" y="1"/>
                      <a:pt x="715" y="22"/>
                      <a:pt x="619" y="63"/>
                    </a:cubicBezTo>
                    <a:cubicBezTo>
                      <a:pt x="429" y="159"/>
                      <a:pt x="262" y="325"/>
                      <a:pt x="155" y="528"/>
                    </a:cubicBezTo>
                    <a:cubicBezTo>
                      <a:pt x="48" y="742"/>
                      <a:pt x="0" y="1004"/>
                      <a:pt x="24" y="1242"/>
                    </a:cubicBezTo>
                    <a:cubicBezTo>
                      <a:pt x="48" y="1540"/>
                      <a:pt x="167" y="1742"/>
                      <a:pt x="357" y="1837"/>
                    </a:cubicBezTo>
                    <a:cubicBezTo>
                      <a:pt x="441" y="1873"/>
                      <a:pt x="512" y="1885"/>
                      <a:pt x="584" y="1885"/>
                    </a:cubicBezTo>
                    <a:cubicBezTo>
                      <a:pt x="953" y="1885"/>
                      <a:pt x="1358" y="1504"/>
                      <a:pt x="1524" y="1171"/>
                    </a:cubicBezTo>
                    <a:cubicBezTo>
                      <a:pt x="1631" y="956"/>
                      <a:pt x="1655" y="742"/>
                      <a:pt x="1596" y="528"/>
                    </a:cubicBezTo>
                    <a:cubicBezTo>
                      <a:pt x="1536" y="325"/>
                      <a:pt x="1405" y="159"/>
                      <a:pt x="1215" y="63"/>
                    </a:cubicBezTo>
                    <a:cubicBezTo>
                      <a:pt x="1119" y="22"/>
                      <a:pt x="1018" y="1"/>
                      <a:pt x="9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3" name="Google Shape;10913;p67"/>
              <p:cNvSpPr/>
              <p:nvPr/>
            </p:nvSpPr>
            <p:spPr>
              <a:xfrm>
                <a:off x="3092777" y="4212002"/>
                <a:ext cx="144453" cy="102759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3236" extrusionOk="0">
                    <a:moveTo>
                      <a:pt x="2386" y="0"/>
                    </a:moveTo>
                    <a:cubicBezTo>
                      <a:pt x="2223" y="0"/>
                      <a:pt x="2061" y="17"/>
                      <a:pt x="1905" y="56"/>
                    </a:cubicBezTo>
                    <a:cubicBezTo>
                      <a:pt x="1334" y="175"/>
                      <a:pt x="834" y="485"/>
                      <a:pt x="476" y="949"/>
                    </a:cubicBezTo>
                    <a:cubicBezTo>
                      <a:pt x="131" y="1390"/>
                      <a:pt x="0" y="1914"/>
                      <a:pt x="84" y="2378"/>
                    </a:cubicBezTo>
                    <a:cubicBezTo>
                      <a:pt x="179" y="2830"/>
                      <a:pt x="488" y="3116"/>
                      <a:pt x="1000" y="3211"/>
                    </a:cubicBezTo>
                    <a:cubicBezTo>
                      <a:pt x="1119" y="3235"/>
                      <a:pt x="1262" y="3235"/>
                      <a:pt x="1417" y="3235"/>
                    </a:cubicBezTo>
                    <a:cubicBezTo>
                      <a:pt x="1715" y="3235"/>
                      <a:pt x="2084" y="3187"/>
                      <a:pt x="2524" y="3104"/>
                    </a:cubicBezTo>
                    <a:cubicBezTo>
                      <a:pt x="3203" y="2973"/>
                      <a:pt x="3679" y="2806"/>
                      <a:pt x="3989" y="2592"/>
                    </a:cubicBezTo>
                    <a:cubicBezTo>
                      <a:pt x="4394" y="2283"/>
                      <a:pt x="4548" y="1902"/>
                      <a:pt x="4465" y="1437"/>
                    </a:cubicBezTo>
                    <a:cubicBezTo>
                      <a:pt x="4394" y="1044"/>
                      <a:pt x="4132" y="687"/>
                      <a:pt x="3774" y="425"/>
                    </a:cubicBezTo>
                    <a:cubicBezTo>
                      <a:pt x="3746" y="401"/>
                      <a:pt x="3709" y="389"/>
                      <a:pt x="3672" y="389"/>
                    </a:cubicBezTo>
                    <a:cubicBezTo>
                      <a:pt x="3617" y="389"/>
                      <a:pt x="3560" y="416"/>
                      <a:pt x="3524" y="473"/>
                    </a:cubicBezTo>
                    <a:cubicBezTo>
                      <a:pt x="3465" y="544"/>
                      <a:pt x="3477" y="663"/>
                      <a:pt x="3572" y="723"/>
                    </a:cubicBezTo>
                    <a:cubicBezTo>
                      <a:pt x="3870" y="949"/>
                      <a:pt x="4060" y="1211"/>
                      <a:pt x="4120" y="1509"/>
                    </a:cubicBezTo>
                    <a:cubicBezTo>
                      <a:pt x="4179" y="1818"/>
                      <a:pt x="4072" y="2056"/>
                      <a:pt x="3774" y="2271"/>
                    </a:cubicBezTo>
                    <a:cubicBezTo>
                      <a:pt x="3501" y="2449"/>
                      <a:pt x="3084" y="2592"/>
                      <a:pt x="2453" y="2735"/>
                    </a:cubicBezTo>
                    <a:cubicBezTo>
                      <a:pt x="2024" y="2818"/>
                      <a:pt x="1679" y="2866"/>
                      <a:pt x="1417" y="2866"/>
                    </a:cubicBezTo>
                    <a:cubicBezTo>
                      <a:pt x="679" y="2866"/>
                      <a:pt x="500" y="2580"/>
                      <a:pt x="441" y="2283"/>
                    </a:cubicBezTo>
                    <a:cubicBezTo>
                      <a:pt x="298" y="1568"/>
                      <a:pt x="917" y="616"/>
                      <a:pt x="1977" y="390"/>
                    </a:cubicBezTo>
                    <a:cubicBezTo>
                      <a:pt x="2115" y="360"/>
                      <a:pt x="2254" y="344"/>
                      <a:pt x="2393" y="344"/>
                    </a:cubicBezTo>
                    <a:cubicBezTo>
                      <a:pt x="2587" y="344"/>
                      <a:pt x="2782" y="375"/>
                      <a:pt x="2977" y="437"/>
                    </a:cubicBezTo>
                    <a:cubicBezTo>
                      <a:pt x="2992" y="444"/>
                      <a:pt x="3008" y="447"/>
                      <a:pt x="3024" y="447"/>
                    </a:cubicBezTo>
                    <a:cubicBezTo>
                      <a:pt x="3097" y="447"/>
                      <a:pt x="3174" y="386"/>
                      <a:pt x="3203" y="318"/>
                    </a:cubicBezTo>
                    <a:cubicBezTo>
                      <a:pt x="3227" y="235"/>
                      <a:pt x="3167" y="128"/>
                      <a:pt x="3084" y="92"/>
                    </a:cubicBezTo>
                    <a:cubicBezTo>
                      <a:pt x="2859" y="36"/>
                      <a:pt x="2621" y="0"/>
                      <a:pt x="2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4" name="Google Shape;10914;p67"/>
              <p:cNvSpPr/>
              <p:nvPr/>
            </p:nvSpPr>
            <p:spPr>
              <a:xfrm>
                <a:off x="3283307" y="4290469"/>
                <a:ext cx="55254" cy="70782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2229" extrusionOk="0">
                    <a:moveTo>
                      <a:pt x="858" y="347"/>
                    </a:moveTo>
                    <a:cubicBezTo>
                      <a:pt x="1144" y="383"/>
                      <a:pt x="1346" y="645"/>
                      <a:pt x="1334" y="1002"/>
                    </a:cubicBezTo>
                    <a:cubicBezTo>
                      <a:pt x="1334" y="1288"/>
                      <a:pt x="1203" y="1598"/>
                      <a:pt x="1025" y="1764"/>
                    </a:cubicBezTo>
                    <a:cubicBezTo>
                      <a:pt x="985" y="1804"/>
                      <a:pt x="928" y="1853"/>
                      <a:pt x="854" y="1853"/>
                    </a:cubicBezTo>
                    <a:cubicBezTo>
                      <a:pt x="840" y="1853"/>
                      <a:pt x="825" y="1851"/>
                      <a:pt x="811" y="1848"/>
                    </a:cubicBezTo>
                    <a:cubicBezTo>
                      <a:pt x="572" y="1836"/>
                      <a:pt x="322" y="1359"/>
                      <a:pt x="334" y="943"/>
                    </a:cubicBezTo>
                    <a:cubicBezTo>
                      <a:pt x="334" y="752"/>
                      <a:pt x="418" y="586"/>
                      <a:pt x="525" y="466"/>
                    </a:cubicBezTo>
                    <a:cubicBezTo>
                      <a:pt x="620" y="395"/>
                      <a:pt x="727" y="347"/>
                      <a:pt x="822" y="347"/>
                    </a:cubicBezTo>
                    <a:close/>
                    <a:moveTo>
                      <a:pt x="824" y="1"/>
                    </a:moveTo>
                    <a:cubicBezTo>
                      <a:pt x="626" y="1"/>
                      <a:pt x="431" y="73"/>
                      <a:pt x="299" y="216"/>
                    </a:cubicBezTo>
                    <a:cubicBezTo>
                      <a:pt x="96" y="395"/>
                      <a:pt x="1" y="645"/>
                      <a:pt x="1" y="943"/>
                    </a:cubicBezTo>
                    <a:cubicBezTo>
                      <a:pt x="1" y="1205"/>
                      <a:pt x="72" y="1502"/>
                      <a:pt x="203" y="1764"/>
                    </a:cubicBezTo>
                    <a:cubicBezTo>
                      <a:pt x="370" y="2062"/>
                      <a:pt x="596" y="2229"/>
                      <a:pt x="834" y="2229"/>
                    </a:cubicBezTo>
                    <a:lnTo>
                      <a:pt x="858" y="2229"/>
                    </a:lnTo>
                    <a:cubicBezTo>
                      <a:pt x="1013" y="2229"/>
                      <a:pt x="1168" y="2169"/>
                      <a:pt x="1311" y="2026"/>
                    </a:cubicBezTo>
                    <a:cubicBezTo>
                      <a:pt x="1561" y="1812"/>
                      <a:pt x="1727" y="1395"/>
                      <a:pt x="1739" y="1014"/>
                    </a:cubicBezTo>
                    <a:cubicBezTo>
                      <a:pt x="1704" y="466"/>
                      <a:pt x="1346" y="26"/>
                      <a:pt x="870" y="2"/>
                    </a:cubicBezTo>
                    <a:cubicBezTo>
                      <a:pt x="855" y="1"/>
                      <a:pt x="839" y="1"/>
                      <a:pt x="8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5" name="Google Shape;10915;p67"/>
              <p:cNvSpPr/>
              <p:nvPr/>
            </p:nvSpPr>
            <p:spPr>
              <a:xfrm>
                <a:off x="3221702" y="4306728"/>
                <a:ext cx="54460" cy="62462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967" extrusionOk="0">
                    <a:moveTo>
                      <a:pt x="834" y="359"/>
                    </a:moveTo>
                    <a:cubicBezTo>
                      <a:pt x="905" y="359"/>
                      <a:pt x="988" y="371"/>
                      <a:pt x="1048" y="419"/>
                    </a:cubicBezTo>
                    <a:cubicBezTo>
                      <a:pt x="1143" y="490"/>
                      <a:pt x="1227" y="609"/>
                      <a:pt x="1262" y="752"/>
                    </a:cubicBezTo>
                    <a:cubicBezTo>
                      <a:pt x="1322" y="1074"/>
                      <a:pt x="1250" y="1538"/>
                      <a:pt x="1060" y="1598"/>
                    </a:cubicBezTo>
                    <a:cubicBezTo>
                      <a:pt x="1053" y="1599"/>
                      <a:pt x="1045" y="1599"/>
                      <a:pt x="1037" y="1599"/>
                    </a:cubicBezTo>
                    <a:cubicBezTo>
                      <a:pt x="965" y="1599"/>
                      <a:pt x="859" y="1550"/>
                      <a:pt x="762" y="1443"/>
                    </a:cubicBezTo>
                    <a:cubicBezTo>
                      <a:pt x="643" y="1324"/>
                      <a:pt x="536" y="1145"/>
                      <a:pt x="488" y="966"/>
                    </a:cubicBezTo>
                    <a:cubicBezTo>
                      <a:pt x="417" y="681"/>
                      <a:pt x="524" y="431"/>
                      <a:pt x="750" y="371"/>
                    </a:cubicBezTo>
                    <a:cubicBezTo>
                      <a:pt x="774" y="359"/>
                      <a:pt x="810" y="359"/>
                      <a:pt x="834" y="359"/>
                    </a:cubicBezTo>
                    <a:close/>
                    <a:moveTo>
                      <a:pt x="822" y="0"/>
                    </a:moveTo>
                    <a:cubicBezTo>
                      <a:pt x="762" y="0"/>
                      <a:pt x="702" y="9"/>
                      <a:pt x="643" y="26"/>
                    </a:cubicBezTo>
                    <a:cubicBezTo>
                      <a:pt x="226" y="133"/>
                      <a:pt x="0" y="585"/>
                      <a:pt x="131" y="1074"/>
                    </a:cubicBezTo>
                    <a:cubicBezTo>
                      <a:pt x="191" y="1288"/>
                      <a:pt x="334" y="1526"/>
                      <a:pt x="512" y="1705"/>
                    </a:cubicBezTo>
                    <a:cubicBezTo>
                      <a:pt x="667" y="1871"/>
                      <a:pt x="846" y="1967"/>
                      <a:pt x="1024" y="1967"/>
                    </a:cubicBezTo>
                    <a:cubicBezTo>
                      <a:pt x="1072" y="1967"/>
                      <a:pt x="1119" y="1967"/>
                      <a:pt x="1167" y="1943"/>
                    </a:cubicBezTo>
                    <a:cubicBezTo>
                      <a:pt x="1608" y="1812"/>
                      <a:pt x="1715" y="1121"/>
                      <a:pt x="1596" y="669"/>
                    </a:cubicBezTo>
                    <a:cubicBezTo>
                      <a:pt x="1536" y="431"/>
                      <a:pt x="1405" y="240"/>
                      <a:pt x="1238" y="133"/>
                    </a:cubicBezTo>
                    <a:cubicBezTo>
                      <a:pt x="1112" y="49"/>
                      <a:pt x="968" y="0"/>
                      <a:pt x="8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6" name="Google Shape;10916;p67"/>
              <p:cNvSpPr/>
              <p:nvPr/>
            </p:nvSpPr>
            <p:spPr>
              <a:xfrm>
                <a:off x="3333606" y="4316667"/>
                <a:ext cx="66940" cy="62748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976" extrusionOk="0">
                    <a:moveTo>
                      <a:pt x="1255" y="0"/>
                    </a:moveTo>
                    <a:cubicBezTo>
                      <a:pt x="1107" y="0"/>
                      <a:pt x="954" y="38"/>
                      <a:pt x="810" y="118"/>
                    </a:cubicBezTo>
                    <a:cubicBezTo>
                      <a:pt x="715" y="165"/>
                      <a:pt x="691" y="284"/>
                      <a:pt x="739" y="356"/>
                    </a:cubicBezTo>
                    <a:cubicBezTo>
                      <a:pt x="762" y="419"/>
                      <a:pt x="823" y="451"/>
                      <a:pt x="886" y="451"/>
                    </a:cubicBezTo>
                    <a:cubicBezTo>
                      <a:pt x="917" y="451"/>
                      <a:pt x="949" y="443"/>
                      <a:pt x="977" y="427"/>
                    </a:cubicBezTo>
                    <a:cubicBezTo>
                      <a:pt x="1064" y="376"/>
                      <a:pt x="1156" y="351"/>
                      <a:pt x="1246" y="351"/>
                    </a:cubicBezTo>
                    <a:cubicBezTo>
                      <a:pt x="1364" y="351"/>
                      <a:pt x="1477" y="394"/>
                      <a:pt x="1572" y="475"/>
                    </a:cubicBezTo>
                    <a:cubicBezTo>
                      <a:pt x="1655" y="570"/>
                      <a:pt x="1715" y="665"/>
                      <a:pt x="1715" y="784"/>
                    </a:cubicBezTo>
                    <a:cubicBezTo>
                      <a:pt x="1715" y="951"/>
                      <a:pt x="1655" y="1118"/>
                      <a:pt x="1524" y="1249"/>
                    </a:cubicBezTo>
                    <a:cubicBezTo>
                      <a:pt x="1314" y="1468"/>
                      <a:pt x="975" y="1622"/>
                      <a:pt x="739" y="1622"/>
                    </a:cubicBezTo>
                    <a:cubicBezTo>
                      <a:pt x="655" y="1622"/>
                      <a:pt x="583" y="1602"/>
                      <a:pt x="536" y="1558"/>
                    </a:cubicBezTo>
                    <a:cubicBezTo>
                      <a:pt x="417" y="1463"/>
                      <a:pt x="441" y="1142"/>
                      <a:pt x="584" y="844"/>
                    </a:cubicBezTo>
                    <a:cubicBezTo>
                      <a:pt x="631" y="761"/>
                      <a:pt x="596" y="653"/>
                      <a:pt x="512" y="606"/>
                    </a:cubicBezTo>
                    <a:cubicBezTo>
                      <a:pt x="485" y="595"/>
                      <a:pt x="457" y="590"/>
                      <a:pt x="430" y="590"/>
                    </a:cubicBezTo>
                    <a:cubicBezTo>
                      <a:pt x="366" y="590"/>
                      <a:pt x="308" y="622"/>
                      <a:pt x="274" y="689"/>
                    </a:cubicBezTo>
                    <a:cubicBezTo>
                      <a:pt x="84" y="1070"/>
                      <a:pt x="0" y="1558"/>
                      <a:pt x="298" y="1832"/>
                    </a:cubicBezTo>
                    <a:cubicBezTo>
                      <a:pt x="417" y="1939"/>
                      <a:pt x="572" y="1975"/>
                      <a:pt x="751" y="1975"/>
                    </a:cubicBezTo>
                    <a:cubicBezTo>
                      <a:pt x="858" y="1975"/>
                      <a:pt x="953" y="1963"/>
                      <a:pt x="1072" y="1939"/>
                    </a:cubicBezTo>
                    <a:cubicBezTo>
                      <a:pt x="1346" y="1856"/>
                      <a:pt x="1608" y="1701"/>
                      <a:pt x="1786" y="1499"/>
                    </a:cubicBezTo>
                    <a:cubicBezTo>
                      <a:pt x="2001" y="1296"/>
                      <a:pt x="2108" y="1046"/>
                      <a:pt x="2084" y="773"/>
                    </a:cubicBezTo>
                    <a:cubicBezTo>
                      <a:pt x="2072" y="546"/>
                      <a:pt x="1989" y="356"/>
                      <a:pt x="1822" y="213"/>
                    </a:cubicBezTo>
                    <a:cubicBezTo>
                      <a:pt x="1663" y="74"/>
                      <a:pt x="1463" y="0"/>
                      <a:pt x="12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7" name="Google Shape;10917;p67"/>
              <p:cNvSpPr/>
              <p:nvPr/>
            </p:nvSpPr>
            <p:spPr>
              <a:xfrm>
                <a:off x="3371046" y="4372587"/>
                <a:ext cx="61636" cy="5179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631" extrusionOk="0">
                    <a:moveTo>
                      <a:pt x="1181" y="373"/>
                    </a:moveTo>
                    <a:cubicBezTo>
                      <a:pt x="1315" y="373"/>
                      <a:pt x="1432" y="430"/>
                      <a:pt x="1500" y="547"/>
                    </a:cubicBezTo>
                    <a:cubicBezTo>
                      <a:pt x="1548" y="631"/>
                      <a:pt x="1560" y="738"/>
                      <a:pt x="1536" y="845"/>
                    </a:cubicBezTo>
                    <a:cubicBezTo>
                      <a:pt x="1488" y="964"/>
                      <a:pt x="1405" y="1071"/>
                      <a:pt x="1262" y="1143"/>
                    </a:cubicBezTo>
                    <a:cubicBezTo>
                      <a:pt x="1119" y="1226"/>
                      <a:pt x="929" y="1286"/>
                      <a:pt x="750" y="1286"/>
                    </a:cubicBezTo>
                    <a:cubicBezTo>
                      <a:pt x="595" y="1286"/>
                      <a:pt x="476" y="1250"/>
                      <a:pt x="429" y="1190"/>
                    </a:cubicBezTo>
                    <a:cubicBezTo>
                      <a:pt x="393" y="1131"/>
                      <a:pt x="417" y="988"/>
                      <a:pt x="488" y="857"/>
                    </a:cubicBezTo>
                    <a:cubicBezTo>
                      <a:pt x="584" y="702"/>
                      <a:pt x="726" y="559"/>
                      <a:pt x="869" y="464"/>
                    </a:cubicBezTo>
                    <a:cubicBezTo>
                      <a:pt x="975" y="404"/>
                      <a:pt x="1083" y="373"/>
                      <a:pt x="1181" y="373"/>
                    </a:cubicBezTo>
                    <a:close/>
                    <a:moveTo>
                      <a:pt x="1161" y="0"/>
                    </a:moveTo>
                    <a:cubicBezTo>
                      <a:pt x="998" y="0"/>
                      <a:pt x="826" y="47"/>
                      <a:pt x="667" y="143"/>
                    </a:cubicBezTo>
                    <a:cubicBezTo>
                      <a:pt x="465" y="262"/>
                      <a:pt x="286" y="452"/>
                      <a:pt x="167" y="667"/>
                    </a:cubicBezTo>
                    <a:cubicBezTo>
                      <a:pt x="12" y="917"/>
                      <a:pt x="0" y="1167"/>
                      <a:pt x="107" y="1345"/>
                    </a:cubicBezTo>
                    <a:cubicBezTo>
                      <a:pt x="214" y="1524"/>
                      <a:pt x="429" y="1631"/>
                      <a:pt x="726" y="1631"/>
                    </a:cubicBezTo>
                    <a:cubicBezTo>
                      <a:pt x="965" y="1631"/>
                      <a:pt x="1238" y="1559"/>
                      <a:pt x="1429" y="1440"/>
                    </a:cubicBezTo>
                    <a:cubicBezTo>
                      <a:pt x="1643" y="1321"/>
                      <a:pt x="1786" y="1143"/>
                      <a:pt x="1858" y="952"/>
                    </a:cubicBezTo>
                    <a:cubicBezTo>
                      <a:pt x="1941" y="750"/>
                      <a:pt x="1917" y="536"/>
                      <a:pt x="1798" y="357"/>
                    </a:cubicBezTo>
                    <a:cubicBezTo>
                      <a:pt x="1666" y="122"/>
                      <a:pt x="1425" y="0"/>
                      <a:pt x="11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8" name="Google Shape;10918;p67"/>
              <p:cNvSpPr/>
              <p:nvPr/>
            </p:nvSpPr>
            <p:spPr>
              <a:xfrm>
                <a:off x="3227735" y="4370904"/>
                <a:ext cx="142961" cy="109809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458" extrusionOk="0">
                    <a:moveTo>
                      <a:pt x="2067" y="1"/>
                    </a:moveTo>
                    <a:cubicBezTo>
                      <a:pt x="1808" y="1"/>
                      <a:pt x="1548" y="43"/>
                      <a:pt x="1298" y="124"/>
                    </a:cubicBezTo>
                    <a:cubicBezTo>
                      <a:pt x="763" y="303"/>
                      <a:pt x="358" y="660"/>
                      <a:pt x="179" y="1089"/>
                    </a:cubicBezTo>
                    <a:cubicBezTo>
                      <a:pt x="1" y="1517"/>
                      <a:pt x="96" y="1934"/>
                      <a:pt x="465" y="2291"/>
                    </a:cubicBezTo>
                    <a:cubicBezTo>
                      <a:pt x="739" y="2565"/>
                      <a:pt x="1168" y="2803"/>
                      <a:pt x="1810" y="3065"/>
                    </a:cubicBezTo>
                    <a:cubicBezTo>
                      <a:pt x="2441" y="3339"/>
                      <a:pt x="2918" y="3458"/>
                      <a:pt x="3299" y="3458"/>
                    </a:cubicBezTo>
                    <a:cubicBezTo>
                      <a:pt x="3799" y="3458"/>
                      <a:pt x="4156" y="3232"/>
                      <a:pt x="4335" y="2803"/>
                    </a:cubicBezTo>
                    <a:cubicBezTo>
                      <a:pt x="4501" y="2434"/>
                      <a:pt x="4501" y="1982"/>
                      <a:pt x="4335" y="1565"/>
                    </a:cubicBezTo>
                    <a:cubicBezTo>
                      <a:pt x="4316" y="1498"/>
                      <a:pt x="4244" y="1447"/>
                      <a:pt x="4167" y="1447"/>
                    </a:cubicBezTo>
                    <a:cubicBezTo>
                      <a:pt x="4147" y="1447"/>
                      <a:pt x="4128" y="1450"/>
                      <a:pt x="4108" y="1458"/>
                    </a:cubicBezTo>
                    <a:cubicBezTo>
                      <a:pt x="4025" y="1493"/>
                      <a:pt x="3965" y="1589"/>
                      <a:pt x="4013" y="1684"/>
                    </a:cubicBezTo>
                    <a:cubicBezTo>
                      <a:pt x="4120" y="2029"/>
                      <a:pt x="4144" y="2374"/>
                      <a:pt x="4025" y="2648"/>
                    </a:cubicBezTo>
                    <a:cubicBezTo>
                      <a:pt x="3927" y="2880"/>
                      <a:pt x="3758" y="3083"/>
                      <a:pt x="3320" y="3083"/>
                    </a:cubicBezTo>
                    <a:cubicBezTo>
                      <a:pt x="3016" y="3083"/>
                      <a:pt x="2583" y="2985"/>
                      <a:pt x="1953" y="2732"/>
                    </a:cubicBezTo>
                    <a:cubicBezTo>
                      <a:pt x="1358" y="2482"/>
                      <a:pt x="977" y="2267"/>
                      <a:pt x="739" y="2029"/>
                    </a:cubicBezTo>
                    <a:cubicBezTo>
                      <a:pt x="477" y="1767"/>
                      <a:pt x="406" y="1517"/>
                      <a:pt x="525" y="1220"/>
                    </a:cubicBezTo>
                    <a:cubicBezTo>
                      <a:pt x="656" y="886"/>
                      <a:pt x="989" y="612"/>
                      <a:pt x="1418" y="458"/>
                    </a:cubicBezTo>
                    <a:cubicBezTo>
                      <a:pt x="1628" y="393"/>
                      <a:pt x="1846" y="360"/>
                      <a:pt x="2065" y="360"/>
                    </a:cubicBezTo>
                    <a:cubicBezTo>
                      <a:pt x="2328" y="360"/>
                      <a:pt x="2593" y="408"/>
                      <a:pt x="2846" y="505"/>
                    </a:cubicBezTo>
                    <a:cubicBezTo>
                      <a:pt x="3156" y="636"/>
                      <a:pt x="3442" y="839"/>
                      <a:pt x="3656" y="1101"/>
                    </a:cubicBezTo>
                    <a:cubicBezTo>
                      <a:pt x="3692" y="1144"/>
                      <a:pt x="3751" y="1170"/>
                      <a:pt x="3807" y="1170"/>
                    </a:cubicBezTo>
                    <a:cubicBezTo>
                      <a:pt x="3843" y="1170"/>
                      <a:pt x="3878" y="1159"/>
                      <a:pt x="3906" y="1136"/>
                    </a:cubicBezTo>
                    <a:cubicBezTo>
                      <a:pt x="3977" y="1077"/>
                      <a:pt x="3989" y="958"/>
                      <a:pt x="3930" y="874"/>
                    </a:cubicBezTo>
                    <a:cubicBezTo>
                      <a:pt x="3680" y="577"/>
                      <a:pt x="3358" y="339"/>
                      <a:pt x="2977" y="184"/>
                    </a:cubicBezTo>
                    <a:cubicBezTo>
                      <a:pt x="2686" y="61"/>
                      <a:pt x="2376" y="1"/>
                      <a:pt x="20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19" name="Google Shape;10919;p67"/>
            <p:cNvGrpSpPr/>
            <p:nvPr/>
          </p:nvGrpSpPr>
          <p:grpSpPr>
            <a:xfrm>
              <a:off x="3662144" y="4135505"/>
              <a:ext cx="232955" cy="340318"/>
              <a:chOff x="3662144" y="4135505"/>
              <a:chExt cx="232955" cy="340318"/>
            </a:xfrm>
            <a:solidFill>
              <a:srgbClr val="000000"/>
            </a:solidFill>
          </p:grpSpPr>
          <p:sp>
            <p:nvSpPr>
              <p:cNvPr id="10920" name="Google Shape;10920;p67"/>
              <p:cNvSpPr/>
              <p:nvPr/>
            </p:nvSpPr>
            <p:spPr>
              <a:xfrm>
                <a:off x="3662144" y="4135505"/>
                <a:ext cx="163761" cy="340318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10717" extrusionOk="0">
                    <a:moveTo>
                      <a:pt x="2573" y="1"/>
                    </a:moveTo>
                    <a:cubicBezTo>
                      <a:pt x="1715" y="1"/>
                      <a:pt x="1013" y="703"/>
                      <a:pt x="1013" y="1572"/>
                    </a:cubicBezTo>
                    <a:lnTo>
                      <a:pt x="1013" y="6097"/>
                    </a:lnTo>
                    <a:cubicBezTo>
                      <a:pt x="370" y="6585"/>
                      <a:pt x="1" y="7347"/>
                      <a:pt x="1" y="8144"/>
                    </a:cubicBezTo>
                    <a:cubicBezTo>
                      <a:pt x="1" y="9561"/>
                      <a:pt x="1156" y="10716"/>
                      <a:pt x="2573" y="10716"/>
                    </a:cubicBezTo>
                    <a:cubicBezTo>
                      <a:pt x="3990" y="10716"/>
                      <a:pt x="5144" y="9561"/>
                      <a:pt x="5144" y="8144"/>
                    </a:cubicBezTo>
                    <a:cubicBezTo>
                      <a:pt x="5156" y="7323"/>
                      <a:pt x="4775" y="6573"/>
                      <a:pt x="4144" y="6073"/>
                    </a:cubicBezTo>
                    <a:lnTo>
                      <a:pt x="4144" y="3322"/>
                    </a:lnTo>
                    <a:cubicBezTo>
                      <a:pt x="4144" y="3239"/>
                      <a:pt x="4061" y="3156"/>
                      <a:pt x="3978" y="3156"/>
                    </a:cubicBezTo>
                    <a:cubicBezTo>
                      <a:pt x="3882" y="3156"/>
                      <a:pt x="3811" y="3239"/>
                      <a:pt x="3811" y="3322"/>
                    </a:cubicBezTo>
                    <a:lnTo>
                      <a:pt x="3811" y="6168"/>
                    </a:lnTo>
                    <a:cubicBezTo>
                      <a:pt x="3811" y="6216"/>
                      <a:pt x="3847" y="6275"/>
                      <a:pt x="3871" y="6299"/>
                    </a:cubicBezTo>
                    <a:cubicBezTo>
                      <a:pt x="4466" y="6716"/>
                      <a:pt x="4823" y="7418"/>
                      <a:pt x="4823" y="8133"/>
                    </a:cubicBezTo>
                    <a:cubicBezTo>
                      <a:pt x="4823" y="9359"/>
                      <a:pt x="3811" y="10383"/>
                      <a:pt x="2573" y="10383"/>
                    </a:cubicBezTo>
                    <a:cubicBezTo>
                      <a:pt x="1346" y="10383"/>
                      <a:pt x="322" y="9371"/>
                      <a:pt x="322" y="8133"/>
                    </a:cubicBezTo>
                    <a:cubicBezTo>
                      <a:pt x="322" y="7406"/>
                      <a:pt x="680" y="6716"/>
                      <a:pt x="1275" y="6299"/>
                    </a:cubicBezTo>
                    <a:cubicBezTo>
                      <a:pt x="1323" y="6275"/>
                      <a:pt x="1334" y="6228"/>
                      <a:pt x="1334" y="6168"/>
                    </a:cubicBezTo>
                    <a:lnTo>
                      <a:pt x="1334" y="1572"/>
                    </a:lnTo>
                    <a:cubicBezTo>
                      <a:pt x="1334" y="882"/>
                      <a:pt x="1894" y="334"/>
                      <a:pt x="2573" y="334"/>
                    </a:cubicBezTo>
                    <a:cubicBezTo>
                      <a:pt x="3263" y="334"/>
                      <a:pt x="3811" y="882"/>
                      <a:pt x="3811" y="1572"/>
                    </a:cubicBezTo>
                    <a:lnTo>
                      <a:pt x="3811" y="2703"/>
                    </a:lnTo>
                    <a:cubicBezTo>
                      <a:pt x="3811" y="2787"/>
                      <a:pt x="3882" y="2858"/>
                      <a:pt x="3978" y="2858"/>
                    </a:cubicBezTo>
                    <a:cubicBezTo>
                      <a:pt x="4061" y="2858"/>
                      <a:pt x="4132" y="2787"/>
                      <a:pt x="4132" y="2703"/>
                    </a:cubicBezTo>
                    <a:lnTo>
                      <a:pt x="4132" y="1572"/>
                    </a:lnTo>
                    <a:cubicBezTo>
                      <a:pt x="4132" y="703"/>
                      <a:pt x="3442" y="1"/>
                      <a:pt x="25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1" name="Google Shape;10921;p67"/>
              <p:cNvSpPr/>
              <p:nvPr/>
            </p:nvSpPr>
            <p:spPr>
              <a:xfrm>
                <a:off x="3689771" y="4162719"/>
                <a:ext cx="109650" cy="285859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9002" extrusionOk="0">
                    <a:moveTo>
                      <a:pt x="1727" y="310"/>
                    </a:moveTo>
                    <a:cubicBezTo>
                      <a:pt x="1941" y="310"/>
                      <a:pt x="2108" y="489"/>
                      <a:pt x="2108" y="691"/>
                    </a:cubicBezTo>
                    <a:lnTo>
                      <a:pt x="2108" y="1156"/>
                    </a:lnTo>
                    <a:lnTo>
                      <a:pt x="1322" y="1156"/>
                    </a:lnTo>
                    <a:lnTo>
                      <a:pt x="1322" y="691"/>
                    </a:lnTo>
                    <a:cubicBezTo>
                      <a:pt x="1322" y="489"/>
                      <a:pt x="1500" y="310"/>
                      <a:pt x="1727" y="310"/>
                    </a:cubicBezTo>
                    <a:close/>
                    <a:moveTo>
                      <a:pt x="2108" y="1489"/>
                    </a:moveTo>
                    <a:lnTo>
                      <a:pt x="2108" y="2382"/>
                    </a:lnTo>
                    <a:lnTo>
                      <a:pt x="1322" y="2382"/>
                    </a:lnTo>
                    <a:lnTo>
                      <a:pt x="1322" y="1489"/>
                    </a:lnTo>
                    <a:close/>
                    <a:moveTo>
                      <a:pt x="2108" y="2704"/>
                    </a:moveTo>
                    <a:lnTo>
                      <a:pt x="2108" y="3596"/>
                    </a:lnTo>
                    <a:lnTo>
                      <a:pt x="1322" y="3596"/>
                    </a:lnTo>
                    <a:lnTo>
                      <a:pt x="1322" y="2704"/>
                    </a:lnTo>
                    <a:close/>
                    <a:moveTo>
                      <a:pt x="2108" y="3906"/>
                    </a:moveTo>
                    <a:lnTo>
                      <a:pt x="2108" y="4799"/>
                    </a:lnTo>
                    <a:lnTo>
                      <a:pt x="1322" y="4799"/>
                    </a:lnTo>
                    <a:lnTo>
                      <a:pt x="1322" y="3906"/>
                    </a:lnTo>
                    <a:close/>
                    <a:moveTo>
                      <a:pt x="1727" y="1"/>
                    </a:moveTo>
                    <a:cubicBezTo>
                      <a:pt x="1334" y="1"/>
                      <a:pt x="1012" y="310"/>
                      <a:pt x="1012" y="715"/>
                    </a:cubicBezTo>
                    <a:lnTo>
                      <a:pt x="1012" y="5668"/>
                    </a:lnTo>
                    <a:lnTo>
                      <a:pt x="726" y="5871"/>
                    </a:lnTo>
                    <a:cubicBezTo>
                      <a:pt x="262" y="6204"/>
                      <a:pt x="0" y="6728"/>
                      <a:pt x="0" y="7276"/>
                    </a:cubicBezTo>
                    <a:cubicBezTo>
                      <a:pt x="0" y="7609"/>
                      <a:pt x="95" y="7954"/>
                      <a:pt x="298" y="8240"/>
                    </a:cubicBezTo>
                    <a:cubicBezTo>
                      <a:pt x="321" y="8286"/>
                      <a:pt x="374" y="8312"/>
                      <a:pt x="427" y="8312"/>
                    </a:cubicBezTo>
                    <a:cubicBezTo>
                      <a:pt x="457" y="8312"/>
                      <a:pt x="487" y="8304"/>
                      <a:pt x="512" y="8288"/>
                    </a:cubicBezTo>
                    <a:cubicBezTo>
                      <a:pt x="595" y="8240"/>
                      <a:pt x="607" y="8133"/>
                      <a:pt x="560" y="8061"/>
                    </a:cubicBezTo>
                    <a:cubicBezTo>
                      <a:pt x="393" y="7823"/>
                      <a:pt x="322" y="7549"/>
                      <a:pt x="322" y="7276"/>
                    </a:cubicBezTo>
                    <a:cubicBezTo>
                      <a:pt x="322" y="6811"/>
                      <a:pt x="548" y="6394"/>
                      <a:pt x="917" y="6121"/>
                    </a:cubicBezTo>
                    <a:lnTo>
                      <a:pt x="1274" y="5871"/>
                    </a:lnTo>
                    <a:cubicBezTo>
                      <a:pt x="1322" y="5847"/>
                      <a:pt x="1334" y="5799"/>
                      <a:pt x="1334" y="5740"/>
                    </a:cubicBezTo>
                    <a:lnTo>
                      <a:pt x="1334" y="5132"/>
                    </a:lnTo>
                    <a:lnTo>
                      <a:pt x="2119" y="5132"/>
                    </a:lnTo>
                    <a:lnTo>
                      <a:pt x="2119" y="5740"/>
                    </a:lnTo>
                    <a:cubicBezTo>
                      <a:pt x="2119" y="5787"/>
                      <a:pt x="2155" y="5847"/>
                      <a:pt x="2179" y="5871"/>
                    </a:cubicBezTo>
                    <a:lnTo>
                      <a:pt x="2536" y="6121"/>
                    </a:lnTo>
                    <a:cubicBezTo>
                      <a:pt x="2917" y="6394"/>
                      <a:pt x="3131" y="6823"/>
                      <a:pt x="3131" y="7276"/>
                    </a:cubicBezTo>
                    <a:cubicBezTo>
                      <a:pt x="3120" y="8049"/>
                      <a:pt x="2500" y="8669"/>
                      <a:pt x="1727" y="8669"/>
                    </a:cubicBezTo>
                    <a:cubicBezTo>
                      <a:pt x="1441" y="8669"/>
                      <a:pt x="1155" y="8585"/>
                      <a:pt x="917" y="8419"/>
                    </a:cubicBezTo>
                    <a:cubicBezTo>
                      <a:pt x="892" y="8402"/>
                      <a:pt x="863" y="8394"/>
                      <a:pt x="835" y="8394"/>
                    </a:cubicBezTo>
                    <a:cubicBezTo>
                      <a:pt x="782" y="8394"/>
                      <a:pt x="729" y="8420"/>
                      <a:pt x="691" y="8466"/>
                    </a:cubicBezTo>
                    <a:cubicBezTo>
                      <a:pt x="655" y="8538"/>
                      <a:pt x="667" y="8633"/>
                      <a:pt x="738" y="8692"/>
                    </a:cubicBezTo>
                    <a:cubicBezTo>
                      <a:pt x="1036" y="8895"/>
                      <a:pt x="1369" y="9002"/>
                      <a:pt x="1727" y="9002"/>
                    </a:cubicBezTo>
                    <a:cubicBezTo>
                      <a:pt x="2679" y="9002"/>
                      <a:pt x="3453" y="8228"/>
                      <a:pt x="3453" y="7276"/>
                    </a:cubicBezTo>
                    <a:cubicBezTo>
                      <a:pt x="3453" y="6716"/>
                      <a:pt x="3179" y="6192"/>
                      <a:pt x="2715" y="5871"/>
                    </a:cubicBezTo>
                    <a:lnTo>
                      <a:pt x="2441" y="5668"/>
                    </a:lnTo>
                    <a:lnTo>
                      <a:pt x="2441" y="715"/>
                    </a:lnTo>
                    <a:cubicBezTo>
                      <a:pt x="2441" y="322"/>
                      <a:pt x="2119" y="1"/>
                      <a:pt x="1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2" name="Google Shape;10922;p67"/>
              <p:cNvSpPr/>
              <p:nvPr/>
            </p:nvSpPr>
            <p:spPr>
              <a:xfrm>
                <a:off x="3838352" y="4182375"/>
                <a:ext cx="56746" cy="94947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990" extrusionOk="0">
                    <a:moveTo>
                      <a:pt x="881" y="1"/>
                    </a:moveTo>
                    <a:cubicBezTo>
                      <a:pt x="334" y="1"/>
                      <a:pt x="0" y="334"/>
                      <a:pt x="0" y="894"/>
                    </a:cubicBezTo>
                    <a:lnTo>
                      <a:pt x="0" y="2096"/>
                    </a:lnTo>
                    <a:cubicBezTo>
                      <a:pt x="0" y="2394"/>
                      <a:pt x="96" y="2632"/>
                      <a:pt x="262" y="2787"/>
                    </a:cubicBezTo>
                    <a:cubicBezTo>
                      <a:pt x="405" y="2918"/>
                      <a:pt x="619" y="2989"/>
                      <a:pt x="869" y="2989"/>
                    </a:cubicBezTo>
                    <a:cubicBezTo>
                      <a:pt x="1393" y="2989"/>
                      <a:pt x="1751" y="2692"/>
                      <a:pt x="1751" y="2263"/>
                    </a:cubicBezTo>
                    <a:cubicBezTo>
                      <a:pt x="1786" y="2120"/>
                      <a:pt x="1715" y="2073"/>
                      <a:pt x="1596" y="2073"/>
                    </a:cubicBezTo>
                    <a:cubicBezTo>
                      <a:pt x="1489" y="2073"/>
                      <a:pt x="1417" y="2120"/>
                      <a:pt x="1417" y="2192"/>
                    </a:cubicBezTo>
                    <a:cubicBezTo>
                      <a:pt x="1393" y="2382"/>
                      <a:pt x="1358" y="2668"/>
                      <a:pt x="917" y="2668"/>
                    </a:cubicBezTo>
                    <a:cubicBezTo>
                      <a:pt x="560" y="2668"/>
                      <a:pt x="381" y="2489"/>
                      <a:pt x="381" y="2096"/>
                    </a:cubicBezTo>
                    <a:lnTo>
                      <a:pt x="381" y="894"/>
                    </a:lnTo>
                    <a:cubicBezTo>
                      <a:pt x="381" y="525"/>
                      <a:pt x="560" y="334"/>
                      <a:pt x="893" y="334"/>
                    </a:cubicBezTo>
                    <a:cubicBezTo>
                      <a:pt x="1298" y="334"/>
                      <a:pt x="1405" y="584"/>
                      <a:pt x="1405" y="775"/>
                    </a:cubicBezTo>
                    <a:cubicBezTo>
                      <a:pt x="1405" y="846"/>
                      <a:pt x="1477" y="906"/>
                      <a:pt x="1584" y="906"/>
                    </a:cubicBezTo>
                    <a:cubicBezTo>
                      <a:pt x="1703" y="906"/>
                      <a:pt x="1762" y="882"/>
                      <a:pt x="1762" y="715"/>
                    </a:cubicBezTo>
                    <a:cubicBezTo>
                      <a:pt x="1762" y="299"/>
                      <a:pt x="1405" y="1"/>
                      <a:pt x="88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3" name="Google Shape;10923;p67"/>
              <p:cNvSpPr/>
              <p:nvPr/>
            </p:nvSpPr>
            <p:spPr>
              <a:xfrm>
                <a:off x="3813012" y="4151763"/>
                <a:ext cx="32930" cy="3293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37" extrusionOk="0">
                    <a:moveTo>
                      <a:pt x="536" y="310"/>
                    </a:moveTo>
                    <a:cubicBezTo>
                      <a:pt x="644" y="310"/>
                      <a:pt x="739" y="405"/>
                      <a:pt x="739" y="524"/>
                    </a:cubicBezTo>
                    <a:cubicBezTo>
                      <a:pt x="727" y="620"/>
                      <a:pt x="644" y="727"/>
                      <a:pt x="536" y="727"/>
                    </a:cubicBezTo>
                    <a:cubicBezTo>
                      <a:pt x="429" y="727"/>
                      <a:pt x="322" y="643"/>
                      <a:pt x="322" y="524"/>
                    </a:cubicBezTo>
                    <a:cubicBezTo>
                      <a:pt x="322" y="417"/>
                      <a:pt x="417" y="310"/>
                      <a:pt x="536" y="310"/>
                    </a:cubicBezTo>
                    <a:close/>
                    <a:moveTo>
                      <a:pt x="524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798"/>
                      <a:pt x="239" y="1036"/>
                      <a:pt x="524" y="1036"/>
                    </a:cubicBezTo>
                    <a:cubicBezTo>
                      <a:pt x="822" y="1036"/>
                      <a:pt x="1036" y="798"/>
                      <a:pt x="1036" y="524"/>
                    </a:cubicBezTo>
                    <a:cubicBezTo>
                      <a:pt x="1036" y="239"/>
                      <a:pt x="798" y="1"/>
                      <a:pt x="5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4" name="Google Shape;10924;p67"/>
            <p:cNvGrpSpPr/>
            <p:nvPr/>
          </p:nvGrpSpPr>
          <p:grpSpPr>
            <a:xfrm>
              <a:off x="4149138" y="4121151"/>
              <a:ext cx="344065" cy="368644"/>
              <a:chOff x="4149138" y="4121151"/>
              <a:chExt cx="344065" cy="368644"/>
            </a:xfrm>
            <a:solidFill>
              <a:srgbClr val="000000"/>
            </a:solidFill>
          </p:grpSpPr>
          <p:sp>
            <p:nvSpPr>
              <p:cNvPr id="10925" name="Google Shape;10925;p67"/>
              <p:cNvSpPr/>
              <p:nvPr/>
            </p:nvSpPr>
            <p:spPr>
              <a:xfrm>
                <a:off x="4205853" y="4182724"/>
                <a:ext cx="225746" cy="30707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6" name="Google Shape;10926;p67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7" name="Google Shape;10927;p67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8" name="Google Shape;10928;p67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9" name="Google Shape;10929;p67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0" name="Google Shape;10930;p67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1" name="Google Shape;10931;p67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2" name="Google Shape;10932;p67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3" name="Google Shape;10933;p67"/>
              <p:cNvSpPr/>
              <p:nvPr/>
            </p:nvSpPr>
            <p:spPr>
              <a:xfrm>
                <a:off x="4426264" y="4351851"/>
                <a:ext cx="29532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4" name="Google Shape;10934;p67"/>
              <p:cNvSpPr/>
              <p:nvPr/>
            </p:nvSpPr>
            <p:spPr>
              <a:xfrm>
                <a:off x="4186196" y="4213463"/>
                <a:ext cx="29500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5" name="Google Shape;10935;p67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6" name="Google Shape;10936;p67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37" name="Google Shape;10937;p67"/>
            <p:cNvSpPr/>
            <p:nvPr/>
          </p:nvSpPr>
          <p:spPr>
            <a:xfrm>
              <a:off x="4692054" y="4135409"/>
              <a:ext cx="344097" cy="340033"/>
            </a:xfrm>
            <a:custGeom>
              <a:avLst/>
              <a:gdLst/>
              <a:ahLst/>
              <a:cxnLst/>
              <a:rect l="l" t="t" r="r" b="b"/>
              <a:pathLst>
                <a:path w="10836" h="10708" extrusionOk="0">
                  <a:moveTo>
                    <a:pt x="7677" y="328"/>
                  </a:moveTo>
                  <a:cubicBezTo>
                    <a:pt x="7821" y="328"/>
                    <a:pt x="7960" y="378"/>
                    <a:pt x="8061" y="480"/>
                  </a:cubicBezTo>
                  <a:lnTo>
                    <a:pt x="10288" y="2706"/>
                  </a:lnTo>
                  <a:cubicBezTo>
                    <a:pt x="10502" y="2897"/>
                    <a:pt x="10490" y="3278"/>
                    <a:pt x="10252" y="3516"/>
                  </a:cubicBezTo>
                  <a:cubicBezTo>
                    <a:pt x="10125" y="3643"/>
                    <a:pt x="9961" y="3709"/>
                    <a:pt x="9802" y="3709"/>
                  </a:cubicBezTo>
                  <a:cubicBezTo>
                    <a:pt x="9661" y="3709"/>
                    <a:pt x="9524" y="3657"/>
                    <a:pt x="9418" y="3552"/>
                  </a:cubicBezTo>
                  <a:lnTo>
                    <a:pt x="8264" y="2385"/>
                  </a:lnTo>
                  <a:cubicBezTo>
                    <a:pt x="8234" y="2355"/>
                    <a:pt x="8195" y="2340"/>
                    <a:pt x="8156" y="2340"/>
                  </a:cubicBezTo>
                  <a:cubicBezTo>
                    <a:pt x="8118" y="2340"/>
                    <a:pt x="8079" y="2355"/>
                    <a:pt x="8049" y="2385"/>
                  </a:cubicBezTo>
                  <a:cubicBezTo>
                    <a:pt x="7990" y="2444"/>
                    <a:pt x="7990" y="2540"/>
                    <a:pt x="8049" y="2599"/>
                  </a:cubicBezTo>
                  <a:lnTo>
                    <a:pt x="8930" y="3480"/>
                  </a:lnTo>
                  <a:lnTo>
                    <a:pt x="7811" y="4587"/>
                  </a:lnTo>
                  <a:cubicBezTo>
                    <a:pt x="7549" y="4861"/>
                    <a:pt x="7382" y="5207"/>
                    <a:pt x="7335" y="5564"/>
                  </a:cubicBezTo>
                  <a:cubicBezTo>
                    <a:pt x="7287" y="5921"/>
                    <a:pt x="7371" y="6290"/>
                    <a:pt x="7561" y="6588"/>
                  </a:cubicBezTo>
                  <a:cubicBezTo>
                    <a:pt x="7930" y="7171"/>
                    <a:pt x="7859" y="7838"/>
                    <a:pt x="7728" y="8028"/>
                  </a:cubicBezTo>
                  <a:cubicBezTo>
                    <a:pt x="7644" y="8016"/>
                    <a:pt x="7406" y="7897"/>
                    <a:pt x="6751" y="7350"/>
                  </a:cubicBezTo>
                  <a:cubicBezTo>
                    <a:pt x="6335" y="6993"/>
                    <a:pt x="5835" y="6528"/>
                    <a:pt x="5311" y="6004"/>
                  </a:cubicBezTo>
                  <a:lnTo>
                    <a:pt x="5204" y="5897"/>
                  </a:lnTo>
                  <a:lnTo>
                    <a:pt x="5180" y="5873"/>
                  </a:lnTo>
                  <a:cubicBezTo>
                    <a:pt x="5085" y="5778"/>
                    <a:pt x="4977" y="5695"/>
                    <a:pt x="4894" y="5588"/>
                  </a:cubicBezTo>
                  <a:lnTo>
                    <a:pt x="4846" y="5540"/>
                  </a:lnTo>
                  <a:lnTo>
                    <a:pt x="4739" y="5445"/>
                  </a:lnTo>
                  <a:cubicBezTo>
                    <a:pt x="4239" y="4921"/>
                    <a:pt x="3763" y="4409"/>
                    <a:pt x="3406" y="3992"/>
                  </a:cubicBezTo>
                  <a:cubicBezTo>
                    <a:pt x="2858" y="3337"/>
                    <a:pt x="2751" y="3099"/>
                    <a:pt x="2715" y="3028"/>
                  </a:cubicBezTo>
                  <a:cubicBezTo>
                    <a:pt x="2805" y="2970"/>
                    <a:pt x="2986" y="2926"/>
                    <a:pt x="3210" y="2926"/>
                  </a:cubicBezTo>
                  <a:cubicBezTo>
                    <a:pt x="3492" y="2926"/>
                    <a:pt x="3843" y="2995"/>
                    <a:pt x="4168" y="3194"/>
                  </a:cubicBezTo>
                  <a:cubicBezTo>
                    <a:pt x="4416" y="3353"/>
                    <a:pt x="4715" y="3430"/>
                    <a:pt x="5014" y="3430"/>
                  </a:cubicBezTo>
                  <a:cubicBezTo>
                    <a:pt x="5073" y="3430"/>
                    <a:pt x="5133" y="3427"/>
                    <a:pt x="5192" y="3421"/>
                  </a:cubicBezTo>
                  <a:cubicBezTo>
                    <a:pt x="5549" y="3373"/>
                    <a:pt x="5894" y="3194"/>
                    <a:pt x="6156" y="2944"/>
                  </a:cubicBezTo>
                  <a:lnTo>
                    <a:pt x="7275" y="1825"/>
                  </a:lnTo>
                  <a:lnTo>
                    <a:pt x="7359" y="1909"/>
                  </a:lnTo>
                  <a:cubicBezTo>
                    <a:pt x="7394" y="1938"/>
                    <a:pt x="7433" y="1953"/>
                    <a:pt x="7470" y="1953"/>
                  </a:cubicBezTo>
                  <a:cubicBezTo>
                    <a:pt x="7507" y="1953"/>
                    <a:pt x="7543" y="1938"/>
                    <a:pt x="7573" y="1909"/>
                  </a:cubicBezTo>
                  <a:cubicBezTo>
                    <a:pt x="7633" y="1849"/>
                    <a:pt x="7633" y="1766"/>
                    <a:pt x="7573" y="1706"/>
                  </a:cubicBezTo>
                  <a:lnTo>
                    <a:pt x="7204" y="1337"/>
                  </a:lnTo>
                  <a:lnTo>
                    <a:pt x="7192" y="1313"/>
                  </a:lnTo>
                  <a:cubicBezTo>
                    <a:pt x="7025" y="1123"/>
                    <a:pt x="7013" y="837"/>
                    <a:pt x="7144" y="635"/>
                  </a:cubicBezTo>
                  <a:cubicBezTo>
                    <a:pt x="7168" y="587"/>
                    <a:pt x="7204" y="539"/>
                    <a:pt x="7228" y="516"/>
                  </a:cubicBezTo>
                  <a:cubicBezTo>
                    <a:pt x="7353" y="390"/>
                    <a:pt x="7518" y="328"/>
                    <a:pt x="7677" y="328"/>
                  </a:cubicBezTo>
                  <a:close/>
                  <a:moveTo>
                    <a:pt x="7667" y="0"/>
                  </a:moveTo>
                  <a:cubicBezTo>
                    <a:pt x="7428" y="0"/>
                    <a:pt x="7186" y="93"/>
                    <a:pt x="7001" y="277"/>
                  </a:cubicBezTo>
                  <a:cubicBezTo>
                    <a:pt x="6644" y="635"/>
                    <a:pt x="6632" y="1194"/>
                    <a:pt x="6978" y="1539"/>
                  </a:cubicBezTo>
                  <a:lnTo>
                    <a:pt x="7037" y="1599"/>
                  </a:lnTo>
                  <a:lnTo>
                    <a:pt x="5918" y="2718"/>
                  </a:lnTo>
                  <a:cubicBezTo>
                    <a:pt x="5651" y="2985"/>
                    <a:pt x="5292" y="3125"/>
                    <a:pt x="4942" y="3125"/>
                  </a:cubicBezTo>
                  <a:cubicBezTo>
                    <a:pt x="4715" y="3125"/>
                    <a:pt x="4491" y="3066"/>
                    <a:pt x="4299" y="2944"/>
                  </a:cubicBezTo>
                  <a:cubicBezTo>
                    <a:pt x="3965" y="2730"/>
                    <a:pt x="3596" y="2623"/>
                    <a:pt x="3215" y="2623"/>
                  </a:cubicBezTo>
                  <a:cubicBezTo>
                    <a:pt x="2882" y="2623"/>
                    <a:pt x="2584" y="2706"/>
                    <a:pt x="2453" y="2849"/>
                  </a:cubicBezTo>
                  <a:cubicBezTo>
                    <a:pt x="2322" y="2980"/>
                    <a:pt x="2418" y="3194"/>
                    <a:pt x="2525" y="3385"/>
                  </a:cubicBezTo>
                  <a:cubicBezTo>
                    <a:pt x="2632" y="3564"/>
                    <a:pt x="2810" y="3802"/>
                    <a:pt x="3049" y="4087"/>
                  </a:cubicBezTo>
                  <a:cubicBezTo>
                    <a:pt x="3394" y="4504"/>
                    <a:pt x="3846" y="5004"/>
                    <a:pt x="4370" y="5540"/>
                  </a:cubicBezTo>
                  <a:lnTo>
                    <a:pt x="3180" y="6731"/>
                  </a:lnTo>
                  <a:cubicBezTo>
                    <a:pt x="2763" y="7147"/>
                    <a:pt x="2346" y="7600"/>
                    <a:pt x="1965" y="8064"/>
                  </a:cubicBezTo>
                  <a:lnTo>
                    <a:pt x="84" y="10291"/>
                  </a:lnTo>
                  <a:cubicBezTo>
                    <a:pt x="1" y="10398"/>
                    <a:pt x="1" y="10541"/>
                    <a:pt x="84" y="10636"/>
                  </a:cubicBezTo>
                  <a:cubicBezTo>
                    <a:pt x="132" y="10683"/>
                    <a:pt x="191" y="10707"/>
                    <a:pt x="251" y="10707"/>
                  </a:cubicBezTo>
                  <a:cubicBezTo>
                    <a:pt x="310" y="10707"/>
                    <a:pt x="370" y="10683"/>
                    <a:pt x="429" y="10636"/>
                  </a:cubicBezTo>
                  <a:lnTo>
                    <a:pt x="2572" y="8850"/>
                  </a:lnTo>
                  <a:cubicBezTo>
                    <a:pt x="2632" y="8790"/>
                    <a:pt x="2644" y="8695"/>
                    <a:pt x="2584" y="8636"/>
                  </a:cubicBezTo>
                  <a:cubicBezTo>
                    <a:pt x="2552" y="8603"/>
                    <a:pt x="2512" y="8585"/>
                    <a:pt x="2472" y="8585"/>
                  </a:cubicBezTo>
                  <a:cubicBezTo>
                    <a:pt x="2440" y="8585"/>
                    <a:pt x="2409" y="8597"/>
                    <a:pt x="2382" y="8624"/>
                  </a:cubicBezTo>
                  <a:lnTo>
                    <a:pt x="739" y="9993"/>
                  </a:lnTo>
                  <a:lnTo>
                    <a:pt x="2191" y="8266"/>
                  </a:lnTo>
                  <a:cubicBezTo>
                    <a:pt x="2560" y="7826"/>
                    <a:pt x="2965" y="7374"/>
                    <a:pt x="3382" y="6957"/>
                  </a:cubicBezTo>
                  <a:lnTo>
                    <a:pt x="4573" y="5766"/>
                  </a:lnTo>
                  <a:lnTo>
                    <a:pt x="4585" y="5778"/>
                  </a:lnTo>
                  <a:lnTo>
                    <a:pt x="4763" y="5957"/>
                  </a:lnTo>
                  <a:lnTo>
                    <a:pt x="4942" y="6135"/>
                  </a:lnTo>
                  <a:lnTo>
                    <a:pt x="4954" y="6159"/>
                  </a:lnTo>
                  <a:lnTo>
                    <a:pt x="3763" y="7350"/>
                  </a:lnTo>
                  <a:cubicBezTo>
                    <a:pt x="3537" y="7564"/>
                    <a:pt x="3299" y="7790"/>
                    <a:pt x="3084" y="8005"/>
                  </a:cubicBezTo>
                  <a:cubicBezTo>
                    <a:pt x="3025" y="8064"/>
                    <a:pt x="3025" y="8147"/>
                    <a:pt x="3061" y="8207"/>
                  </a:cubicBezTo>
                  <a:cubicBezTo>
                    <a:pt x="3092" y="8238"/>
                    <a:pt x="3133" y="8253"/>
                    <a:pt x="3174" y="8253"/>
                  </a:cubicBezTo>
                  <a:cubicBezTo>
                    <a:pt x="3211" y="8253"/>
                    <a:pt x="3247" y="8241"/>
                    <a:pt x="3275" y="8219"/>
                  </a:cubicBezTo>
                  <a:cubicBezTo>
                    <a:pt x="3513" y="8005"/>
                    <a:pt x="3751" y="7778"/>
                    <a:pt x="3977" y="7552"/>
                  </a:cubicBezTo>
                  <a:lnTo>
                    <a:pt x="5168" y="6361"/>
                  </a:lnTo>
                  <a:cubicBezTo>
                    <a:pt x="5704" y="6885"/>
                    <a:pt x="6204" y="7350"/>
                    <a:pt x="6620" y="7683"/>
                  </a:cubicBezTo>
                  <a:cubicBezTo>
                    <a:pt x="6906" y="7921"/>
                    <a:pt x="7144" y="8088"/>
                    <a:pt x="7323" y="8207"/>
                  </a:cubicBezTo>
                  <a:cubicBezTo>
                    <a:pt x="7442" y="8278"/>
                    <a:pt x="7573" y="8362"/>
                    <a:pt x="7692" y="8362"/>
                  </a:cubicBezTo>
                  <a:cubicBezTo>
                    <a:pt x="7752" y="8362"/>
                    <a:pt x="7811" y="8338"/>
                    <a:pt x="7859" y="8302"/>
                  </a:cubicBezTo>
                  <a:cubicBezTo>
                    <a:pt x="7990" y="8159"/>
                    <a:pt x="8073" y="7862"/>
                    <a:pt x="8073" y="7540"/>
                  </a:cubicBezTo>
                  <a:cubicBezTo>
                    <a:pt x="8073" y="7171"/>
                    <a:pt x="7954" y="6778"/>
                    <a:pt x="7763" y="6457"/>
                  </a:cubicBezTo>
                  <a:cubicBezTo>
                    <a:pt x="7454" y="5957"/>
                    <a:pt x="7549" y="5278"/>
                    <a:pt x="7990" y="4826"/>
                  </a:cubicBezTo>
                  <a:lnTo>
                    <a:pt x="9109" y="3718"/>
                  </a:lnTo>
                  <a:lnTo>
                    <a:pt x="9168" y="3778"/>
                  </a:lnTo>
                  <a:lnTo>
                    <a:pt x="9192" y="3802"/>
                  </a:lnTo>
                  <a:lnTo>
                    <a:pt x="9216" y="3814"/>
                  </a:lnTo>
                  <a:cubicBezTo>
                    <a:pt x="9216" y="3814"/>
                    <a:pt x="9228" y="3837"/>
                    <a:pt x="9240" y="3837"/>
                  </a:cubicBezTo>
                  <a:cubicBezTo>
                    <a:pt x="9240" y="3837"/>
                    <a:pt x="9252" y="3837"/>
                    <a:pt x="9252" y="3849"/>
                  </a:cubicBezTo>
                  <a:lnTo>
                    <a:pt x="9264" y="3861"/>
                  </a:lnTo>
                  <a:cubicBezTo>
                    <a:pt x="9264" y="3861"/>
                    <a:pt x="9287" y="3861"/>
                    <a:pt x="9287" y="3873"/>
                  </a:cubicBezTo>
                  <a:lnTo>
                    <a:pt x="9299" y="3897"/>
                  </a:lnTo>
                  <a:cubicBezTo>
                    <a:pt x="9299" y="3897"/>
                    <a:pt x="9311" y="3897"/>
                    <a:pt x="9311" y="3909"/>
                  </a:cubicBezTo>
                  <a:lnTo>
                    <a:pt x="9323" y="3921"/>
                  </a:lnTo>
                  <a:cubicBezTo>
                    <a:pt x="9323" y="3921"/>
                    <a:pt x="9347" y="3921"/>
                    <a:pt x="9347" y="3933"/>
                  </a:cubicBezTo>
                  <a:lnTo>
                    <a:pt x="9359" y="3956"/>
                  </a:lnTo>
                  <a:cubicBezTo>
                    <a:pt x="9359" y="3956"/>
                    <a:pt x="9371" y="3956"/>
                    <a:pt x="9371" y="3968"/>
                  </a:cubicBezTo>
                  <a:cubicBezTo>
                    <a:pt x="9371" y="3968"/>
                    <a:pt x="9383" y="3968"/>
                    <a:pt x="9383" y="3980"/>
                  </a:cubicBezTo>
                  <a:cubicBezTo>
                    <a:pt x="9383" y="3980"/>
                    <a:pt x="9407" y="3980"/>
                    <a:pt x="9407" y="3992"/>
                  </a:cubicBezTo>
                  <a:cubicBezTo>
                    <a:pt x="9407" y="3992"/>
                    <a:pt x="9418" y="3992"/>
                    <a:pt x="9418" y="4016"/>
                  </a:cubicBezTo>
                  <a:lnTo>
                    <a:pt x="9430" y="4016"/>
                  </a:lnTo>
                  <a:cubicBezTo>
                    <a:pt x="9430" y="4016"/>
                    <a:pt x="9442" y="4016"/>
                    <a:pt x="9442" y="4028"/>
                  </a:cubicBezTo>
                  <a:lnTo>
                    <a:pt x="9942" y="4028"/>
                  </a:lnTo>
                  <a:cubicBezTo>
                    <a:pt x="9954" y="4028"/>
                    <a:pt x="9954" y="4028"/>
                    <a:pt x="9966" y="4016"/>
                  </a:cubicBezTo>
                  <a:lnTo>
                    <a:pt x="9978" y="4016"/>
                  </a:lnTo>
                  <a:cubicBezTo>
                    <a:pt x="10002" y="4016"/>
                    <a:pt x="10002" y="4016"/>
                    <a:pt x="10014" y="3992"/>
                  </a:cubicBezTo>
                  <a:lnTo>
                    <a:pt x="10026" y="3992"/>
                  </a:lnTo>
                  <a:cubicBezTo>
                    <a:pt x="10038" y="3992"/>
                    <a:pt x="10038" y="3992"/>
                    <a:pt x="10061" y="3980"/>
                  </a:cubicBezTo>
                  <a:cubicBezTo>
                    <a:pt x="10061" y="3980"/>
                    <a:pt x="10073" y="3980"/>
                    <a:pt x="10073" y="3968"/>
                  </a:cubicBezTo>
                  <a:cubicBezTo>
                    <a:pt x="10085" y="3968"/>
                    <a:pt x="10085" y="3956"/>
                    <a:pt x="10097" y="3956"/>
                  </a:cubicBezTo>
                  <a:cubicBezTo>
                    <a:pt x="10097" y="3956"/>
                    <a:pt x="10121" y="3956"/>
                    <a:pt x="10121" y="3933"/>
                  </a:cubicBezTo>
                  <a:cubicBezTo>
                    <a:pt x="10133" y="3933"/>
                    <a:pt x="10133" y="3921"/>
                    <a:pt x="10145" y="3921"/>
                  </a:cubicBezTo>
                  <a:cubicBezTo>
                    <a:pt x="10145" y="3921"/>
                    <a:pt x="10157" y="3921"/>
                    <a:pt x="10157" y="3909"/>
                  </a:cubicBezTo>
                  <a:cubicBezTo>
                    <a:pt x="10180" y="3909"/>
                    <a:pt x="10180" y="3897"/>
                    <a:pt x="10192" y="3897"/>
                  </a:cubicBezTo>
                  <a:cubicBezTo>
                    <a:pt x="10192" y="3897"/>
                    <a:pt x="10204" y="3897"/>
                    <a:pt x="10204" y="3873"/>
                  </a:cubicBezTo>
                  <a:cubicBezTo>
                    <a:pt x="10216" y="3873"/>
                    <a:pt x="10216" y="3861"/>
                    <a:pt x="10240" y="3861"/>
                  </a:cubicBezTo>
                  <a:cubicBezTo>
                    <a:pt x="10240" y="3861"/>
                    <a:pt x="10252" y="3861"/>
                    <a:pt x="10252" y="3849"/>
                  </a:cubicBezTo>
                  <a:cubicBezTo>
                    <a:pt x="10264" y="3849"/>
                    <a:pt x="10264" y="3837"/>
                    <a:pt x="10276" y="3837"/>
                  </a:cubicBezTo>
                  <a:cubicBezTo>
                    <a:pt x="10276" y="3837"/>
                    <a:pt x="10300" y="3837"/>
                    <a:pt x="10300" y="3814"/>
                  </a:cubicBezTo>
                  <a:cubicBezTo>
                    <a:pt x="10311" y="3814"/>
                    <a:pt x="10311" y="3802"/>
                    <a:pt x="10323" y="3802"/>
                  </a:cubicBezTo>
                  <a:cubicBezTo>
                    <a:pt x="10323" y="3802"/>
                    <a:pt x="10335" y="3802"/>
                    <a:pt x="10335" y="3790"/>
                  </a:cubicBezTo>
                  <a:cubicBezTo>
                    <a:pt x="10359" y="3778"/>
                    <a:pt x="10371" y="3778"/>
                    <a:pt x="10371" y="3754"/>
                  </a:cubicBezTo>
                  <a:cubicBezTo>
                    <a:pt x="10823" y="3373"/>
                    <a:pt x="10835" y="2802"/>
                    <a:pt x="10490" y="2468"/>
                  </a:cubicBezTo>
                  <a:lnTo>
                    <a:pt x="8275" y="242"/>
                  </a:lnTo>
                  <a:cubicBezTo>
                    <a:pt x="8109" y="81"/>
                    <a:pt x="7889" y="0"/>
                    <a:pt x="76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38" name="Google Shape;10938;p67"/>
            <p:cNvGrpSpPr/>
            <p:nvPr/>
          </p:nvGrpSpPr>
          <p:grpSpPr>
            <a:xfrm>
              <a:off x="5206262" y="4174817"/>
              <a:ext cx="397763" cy="262804"/>
              <a:chOff x="5206262" y="4174817"/>
              <a:chExt cx="397763" cy="262804"/>
            </a:xfrm>
            <a:solidFill>
              <a:srgbClr val="000000"/>
            </a:solidFill>
          </p:grpSpPr>
          <p:sp>
            <p:nvSpPr>
              <p:cNvPr id="10939" name="Google Shape;10939;p67"/>
              <p:cNvSpPr/>
              <p:nvPr/>
            </p:nvSpPr>
            <p:spPr>
              <a:xfrm>
                <a:off x="5206262" y="4177104"/>
                <a:ext cx="397763" cy="260518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8204" extrusionOk="0">
                    <a:moveTo>
                      <a:pt x="3655" y="381"/>
                    </a:moveTo>
                    <a:cubicBezTo>
                      <a:pt x="3989" y="381"/>
                      <a:pt x="4298" y="500"/>
                      <a:pt x="4536" y="738"/>
                    </a:cubicBezTo>
                    <a:lnTo>
                      <a:pt x="7049" y="3120"/>
                    </a:lnTo>
                    <a:lnTo>
                      <a:pt x="5644" y="3120"/>
                    </a:lnTo>
                    <a:lnTo>
                      <a:pt x="3512" y="381"/>
                    </a:lnTo>
                    <a:close/>
                    <a:moveTo>
                      <a:pt x="10585" y="3477"/>
                    </a:moveTo>
                    <a:cubicBezTo>
                      <a:pt x="10882" y="3501"/>
                      <a:pt x="11156" y="3620"/>
                      <a:pt x="11382" y="3846"/>
                    </a:cubicBezTo>
                    <a:lnTo>
                      <a:pt x="11502" y="3965"/>
                    </a:lnTo>
                    <a:lnTo>
                      <a:pt x="10763" y="3965"/>
                    </a:lnTo>
                    <a:lnTo>
                      <a:pt x="10763" y="3953"/>
                    </a:lnTo>
                    <a:cubicBezTo>
                      <a:pt x="10656" y="3953"/>
                      <a:pt x="10585" y="3858"/>
                      <a:pt x="10585" y="3775"/>
                    </a:cubicBezTo>
                    <a:lnTo>
                      <a:pt x="10585" y="3477"/>
                    </a:lnTo>
                    <a:close/>
                    <a:moveTo>
                      <a:pt x="7906" y="4263"/>
                    </a:moveTo>
                    <a:lnTo>
                      <a:pt x="4536" y="7430"/>
                    </a:lnTo>
                    <a:cubicBezTo>
                      <a:pt x="4298" y="7656"/>
                      <a:pt x="3989" y="7787"/>
                      <a:pt x="3655" y="7787"/>
                    </a:cubicBezTo>
                    <a:lnTo>
                      <a:pt x="3512" y="7787"/>
                    </a:lnTo>
                    <a:lnTo>
                      <a:pt x="6263" y="4263"/>
                    </a:lnTo>
                    <a:close/>
                    <a:moveTo>
                      <a:pt x="3381" y="0"/>
                    </a:moveTo>
                    <a:cubicBezTo>
                      <a:pt x="3262" y="0"/>
                      <a:pt x="3155" y="60"/>
                      <a:pt x="3108" y="179"/>
                    </a:cubicBezTo>
                    <a:cubicBezTo>
                      <a:pt x="3060" y="286"/>
                      <a:pt x="3060" y="405"/>
                      <a:pt x="3143" y="512"/>
                    </a:cubicBezTo>
                    <a:lnTo>
                      <a:pt x="5167" y="3120"/>
                    </a:lnTo>
                    <a:lnTo>
                      <a:pt x="2512" y="3120"/>
                    </a:lnTo>
                    <a:cubicBezTo>
                      <a:pt x="2405" y="3120"/>
                      <a:pt x="2310" y="3060"/>
                      <a:pt x="2250" y="2965"/>
                    </a:cubicBezTo>
                    <a:lnTo>
                      <a:pt x="1429" y="1536"/>
                    </a:lnTo>
                    <a:cubicBezTo>
                      <a:pt x="1310" y="1334"/>
                      <a:pt x="1084" y="1215"/>
                      <a:pt x="845" y="1215"/>
                    </a:cubicBezTo>
                    <a:lnTo>
                      <a:pt x="310" y="1215"/>
                    </a:lnTo>
                    <a:cubicBezTo>
                      <a:pt x="143" y="1215"/>
                      <a:pt x="0" y="1346"/>
                      <a:pt x="0" y="1524"/>
                    </a:cubicBezTo>
                    <a:lnTo>
                      <a:pt x="0" y="4394"/>
                    </a:lnTo>
                    <a:cubicBezTo>
                      <a:pt x="0" y="4763"/>
                      <a:pt x="310" y="5084"/>
                      <a:pt x="679" y="5084"/>
                    </a:cubicBezTo>
                    <a:lnTo>
                      <a:pt x="2262" y="5084"/>
                    </a:lnTo>
                    <a:cubicBezTo>
                      <a:pt x="2369" y="5084"/>
                      <a:pt x="2441" y="4989"/>
                      <a:pt x="2441" y="4906"/>
                    </a:cubicBezTo>
                    <a:cubicBezTo>
                      <a:pt x="2441" y="4810"/>
                      <a:pt x="2346" y="4727"/>
                      <a:pt x="2262" y="4727"/>
                    </a:cubicBezTo>
                    <a:lnTo>
                      <a:pt x="679" y="4727"/>
                    </a:lnTo>
                    <a:cubicBezTo>
                      <a:pt x="500" y="4727"/>
                      <a:pt x="369" y="4572"/>
                      <a:pt x="369" y="4406"/>
                    </a:cubicBezTo>
                    <a:lnTo>
                      <a:pt x="369" y="1596"/>
                    </a:lnTo>
                    <a:lnTo>
                      <a:pt x="845" y="1596"/>
                    </a:lnTo>
                    <a:cubicBezTo>
                      <a:pt x="965" y="1596"/>
                      <a:pt x="1060" y="1655"/>
                      <a:pt x="1119" y="1750"/>
                    </a:cubicBezTo>
                    <a:lnTo>
                      <a:pt x="1929" y="3179"/>
                    </a:lnTo>
                    <a:cubicBezTo>
                      <a:pt x="2048" y="3382"/>
                      <a:pt x="2274" y="3513"/>
                      <a:pt x="2512" y="3513"/>
                    </a:cubicBezTo>
                    <a:lnTo>
                      <a:pt x="10192" y="3513"/>
                    </a:lnTo>
                    <a:lnTo>
                      <a:pt x="10192" y="3834"/>
                    </a:lnTo>
                    <a:cubicBezTo>
                      <a:pt x="10192" y="4132"/>
                      <a:pt x="10442" y="4382"/>
                      <a:pt x="10740" y="4382"/>
                    </a:cubicBezTo>
                    <a:lnTo>
                      <a:pt x="11835" y="4382"/>
                    </a:lnTo>
                    <a:lnTo>
                      <a:pt x="12049" y="4620"/>
                    </a:lnTo>
                    <a:cubicBezTo>
                      <a:pt x="12085" y="4644"/>
                      <a:pt x="12109" y="4703"/>
                      <a:pt x="12133" y="4751"/>
                    </a:cubicBezTo>
                    <a:lnTo>
                      <a:pt x="7942" y="4751"/>
                    </a:lnTo>
                    <a:lnTo>
                      <a:pt x="8454" y="4275"/>
                    </a:lnTo>
                    <a:cubicBezTo>
                      <a:pt x="8513" y="4227"/>
                      <a:pt x="8525" y="4144"/>
                      <a:pt x="8501" y="4072"/>
                    </a:cubicBezTo>
                    <a:cubicBezTo>
                      <a:pt x="8465" y="3989"/>
                      <a:pt x="8406" y="3953"/>
                      <a:pt x="8334" y="3953"/>
                    </a:cubicBezTo>
                    <a:lnTo>
                      <a:pt x="6203" y="3953"/>
                    </a:lnTo>
                    <a:cubicBezTo>
                      <a:pt x="6120" y="3953"/>
                      <a:pt x="6025" y="3989"/>
                      <a:pt x="5965" y="4072"/>
                    </a:cubicBezTo>
                    <a:lnTo>
                      <a:pt x="5441" y="4739"/>
                    </a:lnTo>
                    <a:lnTo>
                      <a:pt x="3120" y="4739"/>
                    </a:lnTo>
                    <a:cubicBezTo>
                      <a:pt x="3024" y="4739"/>
                      <a:pt x="2941" y="4822"/>
                      <a:pt x="2941" y="4918"/>
                    </a:cubicBezTo>
                    <a:cubicBezTo>
                      <a:pt x="2941" y="5001"/>
                      <a:pt x="3036" y="5096"/>
                      <a:pt x="3120" y="5096"/>
                    </a:cubicBezTo>
                    <a:lnTo>
                      <a:pt x="5167" y="5096"/>
                    </a:lnTo>
                    <a:lnTo>
                      <a:pt x="3143" y="7704"/>
                    </a:lnTo>
                    <a:cubicBezTo>
                      <a:pt x="3060" y="7787"/>
                      <a:pt x="3048" y="7918"/>
                      <a:pt x="3108" y="8025"/>
                    </a:cubicBezTo>
                    <a:cubicBezTo>
                      <a:pt x="3155" y="8132"/>
                      <a:pt x="3274" y="8204"/>
                      <a:pt x="3381" y="8204"/>
                    </a:cubicBezTo>
                    <a:lnTo>
                      <a:pt x="3643" y="8204"/>
                    </a:lnTo>
                    <a:cubicBezTo>
                      <a:pt x="4060" y="8204"/>
                      <a:pt x="4477" y="8037"/>
                      <a:pt x="4775" y="7763"/>
                    </a:cubicBezTo>
                    <a:lnTo>
                      <a:pt x="7572" y="5108"/>
                    </a:lnTo>
                    <a:lnTo>
                      <a:pt x="12252" y="5108"/>
                    </a:lnTo>
                    <a:cubicBezTo>
                      <a:pt x="12395" y="5108"/>
                      <a:pt x="12525" y="4989"/>
                      <a:pt x="12525" y="4822"/>
                    </a:cubicBezTo>
                    <a:cubicBezTo>
                      <a:pt x="12525" y="4584"/>
                      <a:pt x="12466" y="4406"/>
                      <a:pt x="12335" y="4286"/>
                    </a:cubicBezTo>
                    <a:lnTo>
                      <a:pt x="11621" y="3572"/>
                    </a:lnTo>
                    <a:cubicBezTo>
                      <a:pt x="11311" y="3263"/>
                      <a:pt x="10894" y="3096"/>
                      <a:pt x="10466" y="3096"/>
                    </a:cubicBezTo>
                    <a:lnTo>
                      <a:pt x="7572" y="3096"/>
                    </a:lnTo>
                    <a:lnTo>
                      <a:pt x="4775" y="453"/>
                    </a:lnTo>
                    <a:cubicBezTo>
                      <a:pt x="4465" y="155"/>
                      <a:pt x="4060" y="0"/>
                      <a:pt x="36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0" name="Google Shape;10940;p67"/>
              <p:cNvSpPr/>
              <p:nvPr/>
            </p:nvSpPr>
            <p:spPr>
              <a:xfrm>
                <a:off x="5434231" y="4174817"/>
                <a:ext cx="167539" cy="70369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2216" extrusionOk="0">
                    <a:moveTo>
                      <a:pt x="2596" y="1"/>
                    </a:moveTo>
                    <a:cubicBezTo>
                      <a:pt x="1965" y="1"/>
                      <a:pt x="1417" y="418"/>
                      <a:pt x="1251" y="1013"/>
                    </a:cubicBezTo>
                    <a:cubicBezTo>
                      <a:pt x="1179" y="1001"/>
                      <a:pt x="1108" y="1001"/>
                      <a:pt x="1048" y="1001"/>
                    </a:cubicBezTo>
                    <a:cubicBezTo>
                      <a:pt x="465" y="1001"/>
                      <a:pt x="1" y="1465"/>
                      <a:pt x="1" y="2037"/>
                    </a:cubicBezTo>
                    <a:cubicBezTo>
                      <a:pt x="24" y="2132"/>
                      <a:pt x="96" y="2203"/>
                      <a:pt x="203" y="2203"/>
                    </a:cubicBezTo>
                    <a:lnTo>
                      <a:pt x="3358" y="2203"/>
                    </a:lnTo>
                    <a:cubicBezTo>
                      <a:pt x="3465" y="2203"/>
                      <a:pt x="3537" y="2120"/>
                      <a:pt x="3537" y="2025"/>
                    </a:cubicBezTo>
                    <a:cubicBezTo>
                      <a:pt x="3537" y="1918"/>
                      <a:pt x="3441" y="1846"/>
                      <a:pt x="3358" y="1846"/>
                    </a:cubicBezTo>
                    <a:lnTo>
                      <a:pt x="405" y="1846"/>
                    </a:lnTo>
                    <a:cubicBezTo>
                      <a:pt x="489" y="1561"/>
                      <a:pt x="751" y="1358"/>
                      <a:pt x="1048" y="1358"/>
                    </a:cubicBezTo>
                    <a:cubicBezTo>
                      <a:pt x="1144" y="1358"/>
                      <a:pt x="1239" y="1370"/>
                      <a:pt x="1334" y="1418"/>
                    </a:cubicBezTo>
                    <a:cubicBezTo>
                      <a:pt x="1359" y="1428"/>
                      <a:pt x="1384" y="1431"/>
                      <a:pt x="1409" y="1431"/>
                    </a:cubicBezTo>
                    <a:cubicBezTo>
                      <a:pt x="1442" y="1431"/>
                      <a:pt x="1473" y="1425"/>
                      <a:pt x="1501" y="1418"/>
                    </a:cubicBezTo>
                    <a:cubicBezTo>
                      <a:pt x="1536" y="1382"/>
                      <a:pt x="1584" y="1346"/>
                      <a:pt x="1584" y="1287"/>
                    </a:cubicBezTo>
                    <a:cubicBezTo>
                      <a:pt x="1644" y="763"/>
                      <a:pt x="2096" y="370"/>
                      <a:pt x="2608" y="370"/>
                    </a:cubicBezTo>
                    <a:cubicBezTo>
                      <a:pt x="3084" y="370"/>
                      <a:pt x="3489" y="691"/>
                      <a:pt x="3608" y="1144"/>
                    </a:cubicBezTo>
                    <a:cubicBezTo>
                      <a:pt x="3620" y="1191"/>
                      <a:pt x="3656" y="1239"/>
                      <a:pt x="3703" y="1263"/>
                    </a:cubicBezTo>
                    <a:cubicBezTo>
                      <a:pt x="3726" y="1286"/>
                      <a:pt x="3758" y="1294"/>
                      <a:pt x="3791" y="1294"/>
                    </a:cubicBezTo>
                    <a:cubicBezTo>
                      <a:pt x="3810" y="1294"/>
                      <a:pt x="3829" y="1291"/>
                      <a:pt x="3846" y="1287"/>
                    </a:cubicBezTo>
                    <a:cubicBezTo>
                      <a:pt x="3930" y="1251"/>
                      <a:pt x="4025" y="1239"/>
                      <a:pt x="4120" y="1239"/>
                    </a:cubicBezTo>
                    <a:cubicBezTo>
                      <a:pt x="4501" y="1239"/>
                      <a:pt x="4811" y="1501"/>
                      <a:pt x="4906" y="1858"/>
                    </a:cubicBezTo>
                    <a:lnTo>
                      <a:pt x="4215" y="1858"/>
                    </a:lnTo>
                    <a:cubicBezTo>
                      <a:pt x="4120" y="1858"/>
                      <a:pt x="4037" y="1953"/>
                      <a:pt x="4037" y="2037"/>
                    </a:cubicBezTo>
                    <a:cubicBezTo>
                      <a:pt x="4037" y="2132"/>
                      <a:pt x="4132" y="2215"/>
                      <a:pt x="4215" y="2215"/>
                    </a:cubicBezTo>
                    <a:lnTo>
                      <a:pt x="5096" y="2215"/>
                    </a:lnTo>
                    <a:cubicBezTo>
                      <a:pt x="5204" y="2215"/>
                      <a:pt x="5275" y="2132"/>
                      <a:pt x="5275" y="2037"/>
                    </a:cubicBezTo>
                    <a:cubicBezTo>
                      <a:pt x="5275" y="1406"/>
                      <a:pt x="4751" y="870"/>
                      <a:pt x="4096" y="870"/>
                    </a:cubicBezTo>
                    <a:cubicBezTo>
                      <a:pt x="4025" y="870"/>
                      <a:pt x="3965" y="870"/>
                      <a:pt x="3894" y="882"/>
                    </a:cubicBezTo>
                    <a:cubicBezTo>
                      <a:pt x="3680" y="358"/>
                      <a:pt x="3180" y="1"/>
                      <a:pt x="25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1" name="Google Shape;10941;p67"/>
              <p:cNvSpPr/>
              <p:nvPr/>
            </p:nvSpPr>
            <p:spPr>
              <a:xfrm>
                <a:off x="5360877" y="4298852"/>
                <a:ext cx="15147" cy="1514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9" y="0"/>
                    </a:moveTo>
                    <a:cubicBezTo>
                      <a:pt x="96" y="0"/>
                      <a:pt x="1" y="95"/>
                      <a:pt x="1" y="238"/>
                    </a:cubicBezTo>
                    <a:cubicBezTo>
                      <a:pt x="1" y="369"/>
                      <a:pt x="96" y="476"/>
                      <a:pt x="239" y="476"/>
                    </a:cubicBezTo>
                    <a:cubicBezTo>
                      <a:pt x="370" y="476"/>
                      <a:pt x="477" y="381"/>
                      <a:pt x="477" y="238"/>
                    </a:cubicBezTo>
                    <a:cubicBezTo>
                      <a:pt x="477" y="95"/>
                      <a:pt x="370" y="0"/>
                      <a:pt x="2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2" name="Google Shape;10942;p67"/>
              <p:cNvSpPr/>
              <p:nvPr/>
            </p:nvSpPr>
            <p:spPr>
              <a:xfrm>
                <a:off x="5329503" y="4298852"/>
                <a:ext cx="15147" cy="1514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9" y="0"/>
                    </a:moveTo>
                    <a:cubicBezTo>
                      <a:pt x="108" y="0"/>
                      <a:pt x="1" y="95"/>
                      <a:pt x="1" y="238"/>
                    </a:cubicBezTo>
                    <a:cubicBezTo>
                      <a:pt x="1" y="369"/>
                      <a:pt x="108" y="476"/>
                      <a:pt x="239" y="476"/>
                    </a:cubicBezTo>
                    <a:cubicBezTo>
                      <a:pt x="370" y="476"/>
                      <a:pt x="477" y="381"/>
                      <a:pt x="477" y="238"/>
                    </a:cubicBezTo>
                    <a:cubicBezTo>
                      <a:pt x="477" y="95"/>
                      <a:pt x="370" y="0"/>
                      <a:pt x="2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3" name="Google Shape;10943;p67"/>
              <p:cNvSpPr/>
              <p:nvPr/>
            </p:nvSpPr>
            <p:spPr>
              <a:xfrm>
                <a:off x="5298511" y="4299202"/>
                <a:ext cx="14766" cy="15179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78" extrusionOk="0">
                    <a:moveTo>
                      <a:pt x="238" y="1"/>
                    </a:moveTo>
                    <a:cubicBezTo>
                      <a:pt x="95" y="1"/>
                      <a:pt x="0" y="108"/>
                      <a:pt x="0" y="239"/>
                    </a:cubicBezTo>
                    <a:cubicBezTo>
                      <a:pt x="0" y="370"/>
                      <a:pt x="95" y="477"/>
                      <a:pt x="238" y="477"/>
                    </a:cubicBezTo>
                    <a:cubicBezTo>
                      <a:pt x="369" y="477"/>
                      <a:pt x="465" y="370"/>
                      <a:pt x="465" y="239"/>
                    </a:cubicBezTo>
                    <a:cubicBezTo>
                      <a:pt x="465" y="108"/>
                      <a:pt x="369" y="1"/>
                      <a:pt x="2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4" name="Google Shape;10944;p67"/>
              <p:cNvSpPr/>
              <p:nvPr/>
            </p:nvSpPr>
            <p:spPr>
              <a:xfrm>
                <a:off x="5267137" y="4298852"/>
                <a:ext cx="15147" cy="1514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8" y="0"/>
                    </a:moveTo>
                    <a:cubicBezTo>
                      <a:pt x="107" y="0"/>
                      <a:pt x="0" y="95"/>
                      <a:pt x="0" y="238"/>
                    </a:cubicBezTo>
                    <a:cubicBezTo>
                      <a:pt x="0" y="369"/>
                      <a:pt x="107" y="476"/>
                      <a:pt x="238" y="476"/>
                    </a:cubicBezTo>
                    <a:cubicBezTo>
                      <a:pt x="369" y="476"/>
                      <a:pt x="476" y="369"/>
                      <a:pt x="476" y="238"/>
                    </a:cubicBezTo>
                    <a:cubicBezTo>
                      <a:pt x="476" y="95"/>
                      <a:pt x="369" y="0"/>
                      <a:pt x="2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5" name="Google Shape;10945;p67"/>
              <p:cNvSpPr/>
              <p:nvPr/>
            </p:nvSpPr>
            <p:spPr>
              <a:xfrm>
                <a:off x="5492470" y="4298852"/>
                <a:ext cx="15147" cy="1514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8" y="0"/>
                    </a:moveTo>
                    <a:cubicBezTo>
                      <a:pt x="107" y="0"/>
                      <a:pt x="0" y="95"/>
                      <a:pt x="0" y="238"/>
                    </a:cubicBezTo>
                    <a:cubicBezTo>
                      <a:pt x="0" y="369"/>
                      <a:pt x="107" y="476"/>
                      <a:pt x="238" y="476"/>
                    </a:cubicBezTo>
                    <a:cubicBezTo>
                      <a:pt x="381" y="476"/>
                      <a:pt x="476" y="381"/>
                      <a:pt x="476" y="238"/>
                    </a:cubicBezTo>
                    <a:cubicBezTo>
                      <a:pt x="476" y="95"/>
                      <a:pt x="381" y="0"/>
                      <a:pt x="2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46" name="Google Shape;10946;p67"/>
            <p:cNvGrpSpPr/>
            <p:nvPr/>
          </p:nvGrpSpPr>
          <p:grpSpPr>
            <a:xfrm>
              <a:off x="5727616" y="4204699"/>
              <a:ext cx="440505" cy="290018"/>
              <a:chOff x="5727616" y="4204699"/>
              <a:chExt cx="440505" cy="290018"/>
            </a:xfrm>
            <a:solidFill>
              <a:srgbClr val="000000"/>
            </a:solidFill>
          </p:grpSpPr>
          <p:sp>
            <p:nvSpPr>
              <p:cNvPr id="10947" name="Google Shape;10947;p67"/>
              <p:cNvSpPr/>
              <p:nvPr/>
            </p:nvSpPr>
            <p:spPr>
              <a:xfrm>
                <a:off x="5727616" y="4204699"/>
                <a:ext cx="440505" cy="290018"/>
              </a:xfrm>
              <a:custGeom>
                <a:avLst/>
                <a:gdLst/>
                <a:ahLst/>
                <a:cxnLst/>
                <a:rect l="l" t="t" r="r" b="b"/>
                <a:pathLst>
                  <a:path w="13872" h="9133" extrusionOk="0">
                    <a:moveTo>
                      <a:pt x="13145" y="4465"/>
                    </a:moveTo>
                    <a:lnTo>
                      <a:pt x="13145" y="4870"/>
                    </a:lnTo>
                    <a:lnTo>
                      <a:pt x="12752" y="4870"/>
                    </a:lnTo>
                    <a:lnTo>
                      <a:pt x="12752" y="4465"/>
                    </a:lnTo>
                    <a:close/>
                    <a:moveTo>
                      <a:pt x="1275" y="3941"/>
                    </a:moveTo>
                    <a:lnTo>
                      <a:pt x="1275" y="4430"/>
                    </a:lnTo>
                    <a:cubicBezTo>
                      <a:pt x="1275" y="4775"/>
                      <a:pt x="1013" y="5049"/>
                      <a:pt x="668" y="5049"/>
                    </a:cubicBezTo>
                    <a:lnTo>
                      <a:pt x="418" y="5049"/>
                    </a:lnTo>
                    <a:cubicBezTo>
                      <a:pt x="501" y="4549"/>
                      <a:pt x="810" y="4120"/>
                      <a:pt x="1275" y="3941"/>
                    </a:cubicBezTo>
                    <a:close/>
                    <a:moveTo>
                      <a:pt x="9121" y="417"/>
                    </a:moveTo>
                    <a:cubicBezTo>
                      <a:pt x="9562" y="417"/>
                      <a:pt x="9978" y="620"/>
                      <a:pt x="10252" y="977"/>
                    </a:cubicBezTo>
                    <a:lnTo>
                      <a:pt x="12205" y="3584"/>
                    </a:lnTo>
                    <a:cubicBezTo>
                      <a:pt x="12240" y="3632"/>
                      <a:pt x="12300" y="3656"/>
                      <a:pt x="12360" y="3656"/>
                    </a:cubicBezTo>
                    <a:lnTo>
                      <a:pt x="13312" y="3656"/>
                    </a:lnTo>
                    <a:cubicBezTo>
                      <a:pt x="13431" y="3656"/>
                      <a:pt x="13514" y="3775"/>
                      <a:pt x="13467" y="3882"/>
                    </a:cubicBezTo>
                    <a:lnTo>
                      <a:pt x="13372" y="4060"/>
                    </a:lnTo>
                    <a:lnTo>
                      <a:pt x="12574" y="4060"/>
                    </a:lnTo>
                    <a:cubicBezTo>
                      <a:pt x="12455" y="4060"/>
                      <a:pt x="12360" y="4156"/>
                      <a:pt x="12360" y="4275"/>
                    </a:cubicBezTo>
                    <a:lnTo>
                      <a:pt x="12360" y="5084"/>
                    </a:lnTo>
                    <a:cubicBezTo>
                      <a:pt x="12360" y="5203"/>
                      <a:pt x="12455" y="5299"/>
                      <a:pt x="12574" y="5299"/>
                    </a:cubicBezTo>
                    <a:lnTo>
                      <a:pt x="13181" y="5299"/>
                    </a:lnTo>
                    <a:lnTo>
                      <a:pt x="13181" y="5596"/>
                    </a:lnTo>
                    <a:cubicBezTo>
                      <a:pt x="13181" y="5787"/>
                      <a:pt x="13252" y="5977"/>
                      <a:pt x="13395" y="6096"/>
                    </a:cubicBezTo>
                    <a:cubicBezTo>
                      <a:pt x="13455" y="6156"/>
                      <a:pt x="13479" y="6227"/>
                      <a:pt x="13479" y="6323"/>
                    </a:cubicBezTo>
                    <a:lnTo>
                      <a:pt x="13479" y="6692"/>
                    </a:lnTo>
                    <a:lnTo>
                      <a:pt x="13443" y="6692"/>
                    </a:lnTo>
                    <a:cubicBezTo>
                      <a:pt x="13443" y="7037"/>
                      <a:pt x="13181" y="7311"/>
                      <a:pt x="12836" y="7311"/>
                    </a:cubicBezTo>
                    <a:lnTo>
                      <a:pt x="12526" y="7311"/>
                    </a:lnTo>
                    <a:cubicBezTo>
                      <a:pt x="12419" y="6501"/>
                      <a:pt x="11740" y="5894"/>
                      <a:pt x="10919" y="5894"/>
                    </a:cubicBezTo>
                    <a:cubicBezTo>
                      <a:pt x="10097" y="5894"/>
                      <a:pt x="9419" y="6513"/>
                      <a:pt x="9312" y="7311"/>
                    </a:cubicBezTo>
                    <a:lnTo>
                      <a:pt x="4061" y="7311"/>
                    </a:lnTo>
                    <a:cubicBezTo>
                      <a:pt x="3954" y="6501"/>
                      <a:pt x="3275" y="5894"/>
                      <a:pt x="2454" y="5894"/>
                    </a:cubicBezTo>
                    <a:cubicBezTo>
                      <a:pt x="1632" y="5894"/>
                      <a:pt x="965" y="6501"/>
                      <a:pt x="846" y="7275"/>
                    </a:cubicBezTo>
                    <a:cubicBezTo>
                      <a:pt x="608" y="7204"/>
                      <a:pt x="429" y="6966"/>
                      <a:pt x="429" y="6692"/>
                    </a:cubicBezTo>
                    <a:lnTo>
                      <a:pt x="429" y="5465"/>
                    </a:lnTo>
                    <a:lnTo>
                      <a:pt x="691" y="5465"/>
                    </a:lnTo>
                    <a:cubicBezTo>
                      <a:pt x="1263" y="5465"/>
                      <a:pt x="1703" y="5001"/>
                      <a:pt x="1703" y="4453"/>
                    </a:cubicBezTo>
                    <a:lnTo>
                      <a:pt x="1703" y="3822"/>
                    </a:lnTo>
                    <a:lnTo>
                      <a:pt x="2406" y="3644"/>
                    </a:lnTo>
                    <a:cubicBezTo>
                      <a:pt x="2465" y="3632"/>
                      <a:pt x="2513" y="3596"/>
                      <a:pt x="2525" y="3560"/>
                    </a:cubicBezTo>
                    <a:lnTo>
                      <a:pt x="3954" y="1120"/>
                    </a:lnTo>
                    <a:cubicBezTo>
                      <a:pt x="4204" y="679"/>
                      <a:pt x="4680" y="417"/>
                      <a:pt x="5180" y="417"/>
                    </a:cubicBezTo>
                    <a:close/>
                    <a:moveTo>
                      <a:pt x="2430" y="6275"/>
                    </a:moveTo>
                    <a:cubicBezTo>
                      <a:pt x="3108" y="6275"/>
                      <a:pt x="3656" y="6823"/>
                      <a:pt x="3656" y="7501"/>
                    </a:cubicBezTo>
                    <a:cubicBezTo>
                      <a:pt x="3656" y="8168"/>
                      <a:pt x="3108" y="8716"/>
                      <a:pt x="2430" y="8716"/>
                    </a:cubicBezTo>
                    <a:cubicBezTo>
                      <a:pt x="1763" y="8716"/>
                      <a:pt x="1215" y="8168"/>
                      <a:pt x="1215" y="7501"/>
                    </a:cubicBezTo>
                    <a:cubicBezTo>
                      <a:pt x="1215" y="6823"/>
                      <a:pt x="1763" y="6275"/>
                      <a:pt x="2430" y="6275"/>
                    </a:cubicBezTo>
                    <a:close/>
                    <a:moveTo>
                      <a:pt x="10919" y="6275"/>
                    </a:moveTo>
                    <a:cubicBezTo>
                      <a:pt x="11586" y="6275"/>
                      <a:pt x="12145" y="6823"/>
                      <a:pt x="12145" y="7501"/>
                    </a:cubicBezTo>
                    <a:cubicBezTo>
                      <a:pt x="12145" y="8168"/>
                      <a:pt x="11586" y="8716"/>
                      <a:pt x="10919" y="8716"/>
                    </a:cubicBezTo>
                    <a:cubicBezTo>
                      <a:pt x="10252" y="8716"/>
                      <a:pt x="9693" y="8168"/>
                      <a:pt x="9693" y="7501"/>
                    </a:cubicBezTo>
                    <a:cubicBezTo>
                      <a:pt x="9693" y="6823"/>
                      <a:pt x="10252" y="6275"/>
                      <a:pt x="10919" y="6275"/>
                    </a:cubicBezTo>
                    <a:close/>
                    <a:moveTo>
                      <a:pt x="5144" y="0"/>
                    </a:moveTo>
                    <a:cubicBezTo>
                      <a:pt x="4501" y="0"/>
                      <a:pt x="3894" y="334"/>
                      <a:pt x="3573" y="905"/>
                    </a:cubicBezTo>
                    <a:lnTo>
                      <a:pt x="2180" y="3275"/>
                    </a:lnTo>
                    <a:lnTo>
                      <a:pt x="1430" y="3465"/>
                    </a:lnTo>
                    <a:cubicBezTo>
                      <a:pt x="489" y="3703"/>
                      <a:pt x="1" y="4477"/>
                      <a:pt x="1" y="5251"/>
                    </a:cubicBezTo>
                    <a:lnTo>
                      <a:pt x="1" y="6692"/>
                    </a:lnTo>
                    <a:cubicBezTo>
                      <a:pt x="1" y="7180"/>
                      <a:pt x="358" y="7608"/>
                      <a:pt x="810" y="7692"/>
                    </a:cubicBezTo>
                    <a:cubicBezTo>
                      <a:pt x="906" y="8501"/>
                      <a:pt x="1584" y="9132"/>
                      <a:pt x="2418" y="9132"/>
                    </a:cubicBezTo>
                    <a:cubicBezTo>
                      <a:pt x="3251" y="9132"/>
                      <a:pt x="3930" y="8513"/>
                      <a:pt x="4025" y="7728"/>
                    </a:cubicBezTo>
                    <a:lnTo>
                      <a:pt x="9300" y="7728"/>
                    </a:lnTo>
                    <a:cubicBezTo>
                      <a:pt x="9407" y="8525"/>
                      <a:pt x="10085" y="9132"/>
                      <a:pt x="10907" y="9132"/>
                    </a:cubicBezTo>
                    <a:cubicBezTo>
                      <a:pt x="11740" y="9132"/>
                      <a:pt x="12407" y="8513"/>
                      <a:pt x="12514" y="7728"/>
                    </a:cubicBezTo>
                    <a:lnTo>
                      <a:pt x="12824" y="7728"/>
                    </a:lnTo>
                    <a:cubicBezTo>
                      <a:pt x="13395" y="7728"/>
                      <a:pt x="13836" y="7263"/>
                      <a:pt x="13836" y="6716"/>
                    </a:cubicBezTo>
                    <a:lnTo>
                      <a:pt x="13836" y="6299"/>
                    </a:lnTo>
                    <a:cubicBezTo>
                      <a:pt x="13848" y="6096"/>
                      <a:pt x="13776" y="5918"/>
                      <a:pt x="13645" y="5787"/>
                    </a:cubicBezTo>
                    <a:cubicBezTo>
                      <a:pt x="13586" y="5727"/>
                      <a:pt x="13550" y="5656"/>
                      <a:pt x="13550" y="5561"/>
                    </a:cubicBezTo>
                    <a:lnTo>
                      <a:pt x="13550" y="4572"/>
                    </a:lnTo>
                    <a:lnTo>
                      <a:pt x="13788" y="4037"/>
                    </a:lnTo>
                    <a:cubicBezTo>
                      <a:pt x="13872" y="3846"/>
                      <a:pt x="13872" y="3656"/>
                      <a:pt x="13764" y="3501"/>
                    </a:cubicBezTo>
                    <a:cubicBezTo>
                      <a:pt x="13657" y="3334"/>
                      <a:pt x="13479" y="3239"/>
                      <a:pt x="13288" y="3239"/>
                    </a:cubicBezTo>
                    <a:lnTo>
                      <a:pt x="12443" y="3239"/>
                    </a:lnTo>
                    <a:lnTo>
                      <a:pt x="10550" y="727"/>
                    </a:lnTo>
                    <a:cubicBezTo>
                      <a:pt x="10204" y="262"/>
                      <a:pt x="9657" y="0"/>
                      <a:pt x="90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8" name="Google Shape;10948;p67"/>
              <p:cNvSpPr/>
              <p:nvPr/>
            </p:nvSpPr>
            <p:spPr>
              <a:xfrm>
                <a:off x="5779789" y="4416409"/>
                <a:ext cx="5220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21" extrusionOk="0">
                    <a:moveTo>
                      <a:pt x="811" y="1"/>
                    </a:moveTo>
                    <a:cubicBezTo>
                      <a:pt x="584" y="1"/>
                      <a:pt x="394" y="84"/>
                      <a:pt x="239" y="239"/>
                    </a:cubicBezTo>
                    <a:cubicBezTo>
                      <a:pt x="96" y="382"/>
                      <a:pt x="1" y="596"/>
                      <a:pt x="1" y="799"/>
                    </a:cubicBezTo>
                    <a:cubicBezTo>
                      <a:pt x="1" y="1263"/>
                      <a:pt x="382" y="1620"/>
                      <a:pt x="822" y="1620"/>
                    </a:cubicBezTo>
                    <a:cubicBezTo>
                      <a:pt x="1275" y="1620"/>
                      <a:pt x="1644" y="1263"/>
                      <a:pt x="1644" y="799"/>
                    </a:cubicBezTo>
                    <a:cubicBezTo>
                      <a:pt x="1644" y="739"/>
                      <a:pt x="1632" y="668"/>
                      <a:pt x="1608" y="608"/>
                    </a:cubicBezTo>
                    <a:cubicBezTo>
                      <a:pt x="1557" y="546"/>
                      <a:pt x="1478" y="484"/>
                      <a:pt x="1389" y="484"/>
                    </a:cubicBezTo>
                    <a:cubicBezTo>
                      <a:pt x="1375" y="484"/>
                      <a:pt x="1361" y="486"/>
                      <a:pt x="1346" y="489"/>
                    </a:cubicBezTo>
                    <a:cubicBezTo>
                      <a:pt x="1239" y="525"/>
                      <a:pt x="1168" y="620"/>
                      <a:pt x="1192" y="727"/>
                    </a:cubicBezTo>
                    <a:cubicBezTo>
                      <a:pt x="1203" y="763"/>
                      <a:pt x="1203" y="787"/>
                      <a:pt x="1203" y="822"/>
                    </a:cubicBezTo>
                    <a:cubicBezTo>
                      <a:pt x="1203" y="1037"/>
                      <a:pt x="1025" y="1215"/>
                      <a:pt x="811" y="1215"/>
                    </a:cubicBezTo>
                    <a:cubicBezTo>
                      <a:pt x="584" y="1215"/>
                      <a:pt x="406" y="1037"/>
                      <a:pt x="406" y="822"/>
                    </a:cubicBezTo>
                    <a:cubicBezTo>
                      <a:pt x="406" y="596"/>
                      <a:pt x="584" y="418"/>
                      <a:pt x="811" y="418"/>
                    </a:cubicBezTo>
                    <a:cubicBezTo>
                      <a:pt x="930" y="418"/>
                      <a:pt x="1013" y="322"/>
                      <a:pt x="1013" y="203"/>
                    </a:cubicBezTo>
                    <a:cubicBezTo>
                      <a:pt x="1013" y="84"/>
                      <a:pt x="930" y="1"/>
                      <a:pt x="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9" name="Google Shape;10949;p67"/>
              <p:cNvSpPr/>
              <p:nvPr/>
            </p:nvSpPr>
            <p:spPr>
              <a:xfrm>
                <a:off x="6048627" y="4416409"/>
                <a:ext cx="52205" cy="51856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33" extrusionOk="0">
                    <a:moveTo>
                      <a:pt x="822" y="1"/>
                    </a:moveTo>
                    <a:cubicBezTo>
                      <a:pt x="596" y="1"/>
                      <a:pt x="405" y="84"/>
                      <a:pt x="238" y="239"/>
                    </a:cubicBezTo>
                    <a:cubicBezTo>
                      <a:pt x="95" y="382"/>
                      <a:pt x="0" y="596"/>
                      <a:pt x="0" y="822"/>
                    </a:cubicBezTo>
                    <a:cubicBezTo>
                      <a:pt x="0" y="1263"/>
                      <a:pt x="381" y="1632"/>
                      <a:pt x="822" y="1632"/>
                    </a:cubicBezTo>
                    <a:cubicBezTo>
                      <a:pt x="1274" y="1632"/>
                      <a:pt x="1643" y="1275"/>
                      <a:pt x="1643" y="822"/>
                    </a:cubicBezTo>
                    <a:cubicBezTo>
                      <a:pt x="1643" y="763"/>
                      <a:pt x="1631" y="680"/>
                      <a:pt x="1608" y="620"/>
                    </a:cubicBezTo>
                    <a:cubicBezTo>
                      <a:pt x="1577" y="548"/>
                      <a:pt x="1492" y="484"/>
                      <a:pt x="1400" y="484"/>
                    </a:cubicBezTo>
                    <a:cubicBezTo>
                      <a:pt x="1386" y="484"/>
                      <a:pt x="1372" y="486"/>
                      <a:pt x="1358" y="489"/>
                    </a:cubicBezTo>
                    <a:cubicBezTo>
                      <a:pt x="1250" y="525"/>
                      <a:pt x="1179" y="620"/>
                      <a:pt x="1215" y="727"/>
                    </a:cubicBezTo>
                    <a:cubicBezTo>
                      <a:pt x="1227" y="763"/>
                      <a:pt x="1227" y="787"/>
                      <a:pt x="1227" y="822"/>
                    </a:cubicBezTo>
                    <a:cubicBezTo>
                      <a:pt x="1227" y="1037"/>
                      <a:pt x="1048" y="1215"/>
                      <a:pt x="822" y="1215"/>
                    </a:cubicBezTo>
                    <a:cubicBezTo>
                      <a:pt x="596" y="1215"/>
                      <a:pt x="417" y="1037"/>
                      <a:pt x="417" y="822"/>
                    </a:cubicBezTo>
                    <a:cubicBezTo>
                      <a:pt x="417" y="596"/>
                      <a:pt x="596" y="418"/>
                      <a:pt x="822" y="418"/>
                    </a:cubicBezTo>
                    <a:cubicBezTo>
                      <a:pt x="941" y="418"/>
                      <a:pt x="1036" y="322"/>
                      <a:pt x="1036" y="203"/>
                    </a:cubicBezTo>
                    <a:cubicBezTo>
                      <a:pt x="1036" y="84"/>
                      <a:pt x="941" y="1"/>
                      <a:pt x="8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0" name="Google Shape;10950;p67"/>
              <p:cNvSpPr/>
              <p:nvPr/>
            </p:nvSpPr>
            <p:spPr>
              <a:xfrm>
                <a:off x="6000995" y="4365379"/>
                <a:ext cx="122892" cy="58016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1827" extrusionOk="0">
                    <a:moveTo>
                      <a:pt x="2310" y="1"/>
                    </a:moveTo>
                    <a:cubicBezTo>
                      <a:pt x="1810" y="1"/>
                      <a:pt x="1334" y="143"/>
                      <a:pt x="929" y="429"/>
                    </a:cubicBezTo>
                    <a:cubicBezTo>
                      <a:pt x="524" y="715"/>
                      <a:pt x="226" y="1096"/>
                      <a:pt x="48" y="1548"/>
                    </a:cubicBezTo>
                    <a:cubicBezTo>
                      <a:pt x="0" y="1656"/>
                      <a:pt x="60" y="1775"/>
                      <a:pt x="167" y="1810"/>
                    </a:cubicBezTo>
                    <a:cubicBezTo>
                      <a:pt x="192" y="1822"/>
                      <a:pt x="218" y="1827"/>
                      <a:pt x="244" y="1827"/>
                    </a:cubicBezTo>
                    <a:cubicBezTo>
                      <a:pt x="326" y="1827"/>
                      <a:pt x="404" y="1773"/>
                      <a:pt x="441" y="1691"/>
                    </a:cubicBezTo>
                    <a:cubicBezTo>
                      <a:pt x="738" y="917"/>
                      <a:pt x="1488" y="405"/>
                      <a:pt x="2322" y="405"/>
                    </a:cubicBezTo>
                    <a:cubicBezTo>
                      <a:pt x="2774" y="405"/>
                      <a:pt x="3191" y="536"/>
                      <a:pt x="3548" y="798"/>
                    </a:cubicBezTo>
                    <a:cubicBezTo>
                      <a:pt x="3581" y="831"/>
                      <a:pt x="3624" y="846"/>
                      <a:pt x="3667" y="846"/>
                    </a:cubicBezTo>
                    <a:cubicBezTo>
                      <a:pt x="3732" y="846"/>
                      <a:pt x="3798" y="813"/>
                      <a:pt x="3834" y="763"/>
                    </a:cubicBezTo>
                    <a:cubicBezTo>
                      <a:pt x="3870" y="679"/>
                      <a:pt x="3858" y="560"/>
                      <a:pt x="3774" y="489"/>
                    </a:cubicBezTo>
                    <a:cubicBezTo>
                      <a:pt x="3334" y="179"/>
                      <a:pt x="2846" y="1"/>
                      <a:pt x="2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1" name="Google Shape;10951;p67"/>
              <p:cNvSpPr/>
              <p:nvPr/>
            </p:nvSpPr>
            <p:spPr>
              <a:xfrm>
                <a:off x="5816847" y="4230039"/>
                <a:ext cx="124797" cy="193610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6097" extrusionOk="0">
                    <a:moveTo>
                      <a:pt x="3513" y="417"/>
                    </a:moveTo>
                    <a:lnTo>
                      <a:pt x="3513" y="2441"/>
                    </a:lnTo>
                    <a:lnTo>
                      <a:pt x="822" y="2441"/>
                    </a:lnTo>
                    <a:lnTo>
                      <a:pt x="1834" y="714"/>
                    </a:lnTo>
                    <a:cubicBezTo>
                      <a:pt x="1930" y="524"/>
                      <a:pt x="2144" y="417"/>
                      <a:pt x="2346" y="417"/>
                    </a:cubicBezTo>
                    <a:close/>
                    <a:moveTo>
                      <a:pt x="2346" y="0"/>
                    </a:moveTo>
                    <a:cubicBezTo>
                      <a:pt x="1989" y="0"/>
                      <a:pt x="1644" y="203"/>
                      <a:pt x="1465" y="512"/>
                    </a:cubicBezTo>
                    <a:lnTo>
                      <a:pt x="60" y="2917"/>
                    </a:lnTo>
                    <a:cubicBezTo>
                      <a:pt x="1" y="3024"/>
                      <a:pt x="25" y="3143"/>
                      <a:pt x="132" y="3203"/>
                    </a:cubicBezTo>
                    <a:cubicBezTo>
                      <a:pt x="155" y="3215"/>
                      <a:pt x="203" y="3239"/>
                      <a:pt x="239" y="3239"/>
                    </a:cubicBezTo>
                    <a:cubicBezTo>
                      <a:pt x="310" y="3239"/>
                      <a:pt x="370" y="3203"/>
                      <a:pt x="417" y="3131"/>
                    </a:cubicBezTo>
                    <a:lnTo>
                      <a:pt x="572" y="2846"/>
                    </a:lnTo>
                    <a:lnTo>
                      <a:pt x="3513" y="2846"/>
                    </a:lnTo>
                    <a:lnTo>
                      <a:pt x="3513" y="5882"/>
                    </a:lnTo>
                    <a:cubicBezTo>
                      <a:pt x="3513" y="6001"/>
                      <a:pt x="3596" y="6096"/>
                      <a:pt x="3715" y="6096"/>
                    </a:cubicBezTo>
                    <a:cubicBezTo>
                      <a:pt x="3835" y="6096"/>
                      <a:pt x="3930" y="6001"/>
                      <a:pt x="3930" y="5882"/>
                    </a:cubicBezTo>
                    <a:lnTo>
                      <a:pt x="3930" y="203"/>
                    </a:lnTo>
                    <a:cubicBezTo>
                      <a:pt x="3918" y="95"/>
                      <a:pt x="3823" y="0"/>
                      <a:pt x="37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2" name="Google Shape;10952;p67"/>
              <p:cNvSpPr/>
              <p:nvPr/>
            </p:nvSpPr>
            <p:spPr>
              <a:xfrm>
                <a:off x="5954474" y="4230039"/>
                <a:ext cx="120256" cy="102854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239" extrusionOk="0">
                    <a:moveTo>
                      <a:pt x="203" y="0"/>
                    </a:moveTo>
                    <a:cubicBezTo>
                      <a:pt x="84" y="0"/>
                      <a:pt x="1" y="95"/>
                      <a:pt x="1" y="214"/>
                    </a:cubicBezTo>
                    <a:lnTo>
                      <a:pt x="1" y="3024"/>
                    </a:lnTo>
                    <a:cubicBezTo>
                      <a:pt x="1" y="3143"/>
                      <a:pt x="84" y="3239"/>
                      <a:pt x="203" y="3239"/>
                    </a:cubicBezTo>
                    <a:cubicBezTo>
                      <a:pt x="322" y="3239"/>
                      <a:pt x="417" y="3143"/>
                      <a:pt x="417" y="3024"/>
                    </a:cubicBezTo>
                    <a:lnTo>
                      <a:pt x="417" y="405"/>
                    </a:lnTo>
                    <a:lnTo>
                      <a:pt x="1977" y="405"/>
                    </a:lnTo>
                    <a:cubicBezTo>
                      <a:pt x="2132" y="405"/>
                      <a:pt x="2322" y="512"/>
                      <a:pt x="2429" y="655"/>
                    </a:cubicBezTo>
                    <a:lnTo>
                      <a:pt x="3287" y="1786"/>
                    </a:lnTo>
                    <a:cubicBezTo>
                      <a:pt x="3346" y="1869"/>
                      <a:pt x="3358" y="1941"/>
                      <a:pt x="3358" y="2024"/>
                    </a:cubicBezTo>
                    <a:cubicBezTo>
                      <a:pt x="3358" y="2250"/>
                      <a:pt x="3180" y="2429"/>
                      <a:pt x="2953" y="2429"/>
                    </a:cubicBezTo>
                    <a:lnTo>
                      <a:pt x="1013" y="2429"/>
                    </a:lnTo>
                    <a:cubicBezTo>
                      <a:pt x="894" y="2429"/>
                      <a:pt x="798" y="2524"/>
                      <a:pt x="798" y="2643"/>
                    </a:cubicBezTo>
                    <a:cubicBezTo>
                      <a:pt x="798" y="2762"/>
                      <a:pt x="882" y="2846"/>
                      <a:pt x="1013" y="2846"/>
                    </a:cubicBezTo>
                    <a:lnTo>
                      <a:pt x="2977" y="2846"/>
                    </a:lnTo>
                    <a:cubicBezTo>
                      <a:pt x="3418" y="2846"/>
                      <a:pt x="3787" y="2489"/>
                      <a:pt x="3787" y="2024"/>
                    </a:cubicBezTo>
                    <a:cubicBezTo>
                      <a:pt x="3787" y="1846"/>
                      <a:pt x="3727" y="1691"/>
                      <a:pt x="3632" y="1536"/>
                    </a:cubicBezTo>
                    <a:lnTo>
                      <a:pt x="2775" y="405"/>
                    </a:lnTo>
                    <a:cubicBezTo>
                      <a:pt x="2584" y="155"/>
                      <a:pt x="2287" y="0"/>
                      <a:pt x="19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3" name="Google Shape;10953;p67"/>
              <p:cNvSpPr/>
              <p:nvPr/>
            </p:nvSpPr>
            <p:spPr>
              <a:xfrm>
                <a:off x="5876198" y="4333243"/>
                <a:ext cx="39376" cy="13274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418" extrusionOk="0">
                    <a:moveTo>
                      <a:pt x="215" y="1"/>
                    </a:moveTo>
                    <a:cubicBezTo>
                      <a:pt x="96" y="1"/>
                      <a:pt x="1" y="84"/>
                      <a:pt x="1" y="203"/>
                    </a:cubicBezTo>
                    <a:cubicBezTo>
                      <a:pt x="1" y="322"/>
                      <a:pt x="96" y="417"/>
                      <a:pt x="215" y="417"/>
                    </a:cubicBezTo>
                    <a:lnTo>
                      <a:pt x="1025" y="417"/>
                    </a:lnTo>
                    <a:cubicBezTo>
                      <a:pt x="1144" y="417"/>
                      <a:pt x="1239" y="322"/>
                      <a:pt x="1239" y="203"/>
                    </a:cubicBezTo>
                    <a:cubicBezTo>
                      <a:pt x="1239" y="84"/>
                      <a:pt x="1156" y="1"/>
                      <a:pt x="10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4" name="Google Shape;10954;p67"/>
              <p:cNvSpPr/>
              <p:nvPr/>
            </p:nvSpPr>
            <p:spPr>
              <a:xfrm>
                <a:off x="5979433" y="4333243"/>
                <a:ext cx="39344" cy="13274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418" extrusionOk="0">
                    <a:moveTo>
                      <a:pt x="203" y="1"/>
                    </a:moveTo>
                    <a:cubicBezTo>
                      <a:pt x="84" y="1"/>
                      <a:pt x="0" y="84"/>
                      <a:pt x="0" y="203"/>
                    </a:cubicBezTo>
                    <a:cubicBezTo>
                      <a:pt x="0" y="322"/>
                      <a:pt x="84" y="417"/>
                      <a:pt x="203" y="417"/>
                    </a:cubicBezTo>
                    <a:lnTo>
                      <a:pt x="1024" y="417"/>
                    </a:lnTo>
                    <a:cubicBezTo>
                      <a:pt x="1143" y="417"/>
                      <a:pt x="1239" y="322"/>
                      <a:pt x="1239" y="203"/>
                    </a:cubicBezTo>
                    <a:cubicBezTo>
                      <a:pt x="1239" y="84"/>
                      <a:pt x="1143" y="1"/>
                      <a:pt x="10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55" name="Google Shape;10955;p67"/>
            <p:cNvGrpSpPr/>
            <p:nvPr/>
          </p:nvGrpSpPr>
          <p:grpSpPr>
            <a:xfrm>
              <a:off x="6410063" y="4135124"/>
              <a:ext cx="159950" cy="364516"/>
              <a:chOff x="6410063" y="4135124"/>
              <a:chExt cx="159950" cy="364516"/>
            </a:xfrm>
            <a:solidFill>
              <a:srgbClr val="000000"/>
            </a:solidFill>
          </p:grpSpPr>
          <p:sp>
            <p:nvSpPr>
              <p:cNvPr id="10956" name="Google Shape;10956;p67"/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7" name="Google Shape;10957;p67"/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8" name="Google Shape;10958;p67"/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9" name="Google Shape;10959;p67"/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60" name="Google Shape;10960;p67"/>
            <p:cNvGrpSpPr/>
            <p:nvPr/>
          </p:nvGrpSpPr>
          <p:grpSpPr>
            <a:xfrm>
              <a:off x="6924652" y="4135505"/>
              <a:ext cx="214378" cy="364135"/>
              <a:chOff x="6924652" y="4135505"/>
              <a:chExt cx="214378" cy="364135"/>
            </a:xfrm>
            <a:solidFill>
              <a:srgbClr val="000000"/>
            </a:solidFill>
          </p:grpSpPr>
          <p:sp>
            <p:nvSpPr>
              <p:cNvPr id="10961" name="Google Shape;10961;p67"/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2" name="Google Shape;10962;p67"/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3" name="Google Shape;10963;p67"/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4" name="Google Shape;10964;p67"/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65" name="Google Shape;10965;p67"/>
            <p:cNvGrpSpPr/>
            <p:nvPr/>
          </p:nvGrpSpPr>
          <p:grpSpPr>
            <a:xfrm>
              <a:off x="7384751" y="4147984"/>
              <a:ext cx="380012" cy="351274"/>
              <a:chOff x="7384751" y="4147984"/>
              <a:chExt cx="380012" cy="351274"/>
            </a:xfrm>
            <a:solidFill>
              <a:srgbClr val="000000"/>
            </a:solidFill>
          </p:grpSpPr>
          <p:sp>
            <p:nvSpPr>
              <p:cNvPr id="10966" name="Google Shape;10966;p67"/>
              <p:cNvSpPr/>
              <p:nvPr/>
            </p:nvSpPr>
            <p:spPr>
              <a:xfrm>
                <a:off x="7385513" y="4225879"/>
                <a:ext cx="379250" cy="273379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8609" extrusionOk="0">
                    <a:moveTo>
                      <a:pt x="11740" y="0"/>
                    </a:moveTo>
                    <a:cubicBezTo>
                      <a:pt x="11645" y="0"/>
                      <a:pt x="11562" y="72"/>
                      <a:pt x="11562" y="179"/>
                    </a:cubicBezTo>
                    <a:lnTo>
                      <a:pt x="11562" y="2667"/>
                    </a:lnTo>
                    <a:cubicBezTo>
                      <a:pt x="11562" y="3393"/>
                      <a:pt x="10966" y="3989"/>
                      <a:pt x="10240" y="3989"/>
                    </a:cubicBezTo>
                    <a:lnTo>
                      <a:pt x="9085" y="3989"/>
                    </a:lnTo>
                    <a:cubicBezTo>
                      <a:pt x="8954" y="3989"/>
                      <a:pt x="8823" y="4084"/>
                      <a:pt x="8776" y="4203"/>
                    </a:cubicBezTo>
                    <a:cubicBezTo>
                      <a:pt x="8573" y="4703"/>
                      <a:pt x="8549" y="5167"/>
                      <a:pt x="8752" y="5537"/>
                    </a:cubicBezTo>
                    <a:cubicBezTo>
                      <a:pt x="8823" y="5703"/>
                      <a:pt x="8942" y="5834"/>
                      <a:pt x="9049" y="5941"/>
                    </a:cubicBezTo>
                    <a:cubicBezTo>
                      <a:pt x="8752" y="5929"/>
                      <a:pt x="8514" y="5822"/>
                      <a:pt x="8359" y="5656"/>
                    </a:cubicBezTo>
                    <a:cubicBezTo>
                      <a:pt x="8240" y="5537"/>
                      <a:pt x="7978" y="5167"/>
                      <a:pt x="8073" y="4358"/>
                    </a:cubicBezTo>
                    <a:cubicBezTo>
                      <a:pt x="8109" y="4155"/>
                      <a:pt x="7942" y="3977"/>
                      <a:pt x="7740" y="3977"/>
                    </a:cubicBezTo>
                    <a:lnTo>
                      <a:pt x="5954" y="3977"/>
                    </a:lnTo>
                    <a:cubicBezTo>
                      <a:pt x="5859" y="3977"/>
                      <a:pt x="5775" y="4048"/>
                      <a:pt x="5775" y="4155"/>
                    </a:cubicBezTo>
                    <a:cubicBezTo>
                      <a:pt x="5775" y="4263"/>
                      <a:pt x="5847" y="4334"/>
                      <a:pt x="5954" y="4334"/>
                    </a:cubicBezTo>
                    <a:lnTo>
                      <a:pt x="6847" y="4334"/>
                    </a:lnTo>
                    <a:lnTo>
                      <a:pt x="6847" y="5691"/>
                    </a:lnTo>
                    <a:cubicBezTo>
                      <a:pt x="6847" y="6430"/>
                      <a:pt x="6228" y="7037"/>
                      <a:pt x="5490" y="7037"/>
                    </a:cubicBezTo>
                    <a:lnTo>
                      <a:pt x="4704" y="7037"/>
                    </a:lnTo>
                    <a:cubicBezTo>
                      <a:pt x="4561" y="7037"/>
                      <a:pt x="4466" y="7144"/>
                      <a:pt x="4466" y="7275"/>
                    </a:cubicBezTo>
                    <a:cubicBezTo>
                      <a:pt x="4442" y="7834"/>
                      <a:pt x="4239" y="8215"/>
                      <a:pt x="3668" y="8251"/>
                    </a:cubicBezTo>
                    <a:cubicBezTo>
                      <a:pt x="3930" y="7977"/>
                      <a:pt x="3954" y="7573"/>
                      <a:pt x="3882" y="7239"/>
                    </a:cubicBezTo>
                    <a:cubicBezTo>
                      <a:pt x="3846" y="7120"/>
                      <a:pt x="3763" y="7037"/>
                      <a:pt x="3644" y="7037"/>
                    </a:cubicBezTo>
                    <a:lnTo>
                      <a:pt x="1703" y="7037"/>
                    </a:lnTo>
                    <a:cubicBezTo>
                      <a:pt x="965" y="7037"/>
                      <a:pt x="358" y="6430"/>
                      <a:pt x="358" y="5691"/>
                    </a:cubicBezTo>
                    <a:lnTo>
                      <a:pt x="358" y="5310"/>
                    </a:lnTo>
                    <a:cubicBezTo>
                      <a:pt x="358" y="5227"/>
                      <a:pt x="275" y="5132"/>
                      <a:pt x="179" y="5132"/>
                    </a:cubicBezTo>
                    <a:cubicBezTo>
                      <a:pt x="84" y="5132"/>
                      <a:pt x="1" y="5215"/>
                      <a:pt x="1" y="5310"/>
                    </a:cubicBezTo>
                    <a:lnTo>
                      <a:pt x="1" y="5691"/>
                    </a:lnTo>
                    <a:cubicBezTo>
                      <a:pt x="1" y="6620"/>
                      <a:pt x="751" y="7394"/>
                      <a:pt x="1703" y="7394"/>
                    </a:cubicBezTo>
                    <a:lnTo>
                      <a:pt x="3573" y="7394"/>
                    </a:lnTo>
                    <a:cubicBezTo>
                      <a:pt x="3596" y="7620"/>
                      <a:pt x="3596" y="8025"/>
                      <a:pt x="3215" y="8144"/>
                    </a:cubicBezTo>
                    <a:cubicBezTo>
                      <a:pt x="2989" y="8215"/>
                      <a:pt x="3001" y="8525"/>
                      <a:pt x="3239" y="8573"/>
                    </a:cubicBezTo>
                    <a:cubicBezTo>
                      <a:pt x="3370" y="8608"/>
                      <a:pt x="3489" y="8608"/>
                      <a:pt x="3596" y="8608"/>
                    </a:cubicBezTo>
                    <a:cubicBezTo>
                      <a:pt x="4299" y="8608"/>
                      <a:pt x="4763" y="8204"/>
                      <a:pt x="4823" y="7394"/>
                    </a:cubicBezTo>
                    <a:lnTo>
                      <a:pt x="5513" y="7394"/>
                    </a:lnTo>
                    <a:cubicBezTo>
                      <a:pt x="6454" y="7394"/>
                      <a:pt x="7228" y="6644"/>
                      <a:pt x="7228" y="5691"/>
                    </a:cubicBezTo>
                    <a:lnTo>
                      <a:pt x="7228" y="4334"/>
                    </a:lnTo>
                    <a:lnTo>
                      <a:pt x="7764" y="4334"/>
                    </a:lnTo>
                    <a:cubicBezTo>
                      <a:pt x="7716" y="4715"/>
                      <a:pt x="7704" y="5429"/>
                      <a:pt x="8157" y="5894"/>
                    </a:cubicBezTo>
                    <a:cubicBezTo>
                      <a:pt x="8407" y="6168"/>
                      <a:pt x="8764" y="6299"/>
                      <a:pt x="9240" y="6299"/>
                    </a:cubicBezTo>
                    <a:cubicBezTo>
                      <a:pt x="9311" y="6299"/>
                      <a:pt x="9383" y="6299"/>
                      <a:pt x="9478" y="6287"/>
                    </a:cubicBezTo>
                    <a:cubicBezTo>
                      <a:pt x="9704" y="6263"/>
                      <a:pt x="9776" y="5965"/>
                      <a:pt x="9561" y="5846"/>
                    </a:cubicBezTo>
                    <a:cubicBezTo>
                      <a:pt x="8847" y="5429"/>
                      <a:pt x="9002" y="4715"/>
                      <a:pt x="9145" y="4334"/>
                    </a:cubicBezTo>
                    <a:lnTo>
                      <a:pt x="10276" y="4334"/>
                    </a:lnTo>
                    <a:cubicBezTo>
                      <a:pt x="11205" y="4334"/>
                      <a:pt x="11943" y="3584"/>
                      <a:pt x="11943" y="2667"/>
                    </a:cubicBezTo>
                    <a:lnTo>
                      <a:pt x="11943" y="179"/>
                    </a:lnTo>
                    <a:cubicBezTo>
                      <a:pt x="11919" y="95"/>
                      <a:pt x="11847" y="0"/>
                      <a:pt x="117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7" name="Google Shape;10967;p67"/>
              <p:cNvSpPr/>
              <p:nvPr/>
            </p:nvSpPr>
            <p:spPr>
              <a:xfrm>
                <a:off x="7384751" y="4147984"/>
                <a:ext cx="380012" cy="228382"/>
              </a:xfrm>
              <a:custGeom>
                <a:avLst/>
                <a:gdLst/>
                <a:ahLst/>
                <a:cxnLst/>
                <a:rect l="l" t="t" r="r" b="b"/>
                <a:pathLst>
                  <a:path w="11967" h="7192" extrusionOk="0">
                    <a:moveTo>
                      <a:pt x="3144" y="0"/>
                    </a:moveTo>
                    <a:cubicBezTo>
                      <a:pt x="2227" y="0"/>
                      <a:pt x="1477" y="739"/>
                      <a:pt x="1477" y="1667"/>
                    </a:cubicBezTo>
                    <a:lnTo>
                      <a:pt x="1477" y="4132"/>
                    </a:lnTo>
                    <a:cubicBezTo>
                      <a:pt x="1108" y="4191"/>
                      <a:pt x="751" y="4358"/>
                      <a:pt x="477" y="4644"/>
                    </a:cubicBezTo>
                    <a:cubicBezTo>
                      <a:pt x="168" y="4965"/>
                      <a:pt x="1" y="5382"/>
                      <a:pt x="1" y="5823"/>
                    </a:cubicBezTo>
                    <a:lnTo>
                      <a:pt x="1" y="7013"/>
                    </a:lnTo>
                    <a:cubicBezTo>
                      <a:pt x="1" y="7097"/>
                      <a:pt x="84" y="7192"/>
                      <a:pt x="180" y="7192"/>
                    </a:cubicBezTo>
                    <a:cubicBezTo>
                      <a:pt x="275" y="7192"/>
                      <a:pt x="358" y="7108"/>
                      <a:pt x="358" y="7013"/>
                    </a:cubicBezTo>
                    <a:lnTo>
                      <a:pt x="358" y="5823"/>
                    </a:lnTo>
                    <a:cubicBezTo>
                      <a:pt x="358" y="5465"/>
                      <a:pt x="501" y="5132"/>
                      <a:pt x="751" y="4882"/>
                    </a:cubicBezTo>
                    <a:cubicBezTo>
                      <a:pt x="953" y="4668"/>
                      <a:pt x="1203" y="4537"/>
                      <a:pt x="1489" y="4477"/>
                    </a:cubicBezTo>
                    <a:lnTo>
                      <a:pt x="1489" y="5084"/>
                    </a:lnTo>
                    <a:cubicBezTo>
                      <a:pt x="1489" y="6013"/>
                      <a:pt x="2239" y="6751"/>
                      <a:pt x="3156" y="6751"/>
                    </a:cubicBezTo>
                    <a:lnTo>
                      <a:pt x="5240" y="6751"/>
                    </a:lnTo>
                    <a:cubicBezTo>
                      <a:pt x="5335" y="6751"/>
                      <a:pt x="5418" y="6680"/>
                      <a:pt x="5418" y="6573"/>
                    </a:cubicBezTo>
                    <a:cubicBezTo>
                      <a:pt x="5418" y="6489"/>
                      <a:pt x="5347" y="6394"/>
                      <a:pt x="5240" y="6394"/>
                    </a:cubicBezTo>
                    <a:lnTo>
                      <a:pt x="3156" y="6394"/>
                    </a:lnTo>
                    <a:cubicBezTo>
                      <a:pt x="2430" y="6394"/>
                      <a:pt x="1834" y="5799"/>
                      <a:pt x="1834" y="5073"/>
                    </a:cubicBezTo>
                    <a:lnTo>
                      <a:pt x="1834" y="1620"/>
                    </a:lnTo>
                    <a:cubicBezTo>
                      <a:pt x="1834" y="893"/>
                      <a:pt x="2430" y="298"/>
                      <a:pt x="3156" y="298"/>
                    </a:cubicBezTo>
                    <a:lnTo>
                      <a:pt x="10288" y="298"/>
                    </a:lnTo>
                    <a:cubicBezTo>
                      <a:pt x="11014" y="298"/>
                      <a:pt x="11610" y="893"/>
                      <a:pt x="11610" y="1620"/>
                    </a:cubicBezTo>
                    <a:lnTo>
                      <a:pt x="11610" y="1846"/>
                    </a:lnTo>
                    <a:cubicBezTo>
                      <a:pt x="11610" y="1929"/>
                      <a:pt x="11693" y="2025"/>
                      <a:pt x="11788" y="2025"/>
                    </a:cubicBezTo>
                    <a:cubicBezTo>
                      <a:pt x="11883" y="2025"/>
                      <a:pt x="11967" y="1953"/>
                      <a:pt x="11967" y="1846"/>
                    </a:cubicBezTo>
                    <a:lnTo>
                      <a:pt x="11967" y="1620"/>
                    </a:lnTo>
                    <a:cubicBezTo>
                      <a:pt x="11943" y="762"/>
                      <a:pt x="11193" y="0"/>
                      <a:pt x="102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8" name="Google Shape;10968;p67"/>
              <p:cNvSpPr/>
              <p:nvPr/>
            </p:nvSpPr>
            <p:spPr>
              <a:xfrm>
                <a:off x="7507642" y="4228134"/>
                <a:ext cx="37852" cy="3785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358"/>
                    </a:moveTo>
                    <a:cubicBezTo>
                      <a:pt x="739" y="358"/>
                      <a:pt x="834" y="465"/>
                      <a:pt x="834" y="596"/>
                    </a:cubicBezTo>
                    <a:cubicBezTo>
                      <a:pt x="834" y="739"/>
                      <a:pt x="739" y="834"/>
                      <a:pt x="596" y="834"/>
                    </a:cubicBezTo>
                    <a:cubicBezTo>
                      <a:pt x="465" y="834"/>
                      <a:pt x="358" y="739"/>
                      <a:pt x="358" y="596"/>
                    </a:cubicBezTo>
                    <a:cubicBezTo>
                      <a:pt x="358" y="465"/>
                      <a:pt x="465" y="358"/>
                      <a:pt x="596" y="358"/>
                    </a:cubicBezTo>
                    <a:close/>
                    <a:moveTo>
                      <a:pt x="596" y="1"/>
                    </a:moveTo>
                    <a:cubicBezTo>
                      <a:pt x="274" y="1"/>
                      <a:pt x="0" y="274"/>
                      <a:pt x="0" y="596"/>
                    </a:cubicBezTo>
                    <a:cubicBezTo>
                      <a:pt x="0" y="929"/>
                      <a:pt x="274" y="1191"/>
                      <a:pt x="596" y="1191"/>
                    </a:cubicBezTo>
                    <a:cubicBezTo>
                      <a:pt x="929" y="1191"/>
                      <a:pt x="1191" y="929"/>
                      <a:pt x="1191" y="596"/>
                    </a:cubicBezTo>
                    <a:cubicBezTo>
                      <a:pt x="1191" y="274"/>
                      <a:pt x="929" y="1"/>
                      <a:pt x="5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9" name="Google Shape;10969;p67"/>
              <p:cNvSpPr/>
              <p:nvPr/>
            </p:nvSpPr>
            <p:spPr>
              <a:xfrm>
                <a:off x="7573820" y="4228134"/>
                <a:ext cx="37820" cy="378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92" extrusionOk="0">
                    <a:moveTo>
                      <a:pt x="595" y="358"/>
                    </a:moveTo>
                    <a:cubicBezTo>
                      <a:pt x="738" y="358"/>
                      <a:pt x="833" y="465"/>
                      <a:pt x="833" y="596"/>
                    </a:cubicBezTo>
                    <a:cubicBezTo>
                      <a:pt x="833" y="739"/>
                      <a:pt x="738" y="834"/>
                      <a:pt x="595" y="834"/>
                    </a:cubicBezTo>
                    <a:cubicBezTo>
                      <a:pt x="464" y="834"/>
                      <a:pt x="357" y="739"/>
                      <a:pt x="357" y="596"/>
                    </a:cubicBezTo>
                    <a:cubicBezTo>
                      <a:pt x="357" y="465"/>
                      <a:pt x="464" y="358"/>
                      <a:pt x="595" y="358"/>
                    </a:cubicBezTo>
                    <a:close/>
                    <a:moveTo>
                      <a:pt x="595" y="1"/>
                    </a:moveTo>
                    <a:cubicBezTo>
                      <a:pt x="274" y="1"/>
                      <a:pt x="0" y="274"/>
                      <a:pt x="0" y="596"/>
                    </a:cubicBezTo>
                    <a:cubicBezTo>
                      <a:pt x="0" y="929"/>
                      <a:pt x="274" y="1191"/>
                      <a:pt x="595" y="1191"/>
                    </a:cubicBezTo>
                    <a:cubicBezTo>
                      <a:pt x="929" y="1191"/>
                      <a:pt x="1191" y="929"/>
                      <a:pt x="1191" y="596"/>
                    </a:cubicBezTo>
                    <a:cubicBezTo>
                      <a:pt x="1191" y="274"/>
                      <a:pt x="929" y="1"/>
                      <a:pt x="5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0" name="Google Shape;10970;p67"/>
              <p:cNvSpPr/>
              <p:nvPr/>
            </p:nvSpPr>
            <p:spPr>
              <a:xfrm>
                <a:off x="7640728" y="4228134"/>
                <a:ext cx="37852" cy="3785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358"/>
                    </a:moveTo>
                    <a:cubicBezTo>
                      <a:pt x="727" y="358"/>
                      <a:pt x="834" y="465"/>
                      <a:pt x="834" y="596"/>
                    </a:cubicBezTo>
                    <a:cubicBezTo>
                      <a:pt x="834" y="739"/>
                      <a:pt x="727" y="834"/>
                      <a:pt x="596" y="834"/>
                    </a:cubicBezTo>
                    <a:cubicBezTo>
                      <a:pt x="453" y="834"/>
                      <a:pt x="358" y="739"/>
                      <a:pt x="358" y="596"/>
                    </a:cubicBezTo>
                    <a:cubicBezTo>
                      <a:pt x="334" y="465"/>
                      <a:pt x="453" y="358"/>
                      <a:pt x="596" y="358"/>
                    </a:cubicBezTo>
                    <a:close/>
                    <a:moveTo>
                      <a:pt x="596" y="1"/>
                    </a:moveTo>
                    <a:cubicBezTo>
                      <a:pt x="262" y="1"/>
                      <a:pt x="0" y="274"/>
                      <a:pt x="0" y="596"/>
                    </a:cubicBezTo>
                    <a:cubicBezTo>
                      <a:pt x="0" y="929"/>
                      <a:pt x="262" y="1191"/>
                      <a:pt x="596" y="1191"/>
                    </a:cubicBezTo>
                    <a:cubicBezTo>
                      <a:pt x="917" y="1191"/>
                      <a:pt x="1191" y="929"/>
                      <a:pt x="1191" y="596"/>
                    </a:cubicBezTo>
                    <a:cubicBezTo>
                      <a:pt x="1191" y="274"/>
                      <a:pt x="917" y="1"/>
                      <a:pt x="5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72" name="Google Shape;10972;p67"/>
          <p:cNvSpPr txBox="1"/>
          <p:nvPr/>
        </p:nvSpPr>
        <p:spPr>
          <a:xfrm>
            <a:off x="1098778" y="701894"/>
            <a:ext cx="7047300" cy="73824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...and our sets of editable icons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75" name="Google Shape;1978;p90">
            <a:extLst>
              <a:ext uri="{FF2B5EF4-FFF2-40B4-BE49-F238E27FC236}">
                <a16:creationId xmlns:a16="http://schemas.microsoft.com/office/drawing/2014/main" id="{7D327BBD-ACDC-66CB-0174-6AA7D96775D3}"/>
              </a:ext>
            </a:extLst>
          </p:cNvPr>
          <p:cNvSpPr txBox="1">
            <a:spLocks/>
          </p:cNvSpPr>
          <p:nvPr/>
        </p:nvSpPr>
        <p:spPr>
          <a:xfrm>
            <a:off x="2573207" y="4664976"/>
            <a:ext cx="4008859" cy="399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000" b="1">
                <a:solidFill>
                  <a:schemeClr val="accent5">
                    <a:lumMod val="10000"/>
                  </a:schemeClr>
                </a:solidFill>
              </a:rPr>
              <a:t>www.plantillaspower-point.com</a:t>
            </a:r>
            <a:endParaRPr lang="es-PE" sz="20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33"/>
          <p:cNvSpPr txBox="1">
            <a:spLocks noGrp="1"/>
          </p:cNvSpPr>
          <p:nvPr>
            <p:ph type="title"/>
          </p:nvPr>
        </p:nvSpPr>
        <p:spPr>
          <a:xfrm>
            <a:off x="825725" y="1712063"/>
            <a:ext cx="38400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375" name="Google Shape;1375;p33"/>
          <p:cNvSpPr txBox="1">
            <a:spLocks noGrp="1"/>
          </p:cNvSpPr>
          <p:nvPr>
            <p:ph type="subTitle" idx="1"/>
          </p:nvPr>
        </p:nvSpPr>
        <p:spPr>
          <a:xfrm>
            <a:off x="825725" y="2310338"/>
            <a:ext cx="3514800" cy="11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 and its atmosphere is extremely poisonous</a:t>
            </a:r>
            <a:endParaRPr/>
          </a:p>
        </p:txBody>
      </p:sp>
      <p:grpSp>
        <p:nvGrpSpPr>
          <p:cNvPr id="1377" name="Google Shape;1377;p33"/>
          <p:cNvGrpSpPr/>
          <p:nvPr/>
        </p:nvGrpSpPr>
        <p:grpSpPr>
          <a:xfrm>
            <a:off x="4238315" y="648750"/>
            <a:ext cx="1169970" cy="555496"/>
            <a:chOff x="949800" y="1738125"/>
            <a:chExt cx="825725" cy="392050"/>
          </a:xfrm>
        </p:grpSpPr>
        <p:sp>
          <p:nvSpPr>
            <p:cNvPr id="1378" name="Google Shape;1378;p33"/>
            <p:cNvSpPr/>
            <p:nvPr/>
          </p:nvSpPr>
          <p:spPr>
            <a:xfrm>
              <a:off x="1397475" y="2101875"/>
              <a:ext cx="32775" cy="28125"/>
            </a:xfrm>
            <a:custGeom>
              <a:avLst/>
              <a:gdLst/>
              <a:ahLst/>
              <a:cxnLst/>
              <a:rect l="l" t="t" r="r" b="b"/>
              <a:pathLst>
                <a:path w="1311" h="1125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11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1397475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3"/>
            <p:cNvSpPr/>
            <p:nvPr/>
          </p:nvSpPr>
          <p:spPr>
            <a:xfrm>
              <a:off x="1397475" y="185927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1397475" y="1738125"/>
              <a:ext cx="32775" cy="28050"/>
            </a:xfrm>
            <a:custGeom>
              <a:avLst/>
              <a:gdLst/>
              <a:ahLst/>
              <a:cxnLst/>
              <a:rect l="l" t="t" r="r" b="b"/>
              <a:pathLst>
                <a:path w="1311" h="1122" extrusionOk="0">
                  <a:moveTo>
                    <a:pt x="540" y="1"/>
                  </a:moveTo>
                  <a:cubicBezTo>
                    <a:pt x="240" y="1"/>
                    <a:pt x="1" y="258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1" y="608"/>
                    <a:pt x="1061" y="1"/>
                    <a:pt x="560" y="1"/>
                  </a:cubicBezTo>
                  <a:cubicBezTo>
                    <a:pt x="554" y="1"/>
                    <a:pt x="547" y="1"/>
                    <a:pt x="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1512375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3"/>
            <p:cNvSpPr/>
            <p:nvPr/>
          </p:nvSpPr>
          <p:spPr>
            <a:xfrm>
              <a:off x="1512375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3"/>
            <p:cNvSpPr/>
            <p:nvPr/>
          </p:nvSpPr>
          <p:spPr>
            <a:xfrm>
              <a:off x="1512375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1512375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1627575" y="2101875"/>
              <a:ext cx="28000" cy="28300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1627375" y="1980425"/>
              <a:ext cx="33250" cy="28350"/>
            </a:xfrm>
            <a:custGeom>
              <a:avLst/>
              <a:gdLst/>
              <a:ahLst/>
              <a:cxnLst/>
              <a:rect l="l" t="t" r="r" b="b"/>
              <a:pathLst>
                <a:path w="1330" h="1134" extrusionOk="0">
                  <a:moveTo>
                    <a:pt x="568" y="1"/>
                  </a:moveTo>
                  <a:cubicBezTo>
                    <a:pt x="258" y="1"/>
                    <a:pt x="8" y="263"/>
                    <a:pt x="8" y="572"/>
                  </a:cubicBezTo>
                  <a:cubicBezTo>
                    <a:pt x="0" y="910"/>
                    <a:pt x="280" y="1133"/>
                    <a:pt x="572" y="1133"/>
                  </a:cubicBezTo>
                  <a:cubicBezTo>
                    <a:pt x="713" y="1133"/>
                    <a:pt x="857" y="1081"/>
                    <a:pt x="973" y="965"/>
                  </a:cubicBezTo>
                  <a:cubicBezTo>
                    <a:pt x="1330" y="608"/>
                    <a:pt x="1068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1627575" y="1859275"/>
              <a:ext cx="28000" cy="28325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1627575" y="1738150"/>
              <a:ext cx="28000" cy="2800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70" y="1119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1742475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1742475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1742475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1742475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cubicBezTo>
                    <a:pt x="881" y="1119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949800" y="2101875"/>
              <a:ext cx="33075" cy="28125"/>
            </a:xfrm>
            <a:custGeom>
              <a:avLst/>
              <a:gdLst/>
              <a:ahLst/>
              <a:cxnLst/>
              <a:rect l="l" t="t" r="r" b="b"/>
              <a:pathLst>
                <a:path w="1323" h="1125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900"/>
                    <a:pt x="282" y="1125"/>
                    <a:pt x="574" y="1125"/>
                  </a:cubicBezTo>
                  <a:cubicBezTo>
                    <a:pt x="711" y="1125"/>
                    <a:pt x="851" y="1075"/>
                    <a:pt x="965" y="965"/>
                  </a:cubicBezTo>
                  <a:cubicBezTo>
                    <a:pt x="1322" y="608"/>
                    <a:pt x="106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949800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3"/>
            <p:cNvSpPr/>
            <p:nvPr/>
          </p:nvSpPr>
          <p:spPr>
            <a:xfrm>
              <a:off x="949800" y="185927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907"/>
                    <a:pt x="278" y="1133"/>
                    <a:pt x="569" y="1133"/>
                  </a:cubicBezTo>
                  <a:cubicBezTo>
                    <a:pt x="708" y="1133"/>
                    <a:pt x="850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3"/>
            <p:cNvSpPr/>
            <p:nvPr/>
          </p:nvSpPr>
          <p:spPr>
            <a:xfrm>
              <a:off x="949800" y="1738125"/>
              <a:ext cx="33000" cy="28050"/>
            </a:xfrm>
            <a:custGeom>
              <a:avLst/>
              <a:gdLst/>
              <a:ahLst/>
              <a:cxnLst/>
              <a:rect l="l" t="t" r="r" b="b"/>
              <a:pathLst>
                <a:path w="1320" h="1122" extrusionOk="0">
                  <a:moveTo>
                    <a:pt x="575" y="1"/>
                  </a:moveTo>
                  <a:cubicBezTo>
                    <a:pt x="570" y="1"/>
                    <a:pt x="565" y="1"/>
                    <a:pt x="560" y="1"/>
                  </a:cubicBezTo>
                  <a:cubicBezTo>
                    <a:pt x="251" y="1"/>
                    <a:pt x="1" y="251"/>
                    <a:pt x="1" y="561"/>
                  </a:cubicBezTo>
                  <a:cubicBezTo>
                    <a:pt x="1" y="898"/>
                    <a:pt x="277" y="1122"/>
                    <a:pt x="567" y="1122"/>
                  </a:cubicBezTo>
                  <a:cubicBezTo>
                    <a:pt x="706" y="1122"/>
                    <a:pt x="849" y="1070"/>
                    <a:pt x="965" y="954"/>
                  </a:cubicBezTo>
                  <a:cubicBezTo>
                    <a:pt x="1319" y="612"/>
                    <a:pt x="1065" y="1"/>
                    <a:pt x="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3"/>
            <p:cNvSpPr/>
            <p:nvPr/>
          </p:nvSpPr>
          <p:spPr>
            <a:xfrm>
              <a:off x="1064700" y="2101875"/>
              <a:ext cx="28300" cy="28300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1065000" y="1980425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910"/>
                    <a:pt x="277" y="1133"/>
                    <a:pt x="567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1064700" y="1859275"/>
              <a:ext cx="28300" cy="28325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1064700" y="1738150"/>
              <a:ext cx="28300" cy="28000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72" y="1119"/>
                  </a:cubicBezTo>
                  <a:cubicBezTo>
                    <a:pt x="882" y="1119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>
              <a:off x="1179900" y="2101875"/>
              <a:ext cx="32775" cy="28125"/>
            </a:xfrm>
            <a:custGeom>
              <a:avLst/>
              <a:gdLst/>
              <a:ahLst/>
              <a:cxnLst/>
              <a:rect l="l" t="t" r="r" b="b"/>
              <a:pathLst>
                <a:path w="1311" h="1125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0" y="1125"/>
                  </a:cubicBezTo>
                  <a:cubicBezTo>
                    <a:pt x="705" y="1125"/>
                    <a:pt x="843" y="1075"/>
                    <a:pt x="953" y="965"/>
                  </a:cubicBezTo>
                  <a:cubicBezTo>
                    <a:pt x="1310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3"/>
            <p:cNvSpPr/>
            <p:nvPr/>
          </p:nvSpPr>
          <p:spPr>
            <a:xfrm>
              <a:off x="1179900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3"/>
            <p:cNvSpPr/>
            <p:nvPr/>
          </p:nvSpPr>
          <p:spPr>
            <a:xfrm>
              <a:off x="1179900" y="185927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6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1179900" y="1738125"/>
              <a:ext cx="32675" cy="28050"/>
            </a:xfrm>
            <a:custGeom>
              <a:avLst/>
              <a:gdLst/>
              <a:ahLst/>
              <a:cxnLst/>
              <a:rect l="l" t="t" r="r" b="b"/>
              <a:pathLst>
                <a:path w="1307" h="1122" extrusionOk="0">
                  <a:moveTo>
                    <a:pt x="574" y="1"/>
                  </a:moveTo>
                  <a:cubicBezTo>
                    <a:pt x="569" y="1"/>
                    <a:pt x="565" y="1"/>
                    <a:pt x="560" y="1"/>
                  </a:cubicBezTo>
                  <a:cubicBezTo>
                    <a:pt x="250" y="1"/>
                    <a:pt x="0" y="251"/>
                    <a:pt x="0" y="561"/>
                  </a:cubicBezTo>
                  <a:cubicBezTo>
                    <a:pt x="0" y="898"/>
                    <a:pt x="277" y="1122"/>
                    <a:pt x="563" y="1122"/>
                  </a:cubicBezTo>
                  <a:cubicBezTo>
                    <a:pt x="701" y="1122"/>
                    <a:pt x="841" y="1070"/>
                    <a:pt x="953" y="954"/>
                  </a:cubicBezTo>
                  <a:cubicBezTo>
                    <a:pt x="1307" y="612"/>
                    <a:pt x="1065" y="1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3"/>
            <p:cNvSpPr/>
            <p:nvPr/>
          </p:nvSpPr>
          <p:spPr>
            <a:xfrm>
              <a:off x="1294800" y="2101875"/>
              <a:ext cx="33050" cy="28125"/>
            </a:xfrm>
            <a:custGeom>
              <a:avLst/>
              <a:gdLst/>
              <a:ahLst/>
              <a:cxnLst/>
              <a:rect l="l" t="t" r="r" b="b"/>
              <a:pathLst>
                <a:path w="1322" h="1125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900"/>
                    <a:pt x="281" y="1125"/>
                    <a:pt x="573" y="1125"/>
                  </a:cubicBezTo>
                  <a:cubicBezTo>
                    <a:pt x="711" y="1125"/>
                    <a:pt x="850" y="1075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3"/>
            <p:cNvSpPr/>
            <p:nvPr/>
          </p:nvSpPr>
          <p:spPr>
            <a:xfrm>
              <a:off x="1294800" y="198042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910"/>
                    <a:pt x="277" y="1133"/>
                    <a:pt x="566" y="1133"/>
                  </a:cubicBezTo>
                  <a:cubicBezTo>
                    <a:pt x="706" y="1133"/>
                    <a:pt x="848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3"/>
            <p:cNvSpPr/>
            <p:nvPr/>
          </p:nvSpPr>
          <p:spPr>
            <a:xfrm>
              <a:off x="1294800" y="1859275"/>
              <a:ext cx="33050" cy="28350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907"/>
                    <a:pt x="278" y="1133"/>
                    <a:pt x="568" y="1133"/>
                  </a:cubicBezTo>
                  <a:cubicBezTo>
                    <a:pt x="707" y="1133"/>
                    <a:pt x="849" y="1081"/>
                    <a:pt x="965" y="965"/>
                  </a:cubicBezTo>
                  <a:cubicBezTo>
                    <a:pt x="1322" y="608"/>
                    <a:pt x="107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1294800" y="1738150"/>
              <a:ext cx="33050" cy="28025"/>
            </a:xfrm>
            <a:custGeom>
              <a:avLst/>
              <a:gdLst/>
              <a:ahLst/>
              <a:cxnLst/>
              <a:rect l="l" t="t" r="r" b="b"/>
              <a:pathLst>
                <a:path w="1322" h="1121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7"/>
                    <a:pt x="277" y="1121"/>
                    <a:pt x="566" y="1121"/>
                  </a:cubicBezTo>
                  <a:cubicBezTo>
                    <a:pt x="706" y="1121"/>
                    <a:pt x="848" y="1069"/>
                    <a:pt x="965" y="953"/>
                  </a:cubicBezTo>
                  <a:cubicBezTo>
                    <a:pt x="1322" y="607"/>
                    <a:pt x="107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975" y="1712063"/>
            <a:ext cx="3379904" cy="21040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s 7 mejores cámaras réflex para principiantes y fotógrafos amateur |  Business Insider Españ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13023" r="-217" b="2656"/>
          <a:stretch/>
        </p:blipFill>
        <p:spPr bwMode="auto">
          <a:xfrm>
            <a:off x="-1" y="1"/>
            <a:ext cx="9143926" cy="514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" name="Google Shape;237;p34"/>
          <p:cNvSpPr/>
          <p:nvPr/>
        </p:nvSpPr>
        <p:spPr>
          <a:xfrm rot="-5400000" flipH="1">
            <a:off x="1581150" y="1866900"/>
            <a:ext cx="1695450" cy="48577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871500" y="3731188"/>
            <a:ext cx="274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AWESOME WORDS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39" name="Google Shape;239;p34"/>
          <p:cNvSpPr/>
          <p:nvPr/>
        </p:nvSpPr>
        <p:spPr>
          <a:xfrm rot="-5400000" flipH="1">
            <a:off x="157500" y="4429525"/>
            <a:ext cx="556499" cy="871500"/>
          </a:xfrm>
          <a:prstGeom prst="rect">
            <a:avLst/>
          </a:prstGeom>
          <a:gradFill>
            <a:gsLst>
              <a:gs pos="0">
                <a:srgbClr val="908269">
                  <a:alpha val="49019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4"/>
          <p:cNvSpPr/>
          <p:nvPr/>
        </p:nvSpPr>
        <p:spPr>
          <a:xfrm rot="-5400000" flipH="1">
            <a:off x="8279175" y="74250"/>
            <a:ext cx="939000" cy="790500"/>
          </a:xfrm>
          <a:prstGeom prst="rect">
            <a:avLst/>
          </a:prstGeom>
          <a:gradFill>
            <a:gsLst>
              <a:gs pos="0">
                <a:srgbClr val="908269">
                  <a:alpha val="49019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34"/>
          <p:cNvSpPr txBox="1">
            <a:spLocks noGrp="1"/>
          </p:cNvSpPr>
          <p:nvPr>
            <p:ph type="title"/>
          </p:nvPr>
        </p:nvSpPr>
        <p:spPr>
          <a:xfrm>
            <a:off x="3810225" y="1974675"/>
            <a:ext cx="4567500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LESSON</a:t>
            </a:r>
            <a:endParaRPr/>
          </a:p>
        </p:txBody>
      </p:sp>
      <p:sp>
        <p:nvSpPr>
          <p:cNvPr id="1416" name="Google Shape;1416;p34"/>
          <p:cNvSpPr txBox="1">
            <a:spLocks noGrp="1"/>
          </p:cNvSpPr>
          <p:nvPr>
            <p:ph type="subTitle" idx="1"/>
          </p:nvPr>
        </p:nvSpPr>
        <p:spPr>
          <a:xfrm>
            <a:off x="3810223" y="3558017"/>
            <a:ext cx="42765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1417" name="Google Shape;1417;p34"/>
          <p:cNvSpPr txBox="1">
            <a:spLocks noGrp="1"/>
          </p:cNvSpPr>
          <p:nvPr>
            <p:ph type="title" idx="2"/>
          </p:nvPr>
        </p:nvSpPr>
        <p:spPr>
          <a:xfrm>
            <a:off x="3816269" y="1215550"/>
            <a:ext cx="9537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418" name="Google Shape;1418;p34"/>
          <p:cNvGrpSpPr/>
          <p:nvPr/>
        </p:nvGrpSpPr>
        <p:grpSpPr>
          <a:xfrm>
            <a:off x="3917937" y="1166586"/>
            <a:ext cx="691318" cy="692209"/>
            <a:chOff x="1300150" y="626450"/>
            <a:chExt cx="739299" cy="740647"/>
          </a:xfrm>
        </p:grpSpPr>
        <p:sp>
          <p:nvSpPr>
            <p:cNvPr id="1419" name="Google Shape;1419;p34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20" name="Google Shape;1420;p34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21" name="Google Shape;1421;p34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22" name="Google Shape;1422;p34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98" y="1094075"/>
            <a:ext cx="2874143" cy="341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35"/>
          <p:cNvSpPr txBox="1">
            <a:spLocks noGrp="1"/>
          </p:cNvSpPr>
          <p:nvPr>
            <p:ph type="title"/>
          </p:nvPr>
        </p:nvSpPr>
        <p:spPr>
          <a:xfrm>
            <a:off x="713400" y="3688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EXPOSURE CONTROL</a:t>
            </a:r>
            <a:endParaRPr/>
          </a:p>
        </p:txBody>
      </p:sp>
      <p:sp>
        <p:nvSpPr>
          <p:cNvPr id="1428" name="Google Shape;1428;p35"/>
          <p:cNvSpPr txBox="1">
            <a:spLocks noGrp="1"/>
          </p:cNvSpPr>
          <p:nvPr>
            <p:ph type="body" idx="1"/>
          </p:nvPr>
        </p:nvSpPr>
        <p:spPr>
          <a:xfrm>
            <a:off x="3993404" y="1904050"/>
            <a:ext cx="3847200" cy="10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place. It’s full of iron oxide dust, which gives the planet its reddish cast</a:t>
            </a:r>
            <a:endParaRPr/>
          </a:p>
        </p:txBody>
      </p:sp>
      <p:sp>
        <p:nvSpPr>
          <p:cNvPr id="1429" name="Google Shape;1429;p35"/>
          <p:cNvSpPr txBox="1">
            <a:spLocks noGrp="1"/>
          </p:cNvSpPr>
          <p:nvPr>
            <p:ph type="body" idx="2"/>
          </p:nvPr>
        </p:nvSpPr>
        <p:spPr>
          <a:xfrm>
            <a:off x="3993404" y="3556900"/>
            <a:ext cx="3847200" cy="10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 and the smallest one in the Solar System—it’s only a bit larger than the Moon</a:t>
            </a:r>
            <a:endParaRPr/>
          </a:p>
        </p:txBody>
      </p:sp>
      <p:sp>
        <p:nvSpPr>
          <p:cNvPr id="1430" name="Google Shape;1430;p35"/>
          <p:cNvSpPr txBox="1">
            <a:spLocks noGrp="1"/>
          </p:cNvSpPr>
          <p:nvPr>
            <p:ph type="title" idx="3"/>
          </p:nvPr>
        </p:nvSpPr>
        <p:spPr>
          <a:xfrm>
            <a:off x="4077525" y="1420000"/>
            <a:ext cx="35907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APERTURE AND DIAPHRAGM</a:t>
            </a:r>
            <a:endParaRPr/>
          </a:p>
        </p:txBody>
      </p:sp>
      <p:sp>
        <p:nvSpPr>
          <p:cNvPr id="1431" name="Google Shape;1431;p35"/>
          <p:cNvSpPr txBox="1">
            <a:spLocks noGrp="1"/>
          </p:cNvSpPr>
          <p:nvPr>
            <p:ph type="title" idx="4"/>
          </p:nvPr>
        </p:nvSpPr>
        <p:spPr>
          <a:xfrm>
            <a:off x="4077525" y="3072850"/>
            <a:ext cx="35907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SHUTTER AND TIME</a:t>
            </a:r>
            <a:endParaRPr/>
          </a:p>
        </p:txBody>
      </p:sp>
      <p:sp>
        <p:nvSpPr>
          <p:cNvPr id="1433" name="Google Shape;1433;p35"/>
          <p:cNvSpPr/>
          <p:nvPr/>
        </p:nvSpPr>
        <p:spPr>
          <a:xfrm>
            <a:off x="3097575" y="4233347"/>
            <a:ext cx="514647" cy="514628"/>
          </a:xfrm>
          <a:custGeom>
            <a:avLst/>
            <a:gdLst/>
            <a:ahLst/>
            <a:cxnLst/>
            <a:rect l="l" t="t" r="r" b="b"/>
            <a:pathLst>
              <a:path w="26850" h="26849" fill="none" extrusionOk="0">
                <a:moveTo>
                  <a:pt x="1" y="13943"/>
                </a:moveTo>
                <a:cubicBezTo>
                  <a:pt x="1" y="8716"/>
                  <a:pt x="3144" y="4001"/>
                  <a:pt x="7966" y="2001"/>
                </a:cubicBezTo>
                <a:cubicBezTo>
                  <a:pt x="12800" y="0"/>
                  <a:pt x="18348" y="1108"/>
                  <a:pt x="22051" y="4799"/>
                </a:cubicBezTo>
                <a:cubicBezTo>
                  <a:pt x="25742" y="8501"/>
                  <a:pt x="26849" y="14050"/>
                  <a:pt x="24849" y="18884"/>
                </a:cubicBezTo>
                <a:cubicBezTo>
                  <a:pt x="22849" y="23706"/>
                  <a:pt x="18134" y="26849"/>
                  <a:pt x="12919" y="2684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00" y="1707832"/>
            <a:ext cx="2963422" cy="25518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52799"/>
          <a:stretch/>
        </p:blipFill>
        <p:spPr>
          <a:xfrm>
            <a:off x="707977" y="1750750"/>
            <a:ext cx="2586195" cy="2837396"/>
          </a:xfrm>
          <a:prstGeom prst="rect">
            <a:avLst/>
          </a:prstGeom>
        </p:spPr>
      </p:pic>
      <p:sp>
        <p:nvSpPr>
          <p:cNvPr id="769" name="Google Shape;769;p42"/>
          <p:cNvSpPr txBox="1"/>
          <p:nvPr/>
        </p:nvSpPr>
        <p:spPr>
          <a:xfrm>
            <a:off x="6255600" y="2721400"/>
            <a:ext cx="21753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0029"/>
                </a:solidFill>
                <a:latin typeface="Nunito"/>
                <a:ea typeface="Nunito"/>
                <a:cs typeface="Nunito"/>
                <a:sym typeface="Nunito"/>
              </a:rPr>
              <a:t>Mercury is the smallest planet of them all</a:t>
            </a:r>
            <a:endParaRPr>
              <a:solidFill>
                <a:srgbClr val="01002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9" name="Google Shape;799;p42"/>
          <p:cNvSpPr/>
          <p:nvPr/>
        </p:nvSpPr>
        <p:spPr>
          <a:xfrm>
            <a:off x="4113075" y="1728100"/>
            <a:ext cx="2019900" cy="511500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42"/>
          <p:cNvSpPr txBox="1"/>
          <p:nvPr/>
        </p:nvSpPr>
        <p:spPr>
          <a:xfrm>
            <a:off x="4325975" y="1750750"/>
            <a:ext cx="1594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Venus</a:t>
            </a:r>
            <a:endParaRPr sz="2000"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01" name="Google Shape;801;p42"/>
          <p:cNvSpPr txBox="1"/>
          <p:nvPr/>
        </p:nvSpPr>
        <p:spPr>
          <a:xfrm>
            <a:off x="6255600" y="1670500"/>
            <a:ext cx="21753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0029"/>
                </a:solidFill>
                <a:latin typeface="Nunito"/>
                <a:ea typeface="Nunito"/>
                <a:cs typeface="Nunito"/>
                <a:sym typeface="Nunito"/>
              </a:rPr>
              <a:t>Venus has extremely high temperatures</a:t>
            </a:r>
            <a:endParaRPr>
              <a:solidFill>
                <a:srgbClr val="01002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2" name="Google Shape;802;p42"/>
          <p:cNvSpPr/>
          <p:nvPr/>
        </p:nvSpPr>
        <p:spPr>
          <a:xfrm>
            <a:off x="4113075" y="2779000"/>
            <a:ext cx="2019900" cy="511500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2"/>
          <p:cNvSpPr txBox="1"/>
          <p:nvPr/>
        </p:nvSpPr>
        <p:spPr>
          <a:xfrm>
            <a:off x="4325975" y="2801650"/>
            <a:ext cx="1594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Mercury</a:t>
            </a:r>
            <a:endParaRPr sz="2000"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04" name="Google Shape;804;p42"/>
          <p:cNvSpPr/>
          <p:nvPr/>
        </p:nvSpPr>
        <p:spPr>
          <a:xfrm>
            <a:off x="4113075" y="3829900"/>
            <a:ext cx="2019900" cy="511500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2"/>
          <p:cNvSpPr txBox="1"/>
          <p:nvPr/>
        </p:nvSpPr>
        <p:spPr>
          <a:xfrm>
            <a:off x="4325975" y="3852550"/>
            <a:ext cx="1594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Jupiter</a:t>
            </a:r>
            <a:endParaRPr sz="2000"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06" name="Google Shape;806;p42"/>
          <p:cNvSpPr txBox="1"/>
          <p:nvPr/>
        </p:nvSpPr>
        <p:spPr>
          <a:xfrm>
            <a:off x="6255600" y="3772300"/>
            <a:ext cx="21753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0029"/>
                </a:solidFill>
                <a:latin typeface="Nunito"/>
                <a:ea typeface="Nunito"/>
                <a:cs typeface="Nunito"/>
                <a:sym typeface="Nunito"/>
              </a:rPr>
              <a:t>Jupiter is a gas giant and the biggest planet </a:t>
            </a:r>
            <a:endParaRPr>
              <a:solidFill>
                <a:srgbClr val="01002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07" name="Google Shape;807;p42"/>
          <p:cNvCxnSpPr>
            <a:stCxn id="799" idx="1"/>
          </p:cNvCxnSpPr>
          <p:nvPr/>
        </p:nvCxnSpPr>
        <p:spPr>
          <a:xfrm flipH="1">
            <a:off x="2001075" y="1983850"/>
            <a:ext cx="2112000" cy="532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08" name="Google Shape;808;p42"/>
          <p:cNvCxnSpPr>
            <a:stCxn id="802" idx="1"/>
          </p:cNvCxnSpPr>
          <p:nvPr/>
        </p:nvCxnSpPr>
        <p:spPr>
          <a:xfrm rot="10800000">
            <a:off x="1912275" y="2834350"/>
            <a:ext cx="2200800" cy="200400"/>
          </a:xfrm>
          <a:prstGeom prst="bentConnector3">
            <a:avLst>
              <a:gd name="adj1" fmla="val 48009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09" name="Google Shape;809;p42"/>
          <p:cNvCxnSpPr>
            <a:stCxn id="804" idx="1"/>
          </p:cNvCxnSpPr>
          <p:nvPr/>
        </p:nvCxnSpPr>
        <p:spPr>
          <a:xfrm rot="10800000">
            <a:off x="2112375" y="3767050"/>
            <a:ext cx="2000700" cy="318600"/>
          </a:xfrm>
          <a:prstGeom prst="bentConnector3">
            <a:avLst>
              <a:gd name="adj1" fmla="val 5281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10" name="Google Shape;810;p42"/>
          <p:cNvSpPr txBox="1">
            <a:spLocks noGrp="1"/>
          </p:cNvSpPr>
          <p:nvPr>
            <p:ph type="title" idx="4294967295"/>
          </p:nvPr>
        </p:nvSpPr>
        <p:spPr>
          <a:xfrm>
            <a:off x="728350" y="365113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5">
                    <a:lumMod val="25000"/>
                  </a:schemeClr>
                </a:solidFill>
              </a:rPr>
              <a:t>Physical examination</a:t>
            </a:r>
            <a:endParaRPr sz="36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mera Mechanics Workshop by Slidesgo">
  <a:themeElements>
    <a:clrScheme name="Simple Light">
      <a:dk1>
        <a:srgbClr val="404040"/>
      </a:dk1>
      <a:lt1>
        <a:srgbClr val="FFFFFF"/>
      </a:lt1>
      <a:dk2>
        <a:srgbClr val="808080"/>
      </a:dk2>
      <a:lt2>
        <a:srgbClr val="BDBDBD"/>
      </a:lt2>
      <a:accent1>
        <a:srgbClr val="404040"/>
      </a:accent1>
      <a:accent2>
        <a:srgbClr val="565656"/>
      </a:accent2>
      <a:accent3>
        <a:srgbClr val="808080"/>
      </a:accent3>
      <a:accent4>
        <a:srgbClr val="BDBDBD"/>
      </a:accent4>
      <a:accent5>
        <a:srgbClr val="E0E0E0"/>
      </a:accent5>
      <a:accent6>
        <a:srgbClr val="FFFFFF"/>
      </a:accent6>
      <a:hlink>
        <a:srgbClr val="4040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1550</Words>
  <Application>Microsoft Office PowerPoint</Application>
  <PresentationFormat>Presentación en pantalla (16:9)</PresentationFormat>
  <Paragraphs>304</Paragraphs>
  <Slides>42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58" baseType="lpstr">
      <vt:lpstr>NanumGothic ExtraBold</vt:lpstr>
      <vt:lpstr>Nanum Gothic</vt:lpstr>
      <vt:lpstr>Catamaran Light</vt:lpstr>
      <vt:lpstr>Livvic</vt:lpstr>
      <vt:lpstr>Proxima Nova Semibold</vt:lpstr>
      <vt:lpstr>Fira Sans Extra Condensed Medium</vt:lpstr>
      <vt:lpstr>Roboto Condensed Light</vt:lpstr>
      <vt:lpstr>Proxima Nova</vt:lpstr>
      <vt:lpstr>Arial Black</vt:lpstr>
      <vt:lpstr>Nunito</vt:lpstr>
      <vt:lpstr>Rubik</vt:lpstr>
      <vt:lpstr>Arial</vt:lpstr>
      <vt:lpstr>Roboto Slab Light</vt:lpstr>
      <vt:lpstr>Barlow ExtraBold</vt:lpstr>
      <vt:lpstr>Camera Mechanics Workshop by Slidesgo</vt:lpstr>
      <vt:lpstr>Slidesgo Final Pages</vt:lpstr>
      <vt:lpstr>CAMERAS  Free Template</vt:lpstr>
      <vt:lpstr>Table of contents</vt:lpstr>
      <vt:lpstr>Review of systems</vt:lpstr>
      <vt:lpstr>TABLE OF CONTENTS</vt:lpstr>
      <vt:lpstr>INTRODUCTION</vt:lpstr>
      <vt:lpstr>AWESOME WORDS</vt:lpstr>
      <vt:lpstr>THEORY LESSON</vt:lpstr>
      <vt:lpstr>EXPOSURE CONTROL</vt:lpstr>
      <vt:lpstr>Physical examination</vt:lpstr>
      <vt:lpstr>AWESOME WORDS</vt:lpstr>
      <vt:lpstr>UNDERSTANDING EXPOSURE</vt:lpstr>
      <vt:lpstr>A picture always reinforces the concept</vt:lpstr>
      <vt:lpstr>FEATURES OF THE TOPIC</vt:lpstr>
      <vt:lpstr>Presentación de PowerPoint</vt:lpstr>
      <vt:lpstr>Discussion summary</vt:lpstr>
      <vt:lpstr>A PICTURE REINFORCE THE CONCEPT</vt:lpstr>
      <vt:lpstr>EXAMPLE</vt:lpstr>
      <vt:lpstr>—SOMEONE FAMOUS</vt:lpstr>
      <vt:lpstr>A PICTURE ALWAYS REINFORCES THE CONCEPT</vt:lpstr>
      <vt:lpstr>1933</vt:lpstr>
      <vt:lpstr>TIMELINE</vt:lpstr>
      <vt:lpstr>7 hours</vt:lpstr>
      <vt:lpstr>SOME PERCENTAGES</vt:lpstr>
      <vt:lpstr>OTHER CONCEPTS</vt:lpstr>
      <vt:lpstr>PRACTICAL EXERCISE</vt:lpstr>
      <vt:lpstr>HYPERFOCAL DISTANCE TABLE</vt:lpstr>
      <vt:lpstr>THIS IS A GRAPH!</vt:lpstr>
      <vt:lpstr>MOST PHOTOGRAPHED PLACES</vt:lpstr>
      <vt:lpstr>A PICTURE IS WORTH A THOUSANDS WORDS</vt:lpstr>
      <vt:lpstr>DO YOU WANT TO KEEP LEARNING?</vt:lpstr>
      <vt:lpstr>Jenna Doe</vt:lpstr>
      <vt:lpstr>SNEAK PEEK</vt:lpstr>
      <vt:lpstr>DISCUSSION SUMMARY</vt:lpstr>
      <vt:lpstr>A PICTURE IS WORTH A THOUSAND WORDS</vt:lpstr>
      <vt:lpstr>Conclusions</vt:lpstr>
      <vt:lpstr>AWESOME WORDS</vt:lpstr>
      <vt:lpstr>THANKS!</vt:lpstr>
      <vt:lpstr>www.plantillaspower-point.com</vt:lpstr>
      <vt:lpstr>RESOURCES</vt:lpstr>
      <vt:lpstr>ALTERNATIVE RESOURCES</vt:lpstr>
      <vt:lpstr>ALTERNATIVE RESOURCES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camaras fotograficas</dc:title>
  <dc:creator>Sr GRYM</dc:creator>
  <cp:lastModifiedBy>i201701069 (Sucasaca Mamani, Jean Carlo)</cp:lastModifiedBy>
  <cp:revision>17</cp:revision>
  <dcterms:modified xsi:type="dcterms:W3CDTF">2022-05-20T09:07:15Z</dcterms:modified>
</cp:coreProperties>
</file>