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326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7" r:id="rId30"/>
    <p:sldId id="317" r:id="rId31"/>
    <p:sldId id="318" r:id="rId32"/>
    <p:sldId id="325" r:id="rId33"/>
    <p:sldId id="323" r:id="rId34"/>
    <p:sldId id="320" r:id="rId35"/>
    <p:sldId id="321" r:id="rId36"/>
  </p:sldIdLst>
  <p:sldSz cx="9144000" cy="5143500" type="screen16x9"/>
  <p:notesSz cx="6858000" cy="9144000"/>
  <p:embeddedFontLst>
    <p:embeddedFont>
      <p:font typeface="DM Sans" pitchFamily="2" charset="0"/>
      <p:regular r:id="rId39"/>
      <p:bold r:id="rId40"/>
      <p:italic r:id="rId41"/>
      <p:boldItalic r:id="rId42"/>
    </p:embeddedFont>
    <p:embeddedFont>
      <p:font typeface="Leckerli One" panose="020B0604020202020204" charset="0"/>
      <p:regular r:id="rId43"/>
    </p:embeddedFont>
    <p:embeddedFont>
      <p:font typeface="Lemon" panose="020B0604020202020204" charset="0"/>
      <p:regular r:id="rId44"/>
    </p:embeddedFont>
    <p:embeddedFont>
      <p:font typeface="Montserrat" panose="02000505000000020004" pitchFamily="2" charset="0"/>
      <p:regular r:id="rId45"/>
      <p:bold r:id="rId46"/>
      <p:italic r:id="rId47"/>
      <p:boldItalic r:id="rId48"/>
    </p:embeddedFont>
    <p:embeddedFont>
      <p:font typeface="Montserrat Medium" panose="00000600000000000000" pitchFamily="2" charset="0"/>
      <p:regular r:id="rId49"/>
      <p:bold r:id="rId50"/>
      <p:italic r:id="rId51"/>
      <p:boldItalic r:id="rId52"/>
    </p:embeddedFont>
    <p:embeddedFont>
      <p:font typeface="Montserrat SemiBold" panose="00000700000000000000" pitchFamily="2" charset="0"/>
      <p:regular r:id="rId53"/>
      <p:bold r:id="rId54"/>
      <p:italic r:id="rId55"/>
      <p:boldItalic r:id="rId56"/>
    </p:embeddedFont>
    <p:embeddedFont>
      <p:font typeface="Pacifico" panose="00000500000000000000" pitchFamily="2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89B"/>
    <a:srgbClr val="00B0F0"/>
    <a:srgbClr val="FFFFFF"/>
    <a:srgbClr val="E94880"/>
    <a:srgbClr val="543864"/>
    <a:srgbClr val="EF75C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7792F-9412-4E6D-B7E0-E4F96B594832}">
  <a:tblStyle styleId="{AC57792F-9412-4E6D-B7E0-E4F96B5948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 snapToGrid="0">
      <p:cViewPr>
        <p:scale>
          <a:sx n="69" d="100"/>
          <a:sy n="69" d="100"/>
        </p:scale>
        <p:origin x="1200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84EE7-FB1D-7530-39B0-8778657E50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0D6593-C056-B505-1DC0-ABA106AB47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1802D-B31C-4374-B983-BBEA20D5DCAD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E7650E-A93A-BFBF-37FA-F3AA32602F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8B818D-0D5D-7294-DB39-15670828C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AA3FA-70D5-45D6-9E17-406E279A0C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6919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962c8e8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962c8e8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a38e172f2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a38e172f2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a38e172f2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a38e172f2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a38e172f2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a38e172f2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a38e172f2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a38e172f2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a38e172f2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a38e172f2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a38e172f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a38e172f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a38e172f2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a38e172f2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a38e172f2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a38e172f2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a38e172f2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a38e172f2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a38c8250ab_0_1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a38c8250ab_0_1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3d42c1dd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3d42c1dd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a38e172f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a38e172f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38e172f2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38e172f2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a38e172f2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a38e172f2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a38e172f2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a38e172f2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a38e172f2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a38e172f2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a38e172f2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a38e172f2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a38e172f2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a38e172f2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a38e172f2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a38e172f2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a38e172f2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a38e172f2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1910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38e172f2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a38e172f2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747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312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225022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3388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a38e172f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a38e172f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a38e172f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a38e172f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a38e172f2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a38e172f2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a38e172f2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a38e172f2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a38e172f2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a38e172f2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8e172f2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8e172f2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207350" y="2110750"/>
            <a:ext cx="4479300" cy="19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eckerli One"/>
              <a:buNone/>
              <a:defRPr sz="6000">
                <a:solidFill>
                  <a:srgbClr val="FFFFFF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eckerli One"/>
              <a:buNone/>
              <a:defRPr sz="6000">
                <a:solidFill>
                  <a:srgbClr val="FFFFFF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eckerli One"/>
              <a:buNone/>
              <a:defRPr sz="6000">
                <a:solidFill>
                  <a:srgbClr val="FFFFFF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eckerli One"/>
              <a:buNone/>
              <a:defRPr sz="6000">
                <a:solidFill>
                  <a:srgbClr val="FFFFFF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eckerli One"/>
              <a:buNone/>
              <a:defRPr sz="6000">
                <a:solidFill>
                  <a:srgbClr val="FFFFFF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eckerli One"/>
              <a:buNone/>
              <a:defRPr sz="6000">
                <a:solidFill>
                  <a:srgbClr val="FFFFFF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eckerli One"/>
              <a:buNone/>
              <a:defRPr sz="6000">
                <a:solidFill>
                  <a:srgbClr val="FFFFFF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eckerli One"/>
              <a:buNone/>
              <a:defRPr sz="6000">
                <a:solidFill>
                  <a:srgbClr val="FFFFFF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207350" y="4116200"/>
            <a:ext cx="4479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7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"/>
          </p:nvPr>
        </p:nvSpPr>
        <p:spPr>
          <a:xfrm>
            <a:off x="1445664" y="2207725"/>
            <a:ext cx="24993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2"/>
          </p:nvPr>
        </p:nvSpPr>
        <p:spPr>
          <a:xfrm>
            <a:off x="5087200" y="2207725"/>
            <a:ext cx="24993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3" hasCustomPrompt="1"/>
          </p:nvPr>
        </p:nvSpPr>
        <p:spPr>
          <a:xfrm>
            <a:off x="1458775" y="1663650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100"/>
              <a:buNone/>
              <a:defRPr sz="4100" b="1">
                <a:solidFill>
                  <a:srgbClr val="FFBD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9pPr>
          </a:lstStyle>
          <a:p>
            <a:r>
              <a:t>xx%</a:t>
            </a:r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4" hasCustomPrompt="1"/>
          </p:nvPr>
        </p:nvSpPr>
        <p:spPr>
          <a:xfrm>
            <a:off x="5087197" y="1663650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100"/>
              <a:buNone/>
              <a:defRPr sz="4100" b="1">
                <a:solidFill>
                  <a:srgbClr val="FFBD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5"/>
          </p:nvPr>
        </p:nvSpPr>
        <p:spPr>
          <a:xfrm>
            <a:off x="1445650" y="1881400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6"/>
          </p:nvPr>
        </p:nvSpPr>
        <p:spPr>
          <a:xfrm>
            <a:off x="5087200" y="1881400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7"/>
          </p:nvPr>
        </p:nvSpPr>
        <p:spPr>
          <a:xfrm>
            <a:off x="1445650" y="4098450"/>
            <a:ext cx="24993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8"/>
          </p:nvPr>
        </p:nvSpPr>
        <p:spPr>
          <a:xfrm>
            <a:off x="5087200" y="4098450"/>
            <a:ext cx="24993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9" hasCustomPrompt="1"/>
          </p:nvPr>
        </p:nvSpPr>
        <p:spPr>
          <a:xfrm>
            <a:off x="1458775" y="3554375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100"/>
              <a:buNone/>
              <a:defRPr sz="4100" b="1">
                <a:solidFill>
                  <a:srgbClr val="FFBD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87201" y="3554375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100"/>
              <a:buNone/>
              <a:defRPr sz="4100" b="1">
                <a:solidFill>
                  <a:srgbClr val="FFBD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14"/>
          </p:nvPr>
        </p:nvSpPr>
        <p:spPr>
          <a:xfrm>
            <a:off x="1445652" y="3772125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5"/>
          </p:nvPr>
        </p:nvSpPr>
        <p:spPr>
          <a:xfrm>
            <a:off x="5087202" y="3772125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1"/>
          </p:nvPr>
        </p:nvSpPr>
        <p:spPr>
          <a:xfrm>
            <a:off x="806163" y="3352150"/>
            <a:ext cx="23280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2"/>
          </p:nvPr>
        </p:nvSpPr>
        <p:spPr>
          <a:xfrm>
            <a:off x="806150" y="3025825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3"/>
          </p:nvPr>
        </p:nvSpPr>
        <p:spPr>
          <a:xfrm>
            <a:off x="6004026" y="3352150"/>
            <a:ext cx="23280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subTitle" idx="4"/>
          </p:nvPr>
        </p:nvSpPr>
        <p:spPr>
          <a:xfrm>
            <a:off x="6004013" y="3025825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body" idx="1"/>
          </p:nvPr>
        </p:nvSpPr>
        <p:spPr>
          <a:xfrm>
            <a:off x="534900" y="1508325"/>
            <a:ext cx="4265700" cy="29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800"/>
              <a:buFont typeface="Montserrat"/>
              <a:buChar char="●"/>
              <a:defRPr sz="1800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■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●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■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●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43864"/>
              </a:buClr>
              <a:buSzPts val="1400"/>
              <a:buFont typeface="Montserrat"/>
              <a:buChar char="■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4544200" y="1617000"/>
            <a:ext cx="38616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subTitle" idx="1"/>
          </p:nvPr>
        </p:nvSpPr>
        <p:spPr>
          <a:xfrm>
            <a:off x="4544200" y="2456700"/>
            <a:ext cx="3393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>
            <a:spLocks noGrp="1"/>
          </p:cNvSpPr>
          <p:nvPr>
            <p:ph type="title"/>
          </p:nvPr>
        </p:nvSpPr>
        <p:spPr>
          <a:xfrm>
            <a:off x="4544200" y="1416275"/>
            <a:ext cx="3861600" cy="13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19"/>
          <p:cNvSpPr txBox="1">
            <a:spLocks noGrp="1"/>
          </p:cNvSpPr>
          <p:nvPr>
            <p:ph type="subTitle" idx="1"/>
          </p:nvPr>
        </p:nvSpPr>
        <p:spPr>
          <a:xfrm>
            <a:off x="4544200" y="2930125"/>
            <a:ext cx="3393300" cy="1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0" name="Google Shape;300;p21"/>
          <p:cNvSpPr txBox="1">
            <a:spLocks noGrp="1"/>
          </p:cNvSpPr>
          <p:nvPr>
            <p:ph type="subTitle" idx="1"/>
          </p:nvPr>
        </p:nvSpPr>
        <p:spPr>
          <a:xfrm>
            <a:off x="937600" y="2806400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01" name="Google Shape;301;p21"/>
          <p:cNvSpPr txBox="1">
            <a:spLocks noGrp="1"/>
          </p:cNvSpPr>
          <p:nvPr>
            <p:ph type="subTitle" idx="2"/>
          </p:nvPr>
        </p:nvSpPr>
        <p:spPr>
          <a:xfrm>
            <a:off x="3515074" y="2806400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02" name="Google Shape;302;p21"/>
          <p:cNvSpPr txBox="1">
            <a:spLocks noGrp="1"/>
          </p:cNvSpPr>
          <p:nvPr>
            <p:ph type="subTitle" idx="3"/>
          </p:nvPr>
        </p:nvSpPr>
        <p:spPr>
          <a:xfrm>
            <a:off x="6092551" y="2806400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03" name="Google Shape;303;p21"/>
          <p:cNvSpPr txBox="1">
            <a:spLocks noGrp="1"/>
          </p:cNvSpPr>
          <p:nvPr>
            <p:ph type="subTitle" idx="4"/>
          </p:nvPr>
        </p:nvSpPr>
        <p:spPr>
          <a:xfrm>
            <a:off x="937600" y="3820475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1"/>
          <p:cNvSpPr txBox="1">
            <a:spLocks noGrp="1"/>
          </p:cNvSpPr>
          <p:nvPr>
            <p:ph type="subTitle" idx="5"/>
          </p:nvPr>
        </p:nvSpPr>
        <p:spPr>
          <a:xfrm>
            <a:off x="3515074" y="3820475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1"/>
          <p:cNvSpPr txBox="1">
            <a:spLocks noGrp="1"/>
          </p:cNvSpPr>
          <p:nvPr>
            <p:ph type="subTitle" idx="6"/>
          </p:nvPr>
        </p:nvSpPr>
        <p:spPr>
          <a:xfrm>
            <a:off x="6092551" y="3820475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7" name="Google Shape;317;p22"/>
          <p:cNvSpPr txBox="1">
            <a:spLocks noGrp="1"/>
          </p:cNvSpPr>
          <p:nvPr>
            <p:ph type="subTitle" idx="1"/>
          </p:nvPr>
        </p:nvSpPr>
        <p:spPr>
          <a:xfrm>
            <a:off x="3493800" y="3124800"/>
            <a:ext cx="2156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8" name="Google Shape;318;p22"/>
          <p:cNvSpPr txBox="1">
            <a:spLocks noGrp="1"/>
          </p:cNvSpPr>
          <p:nvPr>
            <p:ph type="subTitle" idx="2"/>
          </p:nvPr>
        </p:nvSpPr>
        <p:spPr>
          <a:xfrm>
            <a:off x="6345075" y="3124800"/>
            <a:ext cx="2156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3"/>
          </p:nvPr>
        </p:nvSpPr>
        <p:spPr>
          <a:xfrm>
            <a:off x="668725" y="3124800"/>
            <a:ext cx="2156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0" name="Google Shape;320;p22"/>
          <p:cNvSpPr txBox="1">
            <a:spLocks noGrp="1"/>
          </p:cNvSpPr>
          <p:nvPr>
            <p:ph type="subTitle" idx="4"/>
          </p:nvPr>
        </p:nvSpPr>
        <p:spPr>
          <a:xfrm>
            <a:off x="668725" y="279847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 sz="16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subTitle" idx="5"/>
          </p:nvPr>
        </p:nvSpPr>
        <p:spPr>
          <a:xfrm>
            <a:off x="3493800" y="279847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 sz="16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2"/>
          <p:cNvSpPr txBox="1">
            <a:spLocks noGrp="1"/>
          </p:cNvSpPr>
          <p:nvPr>
            <p:ph type="subTitle" idx="6"/>
          </p:nvPr>
        </p:nvSpPr>
        <p:spPr>
          <a:xfrm>
            <a:off x="6345077" y="279847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 sz="16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bg>
      <p:bgPr>
        <a:solidFill>
          <a:schemeClr val="accent3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None/>
              <a:defRPr b="1">
                <a:solidFill>
                  <a:srgbClr val="FFBD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None/>
              <a:defRPr b="1">
                <a:solidFill>
                  <a:srgbClr val="FFBD6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None/>
              <a:defRPr b="1">
                <a:solidFill>
                  <a:srgbClr val="FFBD6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None/>
              <a:defRPr b="1">
                <a:solidFill>
                  <a:srgbClr val="FFBD6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None/>
              <a:defRPr b="1">
                <a:solidFill>
                  <a:srgbClr val="FFBD6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None/>
              <a:defRPr b="1">
                <a:solidFill>
                  <a:srgbClr val="FFBD6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None/>
              <a:defRPr b="1">
                <a:solidFill>
                  <a:srgbClr val="FFBD6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None/>
              <a:defRPr b="1">
                <a:solidFill>
                  <a:srgbClr val="FFBD6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None/>
              <a:defRPr b="1">
                <a:solidFill>
                  <a:srgbClr val="FFBD6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"/>
          <p:cNvSpPr txBox="1">
            <a:spLocks noGrp="1"/>
          </p:cNvSpPr>
          <p:nvPr>
            <p:ph type="title"/>
          </p:nvPr>
        </p:nvSpPr>
        <p:spPr>
          <a:xfrm>
            <a:off x="1266300" y="1360200"/>
            <a:ext cx="6611400" cy="24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9000"/>
              <a:buNone/>
              <a:defRPr sz="9000" b="1">
                <a:solidFill>
                  <a:srgbClr val="FFBD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620025" y="2242000"/>
            <a:ext cx="21783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hasCustomPrompt="1"/>
          </p:nvPr>
        </p:nvSpPr>
        <p:spPr>
          <a:xfrm>
            <a:off x="1865000" y="1590000"/>
            <a:ext cx="278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Font typeface="Leckerli One"/>
              <a:buNone/>
              <a:defRPr sz="12000" b="1">
                <a:solidFill>
                  <a:srgbClr val="FFBD69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Font typeface="Leckerli One"/>
              <a:buNone/>
              <a:defRPr sz="12000" b="1">
                <a:solidFill>
                  <a:srgbClr val="FFBD69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Font typeface="Leckerli One"/>
              <a:buNone/>
              <a:defRPr sz="12000" b="1">
                <a:solidFill>
                  <a:srgbClr val="FFBD69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Font typeface="Leckerli One"/>
              <a:buNone/>
              <a:defRPr sz="12000" b="1">
                <a:solidFill>
                  <a:srgbClr val="FFBD69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Font typeface="Leckerli One"/>
              <a:buNone/>
              <a:defRPr sz="12000" b="1">
                <a:solidFill>
                  <a:srgbClr val="FFBD69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Font typeface="Leckerli One"/>
              <a:buNone/>
              <a:defRPr sz="12000" b="1">
                <a:solidFill>
                  <a:srgbClr val="FFBD69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Font typeface="Leckerli One"/>
              <a:buNone/>
              <a:defRPr sz="12000" b="1">
                <a:solidFill>
                  <a:srgbClr val="FFBD69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Font typeface="Leckerli One"/>
              <a:buNone/>
              <a:defRPr sz="12000" b="1">
                <a:solidFill>
                  <a:srgbClr val="FFBD69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>
            <a:off x="4620025" y="1730025"/>
            <a:ext cx="23469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Leckerli One"/>
              <a:buNone/>
              <a:defRPr sz="2900" b="1">
                <a:solidFill>
                  <a:srgbClr val="FFFFFF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ubTitle" idx="1"/>
          </p:nvPr>
        </p:nvSpPr>
        <p:spPr>
          <a:xfrm>
            <a:off x="5651450" y="1937675"/>
            <a:ext cx="2780100" cy="13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5576650" y="3716250"/>
            <a:ext cx="2929800" cy="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subTitle" idx="1"/>
          </p:nvPr>
        </p:nvSpPr>
        <p:spPr>
          <a:xfrm>
            <a:off x="3493800" y="2063784"/>
            <a:ext cx="2156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9" name="Google Shape;369;p26"/>
          <p:cNvSpPr txBox="1">
            <a:spLocks noGrp="1"/>
          </p:cNvSpPr>
          <p:nvPr>
            <p:ph type="subTitle" idx="2"/>
          </p:nvPr>
        </p:nvSpPr>
        <p:spPr>
          <a:xfrm>
            <a:off x="668725" y="2063784"/>
            <a:ext cx="2156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3"/>
          </p:nvPr>
        </p:nvSpPr>
        <p:spPr>
          <a:xfrm>
            <a:off x="668775" y="1737450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600"/>
              <a:buFont typeface="Montserrat SemiBold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26"/>
          <p:cNvSpPr txBox="1">
            <a:spLocks noGrp="1"/>
          </p:cNvSpPr>
          <p:nvPr>
            <p:ph type="subTitle" idx="4"/>
          </p:nvPr>
        </p:nvSpPr>
        <p:spPr>
          <a:xfrm>
            <a:off x="3493800" y="1737450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600"/>
              <a:buFont typeface="Montserrat SemiBold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subTitle" idx="5"/>
          </p:nvPr>
        </p:nvSpPr>
        <p:spPr>
          <a:xfrm>
            <a:off x="668750" y="3298150"/>
            <a:ext cx="2156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3" name="Google Shape;373;p26"/>
          <p:cNvSpPr txBox="1">
            <a:spLocks noGrp="1"/>
          </p:cNvSpPr>
          <p:nvPr>
            <p:ph type="subTitle" idx="6"/>
          </p:nvPr>
        </p:nvSpPr>
        <p:spPr>
          <a:xfrm>
            <a:off x="668800" y="297182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600"/>
              <a:buFont typeface="Montserrat SemiBold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26"/>
          <p:cNvSpPr txBox="1">
            <a:spLocks noGrp="1"/>
          </p:cNvSpPr>
          <p:nvPr>
            <p:ph type="subTitle" idx="7"/>
          </p:nvPr>
        </p:nvSpPr>
        <p:spPr>
          <a:xfrm>
            <a:off x="3493775" y="3298150"/>
            <a:ext cx="2156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5" name="Google Shape;375;p26"/>
          <p:cNvSpPr txBox="1">
            <a:spLocks noGrp="1"/>
          </p:cNvSpPr>
          <p:nvPr>
            <p:ph type="subTitle" idx="8"/>
          </p:nvPr>
        </p:nvSpPr>
        <p:spPr>
          <a:xfrm>
            <a:off x="3493825" y="297182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600"/>
              <a:buFont typeface="Montserrat SemiBold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26"/>
          <p:cNvSpPr txBox="1">
            <a:spLocks noGrp="1"/>
          </p:cNvSpPr>
          <p:nvPr>
            <p:ph type="subTitle" idx="9"/>
          </p:nvPr>
        </p:nvSpPr>
        <p:spPr>
          <a:xfrm>
            <a:off x="6318925" y="3298150"/>
            <a:ext cx="2156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7" name="Google Shape;377;p26"/>
          <p:cNvSpPr txBox="1">
            <a:spLocks noGrp="1"/>
          </p:cNvSpPr>
          <p:nvPr>
            <p:ph type="subTitle" idx="13"/>
          </p:nvPr>
        </p:nvSpPr>
        <p:spPr>
          <a:xfrm>
            <a:off x="6318975" y="297182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600"/>
              <a:buFont typeface="Montserrat SemiBold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26"/>
          <p:cNvSpPr txBox="1">
            <a:spLocks noGrp="1"/>
          </p:cNvSpPr>
          <p:nvPr>
            <p:ph type="subTitle" idx="14"/>
          </p:nvPr>
        </p:nvSpPr>
        <p:spPr>
          <a:xfrm>
            <a:off x="6318850" y="2063773"/>
            <a:ext cx="2156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9" name="Google Shape;379;p26"/>
          <p:cNvSpPr txBox="1">
            <a:spLocks noGrp="1"/>
          </p:cNvSpPr>
          <p:nvPr>
            <p:ph type="subTitle" idx="15"/>
          </p:nvPr>
        </p:nvSpPr>
        <p:spPr>
          <a:xfrm>
            <a:off x="6318900" y="1737438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600"/>
              <a:buFont typeface="Montserrat SemiBold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BD69"/>
              </a:buClr>
              <a:buSzPts val="1400"/>
              <a:buNone/>
              <a:defRPr>
                <a:solidFill>
                  <a:srgbClr val="FFBD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1" name="Google Shape;391;p27"/>
          <p:cNvSpPr txBox="1">
            <a:spLocks noGrp="1"/>
          </p:cNvSpPr>
          <p:nvPr>
            <p:ph type="subTitle" idx="1"/>
          </p:nvPr>
        </p:nvSpPr>
        <p:spPr>
          <a:xfrm>
            <a:off x="1464150" y="1786694"/>
            <a:ext cx="2328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2" name="Google Shape;392;p27"/>
          <p:cNvSpPr txBox="1">
            <a:spLocks noGrp="1"/>
          </p:cNvSpPr>
          <p:nvPr>
            <p:ph type="subTitle" idx="2"/>
          </p:nvPr>
        </p:nvSpPr>
        <p:spPr>
          <a:xfrm>
            <a:off x="1464204" y="1468650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93" name="Google Shape;393;p27"/>
          <p:cNvSpPr txBox="1">
            <a:spLocks noGrp="1"/>
          </p:cNvSpPr>
          <p:nvPr>
            <p:ph type="subTitle" idx="3"/>
          </p:nvPr>
        </p:nvSpPr>
        <p:spPr>
          <a:xfrm>
            <a:off x="5735850" y="1786697"/>
            <a:ext cx="2328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4" name="Google Shape;394;p27"/>
          <p:cNvSpPr txBox="1">
            <a:spLocks noGrp="1"/>
          </p:cNvSpPr>
          <p:nvPr>
            <p:ph type="subTitle" idx="4"/>
          </p:nvPr>
        </p:nvSpPr>
        <p:spPr>
          <a:xfrm>
            <a:off x="5735904" y="1468650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95" name="Google Shape;395;p27"/>
          <p:cNvSpPr txBox="1">
            <a:spLocks noGrp="1"/>
          </p:cNvSpPr>
          <p:nvPr>
            <p:ph type="subTitle" idx="5"/>
          </p:nvPr>
        </p:nvSpPr>
        <p:spPr>
          <a:xfrm>
            <a:off x="1464150" y="2853522"/>
            <a:ext cx="2328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6" name="Google Shape;396;p27"/>
          <p:cNvSpPr txBox="1">
            <a:spLocks noGrp="1"/>
          </p:cNvSpPr>
          <p:nvPr>
            <p:ph type="subTitle" idx="6"/>
          </p:nvPr>
        </p:nvSpPr>
        <p:spPr>
          <a:xfrm>
            <a:off x="1464204" y="2535477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97" name="Google Shape;397;p27"/>
          <p:cNvSpPr txBox="1">
            <a:spLocks noGrp="1"/>
          </p:cNvSpPr>
          <p:nvPr>
            <p:ph type="subTitle" idx="7"/>
          </p:nvPr>
        </p:nvSpPr>
        <p:spPr>
          <a:xfrm>
            <a:off x="5735850" y="2853513"/>
            <a:ext cx="2328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8" name="Google Shape;398;p27"/>
          <p:cNvSpPr txBox="1">
            <a:spLocks noGrp="1"/>
          </p:cNvSpPr>
          <p:nvPr>
            <p:ph type="subTitle" idx="8"/>
          </p:nvPr>
        </p:nvSpPr>
        <p:spPr>
          <a:xfrm>
            <a:off x="5735904" y="2535466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99" name="Google Shape;399;p27"/>
          <p:cNvSpPr txBox="1">
            <a:spLocks noGrp="1"/>
          </p:cNvSpPr>
          <p:nvPr>
            <p:ph type="subTitle" idx="9"/>
          </p:nvPr>
        </p:nvSpPr>
        <p:spPr>
          <a:xfrm>
            <a:off x="1464150" y="3949624"/>
            <a:ext cx="2328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0" name="Google Shape;400;p27"/>
          <p:cNvSpPr txBox="1">
            <a:spLocks noGrp="1"/>
          </p:cNvSpPr>
          <p:nvPr>
            <p:ph type="subTitle" idx="13"/>
          </p:nvPr>
        </p:nvSpPr>
        <p:spPr>
          <a:xfrm>
            <a:off x="1464204" y="3631580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01" name="Google Shape;401;p27"/>
          <p:cNvSpPr txBox="1">
            <a:spLocks noGrp="1"/>
          </p:cNvSpPr>
          <p:nvPr>
            <p:ph type="subTitle" idx="14"/>
          </p:nvPr>
        </p:nvSpPr>
        <p:spPr>
          <a:xfrm>
            <a:off x="5735850" y="3949604"/>
            <a:ext cx="2328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2" name="Google Shape;402;p27"/>
          <p:cNvSpPr txBox="1">
            <a:spLocks noGrp="1"/>
          </p:cNvSpPr>
          <p:nvPr>
            <p:ph type="subTitle" idx="15"/>
          </p:nvPr>
        </p:nvSpPr>
        <p:spPr>
          <a:xfrm>
            <a:off x="5735904" y="3631558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4" name="Google Shape;414;p28"/>
          <p:cNvSpPr txBox="1">
            <a:spLocks noGrp="1"/>
          </p:cNvSpPr>
          <p:nvPr>
            <p:ph type="title" idx="2" hasCustomPrompt="1"/>
          </p:nvPr>
        </p:nvSpPr>
        <p:spPr>
          <a:xfrm>
            <a:off x="857400" y="1968425"/>
            <a:ext cx="21564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2000"/>
              <a:buNone/>
              <a:defRPr sz="12000" b="1">
                <a:solidFill>
                  <a:srgbClr val="54386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2000"/>
              <a:buNone/>
              <a:defRPr sz="12000" b="1">
                <a:solidFill>
                  <a:srgbClr val="54386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2000"/>
              <a:buNone/>
              <a:defRPr sz="12000" b="1">
                <a:solidFill>
                  <a:srgbClr val="54386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2000"/>
              <a:buNone/>
              <a:defRPr sz="12000" b="1">
                <a:solidFill>
                  <a:srgbClr val="54386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2000"/>
              <a:buNone/>
              <a:defRPr sz="12000" b="1">
                <a:solidFill>
                  <a:srgbClr val="54386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2000"/>
              <a:buNone/>
              <a:defRPr sz="12000" b="1">
                <a:solidFill>
                  <a:srgbClr val="54386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2000"/>
              <a:buNone/>
              <a:defRPr sz="12000" b="1">
                <a:solidFill>
                  <a:srgbClr val="54386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2000"/>
              <a:buNone/>
              <a:defRPr sz="12000" b="1">
                <a:solidFill>
                  <a:srgbClr val="54386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5" name="Google Shape;415;p28"/>
          <p:cNvSpPr txBox="1">
            <a:spLocks noGrp="1"/>
          </p:cNvSpPr>
          <p:nvPr>
            <p:ph type="title" idx="3" hasCustomPrompt="1"/>
          </p:nvPr>
        </p:nvSpPr>
        <p:spPr>
          <a:xfrm>
            <a:off x="3493800" y="1968425"/>
            <a:ext cx="21564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6" name="Google Shape;416;p28"/>
          <p:cNvSpPr txBox="1">
            <a:spLocks noGrp="1"/>
          </p:cNvSpPr>
          <p:nvPr>
            <p:ph type="title" idx="4" hasCustomPrompt="1"/>
          </p:nvPr>
        </p:nvSpPr>
        <p:spPr>
          <a:xfrm>
            <a:off x="6130200" y="1968425"/>
            <a:ext cx="21564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3500"/>
              <a:buNone/>
              <a:defRPr sz="3500" b="1">
                <a:solidFill>
                  <a:srgbClr val="54386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28"/>
          <p:cNvSpPr txBox="1">
            <a:spLocks noGrp="1"/>
          </p:cNvSpPr>
          <p:nvPr>
            <p:ph type="subTitle" idx="1"/>
          </p:nvPr>
        </p:nvSpPr>
        <p:spPr>
          <a:xfrm>
            <a:off x="3493800" y="3429875"/>
            <a:ext cx="2156400" cy="10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18" name="Google Shape;418;p28"/>
          <p:cNvSpPr txBox="1">
            <a:spLocks noGrp="1"/>
          </p:cNvSpPr>
          <p:nvPr>
            <p:ph type="subTitle" idx="5"/>
          </p:nvPr>
        </p:nvSpPr>
        <p:spPr>
          <a:xfrm>
            <a:off x="6130200" y="3429875"/>
            <a:ext cx="2156400" cy="10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19" name="Google Shape;419;p28"/>
          <p:cNvSpPr txBox="1">
            <a:spLocks noGrp="1"/>
          </p:cNvSpPr>
          <p:nvPr>
            <p:ph type="subTitle" idx="6"/>
          </p:nvPr>
        </p:nvSpPr>
        <p:spPr>
          <a:xfrm>
            <a:off x="857400" y="3429875"/>
            <a:ext cx="2156400" cy="10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0" name="Google Shape;420;p28"/>
          <p:cNvSpPr txBox="1">
            <a:spLocks noGrp="1"/>
          </p:cNvSpPr>
          <p:nvPr>
            <p:ph type="subTitle" idx="7"/>
          </p:nvPr>
        </p:nvSpPr>
        <p:spPr>
          <a:xfrm>
            <a:off x="857400" y="3103550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21" name="Google Shape;421;p28"/>
          <p:cNvSpPr txBox="1">
            <a:spLocks noGrp="1"/>
          </p:cNvSpPr>
          <p:nvPr>
            <p:ph type="subTitle" idx="8"/>
          </p:nvPr>
        </p:nvSpPr>
        <p:spPr>
          <a:xfrm>
            <a:off x="3493800" y="3103550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22" name="Google Shape;422;p28"/>
          <p:cNvSpPr txBox="1">
            <a:spLocks noGrp="1"/>
          </p:cNvSpPr>
          <p:nvPr>
            <p:ph type="subTitle" idx="9"/>
          </p:nvPr>
        </p:nvSpPr>
        <p:spPr>
          <a:xfrm>
            <a:off x="6130202" y="3103550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2">
    <p:bg>
      <p:bgPr>
        <a:solidFill>
          <a:schemeClr val="accent3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9"/>
          <p:cNvSpPr txBox="1">
            <a:spLocks noGrp="1"/>
          </p:cNvSpPr>
          <p:nvPr>
            <p:ph type="title" hasCustomPrompt="1"/>
          </p:nvPr>
        </p:nvSpPr>
        <p:spPr>
          <a:xfrm>
            <a:off x="912175" y="1805450"/>
            <a:ext cx="34818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5" name="Google Shape;425;p29"/>
          <p:cNvSpPr txBox="1">
            <a:spLocks noGrp="1"/>
          </p:cNvSpPr>
          <p:nvPr>
            <p:ph type="body" idx="1"/>
          </p:nvPr>
        </p:nvSpPr>
        <p:spPr>
          <a:xfrm>
            <a:off x="1168975" y="2903425"/>
            <a:ext cx="29682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title" idx="2" hasCustomPrompt="1"/>
          </p:nvPr>
        </p:nvSpPr>
        <p:spPr>
          <a:xfrm>
            <a:off x="4755450" y="1805450"/>
            <a:ext cx="35439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500"/>
              <a:buNone/>
              <a:defRPr sz="5500" b="1">
                <a:solidFill>
                  <a:srgbClr val="FFBD6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29"/>
          <p:cNvSpPr txBox="1">
            <a:spLocks noGrp="1"/>
          </p:cNvSpPr>
          <p:nvPr>
            <p:ph type="body" idx="3"/>
          </p:nvPr>
        </p:nvSpPr>
        <p:spPr>
          <a:xfrm>
            <a:off x="5012250" y="2903425"/>
            <a:ext cx="29682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_1">
    <p:bg>
      <p:bgPr>
        <a:solidFill>
          <a:schemeClr val="bg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"/>
          <p:cNvSpPr txBox="1">
            <a:spLocks noGrp="1"/>
          </p:cNvSpPr>
          <p:nvPr>
            <p:ph type="title"/>
          </p:nvPr>
        </p:nvSpPr>
        <p:spPr>
          <a:xfrm>
            <a:off x="614625" y="633775"/>
            <a:ext cx="4364100" cy="8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6500"/>
              <a:buNone/>
              <a:defRPr sz="6500" b="1">
                <a:solidFill>
                  <a:srgbClr val="FFBD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Font typeface="Pacifico"/>
              <a:buNone/>
              <a:defRPr b="1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Font typeface="Pacifico"/>
              <a:buNone/>
              <a:defRPr b="1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Font typeface="Pacifico"/>
              <a:buNone/>
              <a:defRPr b="1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Font typeface="Pacifico"/>
              <a:buNone/>
              <a:defRPr b="1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Font typeface="Pacifico"/>
              <a:buNone/>
              <a:defRPr b="1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Font typeface="Pacifico"/>
              <a:buNone/>
              <a:defRPr b="1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Font typeface="Pacifico"/>
              <a:buNone/>
              <a:defRPr b="1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2800"/>
              <a:buFont typeface="Pacifico"/>
              <a:buNone/>
              <a:defRPr b="1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48" name="Google Shape;448;p30"/>
          <p:cNvSpPr txBox="1">
            <a:spLocks noGrp="1"/>
          </p:cNvSpPr>
          <p:nvPr>
            <p:ph type="subTitle" idx="1"/>
          </p:nvPr>
        </p:nvSpPr>
        <p:spPr>
          <a:xfrm>
            <a:off x="651975" y="1886100"/>
            <a:ext cx="3557100" cy="8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bg>
      <p:bgPr>
        <a:solidFill>
          <a:schemeClr val="accent3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68" y="98856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4897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 dirty="0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42358" y="972505"/>
            <a:ext cx="98156" cy="3199323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47037" y="1366628"/>
            <a:ext cx="1674186" cy="1419105"/>
            <a:chOff x="1476865" y="1865995"/>
            <a:chExt cx="2232248" cy="13378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6599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63966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84088" y="4424383"/>
            <a:ext cx="213713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plantillaspower-point.com</a:t>
            </a:r>
            <a:endParaRPr lang="ko-KR" altLang="en-US" sz="13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683251" y="3016435"/>
            <a:ext cx="203797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1800" b="1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sp>
        <p:nvSpPr>
          <p:cNvPr id="25" name="Rounded Rectangle 3"/>
          <p:cNvSpPr/>
          <p:nvPr userDrawn="1"/>
        </p:nvSpPr>
        <p:spPr>
          <a:xfrm rot="5400000">
            <a:off x="1948931" y="3905553"/>
            <a:ext cx="76235" cy="1668469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141950" y="972505"/>
            <a:ext cx="679333" cy="682777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60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5CB364B1-8EEB-7821-3C6C-5F482CDB12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943977"/>
            <a:ext cx="3373179" cy="370947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b="1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b="1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b="1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b="1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b="1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b="1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b="1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b="1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F5E4FAB-D402-DF91-BC8E-7B23678DBC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526" y="11113"/>
            <a:ext cx="9147176" cy="268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BC55373-DA69-8942-5058-402821668F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526" y="4875213"/>
            <a:ext cx="9147176" cy="268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Google Shape;84;p5">
            <a:extLst>
              <a:ext uri="{FF2B5EF4-FFF2-40B4-BE49-F238E27FC236}">
                <a16:creationId xmlns:a16="http://schemas.microsoft.com/office/drawing/2014/main" id="{E5933D26-5730-9CD9-540E-D5497EF81C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58150" y="2562775"/>
            <a:ext cx="2139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91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4886650" y="1318738"/>
            <a:ext cx="33471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3000"/>
              <a:buNone/>
              <a:defRPr sz="3000" b="1">
                <a:solidFill>
                  <a:srgbClr val="FFBD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>
            <a:off x="4886650" y="2860863"/>
            <a:ext cx="33471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635150" y="914000"/>
            <a:ext cx="2993700" cy="19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5400"/>
              <a:buNone/>
              <a:defRPr sz="5400" b="1">
                <a:solidFill>
                  <a:srgbClr val="FFBD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4800"/>
              <a:buNone/>
              <a:defRPr sz="4800" b="1">
                <a:solidFill>
                  <a:srgbClr val="FFBD69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subTitle" idx="1"/>
          </p:nvPr>
        </p:nvSpPr>
        <p:spPr>
          <a:xfrm>
            <a:off x="635150" y="2452500"/>
            <a:ext cx="2993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4620025" y="2242000"/>
            <a:ext cx="21783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title" hasCustomPrompt="1"/>
          </p:nvPr>
        </p:nvSpPr>
        <p:spPr>
          <a:xfrm>
            <a:off x="1865000" y="1590000"/>
            <a:ext cx="278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9pPr>
          </a:lstStyle>
          <a:p>
            <a:r>
              <a:t>xx%</a:t>
            </a:r>
          </a:p>
        </p:txBody>
      </p:sp>
      <p:sp>
        <p:nvSpPr>
          <p:cNvPr id="153" name="Google Shape;153;p9"/>
          <p:cNvSpPr txBox="1">
            <a:spLocks noGrp="1"/>
          </p:cNvSpPr>
          <p:nvPr>
            <p:ph type="subTitle" idx="2"/>
          </p:nvPr>
        </p:nvSpPr>
        <p:spPr>
          <a:xfrm>
            <a:off x="4620025" y="1730025"/>
            <a:ext cx="23469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900"/>
              <a:buFont typeface="Leckerli One"/>
              <a:buNone/>
              <a:defRPr sz="2900" b="1"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724225" y="533175"/>
            <a:ext cx="3643200" cy="11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Leckerli One"/>
              <a:buNone/>
              <a:defRPr sz="3000"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109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2000"/>
              <a:buNone/>
              <a:defRPr sz="12000" b="1">
                <a:solidFill>
                  <a:srgbClr val="FFBD6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1"/>
          </p:nvPr>
        </p:nvSpPr>
        <p:spPr>
          <a:xfrm>
            <a:off x="311700" y="3430700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SemiBold"/>
              <a:buChar char="●"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Char char="○"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Char char="■"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Char char="●"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Char char="○"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Char char="■"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Char char="●"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Char char="○"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 SemiBold"/>
              <a:buChar char="■"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sz="2800" b="1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800"/>
              <a:buFont typeface="Montserrat"/>
              <a:buChar char="●"/>
              <a:defRPr sz="1800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■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●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■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●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43864"/>
              </a:buClr>
              <a:buSzPts val="1400"/>
              <a:buFont typeface="Montserrat"/>
              <a:buChar char="■"/>
              <a:defRPr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6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84" r:id="rId28"/>
    <p:sldLayoutId id="214748368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emf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24.emf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7E8009CC-E57D-4360-A8C3-962AF0891E46}"/>
              </a:ext>
            </a:extLst>
          </p:cNvPr>
          <p:cNvSpPr>
            <a:spLocks/>
          </p:cNvSpPr>
          <p:nvPr/>
        </p:nvSpPr>
        <p:spPr bwMode="auto">
          <a:xfrm>
            <a:off x="7837487" y="0"/>
            <a:ext cx="1306513" cy="5143500"/>
          </a:xfrm>
          <a:custGeom>
            <a:avLst/>
            <a:gdLst>
              <a:gd name="T0" fmla="*/ 823 w 823"/>
              <a:gd name="T1" fmla="*/ 3240 h 3240"/>
              <a:gd name="T2" fmla="*/ 0 w 823"/>
              <a:gd name="T3" fmla="*/ 3240 h 3240"/>
              <a:gd name="T4" fmla="*/ 823 w 823"/>
              <a:gd name="T5" fmla="*/ 0 h 3240"/>
              <a:gd name="T6" fmla="*/ 823 w 823"/>
              <a:gd name="T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3" h="3240">
                <a:moveTo>
                  <a:pt x="823" y="3240"/>
                </a:moveTo>
                <a:lnTo>
                  <a:pt x="0" y="3240"/>
                </a:lnTo>
                <a:lnTo>
                  <a:pt x="823" y="0"/>
                </a:lnTo>
                <a:lnTo>
                  <a:pt x="823" y="3240"/>
                </a:lnTo>
                <a:close/>
              </a:path>
            </a:pathLst>
          </a:custGeom>
          <a:solidFill>
            <a:srgbClr val="EF75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38618DB0-499B-4394-9B01-5AC9C869C37B}"/>
              </a:ext>
            </a:extLst>
          </p:cNvPr>
          <p:cNvSpPr/>
          <p:nvPr/>
        </p:nvSpPr>
        <p:spPr>
          <a:xfrm>
            <a:off x="7794527" y="2532308"/>
            <a:ext cx="291638" cy="4010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3" name="Google Shape;513;p39"/>
          <p:cNvSpPr txBox="1">
            <a:spLocks noGrp="1"/>
          </p:cNvSpPr>
          <p:nvPr>
            <p:ph type="ctrTitle"/>
          </p:nvPr>
        </p:nvSpPr>
        <p:spPr>
          <a:xfrm>
            <a:off x="3975265" y="2160128"/>
            <a:ext cx="4479300" cy="19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PE" sz="8000" dirty="0">
                <a:solidFill>
                  <a:srgbClr val="FFC000"/>
                </a:solidFill>
              </a:rPr>
            </a:br>
            <a:r>
              <a:rPr lang="es-PE" sz="8000" dirty="0">
                <a:solidFill>
                  <a:srgbClr val="FFC000"/>
                </a:solidFill>
              </a:rPr>
              <a:t>Feminism</a:t>
            </a:r>
          </a:p>
        </p:txBody>
      </p:sp>
      <p:sp>
        <p:nvSpPr>
          <p:cNvPr id="514" name="Google Shape;514;p39"/>
          <p:cNvSpPr txBox="1">
            <a:spLocks noGrp="1"/>
          </p:cNvSpPr>
          <p:nvPr>
            <p:ph type="subTitle" idx="1"/>
          </p:nvPr>
        </p:nvSpPr>
        <p:spPr>
          <a:xfrm>
            <a:off x="4123602" y="3887917"/>
            <a:ext cx="4479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7030A0"/>
                </a:solidFill>
              </a:rPr>
              <a:t>Free Template</a:t>
            </a:r>
            <a:endParaRPr sz="2800" dirty="0">
              <a:solidFill>
                <a:srgbClr val="7030A0"/>
              </a:solidFill>
            </a:endParaRPr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6592189B-0C6C-4C0F-96AD-5D4EFA524B0F}"/>
              </a:ext>
            </a:extLst>
          </p:cNvPr>
          <p:cNvSpPr>
            <a:spLocks/>
          </p:cNvSpPr>
          <p:nvPr/>
        </p:nvSpPr>
        <p:spPr bwMode="auto">
          <a:xfrm>
            <a:off x="3175" y="0"/>
            <a:ext cx="3868738" cy="5143500"/>
          </a:xfrm>
          <a:custGeom>
            <a:avLst/>
            <a:gdLst>
              <a:gd name="T0" fmla="*/ 0 w 2437"/>
              <a:gd name="T1" fmla="*/ 0 h 3240"/>
              <a:gd name="T2" fmla="*/ 2437 w 2437"/>
              <a:gd name="T3" fmla="*/ 0 h 3240"/>
              <a:gd name="T4" fmla="*/ 1200 w 2437"/>
              <a:gd name="T5" fmla="*/ 3240 h 3240"/>
              <a:gd name="T6" fmla="*/ 0 w 2437"/>
              <a:gd name="T7" fmla="*/ 3240 h 3240"/>
              <a:gd name="T8" fmla="*/ 0 w 2437"/>
              <a:gd name="T9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7" h="3240">
                <a:moveTo>
                  <a:pt x="0" y="0"/>
                </a:moveTo>
                <a:lnTo>
                  <a:pt x="2437" y="0"/>
                </a:lnTo>
                <a:lnTo>
                  <a:pt x="1200" y="3240"/>
                </a:lnTo>
                <a:lnTo>
                  <a:pt x="0" y="324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286EC8-87BB-4E32-93BE-93C01438E8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341" y="430306"/>
            <a:ext cx="3705333" cy="474008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636FA0E-38B0-4313-842B-38F729E9169A}"/>
              </a:ext>
            </a:extLst>
          </p:cNvPr>
          <p:cNvSpPr/>
          <p:nvPr/>
        </p:nvSpPr>
        <p:spPr>
          <a:xfrm>
            <a:off x="8229600" y="551328"/>
            <a:ext cx="537882" cy="7395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E4CF2B65-15AB-4C21-A628-C205D9E8FC9A}"/>
              </a:ext>
            </a:extLst>
          </p:cNvPr>
          <p:cNvSpPr/>
          <p:nvPr/>
        </p:nvSpPr>
        <p:spPr>
          <a:xfrm>
            <a:off x="3717672" y="702482"/>
            <a:ext cx="1076425" cy="14800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32321E3F-8A6E-485B-88D2-E5A303918587}"/>
              </a:ext>
            </a:extLst>
          </p:cNvPr>
          <p:cNvSpPr/>
          <p:nvPr/>
        </p:nvSpPr>
        <p:spPr>
          <a:xfrm>
            <a:off x="8427087" y="1937692"/>
            <a:ext cx="360572" cy="49578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B2B5DDEF-D6D0-4E66-B44C-FFFE3DCBF0FB}"/>
              </a:ext>
            </a:extLst>
          </p:cNvPr>
          <p:cNvSpPr/>
          <p:nvPr/>
        </p:nvSpPr>
        <p:spPr>
          <a:xfrm>
            <a:off x="7131367" y="787583"/>
            <a:ext cx="291638" cy="4010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85531E46-3712-4935-9E75-7727783CF8F7}"/>
              </a:ext>
            </a:extLst>
          </p:cNvPr>
          <p:cNvSpPr/>
          <p:nvPr/>
        </p:nvSpPr>
        <p:spPr>
          <a:xfrm>
            <a:off x="8686650" y="3901180"/>
            <a:ext cx="291638" cy="4010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BCCF6578-FDDA-4730-A9F1-70A9286EC801}"/>
              </a:ext>
            </a:extLst>
          </p:cNvPr>
          <p:cNvSpPr/>
          <p:nvPr/>
        </p:nvSpPr>
        <p:spPr>
          <a:xfrm>
            <a:off x="5323674" y="3983415"/>
            <a:ext cx="360572" cy="49578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45104AAB-3CA4-4A3F-972F-138A29D8B534}"/>
              </a:ext>
            </a:extLst>
          </p:cNvPr>
          <p:cNvSpPr/>
          <p:nvPr/>
        </p:nvSpPr>
        <p:spPr>
          <a:xfrm>
            <a:off x="4426181" y="4541553"/>
            <a:ext cx="291638" cy="4010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98DB0DDE-4DAB-4606-90D7-394A710AE93D}"/>
              </a:ext>
            </a:extLst>
          </p:cNvPr>
          <p:cNvSpPr/>
          <p:nvPr/>
        </p:nvSpPr>
        <p:spPr>
          <a:xfrm>
            <a:off x="6693052" y="4541553"/>
            <a:ext cx="360572" cy="49578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C7B4C057-F685-4F5E-BE1C-C0A03115CF09}"/>
              </a:ext>
            </a:extLst>
          </p:cNvPr>
          <p:cNvSpPr/>
          <p:nvPr/>
        </p:nvSpPr>
        <p:spPr>
          <a:xfrm>
            <a:off x="4029982" y="2886670"/>
            <a:ext cx="355022" cy="48815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19765154-AAB6-4180-BD98-8FA86A91ECF8}"/>
              </a:ext>
            </a:extLst>
          </p:cNvPr>
          <p:cNvSpPr/>
          <p:nvPr/>
        </p:nvSpPr>
        <p:spPr>
          <a:xfrm>
            <a:off x="5415839" y="229432"/>
            <a:ext cx="292179" cy="40174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E7F66432-0ED1-4D08-A00F-F870C23D65B0}"/>
              </a:ext>
            </a:extLst>
          </p:cNvPr>
          <p:cNvSpPr/>
          <p:nvPr/>
        </p:nvSpPr>
        <p:spPr>
          <a:xfrm>
            <a:off x="5378135" y="1627457"/>
            <a:ext cx="292179" cy="40174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16E34157-B472-4C95-9098-F4F7D869CE63}"/>
              </a:ext>
            </a:extLst>
          </p:cNvPr>
          <p:cNvSpPr/>
          <p:nvPr/>
        </p:nvSpPr>
        <p:spPr>
          <a:xfrm>
            <a:off x="3522571" y="4655315"/>
            <a:ext cx="195101" cy="2682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C524B492-9D7F-43AD-96C4-5788053C0A0A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D332DE-0F13-42DC-BF00-ABB75F4C1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800" y="670356"/>
            <a:ext cx="1739755" cy="1923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s gratis de Mujer joven">
            <a:extLst>
              <a:ext uri="{FF2B5EF4-FFF2-40B4-BE49-F238E27FC236}">
                <a16:creationId xmlns:a16="http://schemas.microsoft.com/office/drawing/2014/main" id="{78AD6F67-C642-4736-8AA8-000A96038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3"/>
          <a:stretch/>
        </p:blipFill>
        <p:spPr bwMode="auto">
          <a:xfrm>
            <a:off x="10679" y="9524"/>
            <a:ext cx="915352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2" name="Google Shape;802;p49"/>
          <p:cNvSpPr txBox="1">
            <a:spLocks noGrp="1"/>
          </p:cNvSpPr>
          <p:nvPr>
            <p:ph type="title"/>
          </p:nvPr>
        </p:nvSpPr>
        <p:spPr>
          <a:xfrm>
            <a:off x="966263" y="1817401"/>
            <a:ext cx="6611400" cy="24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Awesome words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4FA28FD-8D4E-40A2-9E54-2ABF8511C28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915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E28F4-995A-48FB-B8B5-DD9DDA95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92638"/>
            <a:ext cx="3441700" cy="207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5D403-8D87-4C58-93E8-1665048A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311150"/>
            <a:ext cx="6330950" cy="207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D998E9-A468-4DD4-8AA4-D368184794A9}"/>
              </a:ext>
            </a:extLst>
          </p:cNvPr>
          <p:cNvSpPr>
            <a:spLocks/>
          </p:cNvSpPr>
          <p:nvPr/>
        </p:nvSpPr>
        <p:spPr bwMode="auto">
          <a:xfrm>
            <a:off x="0" y="9525"/>
            <a:ext cx="4271963" cy="1330325"/>
          </a:xfrm>
          <a:custGeom>
            <a:avLst/>
            <a:gdLst>
              <a:gd name="T0" fmla="*/ 0 w 504"/>
              <a:gd name="T1" fmla="*/ 0 h 128"/>
              <a:gd name="T2" fmla="*/ 0 w 504"/>
              <a:gd name="T3" fmla="*/ 23 h 128"/>
              <a:gd name="T4" fmla="*/ 504 w 504"/>
              <a:gd name="T5" fmla="*/ 0 h 128"/>
              <a:gd name="T6" fmla="*/ 0 w 504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4" h="128">
                <a:moveTo>
                  <a:pt x="0" y="0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285" y="128"/>
                  <a:pt x="50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E5FB285-2F07-49A7-B160-98FF2DCE26D7}"/>
              </a:ext>
            </a:extLst>
          </p:cNvPr>
          <p:cNvSpPr>
            <a:spLocks/>
          </p:cNvSpPr>
          <p:nvPr/>
        </p:nvSpPr>
        <p:spPr bwMode="auto">
          <a:xfrm>
            <a:off x="4873625" y="3646488"/>
            <a:ext cx="4279900" cy="1487488"/>
          </a:xfrm>
          <a:custGeom>
            <a:avLst/>
            <a:gdLst>
              <a:gd name="T0" fmla="*/ 505 w 505"/>
              <a:gd name="T1" fmla="*/ 143 h 143"/>
              <a:gd name="T2" fmla="*/ 505 w 505"/>
              <a:gd name="T3" fmla="*/ 117 h 143"/>
              <a:gd name="T4" fmla="*/ 0 w 505"/>
              <a:gd name="T5" fmla="*/ 143 h 143"/>
              <a:gd name="T6" fmla="*/ 505 w 505"/>
              <a:gd name="T7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5" h="143">
                <a:moveTo>
                  <a:pt x="505" y="143"/>
                </a:moveTo>
                <a:cubicBezTo>
                  <a:pt x="505" y="117"/>
                  <a:pt x="505" y="117"/>
                  <a:pt x="505" y="117"/>
                </a:cubicBezTo>
                <a:cubicBezTo>
                  <a:pt x="505" y="117"/>
                  <a:pt x="220" y="0"/>
                  <a:pt x="0" y="143"/>
                </a:cubicBezTo>
                <a:lnTo>
                  <a:pt x="505" y="14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35AC01E-1AB1-4049-82AE-7542178BD490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188C684-B784-454C-832E-E7411ECD8F3C}"/>
              </a:ext>
            </a:extLst>
          </p:cNvPr>
          <p:cNvGrpSpPr/>
          <p:nvPr/>
        </p:nvGrpSpPr>
        <p:grpSpPr>
          <a:xfrm>
            <a:off x="8059821" y="29194"/>
            <a:ext cx="850232" cy="5143500"/>
            <a:chOff x="208547" y="0"/>
            <a:chExt cx="1432163" cy="514350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0F9EAE39-1C22-474E-B9BD-060BFD44F99D}"/>
                </a:ext>
              </a:extLst>
            </p:cNvPr>
            <p:cNvSpPr/>
            <p:nvPr/>
          </p:nvSpPr>
          <p:spPr>
            <a:xfrm>
              <a:off x="208547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AAB5EAD-C7B2-4486-A134-A51B4C41DED6}"/>
                </a:ext>
              </a:extLst>
            </p:cNvPr>
            <p:cNvSpPr/>
            <p:nvPr/>
          </p:nvSpPr>
          <p:spPr>
            <a:xfrm>
              <a:off x="632328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B64E0DF-3C07-4B61-A2AF-D83DF8AF584C}"/>
                </a:ext>
              </a:extLst>
            </p:cNvPr>
            <p:cNvSpPr/>
            <p:nvPr/>
          </p:nvSpPr>
          <p:spPr>
            <a:xfrm>
              <a:off x="1094005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792E083-75AB-4937-B8B0-8FFDF250D457}"/>
                </a:ext>
              </a:extLst>
            </p:cNvPr>
            <p:cNvSpPr/>
            <p:nvPr/>
          </p:nvSpPr>
          <p:spPr>
            <a:xfrm>
              <a:off x="1502653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8231D702-48F2-41F2-86B7-7CE9009D4BB7}"/>
              </a:ext>
            </a:extLst>
          </p:cNvPr>
          <p:cNvGrpSpPr/>
          <p:nvPr/>
        </p:nvGrpSpPr>
        <p:grpSpPr>
          <a:xfrm>
            <a:off x="208548" y="0"/>
            <a:ext cx="850232" cy="5143500"/>
            <a:chOff x="208547" y="0"/>
            <a:chExt cx="1432163" cy="51435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BACB6E0-1CCE-4158-A0EE-B3C1C247893D}"/>
                </a:ext>
              </a:extLst>
            </p:cNvPr>
            <p:cNvSpPr/>
            <p:nvPr/>
          </p:nvSpPr>
          <p:spPr>
            <a:xfrm>
              <a:off x="208547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912D562-50DD-46B0-BAF4-573CA30F361A}"/>
                </a:ext>
              </a:extLst>
            </p:cNvPr>
            <p:cNvSpPr/>
            <p:nvPr/>
          </p:nvSpPr>
          <p:spPr>
            <a:xfrm>
              <a:off x="632328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532DDB6-D6E6-44D4-9D24-7090E80BA494}"/>
                </a:ext>
              </a:extLst>
            </p:cNvPr>
            <p:cNvSpPr/>
            <p:nvPr/>
          </p:nvSpPr>
          <p:spPr>
            <a:xfrm>
              <a:off x="1094005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565E52E-CA3E-4474-9446-5D3CF7CAA2DE}"/>
                </a:ext>
              </a:extLst>
            </p:cNvPr>
            <p:cNvSpPr/>
            <p:nvPr/>
          </p:nvSpPr>
          <p:spPr>
            <a:xfrm>
              <a:off x="1502653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807" name="Google Shape;807;p50"/>
          <p:cNvSpPr txBox="1">
            <a:spLocks noGrp="1"/>
          </p:cNvSpPr>
          <p:nvPr>
            <p:ph type="title"/>
          </p:nvPr>
        </p:nvSpPr>
        <p:spPr>
          <a:xfrm>
            <a:off x="311700" y="2406003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BD69"/>
                </a:solidFill>
              </a:rPr>
              <a:t>345,265</a:t>
            </a:r>
            <a:endParaRPr dirty="0"/>
          </a:p>
        </p:txBody>
      </p:sp>
      <p:sp>
        <p:nvSpPr>
          <p:cNvPr id="808" name="Google Shape;808;p50"/>
          <p:cNvSpPr txBox="1">
            <a:spLocks noGrp="1"/>
          </p:cNvSpPr>
          <p:nvPr>
            <p:ph type="body" idx="1"/>
          </p:nvPr>
        </p:nvSpPr>
        <p:spPr>
          <a:xfrm>
            <a:off x="311700" y="4425778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Big numbers catch your audience’s attention</a:t>
            </a:r>
            <a:endParaRPr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EAC8A9A-155A-4F1D-A5EA-8607095BD0C9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80F89E-CC3E-4CA1-9BAA-3242BD6BE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416" y="490401"/>
            <a:ext cx="2601686" cy="20813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1B078488-A348-4E5C-8BB1-5D2BDEAF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92638"/>
            <a:ext cx="3441700" cy="2079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7D6887D7-FA4B-4ACA-BA4C-F45CC7E38CAC}"/>
              </a:ext>
            </a:extLst>
          </p:cNvPr>
          <p:cNvSpPr>
            <a:spLocks/>
          </p:cNvSpPr>
          <p:nvPr/>
        </p:nvSpPr>
        <p:spPr bwMode="auto">
          <a:xfrm>
            <a:off x="4873625" y="4151674"/>
            <a:ext cx="4279900" cy="982301"/>
          </a:xfrm>
          <a:custGeom>
            <a:avLst/>
            <a:gdLst>
              <a:gd name="T0" fmla="*/ 505 w 505"/>
              <a:gd name="T1" fmla="*/ 143 h 143"/>
              <a:gd name="T2" fmla="*/ 505 w 505"/>
              <a:gd name="T3" fmla="*/ 117 h 143"/>
              <a:gd name="T4" fmla="*/ 0 w 505"/>
              <a:gd name="T5" fmla="*/ 143 h 143"/>
              <a:gd name="T6" fmla="*/ 505 w 505"/>
              <a:gd name="T7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5" h="143">
                <a:moveTo>
                  <a:pt x="505" y="143"/>
                </a:moveTo>
                <a:cubicBezTo>
                  <a:pt x="505" y="117"/>
                  <a:pt x="505" y="117"/>
                  <a:pt x="505" y="117"/>
                </a:cubicBezTo>
                <a:cubicBezTo>
                  <a:pt x="505" y="117"/>
                  <a:pt x="220" y="0"/>
                  <a:pt x="0" y="143"/>
                </a:cubicBezTo>
                <a:lnTo>
                  <a:pt x="505" y="14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3" name="Google Shape;813;p51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</a:t>
            </a:r>
            <a:endParaRPr/>
          </a:p>
        </p:txBody>
      </p:sp>
      <p:sp>
        <p:nvSpPr>
          <p:cNvPr id="814" name="Google Shape;814;p51"/>
          <p:cNvSpPr txBox="1"/>
          <p:nvPr/>
        </p:nvSpPr>
        <p:spPr>
          <a:xfrm>
            <a:off x="4446238" y="3986150"/>
            <a:ext cx="387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432B50"/>
                </a:solidFill>
                <a:latin typeface="Montserrat"/>
                <a:ea typeface="Montserrat"/>
                <a:cs typeface="Montserrat"/>
                <a:sym typeface="Montserrat"/>
              </a:rPr>
              <a:t>To modify this graph, click on it, follow the link, change the data and paste the resulting graph here, replacing this one</a:t>
            </a:r>
            <a:endParaRPr sz="1200" dirty="0">
              <a:solidFill>
                <a:srgbClr val="432B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16" name="Google Shape;816;p51"/>
          <p:cNvGrpSpPr/>
          <p:nvPr/>
        </p:nvGrpSpPr>
        <p:grpSpPr>
          <a:xfrm>
            <a:off x="809625" y="1534850"/>
            <a:ext cx="572700" cy="572700"/>
            <a:chOff x="809625" y="2200275"/>
            <a:chExt cx="572700" cy="572700"/>
          </a:xfrm>
        </p:grpSpPr>
        <p:sp>
          <p:nvSpPr>
            <p:cNvPr id="817" name="Google Shape;817;p51"/>
            <p:cNvSpPr/>
            <p:nvPr/>
          </p:nvSpPr>
          <p:spPr>
            <a:xfrm>
              <a:off x="809625" y="2200275"/>
              <a:ext cx="572700" cy="572700"/>
            </a:xfrm>
            <a:prstGeom prst="ellipse">
              <a:avLst/>
            </a:pr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928425" y="2319075"/>
              <a:ext cx="335100" cy="33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51"/>
          <p:cNvSpPr txBox="1"/>
          <p:nvPr/>
        </p:nvSpPr>
        <p:spPr>
          <a:xfrm>
            <a:off x="1464150" y="1468650"/>
            <a:ext cx="232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Jupiter</a:t>
            </a:r>
            <a:endParaRPr sz="1600" b="1"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0" name="Google Shape;820;p51"/>
          <p:cNvSpPr txBox="1"/>
          <p:nvPr/>
        </p:nvSpPr>
        <p:spPr>
          <a:xfrm>
            <a:off x="1464150" y="1704850"/>
            <a:ext cx="2328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 of them all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1" name="Google Shape;821;p51"/>
          <p:cNvSpPr/>
          <p:nvPr/>
        </p:nvSpPr>
        <p:spPr>
          <a:xfrm>
            <a:off x="809625" y="2601675"/>
            <a:ext cx="572700" cy="572700"/>
          </a:xfrm>
          <a:prstGeom prst="ellipse">
            <a:avLst/>
          </a:prstGeom>
          <a:solidFill>
            <a:srgbClr val="FFBD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D69"/>
              </a:solidFill>
            </a:endParaRPr>
          </a:p>
        </p:txBody>
      </p:sp>
      <p:sp>
        <p:nvSpPr>
          <p:cNvPr id="822" name="Google Shape;822;p51"/>
          <p:cNvSpPr/>
          <p:nvPr/>
        </p:nvSpPr>
        <p:spPr>
          <a:xfrm>
            <a:off x="928425" y="2720475"/>
            <a:ext cx="335100" cy="33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D69"/>
              </a:solidFill>
            </a:endParaRPr>
          </a:p>
        </p:txBody>
      </p:sp>
      <p:sp>
        <p:nvSpPr>
          <p:cNvPr id="823" name="Google Shape;823;p51"/>
          <p:cNvSpPr txBox="1"/>
          <p:nvPr/>
        </p:nvSpPr>
        <p:spPr>
          <a:xfrm>
            <a:off x="1464150" y="2535475"/>
            <a:ext cx="232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Venus</a:t>
            </a:r>
            <a:endParaRPr sz="1600" b="1"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4" name="Google Shape;824;p51"/>
          <p:cNvSpPr txBox="1"/>
          <p:nvPr/>
        </p:nvSpPr>
        <p:spPr>
          <a:xfrm>
            <a:off x="1464150" y="2771675"/>
            <a:ext cx="2328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Venus is the second planet from the Sun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5" name="Google Shape;825;p51"/>
          <p:cNvSpPr/>
          <p:nvPr/>
        </p:nvSpPr>
        <p:spPr>
          <a:xfrm>
            <a:off x="809625" y="3697775"/>
            <a:ext cx="572700" cy="572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1"/>
          <p:cNvSpPr/>
          <p:nvPr/>
        </p:nvSpPr>
        <p:spPr>
          <a:xfrm>
            <a:off x="928425" y="3816575"/>
            <a:ext cx="335100" cy="33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51"/>
          <p:cNvSpPr txBox="1"/>
          <p:nvPr/>
        </p:nvSpPr>
        <p:spPr>
          <a:xfrm>
            <a:off x="1464150" y="3631575"/>
            <a:ext cx="232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Saturn</a:t>
            </a:r>
            <a:endParaRPr sz="1600" b="1"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51"/>
          <p:cNvSpPr txBox="1"/>
          <p:nvPr/>
        </p:nvSpPr>
        <p:spPr>
          <a:xfrm>
            <a:off x="1464150" y="3867775"/>
            <a:ext cx="2328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Saturn is a gas giant and has several rings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CD39F9D-F512-449A-AC2A-3892DAA26008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1DB6963-A432-0861-6339-6BD1A32D4A3F}"/>
              </a:ext>
            </a:extLst>
          </p:cNvPr>
          <p:cNvGrpSpPr/>
          <p:nvPr/>
        </p:nvGrpSpPr>
        <p:grpSpPr>
          <a:xfrm flipH="1">
            <a:off x="4571999" y="1447745"/>
            <a:ext cx="3369057" cy="2545523"/>
            <a:chOff x="4496753" y="-41414"/>
            <a:chExt cx="2447925" cy="185127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57F04DBE-643B-A599-3A75-62D83C360801}"/>
                </a:ext>
              </a:extLst>
            </p:cNvPr>
            <p:cNvSpPr/>
            <p:nvPr/>
          </p:nvSpPr>
          <p:spPr>
            <a:xfrm>
              <a:off x="4704842" y="0"/>
              <a:ext cx="1587517" cy="1809864"/>
            </a:xfrm>
            <a:custGeom>
              <a:avLst/>
              <a:gdLst>
                <a:gd name="connsiteX0" fmla="*/ 48229 w 1587517"/>
                <a:gd name="connsiteY0" fmla="*/ 1213886 h 1809864"/>
                <a:gd name="connsiteX1" fmla="*/ 5557 w 1587517"/>
                <a:gd name="connsiteY1" fmla="*/ 917468 h 1809864"/>
                <a:gd name="connsiteX2" fmla="*/ 129763 w 1587517"/>
                <a:gd name="connsiteY2" fmla="*/ 754304 h 1809864"/>
                <a:gd name="connsiteX3" fmla="*/ 396463 w 1587517"/>
                <a:gd name="connsiteY3" fmla="*/ 641719 h 1809864"/>
                <a:gd name="connsiteX4" fmla="*/ 1026732 w 1587517"/>
                <a:gd name="connsiteY4" fmla="*/ 214618 h 1809864"/>
                <a:gd name="connsiteX5" fmla="*/ 1078929 w 1587517"/>
                <a:gd name="connsiteY5" fmla="*/ 126607 h 1809864"/>
                <a:gd name="connsiteX6" fmla="*/ 1099217 w 1587517"/>
                <a:gd name="connsiteY6" fmla="*/ 73553 h 1809864"/>
                <a:gd name="connsiteX7" fmla="*/ 1288955 w 1587517"/>
                <a:gd name="connsiteY7" fmla="*/ 34024 h 1809864"/>
                <a:gd name="connsiteX8" fmla="*/ 1386301 w 1587517"/>
                <a:gd name="connsiteY8" fmla="*/ 161373 h 1809864"/>
                <a:gd name="connsiteX9" fmla="*/ 1571657 w 1587517"/>
                <a:gd name="connsiteY9" fmla="*/ 766687 h 1809864"/>
                <a:gd name="connsiteX10" fmla="*/ 1561847 w 1587517"/>
                <a:gd name="connsiteY10" fmla="*/ 1230173 h 1809864"/>
                <a:gd name="connsiteX11" fmla="*/ 1513841 w 1587517"/>
                <a:gd name="connsiteY11" fmla="*/ 1352951 h 1809864"/>
                <a:gd name="connsiteX12" fmla="*/ 1396112 w 1587517"/>
                <a:gd name="connsiteY12" fmla="*/ 1386383 h 1809864"/>
                <a:gd name="connsiteX13" fmla="*/ 618967 w 1587517"/>
                <a:gd name="connsiteY13" fmla="*/ 1202646 h 1809864"/>
                <a:gd name="connsiteX14" fmla="*/ 531813 w 1587517"/>
                <a:gd name="connsiteY14" fmla="*/ 1309612 h 1809864"/>
                <a:gd name="connsiteX15" fmla="*/ 610013 w 1587517"/>
                <a:gd name="connsiteY15" fmla="*/ 1504684 h 1809864"/>
                <a:gd name="connsiteX16" fmla="*/ 620967 w 1587517"/>
                <a:gd name="connsiteY16" fmla="*/ 1549261 h 1809864"/>
                <a:gd name="connsiteX17" fmla="*/ 633921 w 1587517"/>
                <a:gd name="connsiteY17" fmla="*/ 1593552 h 1809864"/>
                <a:gd name="connsiteX18" fmla="*/ 663925 w 1587517"/>
                <a:gd name="connsiteY18" fmla="*/ 1723854 h 1809864"/>
                <a:gd name="connsiteX19" fmla="*/ 675355 w 1587517"/>
                <a:gd name="connsiteY19" fmla="*/ 1762621 h 1809864"/>
                <a:gd name="connsiteX20" fmla="*/ 677831 w 1587517"/>
                <a:gd name="connsiteY20" fmla="*/ 1809865 h 1809864"/>
                <a:gd name="connsiteX21" fmla="*/ 563531 w 1587517"/>
                <a:gd name="connsiteY21" fmla="*/ 1809865 h 1809864"/>
                <a:gd name="connsiteX22" fmla="*/ 398558 w 1587517"/>
                <a:gd name="connsiteY22" fmla="*/ 1612316 h 1809864"/>
                <a:gd name="connsiteX23" fmla="*/ 334550 w 1587517"/>
                <a:gd name="connsiteY23" fmla="*/ 1389717 h 1809864"/>
                <a:gd name="connsiteX24" fmla="*/ 151480 w 1587517"/>
                <a:gd name="connsiteY24" fmla="*/ 1256367 h 1809864"/>
                <a:gd name="connsiteX25" fmla="*/ 46895 w 1587517"/>
                <a:gd name="connsiteY25" fmla="*/ 1212266 h 1809864"/>
                <a:gd name="connsiteX26" fmla="*/ 48229 w 1587517"/>
                <a:gd name="connsiteY26" fmla="*/ 1213886 h 1809864"/>
                <a:gd name="connsiteX27" fmla="*/ 1250474 w 1587517"/>
                <a:gd name="connsiteY27" fmla="*/ 1249604 h 1809864"/>
                <a:gd name="connsiteX28" fmla="*/ 1045782 w 1587517"/>
                <a:gd name="connsiteY28" fmla="*/ 287103 h 1809864"/>
                <a:gd name="connsiteX29" fmla="*/ 909194 w 1587517"/>
                <a:gd name="connsiteY29" fmla="*/ 405213 h 1809864"/>
                <a:gd name="connsiteX30" fmla="*/ 546291 w 1587517"/>
                <a:gd name="connsiteY30" fmla="*/ 639242 h 1809864"/>
                <a:gd name="connsiteX31" fmla="*/ 419513 w 1587517"/>
                <a:gd name="connsiteY31" fmla="*/ 918325 h 1809864"/>
                <a:gd name="connsiteX32" fmla="*/ 645256 w 1587517"/>
                <a:gd name="connsiteY32" fmla="*/ 1148639 h 1809864"/>
                <a:gd name="connsiteX33" fmla="*/ 900621 w 1587517"/>
                <a:gd name="connsiteY33" fmla="*/ 1170071 h 1809864"/>
                <a:gd name="connsiteX34" fmla="*/ 1250474 w 1587517"/>
                <a:gd name="connsiteY34" fmla="*/ 1249604 h 1809864"/>
                <a:gd name="connsiteX35" fmla="*/ 1098455 w 1587517"/>
                <a:gd name="connsiteY35" fmla="*/ 500939 h 1809864"/>
                <a:gd name="connsiteX36" fmla="*/ 1235330 w 1587517"/>
                <a:gd name="connsiteY36" fmla="*/ 1122731 h 1809864"/>
                <a:gd name="connsiteX37" fmla="*/ 1098455 w 1587517"/>
                <a:gd name="connsiteY37" fmla="*/ 500939 h 18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7517" h="1809864">
                  <a:moveTo>
                    <a:pt x="48229" y="1213886"/>
                  </a:moveTo>
                  <a:cubicBezTo>
                    <a:pt x="-3492" y="1120541"/>
                    <a:pt x="-5778" y="1018718"/>
                    <a:pt x="5557" y="917468"/>
                  </a:cubicBezTo>
                  <a:cubicBezTo>
                    <a:pt x="14034" y="842125"/>
                    <a:pt x="60421" y="785737"/>
                    <a:pt x="129763" y="754304"/>
                  </a:cubicBezTo>
                  <a:cubicBezTo>
                    <a:pt x="217678" y="714490"/>
                    <a:pt x="307690" y="679533"/>
                    <a:pt x="396463" y="641719"/>
                  </a:cubicBezTo>
                  <a:cubicBezTo>
                    <a:pt x="634397" y="540468"/>
                    <a:pt x="840709" y="392164"/>
                    <a:pt x="1026732" y="214618"/>
                  </a:cubicBezTo>
                  <a:cubicBezTo>
                    <a:pt x="1050545" y="191948"/>
                    <a:pt x="1063022" y="156896"/>
                    <a:pt x="1078929" y="126607"/>
                  </a:cubicBezTo>
                  <a:cubicBezTo>
                    <a:pt x="1087597" y="109938"/>
                    <a:pt x="1090740" y="90317"/>
                    <a:pt x="1099217" y="73553"/>
                  </a:cubicBezTo>
                  <a:cubicBezTo>
                    <a:pt x="1138460" y="-4267"/>
                    <a:pt x="1224376" y="-25031"/>
                    <a:pt x="1288955" y="34024"/>
                  </a:cubicBezTo>
                  <a:cubicBezTo>
                    <a:pt x="1327817" y="69647"/>
                    <a:pt x="1361345" y="114701"/>
                    <a:pt x="1386301" y="161373"/>
                  </a:cubicBezTo>
                  <a:cubicBezTo>
                    <a:pt x="1487456" y="350635"/>
                    <a:pt x="1543559" y="554946"/>
                    <a:pt x="1571657" y="766687"/>
                  </a:cubicBezTo>
                  <a:cubicBezTo>
                    <a:pt x="1592136" y="921278"/>
                    <a:pt x="1596613" y="1076726"/>
                    <a:pt x="1561847" y="1230173"/>
                  </a:cubicBezTo>
                  <a:cubicBezTo>
                    <a:pt x="1552226" y="1272655"/>
                    <a:pt x="1535177" y="1314851"/>
                    <a:pt x="1513841" y="1352951"/>
                  </a:cubicBezTo>
                  <a:cubicBezTo>
                    <a:pt x="1486885" y="1401052"/>
                    <a:pt x="1442117" y="1415244"/>
                    <a:pt x="1396112" y="1386383"/>
                  </a:cubicBezTo>
                  <a:cubicBezTo>
                    <a:pt x="1157510" y="1236746"/>
                    <a:pt x="887000" y="1224935"/>
                    <a:pt x="618967" y="1202646"/>
                  </a:cubicBezTo>
                  <a:cubicBezTo>
                    <a:pt x="532861" y="1195502"/>
                    <a:pt x="507620" y="1225887"/>
                    <a:pt x="531813" y="1309612"/>
                  </a:cubicBezTo>
                  <a:cubicBezTo>
                    <a:pt x="551244" y="1376763"/>
                    <a:pt x="554959" y="1450772"/>
                    <a:pt x="610013" y="1504684"/>
                  </a:cubicBezTo>
                  <a:cubicBezTo>
                    <a:pt x="619348" y="1513828"/>
                    <a:pt x="617252" y="1534211"/>
                    <a:pt x="620967" y="1549261"/>
                  </a:cubicBezTo>
                  <a:cubicBezTo>
                    <a:pt x="624682" y="1564310"/>
                    <a:pt x="625253" y="1582027"/>
                    <a:pt x="633921" y="1593552"/>
                  </a:cubicBezTo>
                  <a:cubicBezTo>
                    <a:pt x="663639" y="1633081"/>
                    <a:pt x="687928" y="1671371"/>
                    <a:pt x="663925" y="1723854"/>
                  </a:cubicBezTo>
                  <a:cubicBezTo>
                    <a:pt x="659734" y="1732998"/>
                    <a:pt x="673069" y="1749191"/>
                    <a:pt x="675355" y="1762621"/>
                  </a:cubicBezTo>
                  <a:cubicBezTo>
                    <a:pt x="677927" y="1778051"/>
                    <a:pt x="677164" y="1794149"/>
                    <a:pt x="677831" y="1809865"/>
                  </a:cubicBezTo>
                  <a:cubicBezTo>
                    <a:pt x="639731" y="1809865"/>
                    <a:pt x="601631" y="1809865"/>
                    <a:pt x="563531" y="1809865"/>
                  </a:cubicBezTo>
                  <a:cubicBezTo>
                    <a:pt x="459899" y="1784528"/>
                    <a:pt x="420752" y="1707090"/>
                    <a:pt x="398558" y="1612316"/>
                  </a:cubicBezTo>
                  <a:cubicBezTo>
                    <a:pt x="380937" y="1537164"/>
                    <a:pt x="360744" y="1462202"/>
                    <a:pt x="334550" y="1389717"/>
                  </a:cubicBezTo>
                  <a:cubicBezTo>
                    <a:pt x="304546" y="1306564"/>
                    <a:pt x="244253" y="1261796"/>
                    <a:pt x="151480" y="1256367"/>
                  </a:cubicBezTo>
                  <a:cubicBezTo>
                    <a:pt x="115856" y="1254272"/>
                    <a:pt x="81662" y="1227697"/>
                    <a:pt x="46895" y="1212266"/>
                  </a:cubicBezTo>
                  <a:cubicBezTo>
                    <a:pt x="46800" y="1212647"/>
                    <a:pt x="48229" y="1213886"/>
                    <a:pt x="48229" y="1213886"/>
                  </a:cubicBezTo>
                  <a:close/>
                  <a:moveTo>
                    <a:pt x="1250474" y="1249604"/>
                  </a:moveTo>
                  <a:cubicBezTo>
                    <a:pt x="1098551" y="949281"/>
                    <a:pt x="1016540" y="632194"/>
                    <a:pt x="1045782" y="287103"/>
                  </a:cubicBezTo>
                  <a:cubicBezTo>
                    <a:pt x="999205" y="327965"/>
                    <a:pt x="957962" y="372161"/>
                    <a:pt x="909194" y="405213"/>
                  </a:cubicBezTo>
                  <a:cubicBezTo>
                    <a:pt x="790131" y="486080"/>
                    <a:pt x="668592" y="563423"/>
                    <a:pt x="546291" y="639242"/>
                  </a:cubicBezTo>
                  <a:cubicBezTo>
                    <a:pt x="440468" y="704774"/>
                    <a:pt x="404273" y="797738"/>
                    <a:pt x="419513" y="918325"/>
                  </a:cubicBezTo>
                  <a:cubicBezTo>
                    <a:pt x="437039" y="1056818"/>
                    <a:pt x="506477" y="1132447"/>
                    <a:pt x="645256" y="1148639"/>
                  </a:cubicBezTo>
                  <a:cubicBezTo>
                    <a:pt x="730028" y="1158545"/>
                    <a:pt x="816801" y="1155497"/>
                    <a:pt x="900621" y="1170071"/>
                  </a:cubicBezTo>
                  <a:cubicBezTo>
                    <a:pt x="1016445" y="1190454"/>
                    <a:pt x="1130459" y="1221887"/>
                    <a:pt x="1250474" y="1249604"/>
                  </a:cubicBezTo>
                  <a:close/>
                  <a:moveTo>
                    <a:pt x="1098455" y="500939"/>
                  </a:moveTo>
                  <a:cubicBezTo>
                    <a:pt x="1090550" y="604857"/>
                    <a:pt x="1180847" y="1065296"/>
                    <a:pt x="1235330" y="1122731"/>
                  </a:cubicBezTo>
                  <a:cubicBezTo>
                    <a:pt x="1316483" y="946614"/>
                    <a:pt x="1255332" y="592189"/>
                    <a:pt x="1098455" y="500939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C39BA05-B4BA-AE4D-8948-17F03D3D45C8}"/>
                </a:ext>
              </a:extLst>
            </p:cNvPr>
            <p:cNvSpPr/>
            <p:nvPr/>
          </p:nvSpPr>
          <p:spPr>
            <a:xfrm>
              <a:off x="6481478" y="-41414"/>
              <a:ext cx="463200" cy="1367599"/>
            </a:xfrm>
            <a:custGeom>
              <a:avLst/>
              <a:gdLst>
                <a:gd name="connsiteX0" fmla="*/ 463201 w 463200"/>
                <a:gd name="connsiteY0" fmla="*/ 841820 h 1367599"/>
                <a:gd name="connsiteX1" fmla="*/ 385000 w 463200"/>
                <a:gd name="connsiteY1" fmla="*/ 1133666 h 1367599"/>
                <a:gd name="connsiteX2" fmla="*/ 261366 w 463200"/>
                <a:gd name="connsiteY2" fmla="*/ 1367600 h 1367599"/>
                <a:gd name="connsiteX3" fmla="*/ 324231 w 463200"/>
                <a:gd name="connsiteY3" fmla="*/ 1139857 h 1367599"/>
                <a:gd name="connsiteX4" fmla="*/ 167354 w 463200"/>
                <a:gd name="connsiteY4" fmla="*/ 188595 h 1367599"/>
                <a:gd name="connsiteX5" fmla="*/ 0 w 463200"/>
                <a:gd name="connsiteY5" fmla="*/ 0 h 1367599"/>
                <a:gd name="connsiteX6" fmla="*/ 296037 w 463200"/>
                <a:gd name="connsiteY6" fmla="*/ 206597 h 1367599"/>
                <a:gd name="connsiteX7" fmla="*/ 455771 w 463200"/>
                <a:gd name="connsiteY7" fmla="*/ 581501 h 1367599"/>
                <a:gd name="connsiteX8" fmla="*/ 463105 w 463200"/>
                <a:gd name="connsiteY8" fmla="*/ 603790 h 1367599"/>
                <a:gd name="connsiteX9" fmla="*/ 463201 w 463200"/>
                <a:gd name="connsiteY9" fmla="*/ 841820 h 136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200" h="1367599">
                  <a:moveTo>
                    <a:pt x="463201" y="841820"/>
                  </a:moveTo>
                  <a:cubicBezTo>
                    <a:pt x="437769" y="939356"/>
                    <a:pt x="419005" y="1039273"/>
                    <a:pt x="385000" y="1133666"/>
                  </a:cubicBezTo>
                  <a:cubicBezTo>
                    <a:pt x="355282" y="1216152"/>
                    <a:pt x="308324" y="1292447"/>
                    <a:pt x="261366" y="1367600"/>
                  </a:cubicBezTo>
                  <a:cubicBezTo>
                    <a:pt x="282702" y="1291781"/>
                    <a:pt x="310896" y="1217105"/>
                    <a:pt x="324231" y="1139857"/>
                  </a:cubicBezTo>
                  <a:cubicBezTo>
                    <a:pt x="381952" y="805244"/>
                    <a:pt x="354711" y="481870"/>
                    <a:pt x="167354" y="188595"/>
                  </a:cubicBezTo>
                  <a:cubicBezTo>
                    <a:pt x="120682" y="115443"/>
                    <a:pt x="51340" y="56769"/>
                    <a:pt x="0" y="0"/>
                  </a:cubicBezTo>
                  <a:cubicBezTo>
                    <a:pt x="108204" y="37528"/>
                    <a:pt x="214313" y="104775"/>
                    <a:pt x="296037" y="206597"/>
                  </a:cubicBezTo>
                  <a:cubicBezTo>
                    <a:pt x="383953" y="316230"/>
                    <a:pt x="439579" y="440627"/>
                    <a:pt x="455771" y="581501"/>
                  </a:cubicBezTo>
                  <a:cubicBezTo>
                    <a:pt x="456629" y="589121"/>
                    <a:pt x="460629" y="596360"/>
                    <a:pt x="463105" y="603790"/>
                  </a:cubicBezTo>
                  <a:cubicBezTo>
                    <a:pt x="463201" y="683133"/>
                    <a:pt x="463201" y="762476"/>
                    <a:pt x="463201" y="84182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42BA0933-91FF-2C9E-801F-D08D809A35C5}"/>
                </a:ext>
              </a:extLst>
            </p:cNvPr>
            <p:cNvSpPr/>
            <p:nvPr/>
          </p:nvSpPr>
          <p:spPr>
            <a:xfrm>
              <a:off x="4496753" y="809740"/>
              <a:ext cx="261080" cy="436682"/>
            </a:xfrm>
            <a:custGeom>
              <a:avLst/>
              <a:gdLst>
                <a:gd name="connsiteX0" fmla="*/ 254889 w 261080"/>
                <a:gd name="connsiteY0" fmla="*/ 402907 h 436682"/>
                <a:gd name="connsiteX1" fmla="*/ 261080 w 261080"/>
                <a:gd name="connsiteY1" fmla="*/ 434340 h 436682"/>
                <a:gd name="connsiteX2" fmla="*/ 0 w 261080"/>
                <a:gd name="connsiteY2" fmla="*/ 276415 h 436682"/>
                <a:gd name="connsiteX3" fmla="*/ 0 w 261080"/>
                <a:gd name="connsiteY3" fmla="*/ 209741 h 436682"/>
                <a:gd name="connsiteX4" fmla="*/ 226219 w 261080"/>
                <a:gd name="connsiteY4" fmla="*/ 0 h 436682"/>
                <a:gd name="connsiteX5" fmla="*/ 200025 w 261080"/>
                <a:gd name="connsiteY5" fmla="*/ 322231 h 436682"/>
                <a:gd name="connsiteX6" fmla="*/ 256223 w 261080"/>
                <a:gd name="connsiteY6" fmla="*/ 404241 h 436682"/>
                <a:gd name="connsiteX7" fmla="*/ 254889 w 261080"/>
                <a:gd name="connsiteY7" fmla="*/ 402907 h 436682"/>
                <a:gd name="connsiteX8" fmla="*/ 170307 w 261080"/>
                <a:gd name="connsiteY8" fmla="*/ 385477 h 436682"/>
                <a:gd name="connsiteX9" fmla="*/ 130492 w 261080"/>
                <a:gd name="connsiteY9" fmla="*/ 95441 h 436682"/>
                <a:gd name="connsiteX10" fmla="*/ 170307 w 261080"/>
                <a:gd name="connsiteY10" fmla="*/ 385477 h 436682"/>
                <a:gd name="connsiteX11" fmla="*/ 97536 w 261080"/>
                <a:gd name="connsiteY11" fmla="*/ 367856 h 436682"/>
                <a:gd name="connsiteX12" fmla="*/ 68104 w 261080"/>
                <a:gd name="connsiteY12" fmla="*/ 129731 h 436682"/>
                <a:gd name="connsiteX13" fmla="*/ 97536 w 261080"/>
                <a:gd name="connsiteY13" fmla="*/ 367856 h 43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080" h="436682">
                  <a:moveTo>
                    <a:pt x="254889" y="402907"/>
                  </a:moveTo>
                  <a:cubicBezTo>
                    <a:pt x="256984" y="413385"/>
                    <a:pt x="259080" y="423863"/>
                    <a:pt x="261080" y="434340"/>
                  </a:cubicBezTo>
                  <a:cubicBezTo>
                    <a:pt x="117348" y="447770"/>
                    <a:pt x="45911" y="404527"/>
                    <a:pt x="0" y="276415"/>
                  </a:cubicBezTo>
                  <a:cubicBezTo>
                    <a:pt x="0" y="254222"/>
                    <a:pt x="0" y="231934"/>
                    <a:pt x="0" y="209741"/>
                  </a:cubicBezTo>
                  <a:cubicBezTo>
                    <a:pt x="18669" y="81534"/>
                    <a:pt x="126111" y="50102"/>
                    <a:pt x="226219" y="0"/>
                  </a:cubicBezTo>
                  <a:cubicBezTo>
                    <a:pt x="170974" y="108490"/>
                    <a:pt x="166497" y="215170"/>
                    <a:pt x="200025" y="322231"/>
                  </a:cubicBezTo>
                  <a:cubicBezTo>
                    <a:pt x="209455" y="352425"/>
                    <a:pt x="236982" y="377000"/>
                    <a:pt x="256223" y="404241"/>
                  </a:cubicBezTo>
                  <a:cubicBezTo>
                    <a:pt x="256318" y="404146"/>
                    <a:pt x="254889" y="402907"/>
                    <a:pt x="254889" y="402907"/>
                  </a:cubicBezTo>
                  <a:close/>
                  <a:moveTo>
                    <a:pt x="170307" y="385477"/>
                  </a:moveTo>
                  <a:cubicBezTo>
                    <a:pt x="156972" y="288417"/>
                    <a:pt x="143923" y="193643"/>
                    <a:pt x="130492" y="95441"/>
                  </a:cubicBezTo>
                  <a:cubicBezTo>
                    <a:pt x="88297" y="172022"/>
                    <a:pt x="114300" y="349091"/>
                    <a:pt x="170307" y="385477"/>
                  </a:cubicBezTo>
                  <a:close/>
                  <a:moveTo>
                    <a:pt x="97536" y="367856"/>
                  </a:moveTo>
                  <a:cubicBezTo>
                    <a:pt x="87630" y="287750"/>
                    <a:pt x="78010" y="210122"/>
                    <a:pt x="68104" y="129731"/>
                  </a:cubicBezTo>
                  <a:cubicBezTo>
                    <a:pt x="21526" y="183452"/>
                    <a:pt x="39148" y="311086"/>
                    <a:pt x="97536" y="36785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440133-7AFA-FA8E-D18E-FEAB69CFD61E}"/>
                </a:ext>
              </a:extLst>
            </p:cNvPr>
            <p:cNvSpPr/>
            <p:nvPr/>
          </p:nvSpPr>
          <p:spPr>
            <a:xfrm>
              <a:off x="6334507" y="141847"/>
              <a:ext cx="382674" cy="1087945"/>
            </a:xfrm>
            <a:custGeom>
              <a:avLst/>
              <a:gdLst>
                <a:gd name="connsiteX0" fmla="*/ 226028 w 382674"/>
                <a:gd name="connsiteY0" fmla="*/ 1087946 h 1087945"/>
                <a:gd name="connsiteX1" fmla="*/ 0 w 382674"/>
                <a:gd name="connsiteY1" fmla="*/ 0 h 1087945"/>
                <a:gd name="connsiteX2" fmla="*/ 369284 w 382674"/>
                <a:gd name="connsiteY2" fmla="*/ 418243 h 1087945"/>
                <a:gd name="connsiteX3" fmla="*/ 237554 w 382674"/>
                <a:gd name="connsiteY3" fmla="*/ 1073087 h 1087945"/>
                <a:gd name="connsiteX4" fmla="*/ 226028 w 382674"/>
                <a:gd name="connsiteY4" fmla="*/ 1087946 h 108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74" h="1087945">
                  <a:moveTo>
                    <a:pt x="226028" y="1087946"/>
                  </a:moveTo>
                  <a:cubicBezTo>
                    <a:pt x="385953" y="678942"/>
                    <a:pt x="250508" y="151733"/>
                    <a:pt x="0" y="0"/>
                  </a:cubicBezTo>
                  <a:cubicBezTo>
                    <a:pt x="170402" y="42672"/>
                    <a:pt x="339947" y="230791"/>
                    <a:pt x="369284" y="418243"/>
                  </a:cubicBezTo>
                  <a:cubicBezTo>
                    <a:pt x="405860" y="651891"/>
                    <a:pt x="369284" y="872490"/>
                    <a:pt x="237554" y="1073087"/>
                  </a:cubicBezTo>
                  <a:cubicBezTo>
                    <a:pt x="234125" y="1078325"/>
                    <a:pt x="229934" y="1083088"/>
                    <a:pt x="226028" y="108794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9EBA615C-C763-33DF-BD27-194F8A479AE7}"/>
                </a:ext>
              </a:extLst>
            </p:cNvPr>
            <p:cNvSpPr/>
            <p:nvPr/>
          </p:nvSpPr>
          <p:spPr>
            <a:xfrm>
              <a:off x="6215349" y="299772"/>
              <a:ext cx="298686" cy="858583"/>
            </a:xfrm>
            <a:custGeom>
              <a:avLst/>
              <a:gdLst>
                <a:gd name="connsiteX0" fmla="*/ 177165 w 298686"/>
                <a:gd name="connsiteY0" fmla="*/ 858583 h 858583"/>
                <a:gd name="connsiteX1" fmla="*/ 0 w 298686"/>
                <a:gd name="connsiteY1" fmla="*/ 0 h 858583"/>
                <a:gd name="connsiteX2" fmla="*/ 193548 w 298686"/>
                <a:gd name="connsiteY2" fmla="*/ 134493 h 858583"/>
                <a:gd name="connsiteX3" fmla="*/ 297847 w 298686"/>
                <a:gd name="connsiteY3" fmla="*/ 429006 h 858583"/>
                <a:gd name="connsiteX4" fmla="*/ 177165 w 298686"/>
                <a:gd name="connsiteY4" fmla="*/ 858583 h 85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686" h="858583">
                  <a:moveTo>
                    <a:pt x="177165" y="858583"/>
                  </a:moveTo>
                  <a:cubicBezTo>
                    <a:pt x="263271" y="434149"/>
                    <a:pt x="206597" y="170402"/>
                    <a:pt x="0" y="0"/>
                  </a:cubicBezTo>
                  <a:cubicBezTo>
                    <a:pt x="76771" y="26765"/>
                    <a:pt x="141732" y="70675"/>
                    <a:pt x="193548" y="134493"/>
                  </a:cubicBezTo>
                  <a:cubicBezTo>
                    <a:pt x="263366" y="220408"/>
                    <a:pt x="292703" y="321755"/>
                    <a:pt x="297847" y="429006"/>
                  </a:cubicBezTo>
                  <a:cubicBezTo>
                    <a:pt x="304990" y="579406"/>
                    <a:pt x="266700" y="719519"/>
                    <a:pt x="177165" y="858583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2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concepts</a:t>
            </a:r>
            <a:endParaRPr/>
          </a:p>
        </p:txBody>
      </p:sp>
      <p:sp>
        <p:nvSpPr>
          <p:cNvPr id="837" name="Google Shape;837;p52"/>
          <p:cNvSpPr txBox="1">
            <a:spLocks noGrp="1"/>
          </p:cNvSpPr>
          <p:nvPr>
            <p:ph type="subTitle" idx="1"/>
          </p:nvPr>
        </p:nvSpPr>
        <p:spPr>
          <a:xfrm>
            <a:off x="3493800" y="2063784"/>
            <a:ext cx="2156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838" name="Google Shape;838;p52"/>
          <p:cNvSpPr txBox="1">
            <a:spLocks noGrp="1"/>
          </p:cNvSpPr>
          <p:nvPr>
            <p:ph type="subTitle" idx="2"/>
          </p:nvPr>
        </p:nvSpPr>
        <p:spPr>
          <a:xfrm>
            <a:off x="668725" y="2063784"/>
            <a:ext cx="2156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839" name="Google Shape;839;p52"/>
          <p:cNvSpPr txBox="1">
            <a:spLocks noGrp="1"/>
          </p:cNvSpPr>
          <p:nvPr>
            <p:ph type="subTitle" idx="3"/>
          </p:nvPr>
        </p:nvSpPr>
        <p:spPr>
          <a:xfrm>
            <a:off x="668775" y="1737450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40" name="Google Shape;840;p52"/>
          <p:cNvSpPr txBox="1">
            <a:spLocks noGrp="1"/>
          </p:cNvSpPr>
          <p:nvPr>
            <p:ph type="subTitle" idx="4"/>
          </p:nvPr>
        </p:nvSpPr>
        <p:spPr>
          <a:xfrm>
            <a:off x="3493800" y="1737450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47" name="Google Shape;847;p52"/>
          <p:cNvSpPr txBox="1">
            <a:spLocks noGrp="1"/>
          </p:cNvSpPr>
          <p:nvPr>
            <p:ph type="subTitle" idx="14"/>
          </p:nvPr>
        </p:nvSpPr>
        <p:spPr>
          <a:xfrm>
            <a:off x="6318850" y="2063773"/>
            <a:ext cx="2156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of hydrogen and helium</a:t>
            </a:r>
            <a:endParaRPr/>
          </a:p>
        </p:txBody>
      </p:sp>
      <p:sp>
        <p:nvSpPr>
          <p:cNvPr id="848" name="Google Shape;848;p52"/>
          <p:cNvSpPr txBox="1">
            <a:spLocks noGrp="1"/>
          </p:cNvSpPr>
          <p:nvPr>
            <p:ph type="subTitle" idx="15"/>
          </p:nvPr>
        </p:nvSpPr>
        <p:spPr>
          <a:xfrm>
            <a:off x="6318900" y="1737438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grpSp>
        <p:nvGrpSpPr>
          <p:cNvPr id="849" name="Google Shape;849;p52"/>
          <p:cNvGrpSpPr/>
          <p:nvPr/>
        </p:nvGrpSpPr>
        <p:grpSpPr>
          <a:xfrm>
            <a:off x="3054942" y="1830133"/>
            <a:ext cx="209040" cy="2148010"/>
            <a:chOff x="3054942" y="1830133"/>
            <a:chExt cx="209040" cy="2148010"/>
          </a:xfrm>
        </p:grpSpPr>
        <p:sp>
          <p:nvSpPr>
            <p:cNvPr id="850" name="Google Shape;850;p52"/>
            <p:cNvSpPr/>
            <p:nvPr/>
          </p:nvSpPr>
          <p:spPr>
            <a:xfrm>
              <a:off x="3060747" y="2761893"/>
              <a:ext cx="203235" cy="411267"/>
            </a:xfrm>
            <a:custGeom>
              <a:avLst/>
              <a:gdLst/>
              <a:ahLst/>
              <a:cxnLst/>
              <a:rect l="l" t="t" r="r" b="b"/>
              <a:pathLst>
                <a:path w="6652" h="13461" extrusionOk="0">
                  <a:moveTo>
                    <a:pt x="1" y="1"/>
                  </a:moveTo>
                  <a:lnTo>
                    <a:pt x="1" y="603"/>
                  </a:lnTo>
                  <a:lnTo>
                    <a:pt x="1" y="3801"/>
                  </a:lnTo>
                  <a:lnTo>
                    <a:pt x="2724" y="6651"/>
                  </a:lnTo>
                  <a:lnTo>
                    <a:pt x="1" y="9692"/>
                  </a:lnTo>
                  <a:lnTo>
                    <a:pt x="1" y="12700"/>
                  </a:lnTo>
                  <a:lnTo>
                    <a:pt x="1" y="13460"/>
                  </a:lnTo>
                  <a:lnTo>
                    <a:pt x="6651" y="66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2"/>
            <p:cNvSpPr/>
            <p:nvPr/>
          </p:nvSpPr>
          <p:spPr>
            <a:xfrm>
              <a:off x="3054956" y="3041549"/>
              <a:ext cx="14525" cy="936595"/>
            </a:xfrm>
            <a:custGeom>
              <a:avLst/>
              <a:gdLst/>
              <a:ahLst/>
              <a:cxnLst/>
              <a:rect l="l" t="t" r="r" b="b"/>
              <a:pathLst>
                <a:path w="476" h="3436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34139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39"/>
                  </a:cubicBez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2"/>
            <p:cNvSpPr/>
            <p:nvPr/>
          </p:nvSpPr>
          <p:spPr>
            <a:xfrm>
              <a:off x="3054942" y="1830133"/>
              <a:ext cx="14543" cy="1049845"/>
            </a:xfrm>
            <a:custGeom>
              <a:avLst/>
              <a:gdLst/>
              <a:ahLst/>
              <a:cxnLst/>
              <a:rect l="l" t="t" r="r" b="b"/>
              <a:pathLst>
                <a:path w="476" h="34362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lnTo>
                    <a:pt x="1" y="34140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40"/>
                  </a:cubicBezTo>
                  <a:lnTo>
                    <a:pt x="444" y="222"/>
                  </a:lnTo>
                  <a:cubicBezTo>
                    <a:pt x="444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2"/>
            <p:cNvSpPr/>
            <p:nvPr/>
          </p:nvSpPr>
          <p:spPr>
            <a:xfrm>
              <a:off x="3054942" y="2866169"/>
              <a:ext cx="102595" cy="188937"/>
            </a:xfrm>
            <a:custGeom>
              <a:avLst/>
              <a:gdLst/>
              <a:ahLst/>
              <a:cxnLst/>
              <a:rect l="l" t="t" r="r" b="b"/>
              <a:pathLst>
                <a:path w="3358" h="6184" extrusionOk="0">
                  <a:moveTo>
                    <a:pt x="234" y="0"/>
                  </a:moveTo>
                  <a:cubicBezTo>
                    <a:pt x="175" y="0"/>
                    <a:pt x="111" y="24"/>
                    <a:pt x="64" y="71"/>
                  </a:cubicBezTo>
                  <a:cubicBezTo>
                    <a:pt x="1" y="166"/>
                    <a:pt x="1" y="293"/>
                    <a:pt x="64" y="388"/>
                  </a:cubicBezTo>
                  <a:lnTo>
                    <a:pt x="2787" y="3080"/>
                  </a:lnTo>
                  <a:lnTo>
                    <a:pt x="64" y="5803"/>
                  </a:lnTo>
                  <a:cubicBezTo>
                    <a:pt x="1" y="5898"/>
                    <a:pt x="1" y="6025"/>
                    <a:pt x="64" y="6120"/>
                  </a:cubicBezTo>
                  <a:cubicBezTo>
                    <a:pt x="127" y="6152"/>
                    <a:pt x="159" y="6184"/>
                    <a:pt x="222" y="6184"/>
                  </a:cubicBezTo>
                  <a:cubicBezTo>
                    <a:pt x="286" y="6184"/>
                    <a:pt x="349" y="6152"/>
                    <a:pt x="381" y="6120"/>
                  </a:cubicBezTo>
                  <a:lnTo>
                    <a:pt x="3262" y="3270"/>
                  </a:lnTo>
                  <a:cubicBezTo>
                    <a:pt x="3357" y="3175"/>
                    <a:pt x="3357" y="3017"/>
                    <a:pt x="3262" y="2922"/>
                  </a:cubicBezTo>
                  <a:lnTo>
                    <a:pt x="381" y="71"/>
                  </a:lnTo>
                  <a:cubicBezTo>
                    <a:pt x="349" y="24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52"/>
          <p:cNvGrpSpPr/>
          <p:nvPr/>
        </p:nvGrpSpPr>
        <p:grpSpPr>
          <a:xfrm>
            <a:off x="5893117" y="1830133"/>
            <a:ext cx="209040" cy="2148010"/>
            <a:chOff x="5893117" y="1830133"/>
            <a:chExt cx="209040" cy="2148010"/>
          </a:xfrm>
        </p:grpSpPr>
        <p:sp>
          <p:nvSpPr>
            <p:cNvPr id="855" name="Google Shape;855;p52"/>
            <p:cNvSpPr/>
            <p:nvPr/>
          </p:nvSpPr>
          <p:spPr>
            <a:xfrm>
              <a:off x="5898922" y="2761893"/>
              <a:ext cx="203235" cy="411267"/>
            </a:xfrm>
            <a:custGeom>
              <a:avLst/>
              <a:gdLst/>
              <a:ahLst/>
              <a:cxnLst/>
              <a:rect l="l" t="t" r="r" b="b"/>
              <a:pathLst>
                <a:path w="6652" h="13461" extrusionOk="0">
                  <a:moveTo>
                    <a:pt x="1" y="1"/>
                  </a:moveTo>
                  <a:lnTo>
                    <a:pt x="1" y="603"/>
                  </a:lnTo>
                  <a:lnTo>
                    <a:pt x="1" y="3801"/>
                  </a:lnTo>
                  <a:lnTo>
                    <a:pt x="2724" y="6651"/>
                  </a:lnTo>
                  <a:lnTo>
                    <a:pt x="1" y="9692"/>
                  </a:lnTo>
                  <a:lnTo>
                    <a:pt x="1" y="12700"/>
                  </a:lnTo>
                  <a:lnTo>
                    <a:pt x="1" y="13460"/>
                  </a:lnTo>
                  <a:lnTo>
                    <a:pt x="6651" y="66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2"/>
            <p:cNvSpPr/>
            <p:nvPr/>
          </p:nvSpPr>
          <p:spPr>
            <a:xfrm>
              <a:off x="5893131" y="3041549"/>
              <a:ext cx="14525" cy="936595"/>
            </a:xfrm>
            <a:custGeom>
              <a:avLst/>
              <a:gdLst/>
              <a:ahLst/>
              <a:cxnLst/>
              <a:rect l="l" t="t" r="r" b="b"/>
              <a:pathLst>
                <a:path w="476" h="3436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34139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39"/>
                  </a:cubicBez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2"/>
            <p:cNvSpPr/>
            <p:nvPr/>
          </p:nvSpPr>
          <p:spPr>
            <a:xfrm>
              <a:off x="5893117" y="1830133"/>
              <a:ext cx="14543" cy="1049845"/>
            </a:xfrm>
            <a:custGeom>
              <a:avLst/>
              <a:gdLst/>
              <a:ahLst/>
              <a:cxnLst/>
              <a:rect l="l" t="t" r="r" b="b"/>
              <a:pathLst>
                <a:path w="476" h="34362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lnTo>
                    <a:pt x="1" y="34140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40"/>
                  </a:cubicBezTo>
                  <a:lnTo>
                    <a:pt x="444" y="222"/>
                  </a:lnTo>
                  <a:cubicBezTo>
                    <a:pt x="444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2"/>
            <p:cNvSpPr/>
            <p:nvPr/>
          </p:nvSpPr>
          <p:spPr>
            <a:xfrm>
              <a:off x="5893117" y="2866169"/>
              <a:ext cx="102595" cy="188937"/>
            </a:xfrm>
            <a:custGeom>
              <a:avLst/>
              <a:gdLst/>
              <a:ahLst/>
              <a:cxnLst/>
              <a:rect l="l" t="t" r="r" b="b"/>
              <a:pathLst>
                <a:path w="3358" h="6184" extrusionOk="0">
                  <a:moveTo>
                    <a:pt x="234" y="0"/>
                  </a:moveTo>
                  <a:cubicBezTo>
                    <a:pt x="175" y="0"/>
                    <a:pt x="111" y="24"/>
                    <a:pt x="64" y="71"/>
                  </a:cubicBezTo>
                  <a:cubicBezTo>
                    <a:pt x="1" y="166"/>
                    <a:pt x="1" y="293"/>
                    <a:pt x="64" y="388"/>
                  </a:cubicBezTo>
                  <a:lnTo>
                    <a:pt x="2787" y="3080"/>
                  </a:lnTo>
                  <a:lnTo>
                    <a:pt x="64" y="5803"/>
                  </a:lnTo>
                  <a:cubicBezTo>
                    <a:pt x="1" y="5898"/>
                    <a:pt x="1" y="6025"/>
                    <a:pt x="64" y="6120"/>
                  </a:cubicBezTo>
                  <a:cubicBezTo>
                    <a:pt x="127" y="6152"/>
                    <a:pt x="159" y="6184"/>
                    <a:pt x="222" y="6184"/>
                  </a:cubicBezTo>
                  <a:cubicBezTo>
                    <a:pt x="286" y="6184"/>
                    <a:pt x="349" y="6152"/>
                    <a:pt x="381" y="6120"/>
                  </a:cubicBezTo>
                  <a:lnTo>
                    <a:pt x="3262" y="3270"/>
                  </a:lnTo>
                  <a:cubicBezTo>
                    <a:pt x="3357" y="3175"/>
                    <a:pt x="3357" y="3017"/>
                    <a:pt x="3262" y="2922"/>
                  </a:cubicBezTo>
                  <a:lnTo>
                    <a:pt x="381" y="71"/>
                  </a:lnTo>
                  <a:cubicBezTo>
                    <a:pt x="349" y="24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8A3AB193-BE24-411E-8A3E-2C3A02EA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543" y="2864224"/>
            <a:ext cx="5720753" cy="2303855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D7202B5A-5743-460D-A8F1-4FFE010B3B2C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53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you need two columns</a:t>
            </a:r>
            <a:endParaRPr/>
          </a:p>
        </p:txBody>
      </p:sp>
      <p:sp>
        <p:nvSpPr>
          <p:cNvPr id="864" name="Google Shape;864;p53"/>
          <p:cNvSpPr txBox="1">
            <a:spLocks noGrp="1"/>
          </p:cNvSpPr>
          <p:nvPr>
            <p:ph type="subTitle" idx="1"/>
          </p:nvPr>
        </p:nvSpPr>
        <p:spPr>
          <a:xfrm>
            <a:off x="806163" y="3352150"/>
            <a:ext cx="23280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865" name="Google Shape;865;p53"/>
          <p:cNvSpPr txBox="1">
            <a:spLocks noGrp="1"/>
          </p:cNvSpPr>
          <p:nvPr>
            <p:ph type="subTitle" idx="2"/>
          </p:nvPr>
        </p:nvSpPr>
        <p:spPr>
          <a:xfrm>
            <a:off x="806150" y="3025825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866" name="Google Shape;866;p53"/>
          <p:cNvSpPr txBox="1">
            <a:spLocks noGrp="1"/>
          </p:cNvSpPr>
          <p:nvPr>
            <p:ph type="subTitle" idx="3"/>
          </p:nvPr>
        </p:nvSpPr>
        <p:spPr>
          <a:xfrm>
            <a:off x="6004026" y="3352150"/>
            <a:ext cx="23280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867" name="Google Shape;867;p53"/>
          <p:cNvSpPr txBox="1">
            <a:spLocks noGrp="1"/>
          </p:cNvSpPr>
          <p:nvPr>
            <p:ph type="subTitle" idx="4"/>
          </p:nvPr>
        </p:nvSpPr>
        <p:spPr>
          <a:xfrm>
            <a:off x="6004013" y="3025825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69" name="Google Shape;869;p53"/>
          <p:cNvSpPr/>
          <p:nvPr/>
        </p:nvSpPr>
        <p:spPr>
          <a:xfrm>
            <a:off x="1516518" y="2091490"/>
            <a:ext cx="910441" cy="829371"/>
          </a:xfrm>
          <a:custGeom>
            <a:avLst/>
            <a:gdLst/>
            <a:ahLst/>
            <a:cxnLst/>
            <a:rect l="l" t="t" r="r" b="b"/>
            <a:pathLst>
              <a:path w="33792" h="30783" extrusionOk="0">
                <a:moveTo>
                  <a:pt x="16896" y="0"/>
                </a:moveTo>
                <a:cubicBezTo>
                  <a:pt x="12961" y="0"/>
                  <a:pt x="9027" y="1504"/>
                  <a:pt x="6018" y="4513"/>
                </a:cubicBezTo>
                <a:cubicBezTo>
                  <a:pt x="1" y="10530"/>
                  <a:pt x="1" y="20252"/>
                  <a:pt x="6018" y="26269"/>
                </a:cubicBezTo>
                <a:cubicBezTo>
                  <a:pt x="9027" y="29278"/>
                  <a:pt x="12961" y="30782"/>
                  <a:pt x="16896" y="30782"/>
                </a:cubicBezTo>
                <a:cubicBezTo>
                  <a:pt x="20831" y="30782"/>
                  <a:pt x="24766" y="29278"/>
                  <a:pt x="27775" y="26269"/>
                </a:cubicBezTo>
                <a:cubicBezTo>
                  <a:pt x="33792" y="20252"/>
                  <a:pt x="33792" y="10530"/>
                  <a:pt x="27775" y="4513"/>
                </a:cubicBezTo>
                <a:cubicBezTo>
                  <a:pt x="24766" y="1504"/>
                  <a:pt x="20831" y="0"/>
                  <a:pt x="16896" y="0"/>
                </a:cubicBezTo>
                <a:close/>
              </a:path>
            </a:pathLst>
          </a:custGeom>
          <a:solidFill>
            <a:srgbClr val="F9A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3"/>
          <p:cNvSpPr/>
          <p:nvPr/>
        </p:nvSpPr>
        <p:spPr>
          <a:xfrm>
            <a:off x="1833093" y="2325702"/>
            <a:ext cx="18779" cy="17944"/>
          </a:xfrm>
          <a:custGeom>
            <a:avLst/>
            <a:gdLst/>
            <a:ahLst/>
            <a:cxnLst/>
            <a:rect l="l" t="t" r="r" b="b"/>
            <a:pathLst>
              <a:path w="697" h="666" extrusionOk="0">
                <a:moveTo>
                  <a:pt x="380" y="0"/>
                </a:moveTo>
                <a:cubicBezTo>
                  <a:pt x="222" y="0"/>
                  <a:pt x="95" y="95"/>
                  <a:pt x="32" y="254"/>
                </a:cubicBezTo>
                <a:cubicBezTo>
                  <a:pt x="0" y="412"/>
                  <a:pt x="95" y="602"/>
                  <a:pt x="285" y="665"/>
                </a:cubicBezTo>
                <a:lnTo>
                  <a:pt x="380" y="665"/>
                </a:lnTo>
                <a:cubicBezTo>
                  <a:pt x="507" y="665"/>
                  <a:pt x="633" y="570"/>
                  <a:pt x="697" y="412"/>
                </a:cubicBezTo>
                <a:cubicBezTo>
                  <a:pt x="697" y="349"/>
                  <a:pt x="697" y="254"/>
                  <a:pt x="665" y="159"/>
                </a:cubicBezTo>
                <a:cubicBezTo>
                  <a:pt x="602" y="95"/>
                  <a:pt x="538" y="32"/>
                  <a:pt x="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3"/>
          <p:cNvSpPr/>
          <p:nvPr/>
        </p:nvSpPr>
        <p:spPr>
          <a:xfrm>
            <a:off x="1797232" y="2354692"/>
            <a:ext cx="349013" cy="422620"/>
          </a:xfrm>
          <a:custGeom>
            <a:avLst/>
            <a:gdLst/>
            <a:ahLst/>
            <a:cxnLst/>
            <a:rect l="l" t="t" r="r" b="b"/>
            <a:pathLst>
              <a:path w="12954" h="15686" extrusionOk="0">
                <a:moveTo>
                  <a:pt x="4023" y="9723"/>
                </a:moveTo>
                <a:lnTo>
                  <a:pt x="4150" y="9913"/>
                </a:lnTo>
                <a:cubicBezTo>
                  <a:pt x="4720" y="10737"/>
                  <a:pt x="5353" y="11528"/>
                  <a:pt x="5986" y="12225"/>
                </a:cubicBezTo>
                <a:lnTo>
                  <a:pt x="6018" y="12257"/>
                </a:lnTo>
                <a:lnTo>
                  <a:pt x="5986" y="12288"/>
                </a:lnTo>
                <a:cubicBezTo>
                  <a:pt x="4846" y="13460"/>
                  <a:pt x="3675" y="14315"/>
                  <a:pt x="2661" y="14727"/>
                </a:cubicBezTo>
                <a:lnTo>
                  <a:pt x="2535" y="14790"/>
                </a:lnTo>
                <a:lnTo>
                  <a:pt x="2598" y="14664"/>
                </a:lnTo>
                <a:cubicBezTo>
                  <a:pt x="2946" y="14030"/>
                  <a:pt x="3200" y="13397"/>
                  <a:pt x="3421" y="12700"/>
                </a:cubicBezTo>
                <a:cubicBezTo>
                  <a:pt x="3453" y="12605"/>
                  <a:pt x="3453" y="12510"/>
                  <a:pt x="3421" y="12415"/>
                </a:cubicBezTo>
                <a:cubicBezTo>
                  <a:pt x="3358" y="12320"/>
                  <a:pt x="3263" y="12288"/>
                  <a:pt x="3168" y="12257"/>
                </a:cubicBezTo>
                <a:cubicBezTo>
                  <a:pt x="2471" y="12130"/>
                  <a:pt x="1806" y="11940"/>
                  <a:pt x="1204" y="11687"/>
                </a:cubicBezTo>
                <a:lnTo>
                  <a:pt x="1109" y="11623"/>
                </a:lnTo>
                <a:lnTo>
                  <a:pt x="1173" y="11592"/>
                </a:lnTo>
                <a:cubicBezTo>
                  <a:pt x="2154" y="11117"/>
                  <a:pt x="3073" y="10483"/>
                  <a:pt x="3960" y="9755"/>
                </a:cubicBezTo>
                <a:lnTo>
                  <a:pt x="4023" y="9723"/>
                </a:lnTo>
                <a:close/>
                <a:moveTo>
                  <a:pt x="1394" y="1"/>
                </a:moveTo>
                <a:cubicBezTo>
                  <a:pt x="1331" y="1"/>
                  <a:pt x="1268" y="33"/>
                  <a:pt x="1204" y="64"/>
                </a:cubicBezTo>
                <a:cubicBezTo>
                  <a:pt x="1141" y="96"/>
                  <a:pt x="1109" y="191"/>
                  <a:pt x="1078" y="286"/>
                </a:cubicBezTo>
                <a:cubicBezTo>
                  <a:pt x="856" y="1679"/>
                  <a:pt x="1046" y="3294"/>
                  <a:pt x="1648" y="5100"/>
                </a:cubicBezTo>
                <a:cubicBezTo>
                  <a:pt x="2091" y="6398"/>
                  <a:pt x="2788" y="7791"/>
                  <a:pt x="3611" y="9122"/>
                </a:cubicBezTo>
                <a:lnTo>
                  <a:pt x="3643" y="9153"/>
                </a:lnTo>
                <a:lnTo>
                  <a:pt x="3611" y="9185"/>
                </a:lnTo>
                <a:cubicBezTo>
                  <a:pt x="2535" y="10072"/>
                  <a:pt x="1363" y="10800"/>
                  <a:pt x="223" y="11307"/>
                </a:cubicBezTo>
                <a:cubicBezTo>
                  <a:pt x="96" y="11338"/>
                  <a:pt x="1" y="11465"/>
                  <a:pt x="1" y="11592"/>
                </a:cubicBezTo>
                <a:cubicBezTo>
                  <a:pt x="1" y="11718"/>
                  <a:pt x="64" y="11845"/>
                  <a:pt x="159" y="11908"/>
                </a:cubicBezTo>
                <a:cubicBezTo>
                  <a:pt x="856" y="12320"/>
                  <a:pt x="1711" y="12637"/>
                  <a:pt x="2598" y="12858"/>
                </a:cubicBezTo>
                <a:lnTo>
                  <a:pt x="2661" y="12858"/>
                </a:lnTo>
                <a:lnTo>
                  <a:pt x="2661" y="12922"/>
                </a:lnTo>
                <a:cubicBezTo>
                  <a:pt x="2376" y="13650"/>
                  <a:pt x="2059" y="14347"/>
                  <a:pt x="1584" y="15170"/>
                </a:cubicBezTo>
                <a:cubicBezTo>
                  <a:pt x="1521" y="15297"/>
                  <a:pt x="1521" y="15424"/>
                  <a:pt x="1584" y="15519"/>
                </a:cubicBezTo>
                <a:cubicBezTo>
                  <a:pt x="1663" y="15624"/>
                  <a:pt x="1764" y="15685"/>
                  <a:pt x="1868" y="15685"/>
                </a:cubicBezTo>
                <a:cubicBezTo>
                  <a:pt x="1889" y="15685"/>
                  <a:pt x="1911" y="15682"/>
                  <a:pt x="1933" y="15677"/>
                </a:cubicBezTo>
                <a:cubicBezTo>
                  <a:pt x="3231" y="15424"/>
                  <a:pt x="4846" y="14410"/>
                  <a:pt x="6430" y="12795"/>
                </a:cubicBezTo>
                <a:lnTo>
                  <a:pt x="6461" y="12763"/>
                </a:lnTo>
                <a:lnTo>
                  <a:pt x="6525" y="12795"/>
                </a:lnTo>
                <a:cubicBezTo>
                  <a:pt x="8108" y="14410"/>
                  <a:pt x="9723" y="15455"/>
                  <a:pt x="11022" y="15677"/>
                </a:cubicBezTo>
                <a:cubicBezTo>
                  <a:pt x="11044" y="15682"/>
                  <a:pt x="11065" y="15685"/>
                  <a:pt x="11087" y="15685"/>
                </a:cubicBezTo>
                <a:cubicBezTo>
                  <a:pt x="11191" y="15685"/>
                  <a:pt x="11291" y="15624"/>
                  <a:pt x="11370" y="15519"/>
                </a:cubicBezTo>
                <a:cubicBezTo>
                  <a:pt x="11434" y="15424"/>
                  <a:pt x="11434" y="15297"/>
                  <a:pt x="11370" y="15170"/>
                </a:cubicBezTo>
                <a:cubicBezTo>
                  <a:pt x="10927" y="14347"/>
                  <a:pt x="10578" y="13650"/>
                  <a:pt x="10325" y="12922"/>
                </a:cubicBezTo>
                <a:lnTo>
                  <a:pt x="10293" y="12858"/>
                </a:lnTo>
                <a:lnTo>
                  <a:pt x="10357" y="12858"/>
                </a:lnTo>
                <a:cubicBezTo>
                  <a:pt x="11244" y="12637"/>
                  <a:pt x="12099" y="12320"/>
                  <a:pt x="12795" y="11908"/>
                </a:cubicBezTo>
                <a:cubicBezTo>
                  <a:pt x="12890" y="11845"/>
                  <a:pt x="12954" y="11718"/>
                  <a:pt x="12954" y="11592"/>
                </a:cubicBezTo>
                <a:cubicBezTo>
                  <a:pt x="12922" y="11465"/>
                  <a:pt x="12859" y="11370"/>
                  <a:pt x="12732" y="11307"/>
                </a:cubicBezTo>
                <a:cubicBezTo>
                  <a:pt x="12479" y="11212"/>
                  <a:pt x="12225" y="11085"/>
                  <a:pt x="11972" y="10958"/>
                </a:cubicBezTo>
                <a:cubicBezTo>
                  <a:pt x="11921" y="10928"/>
                  <a:pt x="11864" y="10914"/>
                  <a:pt x="11807" y="10914"/>
                </a:cubicBezTo>
                <a:cubicBezTo>
                  <a:pt x="11688" y="10914"/>
                  <a:pt x="11572" y="10977"/>
                  <a:pt x="11529" y="11085"/>
                </a:cubicBezTo>
                <a:cubicBezTo>
                  <a:pt x="11465" y="11180"/>
                  <a:pt x="11465" y="11275"/>
                  <a:pt x="11497" y="11338"/>
                </a:cubicBezTo>
                <a:cubicBezTo>
                  <a:pt x="11529" y="11433"/>
                  <a:pt x="11592" y="11497"/>
                  <a:pt x="11655" y="11528"/>
                </a:cubicBezTo>
                <a:lnTo>
                  <a:pt x="11845" y="11623"/>
                </a:lnTo>
                <a:lnTo>
                  <a:pt x="11750" y="11687"/>
                </a:lnTo>
                <a:cubicBezTo>
                  <a:pt x="11180" y="11940"/>
                  <a:pt x="10515" y="12130"/>
                  <a:pt x="9787" y="12257"/>
                </a:cubicBezTo>
                <a:cubicBezTo>
                  <a:pt x="9692" y="12288"/>
                  <a:pt x="9597" y="12352"/>
                  <a:pt x="9565" y="12415"/>
                </a:cubicBezTo>
                <a:cubicBezTo>
                  <a:pt x="9502" y="12510"/>
                  <a:pt x="9502" y="12605"/>
                  <a:pt x="9533" y="12700"/>
                </a:cubicBezTo>
                <a:cubicBezTo>
                  <a:pt x="9755" y="13397"/>
                  <a:pt x="10008" y="14030"/>
                  <a:pt x="10357" y="14664"/>
                </a:cubicBezTo>
                <a:lnTo>
                  <a:pt x="10420" y="14790"/>
                </a:lnTo>
                <a:lnTo>
                  <a:pt x="10293" y="14759"/>
                </a:lnTo>
                <a:cubicBezTo>
                  <a:pt x="8552" y="13999"/>
                  <a:pt x="6398" y="12003"/>
                  <a:pt x="4688" y="9533"/>
                </a:cubicBezTo>
                <a:cubicBezTo>
                  <a:pt x="4561" y="9375"/>
                  <a:pt x="4466" y="9217"/>
                  <a:pt x="4371" y="9058"/>
                </a:cubicBezTo>
                <a:cubicBezTo>
                  <a:pt x="4371" y="9027"/>
                  <a:pt x="4340" y="9027"/>
                  <a:pt x="4340" y="9027"/>
                </a:cubicBezTo>
                <a:cubicBezTo>
                  <a:pt x="2345" y="5923"/>
                  <a:pt x="1363" y="2724"/>
                  <a:pt x="1743" y="381"/>
                </a:cubicBezTo>
                <a:cubicBezTo>
                  <a:pt x="1743" y="286"/>
                  <a:pt x="1743" y="223"/>
                  <a:pt x="1679" y="128"/>
                </a:cubicBezTo>
                <a:cubicBezTo>
                  <a:pt x="1616" y="64"/>
                  <a:pt x="1553" y="1"/>
                  <a:pt x="14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3"/>
          <p:cNvSpPr/>
          <p:nvPr/>
        </p:nvSpPr>
        <p:spPr>
          <a:xfrm>
            <a:off x="1853569" y="2235256"/>
            <a:ext cx="269641" cy="392067"/>
          </a:xfrm>
          <a:custGeom>
            <a:avLst/>
            <a:gdLst/>
            <a:ahLst/>
            <a:cxnLst/>
            <a:rect l="l" t="t" r="r" b="b"/>
            <a:pathLst>
              <a:path w="10008" h="14552" extrusionOk="0">
                <a:moveTo>
                  <a:pt x="4358" y="680"/>
                </a:moveTo>
                <a:cubicBezTo>
                  <a:pt x="5147" y="680"/>
                  <a:pt x="5909" y="841"/>
                  <a:pt x="6461" y="1109"/>
                </a:cubicBezTo>
                <a:lnTo>
                  <a:pt x="6492" y="1140"/>
                </a:lnTo>
                <a:cubicBezTo>
                  <a:pt x="6619" y="1932"/>
                  <a:pt x="6682" y="2692"/>
                  <a:pt x="6682" y="3452"/>
                </a:cubicBezTo>
                <a:lnTo>
                  <a:pt x="6682" y="3547"/>
                </a:lnTo>
                <a:lnTo>
                  <a:pt x="6619" y="3516"/>
                </a:lnTo>
                <a:cubicBezTo>
                  <a:pt x="5986" y="3231"/>
                  <a:pt x="5226" y="3072"/>
                  <a:pt x="4465" y="3072"/>
                </a:cubicBezTo>
                <a:lnTo>
                  <a:pt x="4370" y="3072"/>
                </a:lnTo>
                <a:cubicBezTo>
                  <a:pt x="3579" y="3072"/>
                  <a:pt x="2819" y="3231"/>
                  <a:pt x="2154" y="3516"/>
                </a:cubicBezTo>
                <a:lnTo>
                  <a:pt x="2090" y="3547"/>
                </a:lnTo>
                <a:lnTo>
                  <a:pt x="2090" y="3452"/>
                </a:lnTo>
                <a:cubicBezTo>
                  <a:pt x="2090" y="2692"/>
                  <a:pt x="2154" y="1932"/>
                  <a:pt x="2312" y="1140"/>
                </a:cubicBezTo>
                <a:lnTo>
                  <a:pt x="2312" y="1109"/>
                </a:lnTo>
                <a:cubicBezTo>
                  <a:pt x="2925" y="809"/>
                  <a:pt x="3652" y="680"/>
                  <a:pt x="4358" y="680"/>
                </a:cubicBezTo>
                <a:close/>
                <a:moveTo>
                  <a:pt x="4386" y="3745"/>
                </a:moveTo>
                <a:cubicBezTo>
                  <a:pt x="5186" y="3745"/>
                  <a:pt x="5986" y="3911"/>
                  <a:pt x="6619" y="4244"/>
                </a:cubicBezTo>
                <a:lnTo>
                  <a:pt x="6651" y="4276"/>
                </a:lnTo>
                <a:lnTo>
                  <a:pt x="6651" y="4307"/>
                </a:lnTo>
                <a:cubicBezTo>
                  <a:pt x="6461" y="6429"/>
                  <a:pt x="5732" y="8488"/>
                  <a:pt x="4434" y="10388"/>
                </a:cubicBezTo>
                <a:lnTo>
                  <a:pt x="4402" y="10451"/>
                </a:lnTo>
                <a:lnTo>
                  <a:pt x="4339" y="10388"/>
                </a:lnTo>
                <a:cubicBezTo>
                  <a:pt x="3040" y="8488"/>
                  <a:pt x="2312" y="6429"/>
                  <a:pt x="2122" y="4307"/>
                </a:cubicBezTo>
                <a:lnTo>
                  <a:pt x="2122" y="4276"/>
                </a:lnTo>
                <a:lnTo>
                  <a:pt x="2154" y="4244"/>
                </a:lnTo>
                <a:cubicBezTo>
                  <a:pt x="2787" y="3911"/>
                  <a:pt x="3587" y="3745"/>
                  <a:pt x="4386" y="3745"/>
                </a:cubicBezTo>
                <a:close/>
                <a:moveTo>
                  <a:pt x="7221" y="1615"/>
                </a:moveTo>
                <a:lnTo>
                  <a:pt x="7316" y="1679"/>
                </a:lnTo>
                <a:cubicBezTo>
                  <a:pt x="8202" y="2375"/>
                  <a:pt x="8772" y="3294"/>
                  <a:pt x="9026" y="4371"/>
                </a:cubicBezTo>
                <a:cubicBezTo>
                  <a:pt x="9596" y="6682"/>
                  <a:pt x="8772" y="9881"/>
                  <a:pt x="6746" y="13080"/>
                </a:cubicBezTo>
                <a:lnTo>
                  <a:pt x="6714" y="13143"/>
                </a:lnTo>
                <a:lnTo>
                  <a:pt x="6682" y="13111"/>
                </a:lnTo>
                <a:cubicBezTo>
                  <a:pt x="6017" y="12478"/>
                  <a:pt x="5384" y="11781"/>
                  <a:pt x="4814" y="11053"/>
                </a:cubicBezTo>
                <a:lnTo>
                  <a:pt x="4814" y="11021"/>
                </a:lnTo>
                <a:lnTo>
                  <a:pt x="4814" y="10989"/>
                </a:lnTo>
                <a:cubicBezTo>
                  <a:pt x="5796" y="9596"/>
                  <a:pt x="6524" y="8108"/>
                  <a:pt x="6936" y="6556"/>
                </a:cubicBezTo>
                <a:cubicBezTo>
                  <a:pt x="7347" y="4972"/>
                  <a:pt x="7442" y="3357"/>
                  <a:pt x="7252" y="1742"/>
                </a:cubicBezTo>
                <a:lnTo>
                  <a:pt x="7221" y="1615"/>
                </a:lnTo>
                <a:close/>
                <a:moveTo>
                  <a:pt x="4370" y="0"/>
                </a:moveTo>
                <a:cubicBezTo>
                  <a:pt x="3420" y="0"/>
                  <a:pt x="2534" y="222"/>
                  <a:pt x="1837" y="634"/>
                </a:cubicBezTo>
                <a:cubicBezTo>
                  <a:pt x="1140" y="1045"/>
                  <a:pt x="539" y="1520"/>
                  <a:pt x="95" y="2122"/>
                </a:cubicBezTo>
                <a:cubicBezTo>
                  <a:pt x="0" y="2249"/>
                  <a:pt x="0" y="2470"/>
                  <a:pt x="159" y="2565"/>
                </a:cubicBezTo>
                <a:cubicBezTo>
                  <a:pt x="205" y="2612"/>
                  <a:pt x="268" y="2641"/>
                  <a:pt x="336" y="2641"/>
                </a:cubicBezTo>
                <a:cubicBezTo>
                  <a:pt x="361" y="2641"/>
                  <a:pt x="386" y="2637"/>
                  <a:pt x="412" y="2629"/>
                </a:cubicBezTo>
                <a:cubicBezTo>
                  <a:pt x="507" y="2629"/>
                  <a:pt x="570" y="2597"/>
                  <a:pt x="634" y="2502"/>
                </a:cubicBezTo>
                <a:cubicBezTo>
                  <a:pt x="855" y="2217"/>
                  <a:pt x="1140" y="1932"/>
                  <a:pt x="1457" y="1679"/>
                </a:cubicBezTo>
                <a:lnTo>
                  <a:pt x="1552" y="1615"/>
                </a:lnTo>
                <a:lnTo>
                  <a:pt x="1520" y="1742"/>
                </a:lnTo>
                <a:cubicBezTo>
                  <a:pt x="1394" y="2850"/>
                  <a:pt x="1394" y="3959"/>
                  <a:pt x="1552" y="5067"/>
                </a:cubicBezTo>
                <a:cubicBezTo>
                  <a:pt x="1710" y="6334"/>
                  <a:pt x="2090" y="7601"/>
                  <a:pt x="2660" y="8804"/>
                </a:cubicBezTo>
                <a:cubicBezTo>
                  <a:pt x="3674" y="10958"/>
                  <a:pt x="5257" y="12921"/>
                  <a:pt x="7252" y="14473"/>
                </a:cubicBezTo>
                <a:cubicBezTo>
                  <a:pt x="7305" y="14526"/>
                  <a:pt x="7375" y="14551"/>
                  <a:pt x="7445" y="14551"/>
                </a:cubicBezTo>
                <a:cubicBezTo>
                  <a:pt x="7542" y="14551"/>
                  <a:pt x="7640" y="14502"/>
                  <a:pt x="7696" y="14410"/>
                </a:cubicBezTo>
                <a:cubicBezTo>
                  <a:pt x="7822" y="14283"/>
                  <a:pt x="7791" y="14061"/>
                  <a:pt x="7664" y="13935"/>
                </a:cubicBezTo>
                <a:cubicBezTo>
                  <a:pt x="7537" y="13840"/>
                  <a:pt x="7379" y="13745"/>
                  <a:pt x="7252" y="13618"/>
                </a:cubicBezTo>
                <a:lnTo>
                  <a:pt x="7221" y="13586"/>
                </a:lnTo>
                <a:lnTo>
                  <a:pt x="7252" y="13555"/>
                </a:lnTo>
                <a:cubicBezTo>
                  <a:pt x="8202" y="12034"/>
                  <a:pt x="8931" y="10451"/>
                  <a:pt x="9374" y="8994"/>
                </a:cubicBezTo>
                <a:cubicBezTo>
                  <a:pt x="9913" y="7221"/>
                  <a:pt x="10008" y="5606"/>
                  <a:pt x="9691" y="4244"/>
                </a:cubicBezTo>
                <a:cubicBezTo>
                  <a:pt x="9311" y="2660"/>
                  <a:pt x="8392" y="1457"/>
                  <a:pt x="6936" y="634"/>
                </a:cubicBezTo>
                <a:cubicBezTo>
                  <a:pt x="6271" y="254"/>
                  <a:pt x="5384" y="32"/>
                  <a:pt x="44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3"/>
          <p:cNvSpPr/>
          <p:nvPr/>
        </p:nvSpPr>
        <p:spPr>
          <a:xfrm>
            <a:off x="2079671" y="2632846"/>
            <a:ext cx="17944" cy="17971"/>
          </a:xfrm>
          <a:custGeom>
            <a:avLst/>
            <a:gdLst/>
            <a:ahLst/>
            <a:cxnLst/>
            <a:rect l="l" t="t" r="r" b="b"/>
            <a:pathLst>
              <a:path w="666" h="667" extrusionOk="0">
                <a:moveTo>
                  <a:pt x="317" y="1"/>
                </a:moveTo>
                <a:cubicBezTo>
                  <a:pt x="159" y="1"/>
                  <a:pt x="0" y="128"/>
                  <a:pt x="0" y="318"/>
                </a:cubicBezTo>
                <a:cubicBezTo>
                  <a:pt x="0" y="508"/>
                  <a:pt x="159" y="666"/>
                  <a:pt x="317" y="666"/>
                </a:cubicBezTo>
                <a:cubicBezTo>
                  <a:pt x="507" y="666"/>
                  <a:pt x="666" y="508"/>
                  <a:pt x="666" y="318"/>
                </a:cubicBezTo>
                <a:cubicBezTo>
                  <a:pt x="666" y="128"/>
                  <a:pt x="507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53"/>
          <p:cNvGrpSpPr/>
          <p:nvPr/>
        </p:nvGrpSpPr>
        <p:grpSpPr>
          <a:xfrm>
            <a:off x="6717041" y="2091490"/>
            <a:ext cx="910441" cy="829371"/>
            <a:chOff x="6717041" y="2091490"/>
            <a:chExt cx="910441" cy="829371"/>
          </a:xfrm>
        </p:grpSpPr>
        <p:sp>
          <p:nvSpPr>
            <p:cNvPr id="876" name="Google Shape;876;p53"/>
            <p:cNvSpPr/>
            <p:nvPr/>
          </p:nvSpPr>
          <p:spPr>
            <a:xfrm>
              <a:off x="6717041" y="2091490"/>
              <a:ext cx="910441" cy="829371"/>
            </a:xfrm>
            <a:custGeom>
              <a:avLst/>
              <a:gdLst/>
              <a:ahLst/>
              <a:cxnLst/>
              <a:rect l="l" t="t" r="r" b="b"/>
              <a:pathLst>
                <a:path w="33792" h="30783" extrusionOk="0">
                  <a:moveTo>
                    <a:pt x="16896" y="0"/>
                  </a:moveTo>
                  <a:cubicBezTo>
                    <a:pt x="12961" y="0"/>
                    <a:pt x="9027" y="1504"/>
                    <a:pt x="6018" y="4513"/>
                  </a:cubicBezTo>
                  <a:cubicBezTo>
                    <a:pt x="1" y="10530"/>
                    <a:pt x="1" y="20252"/>
                    <a:pt x="6018" y="26269"/>
                  </a:cubicBezTo>
                  <a:cubicBezTo>
                    <a:pt x="9027" y="29278"/>
                    <a:pt x="12961" y="30782"/>
                    <a:pt x="16896" y="30782"/>
                  </a:cubicBezTo>
                  <a:cubicBezTo>
                    <a:pt x="20831" y="30782"/>
                    <a:pt x="24766" y="29278"/>
                    <a:pt x="27775" y="26269"/>
                  </a:cubicBezTo>
                  <a:cubicBezTo>
                    <a:pt x="33792" y="20252"/>
                    <a:pt x="33792" y="10530"/>
                    <a:pt x="27775" y="4513"/>
                  </a:cubicBezTo>
                  <a:cubicBezTo>
                    <a:pt x="24766" y="1504"/>
                    <a:pt x="20831" y="0"/>
                    <a:pt x="16896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3"/>
            <p:cNvSpPr/>
            <p:nvPr/>
          </p:nvSpPr>
          <p:spPr>
            <a:xfrm>
              <a:off x="6992635" y="2235256"/>
              <a:ext cx="359251" cy="541841"/>
            </a:xfrm>
            <a:custGeom>
              <a:avLst/>
              <a:gdLst/>
              <a:ahLst/>
              <a:cxnLst/>
              <a:rect l="l" t="t" r="r" b="b"/>
              <a:pathLst>
                <a:path w="13334" h="20111" extrusionOk="0">
                  <a:moveTo>
                    <a:pt x="3924" y="697"/>
                  </a:moveTo>
                  <a:cubicBezTo>
                    <a:pt x="3999" y="697"/>
                    <a:pt x="4070" y="729"/>
                    <a:pt x="4118" y="792"/>
                  </a:cubicBezTo>
                  <a:cubicBezTo>
                    <a:pt x="4213" y="887"/>
                    <a:pt x="4213" y="1077"/>
                    <a:pt x="4118" y="1172"/>
                  </a:cubicBezTo>
                  <a:lnTo>
                    <a:pt x="3675" y="1615"/>
                  </a:lnTo>
                  <a:cubicBezTo>
                    <a:pt x="3611" y="1679"/>
                    <a:pt x="3548" y="1710"/>
                    <a:pt x="3453" y="1710"/>
                  </a:cubicBezTo>
                  <a:cubicBezTo>
                    <a:pt x="3390" y="1710"/>
                    <a:pt x="3326" y="1679"/>
                    <a:pt x="3263" y="1615"/>
                  </a:cubicBezTo>
                  <a:cubicBezTo>
                    <a:pt x="3200" y="1584"/>
                    <a:pt x="3168" y="1489"/>
                    <a:pt x="3168" y="1425"/>
                  </a:cubicBezTo>
                  <a:cubicBezTo>
                    <a:pt x="3168" y="1362"/>
                    <a:pt x="3200" y="1267"/>
                    <a:pt x="3263" y="1235"/>
                  </a:cubicBezTo>
                  <a:lnTo>
                    <a:pt x="3706" y="792"/>
                  </a:lnTo>
                  <a:cubicBezTo>
                    <a:pt x="3770" y="729"/>
                    <a:pt x="3849" y="697"/>
                    <a:pt x="3924" y="697"/>
                  </a:cubicBezTo>
                  <a:close/>
                  <a:moveTo>
                    <a:pt x="9411" y="697"/>
                  </a:moveTo>
                  <a:cubicBezTo>
                    <a:pt x="9486" y="697"/>
                    <a:pt x="9565" y="729"/>
                    <a:pt x="9628" y="792"/>
                  </a:cubicBezTo>
                  <a:lnTo>
                    <a:pt x="10072" y="1235"/>
                  </a:lnTo>
                  <a:cubicBezTo>
                    <a:pt x="10167" y="1330"/>
                    <a:pt x="10167" y="1489"/>
                    <a:pt x="10072" y="1615"/>
                  </a:cubicBezTo>
                  <a:lnTo>
                    <a:pt x="10072" y="1647"/>
                  </a:lnTo>
                  <a:lnTo>
                    <a:pt x="10040" y="1647"/>
                  </a:lnTo>
                  <a:cubicBezTo>
                    <a:pt x="10008" y="1679"/>
                    <a:pt x="9945" y="1710"/>
                    <a:pt x="9850" y="1710"/>
                  </a:cubicBezTo>
                  <a:cubicBezTo>
                    <a:pt x="9787" y="1710"/>
                    <a:pt x="9723" y="1679"/>
                    <a:pt x="9660" y="1615"/>
                  </a:cubicBezTo>
                  <a:lnTo>
                    <a:pt x="9217" y="1172"/>
                  </a:lnTo>
                  <a:cubicBezTo>
                    <a:pt x="9090" y="1077"/>
                    <a:pt x="9090" y="887"/>
                    <a:pt x="9217" y="792"/>
                  </a:cubicBezTo>
                  <a:cubicBezTo>
                    <a:pt x="9264" y="729"/>
                    <a:pt x="9335" y="697"/>
                    <a:pt x="9411" y="697"/>
                  </a:cubicBezTo>
                  <a:close/>
                  <a:moveTo>
                    <a:pt x="6651" y="697"/>
                  </a:moveTo>
                  <a:cubicBezTo>
                    <a:pt x="6810" y="697"/>
                    <a:pt x="6968" y="824"/>
                    <a:pt x="6968" y="982"/>
                  </a:cubicBezTo>
                  <a:lnTo>
                    <a:pt x="6968" y="1615"/>
                  </a:lnTo>
                  <a:cubicBezTo>
                    <a:pt x="6968" y="1774"/>
                    <a:pt x="6810" y="1900"/>
                    <a:pt x="6651" y="1900"/>
                  </a:cubicBezTo>
                  <a:cubicBezTo>
                    <a:pt x="6525" y="1900"/>
                    <a:pt x="6366" y="1774"/>
                    <a:pt x="6366" y="1615"/>
                  </a:cubicBezTo>
                  <a:lnTo>
                    <a:pt x="6366" y="982"/>
                  </a:lnTo>
                  <a:cubicBezTo>
                    <a:pt x="6366" y="824"/>
                    <a:pt x="6525" y="697"/>
                    <a:pt x="6651" y="697"/>
                  </a:cubicBezTo>
                  <a:close/>
                  <a:moveTo>
                    <a:pt x="12004" y="6366"/>
                  </a:moveTo>
                  <a:lnTo>
                    <a:pt x="12004" y="18147"/>
                  </a:lnTo>
                  <a:lnTo>
                    <a:pt x="11117" y="18147"/>
                  </a:lnTo>
                  <a:cubicBezTo>
                    <a:pt x="10927" y="18147"/>
                    <a:pt x="10768" y="18305"/>
                    <a:pt x="10768" y="18495"/>
                  </a:cubicBezTo>
                  <a:cubicBezTo>
                    <a:pt x="10768" y="18685"/>
                    <a:pt x="10927" y="18843"/>
                    <a:pt x="11117" y="18843"/>
                  </a:cubicBezTo>
                  <a:lnTo>
                    <a:pt x="12352" y="18843"/>
                  </a:lnTo>
                  <a:cubicBezTo>
                    <a:pt x="12510" y="18843"/>
                    <a:pt x="12637" y="18970"/>
                    <a:pt x="12637" y="19128"/>
                  </a:cubicBezTo>
                  <a:lnTo>
                    <a:pt x="12637" y="19413"/>
                  </a:lnTo>
                  <a:lnTo>
                    <a:pt x="698" y="19413"/>
                  </a:lnTo>
                  <a:lnTo>
                    <a:pt x="698" y="19128"/>
                  </a:lnTo>
                  <a:cubicBezTo>
                    <a:pt x="698" y="18970"/>
                    <a:pt x="824" y="18843"/>
                    <a:pt x="983" y="18843"/>
                  </a:cubicBezTo>
                  <a:lnTo>
                    <a:pt x="8393" y="18843"/>
                  </a:lnTo>
                  <a:cubicBezTo>
                    <a:pt x="8583" y="18843"/>
                    <a:pt x="8742" y="18685"/>
                    <a:pt x="8742" y="18495"/>
                  </a:cubicBezTo>
                  <a:cubicBezTo>
                    <a:pt x="8742" y="18305"/>
                    <a:pt x="8583" y="18147"/>
                    <a:pt x="8393" y="18147"/>
                  </a:cubicBezTo>
                  <a:lnTo>
                    <a:pt x="1331" y="18147"/>
                  </a:lnTo>
                  <a:lnTo>
                    <a:pt x="1331" y="6366"/>
                  </a:lnTo>
                  <a:close/>
                  <a:moveTo>
                    <a:pt x="3912" y="0"/>
                  </a:moveTo>
                  <a:cubicBezTo>
                    <a:pt x="3667" y="0"/>
                    <a:pt x="3421" y="95"/>
                    <a:pt x="3231" y="285"/>
                  </a:cubicBezTo>
                  <a:lnTo>
                    <a:pt x="2756" y="729"/>
                  </a:lnTo>
                  <a:cubicBezTo>
                    <a:pt x="2503" y="1014"/>
                    <a:pt x="2408" y="1425"/>
                    <a:pt x="2566" y="1805"/>
                  </a:cubicBezTo>
                  <a:lnTo>
                    <a:pt x="2566" y="1837"/>
                  </a:lnTo>
                  <a:lnTo>
                    <a:pt x="1901" y="2502"/>
                  </a:lnTo>
                  <a:cubicBezTo>
                    <a:pt x="1806" y="2565"/>
                    <a:pt x="1774" y="2660"/>
                    <a:pt x="1774" y="2755"/>
                  </a:cubicBezTo>
                  <a:lnTo>
                    <a:pt x="1774" y="3801"/>
                  </a:lnTo>
                  <a:lnTo>
                    <a:pt x="983" y="3801"/>
                  </a:lnTo>
                  <a:cubicBezTo>
                    <a:pt x="444" y="3801"/>
                    <a:pt x="1" y="4244"/>
                    <a:pt x="1" y="4782"/>
                  </a:cubicBezTo>
                  <a:lnTo>
                    <a:pt x="1" y="5416"/>
                  </a:lnTo>
                  <a:cubicBezTo>
                    <a:pt x="1" y="5796"/>
                    <a:pt x="223" y="6144"/>
                    <a:pt x="603" y="6302"/>
                  </a:cubicBezTo>
                  <a:lnTo>
                    <a:pt x="634" y="6334"/>
                  </a:lnTo>
                  <a:lnTo>
                    <a:pt x="634" y="18210"/>
                  </a:lnTo>
                  <a:lnTo>
                    <a:pt x="603" y="18242"/>
                  </a:lnTo>
                  <a:cubicBezTo>
                    <a:pt x="223" y="18400"/>
                    <a:pt x="1" y="18748"/>
                    <a:pt x="1" y="19128"/>
                  </a:cubicBezTo>
                  <a:lnTo>
                    <a:pt x="1" y="19762"/>
                  </a:lnTo>
                  <a:cubicBezTo>
                    <a:pt x="1" y="19952"/>
                    <a:pt x="159" y="20110"/>
                    <a:pt x="349" y="20110"/>
                  </a:cubicBezTo>
                  <a:lnTo>
                    <a:pt x="12985" y="20110"/>
                  </a:lnTo>
                  <a:cubicBezTo>
                    <a:pt x="13175" y="20110"/>
                    <a:pt x="13334" y="19952"/>
                    <a:pt x="13334" y="19762"/>
                  </a:cubicBezTo>
                  <a:lnTo>
                    <a:pt x="13334" y="19128"/>
                  </a:lnTo>
                  <a:cubicBezTo>
                    <a:pt x="13334" y="18717"/>
                    <a:pt x="13080" y="18368"/>
                    <a:pt x="12732" y="18210"/>
                  </a:cubicBezTo>
                  <a:lnTo>
                    <a:pt x="12700" y="18210"/>
                  </a:lnTo>
                  <a:lnTo>
                    <a:pt x="12700" y="6302"/>
                  </a:lnTo>
                  <a:lnTo>
                    <a:pt x="12732" y="6302"/>
                  </a:lnTo>
                  <a:cubicBezTo>
                    <a:pt x="13080" y="6144"/>
                    <a:pt x="13334" y="5796"/>
                    <a:pt x="13334" y="5384"/>
                  </a:cubicBezTo>
                  <a:lnTo>
                    <a:pt x="13334" y="4782"/>
                  </a:lnTo>
                  <a:cubicBezTo>
                    <a:pt x="13334" y="4244"/>
                    <a:pt x="12890" y="3801"/>
                    <a:pt x="12352" y="3801"/>
                  </a:cubicBezTo>
                  <a:lnTo>
                    <a:pt x="11528" y="3801"/>
                  </a:lnTo>
                  <a:lnTo>
                    <a:pt x="11528" y="2755"/>
                  </a:lnTo>
                  <a:cubicBezTo>
                    <a:pt x="11528" y="2660"/>
                    <a:pt x="11497" y="2565"/>
                    <a:pt x="11433" y="2502"/>
                  </a:cubicBezTo>
                  <a:lnTo>
                    <a:pt x="10768" y="1837"/>
                  </a:lnTo>
                  <a:lnTo>
                    <a:pt x="10768" y="1805"/>
                  </a:lnTo>
                  <a:cubicBezTo>
                    <a:pt x="10927" y="1425"/>
                    <a:pt x="10832" y="1014"/>
                    <a:pt x="10547" y="729"/>
                  </a:cubicBezTo>
                  <a:lnTo>
                    <a:pt x="10103" y="285"/>
                  </a:lnTo>
                  <a:cubicBezTo>
                    <a:pt x="9913" y="95"/>
                    <a:pt x="9668" y="0"/>
                    <a:pt x="9419" y="0"/>
                  </a:cubicBezTo>
                  <a:cubicBezTo>
                    <a:pt x="9169" y="0"/>
                    <a:pt x="8916" y="95"/>
                    <a:pt x="8710" y="285"/>
                  </a:cubicBezTo>
                  <a:cubicBezTo>
                    <a:pt x="8330" y="665"/>
                    <a:pt x="8330" y="1299"/>
                    <a:pt x="8710" y="1679"/>
                  </a:cubicBezTo>
                  <a:lnTo>
                    <a:pt x="9185" y="2122"/>
                  </a:lnTo>
                  <a:cubicBezTo>
                    <a:pt x="9343" y="2280"/>
                    <a:pt x="9597" y="2407"/>
                    <a:pt x="9850" y="2407"/>
                  </a:cubicBezTo>
                  <a:cubicBezTo>
                    <a:pt x="9977" y="2407"/>
                    <a:pt x="10103" y="2375"/>
                    <a:pt x="10230" y="2312"/>
                  </a:cubicBezTo>
                  <a:lnTo>
                    <a:pt x="10262" y="2312"/>
                  </a:lnTo>
                  <a:lnTo>
                    <a:pt x="10832" y="2882"/>
                  </a:lnTo>
                  <a:lnTo>
                    <a:pt x="10832" y="3801"/>
                  </a:lnTo>
                  <a:lnTo>
                    <a:pt x="7000" y="3801"/>
                  </a:lnTo>
                  <a:lnTo>
                    <a:pt x="7000" y="2534"/>
                  </a:lnTo>
                  <a:lnTo>
                    <a:pt x="7031" y="2502"/>
                  </a:lnTo>
                  <a:cubicBezTo>
                    <a:pt x="7412" y="2344"/>
                    <a:pt x="7633" y="1995"/>
                    <a:pt x="7633" y="1615"/>
                  </a:cubicBezTo>
                  <a:lnTo>
                    <a:pt x="7633" y="982"/>
                  </a:lnTo>
                  <a:cubicBezTo>
                    <a:pt x="7633" y="444"/>
                    <a:pt x="7190" y="0"/>
                    <a:pt x="6651" y="0"/>
                  </a:cubicBezTo>
                  <a:cubicBezTo>
                    <a:pt x="6113" y="0"/>
                    <a:pt x="5670" y="444"/>
                    <a:pt x="5670" y="982"/>
                  </a:cubicBezTo>
                  <a:lnTo>
                    <a:pt x="5670" y="1615"/>
                  </a:lnTo>
                  <a:cubicBezTo>
                    <a:pt x="5670" y="1995"/>
                    <a:pt x="5923" y="2375"/>
                    <a:pt x="6271" y="2502"/>
                  </a:cubicBezTo>
                  <a:lnTo>
                    <a:pt x="6303" y="2534"/>
                  </a:lnTo>
                  <a:lnTo>
                    <a:pt x="6303" y="3801"/>
                  </a:lnTo>
                  <a:lnTo>
                    <a:pt x="4846" y="3801"/>
                  </a:lnTo>
                  <a:cubicBezTo>
                    <a:pt x="4656" y="3801"/>
                    <a:pt x="4498" y="3959"/>
                    <a:pt x="4498" y="4149"/>
                  </a:cubicBezTo>
                  <a:cubicBezTo>
                    <a:pt x="4498" y="4339"/>
                    <a:pt x="4656" y="4497"/>
                    <a:pt x="4846" y="4497"/>
                  </a:cubicBezTo>
                  <a:lnTo>
                    <a:pt x="12352" y="4497"/>
                  </a:lnTo>
                  <a:cubicBezTo>
                    <a:pt x="12510" y="4497"/>
                    <a:pt x="12637" y="4624"/>
                    <a:pt x="12637" y="4782"/>
                  </a:cubicBezTo>
                  <a:lnTo>
                    <a:pt x="12637" y="5384"/>
                  </a:lnTo>
                  <a:cubicBezTo>
                    <a:pt x="12637" y="5542"/>
                    <a:pt x="12510" y="5669"/>
                    <a:pt x="12352" y="5669"/>
                  </a:cubicBezTo>
                  <a:lnTo>
                    <a:pt x="983" y="5669"/>
                  </a:lnTo>
                  <a:cubicBezTo>
                    <a:pt x="824" y="5669"/>
                    <a:pt x="698" y="5542"/>
                    <a:pt x="698" y="5384"/>
                  </a:cubicBezTo>
                  <a:lnTo>
                    <a:pt x="698" y="4782"/>
                  </a:lnTo>
                  <a:cubicBezTo>
                    <a:pt x="698" y="4624"/>
                    <a:pt x="824" y="4497"/>
                    <a:pt x="983" y="4497"/>
                  </a:cubicBezTo>
                  <a:lnTo>
                    <a:pt x="2123" y="4497"/>
                  </a:lnTo>
                  <a:cubicBezTo>
                    <a:pt x="2313" y="4497"/>
                    <a:pt x="2471" y="4339"/>
                    <a:pt x="2471" y="4149"/>
                  </a:cubicBezTo>
                  <a:lnTo>
                    <a:pt x="2471" y="2882"/>
                  </a:lnTo>
                  <a:lnTo>
                    <a:pt x="3041" y="2312"/>
                  </a:lnTo>
                  <a:lnTo>
                    <a:pt x="3105" y="2344"/>
                  </a:lnTo>
                  <a:cubicBezTo>
                    <a:pt x="3200" y="2375"/>
                    <a:pt x="3326" y="2407"/>
                    <a:pt x="3453" y="2407"/>
                  </a:cubicBezTo>
                  <a:cubicBezTo>
                    <a:pt x="3738" y="2407"/>
                    <a:pt x="3960" y="2312"/>
                    <a:pt x="4150" y="2122"/>
                  </a:cubicBezTo>
                  <a:lnTo>
                    <a:pt x="4593" y="1679"/>
                  </a:lnTo>
                  <a:cubicBezTo>
                    <a:pt x="4783" y="1489"/>
                    <a:pt x="4878" y="1235"/>
                    <a:pt x="4878" y="982"/>
                  </a:cubicBezTo>
                  <a:cubicBezTo>
                    <a:pt x="4878" y="729"/>
                    <a:pt x="4783" y="475"/>
                    <a:pt x="4593" y="285"/>
                  </a:cubicBezTo>
                  <a:cubicBezTo>
                    <a:pt x="4403" y="95"/>
                    <a:pt x="4158" y="0"/>
                    <a:pt x="39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3"/>
            <p:cNvSpPr/>
            <p:nvPr/>
          </p:nvSpPr>
          <p:spPr>
            <a:xfrm>
              <a:off x="7071146" y="2337637"/>
              <a:ext cx="18806" cy="18806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39"/>
                    <a:pt x="159" y="697"/>
                    <a:pt x="349" y="697"/>
                  </a:cubicBezTo>
                  <a:cubicBezTo>
                    <a:pt x="539" y="697"/>
                    <a:pt x="697" y="539"/>
                    <a:pt x="697" y="349"/>
                  </a:cubicBezTo>
                  <a:cubicBezTo>
                    <a:pt x="697" y="159"/>
                    <a:pt x="539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3"/>
            <p:cNvSpPr/>
            <p:nvPr/>
          </p:nvSpPr>
          <p:spPr>
            <a:xfrm>
              <a:off x="7043853" y="2422102"/>
              <a:ext cx="256843" cy="286722"/>
            </a:xfrm>
            <a:custGeom>
              <a:avLst/>
              <a:gdLst/>
              <a:ahLst/>
              <a:cxnLst/>
              <a:rect l="l" t="t" r="r" b="b"/>
              <a:pathLst>
                <a:path w="9533" h="10642" extrusionOk="0">
                  <a:moveTo>
                    <a:pt x="4750" y="1204"/>
                  </a:moveTo>
                  <a:cubicBezTo>
                    <a:pt x="5479" y="1204"/>
                    <a:pt x="6144" y="1489"/>
                    <a:pt x="6651" y="1996"/>
                  </a:cubicBezTo>
                  <a:cubicBezTo>
                    <a:pt x="7157" y="2471"/>
                    <a:pt x="7411" y="3136"/>
                    <a:pt x="7411" y="3864"/>
                  </a:cubicBezTo>
                  <a:cubicBezTo>
                    <a:pt x="7411" y="4561"/>
                    <a:pt x="7126" y="5226"/>
                    <a:pt x="6651" y="5733"/>
                  </a:cubicBezTo>
                  <a:cubicBezTo>
                    <a:pt x="6271" y="6081"/>
                    <a:pt x="5827" y="6335"/>
                    <a:pt x="5321" y="6461"/>
                  </a:cubicBezTo>
                  <a:cubicBezTo>
                    <a:pt x="5162" y="6493"/>
                    <a:pt x="5035" y="6620"/>
                    <a:pt x="5035" y="6778"/>
                  </a:cubicBezTo>
                  <a:lnTo>
                    <a:pt x="5035" y="7316"/>
                  </a:lnTo>
                  <a:cubicBezTo>
                    <a:pt x="5035" y="7475"/>
                    <a:pt x="5194" y="7633"/>
                    <a:pt x="5384" y="7633"/>
                  </a:cubicBezTo>
                  <a:lnTo>
                    <a:pt x="6017" y="7633"/>
                  </a:lnTo>
                  <a:cubicBezTo>
                    <a:pt x="6176" y="7633"/>
                    <a:pt x="6302" y="7760"/>
                    <a:pt x="6302" y="7918"/>
                  </a:cubicBezTo>
                  <a:cubicBezTo>
                    <a:pt x="6302" y="8076"/>
                    <a:pt x="6176" y="8203"/>
                    <a:pt x="6017" y="8203"/>
                  </a:cubicBezTo>
                  <a:lnTo>
                    <a:pt x="5384" y="8203"/>
                  </a:lnTo>
                  <a:cubicBezTo>
                    <a:pt x="5194" y="8203"/>
                    <a:pt x="5067" y="8361"/>
                    <a:pt x="5067" y="8551"/>
                  </a:cubicBezTo>
                  <a:lnTo>
                    <a:pt x="5067" y="9185"/>
                  </a:lnTo>
                  <a:cubicBezTo>
                    <a:pt x="5067" y="9343"/>
                    <a:pt x="4909" y="9470"/>
                    <a:pt x="4750" y="9470"/>
                  </a:cubicBezTo>
                  <a:cubicBezTo>
                    <a:pt x="4624" y="9470"/>
                    <a:pt x="4465" y="9343"/>
                    <a:pt x="4465" y="9185"/>
                  </a:cubicBezTo>
                  <a:lnTo>
                    <a:pt x="4465" y="8551"/>
                  </a:lnTo>
                  <a:cubicBezTo>
                    <a:pt x="4465" y="8361"/>
                    <a:pt x="4339" y="8203"/>
                    <a:pt x="4149" y="8203"/>
                  </a:cubicBezTo>
                  <a:lnTo>
                    <a:pt x="3515" y="8203"/>
                  </a:lnTo>
                  <a:cubicBezTo>
                    <a:pt x="3357" y="8203"/>
                    <a:pt x="3230" y="8076"/>
                    <a:pt x="3230" y="7918"/>
                  </a:cubicBezTo>
                  <a:cubicBezTo>
                    <a:pt x="3230" y="7760"/>
                    <a:pt x="3357" y="7633"/>
                    <a:pt x="3515" y="7633"/>
                  </a:cubicBezTo>
                  <a:lnTo>
                    <a:pt x="4149" y="7633"/>
                  </a:lnTo>
                  <a:cubicBezTo>
                    <a:pt x="4339" y="7633"/>
                    <a:pt x="4465" y="7506"/>
                    <a:pt x="4465" y="7316"/>
                  </a:cubicBezTo>
                  <a:lnTo>
                    <a:pt x="4465" y="6778"/>
                  </a:lnTo>
                  <a:cubicBezTo>
                    <a:pt x="4465" y="6620"/>
                    <a:pt x="4370" y="6493"/>
                    <a:pt x="4212" y="6461"/>
                  </a:cubicBezTo>
                  <a:cubicBezTo>
                    <a:pt x="3705" y="6335"/>
                    <a:pt x="3262" y="6081"/>
                    <a:pt x="2882" y="5733"/>
                  </a:cubicBezTo>
                  <a:cubicBezTo>
                    <a:pt x="2375" y="5226"/>
                    <a:pt x="2122" y="4561"/>
                    <a:pt x="2122" y="3864"/>
                  </a:cubicBezTo>
                  <a:cubicBezTo>
                    <a:pt x="2122" y="3136"/>
                    <a:pt x="2375" y="2471"/>
                    <a:pt x="2882" y="1996"/>
                  </a:cubicBezTo>
                  <a:cubicBezTo>
                    <a:pt x="3389" y="1489"/>
                    <a:pt x="4054" y="1204"/>
                    <a:pt x="4750" y="1204"/>
                  </a:cubicBezTo>
                  <a:close/>
                  <a:moveTo>
                    <a:pt x="3610" y="697"/>
                  </a:moveTo>
                  <a:lnTo>
                    <a:pt x="3420" y="792"/>
                  </a:lnTo>
                  <a:cubicBezTo>
                    <a:pt x="3040" y="951"/>
                    <a:pt x="2692" y="1204"/>
                    <a:pt x="2407" y="1489"/>
                  </a:cubicBezTo>
                  <a:cubicBezTo>
                    <a:pt x="1774" y="2123"/>
                    <a:pt x="1425" y="2978"/>
                    <a:pt x="1425" y="3864"/>
                  </a:cubicBezTo>
                  <a:cubicBezTo>
                    <a:pt x="1425" y="4751"/>
                    <a:pt x="1774" y="5574"/>
                    <a:pt x="2407" y="6208"/>
                  </a:cubicBezTo>
                  <a:cubicBezTo>
                    <a:pt x="2692" y="6493"/>
                    <a:pt x="3009" y="6715"/>
                    <a:pt x="3357" y="6873"/>
                  </a:cubicBezTo>
                  <a:lnTo>
                    <a:pt x="3484" y="6936"/>
                  </a:lnTo>
                  <a:lnTo>
                    <a:pt x="3325" y="6968"/>
                  </a:lnTo>
                  <a:cubicBezTo>
                    <a:pt x="2882" y="7063"/>
                    <a:pt x="2565" y="7475"/>
                    <a:pt x="2565" y="7918"/>
                  </a:cubicBezTo>
                  <a:cubicBezTo>
                    <a:pt x="2565" y="8456"/>
                    <a:pt x="2977" y="8900"/>
                    <a:pt x="3515" y="8900"/>
                  </a:cubicBezTo>
                  <a:lnTo>
                    <a:pt x="3800" y="8900"/>
                  </a:lnTo>
                  <a:lnTo>
                    <a:pt x="3800" y="9153"/>
                  </a:lnTo>
                  <a:cubicBezTo>
                    <a:pt x="3800" y="9438"/>
                    <a:pt x="3895" y="9691"/>
                    <a:pt x="4085" y="9881"/>
                  </a:cubicBezTo>
                  <a:lnTo>
                    <a:pt x="4180" y="9945"/>
                  </a:lnTo>
                  <a:lnTo>
                    <a:pt x="697" y="9945"/>
                  </a:lnTo>
                  <a:lnTo>
                    <a:pt x="697" y="697"/>
                  </a:lnTo>
                  <a:close/>
                  <a:moveTo>
                    <a:pt x="8836" y="697"/>
                  </a:moveTo>
                  <a:lnTo>
                    <a:pt x="8836" y="9945"/>
                  </a:lnTo>
                  <a:lnTo>
                    <a:pt x="5352" y="9945"/>
                  </a:lnTo>
                  <a:lnTo>
                    <a:pt x="5447" y="9881"/>
                  </a:lnTo>
                  <a:cubicBezTo>
                    <a:pt x="5637" y="9691"/>
                    <a:pt x="5732" y="9438"/>
                    <a:pt x="5732" y="9185"/>
                  </a:cubicBezTo>
                  <a:lnTo>
                    <a:pt x="5732" y="8900"/>
                  </a:lnTo>
                  <a:lnTo>
                    <a:pt x="6017" y="8900"/>
                  </a:lnTo>
                  <a:cubicBezTo>
                    <a:pt x="6556" y="8900"/>
                    <a:pt x="6999" y="8456"/>
                    <a:pt x="6999" y="7918"/>
                  </a:cubicBezTo>
                  <a:cubicBezTo>
                    <a:pt x="6999" y="7475"/>
                    <a:pt x="6651" y="7063"/>
                    <a:pt x="6207" y="6968"/>
                  </a:cubicBezTo>
                  <a:lnTo>
                    <a:pt x="6049" y="6936"/>
                  </a:lnTo>
                  <a:lnTo>
                    <a:pt x="6207" y="6873"/>
                  </a:lnTo>
                  <a:cubicBezTo>
                    <a:pt x="6556" y="6715"/>
                    <a:pt x="6872" y="6493"/>
                    <a:pt x="7126" y="6208"/>
                  </a:cubicBezTo>
                  <a:cubicBezTo>
                    <a:pt x="7759" y="5574"/>
                    <a:pt x="8107" y="4751"/>
                    <a:pt x="8107" y="3864"/>
                  </a:cubicBezTo>
                  <a:cubicBezTo>
                    <a:pt x="8107" y="2946"/>
                    <a:pt x="7759" y="2123"/>
                    <a:pt x="7126" y="1489"/>
                  </a:cubicBezTo>
                  <a:cubicBezTo>
                    <a:pt x="6841" y="1204"/>
                    <a:pt x="6492" y="951"/>
                    <a:pt x="6144" y="792"/>
                  </a:cubicBezTo>
                  <a:lnTo>
                    <a:pt x="5922" y="697"/>
                  </a:lnTo>
                  <a:close/>
                  <a:moveTo>
                    <a:pt x="348" y="1"/>
                  </a:moveTo>
                  <a:cubicBezTo>
                    <a:pt x="158" y="1"/>
                    <a:pt x="0" y="159"/>
                    <a:pt x="0" y="349"/>
                  </a:cubicBezTo>
                  <a:lnTo>
                    <a:pt x="0" y="10293"/>
                  </a:lnTo>
                  <a:cubicBezTo>
                    <a:pt x="0" y="10483"/>
                    <a:pt x="158" y="10642"/>
                    <a:pt x="348" y="10642"/>
                  </a:cubicBezTo>
                  <a:lnTo>
                    <a:pt x="9184" y="10642"/>
                  </a:lnTo>
                  <a:cubicBezTo>
                    <a:pt x="9374" y="10642"/>
                    <a:pt x="9532" y="10483"/>
                    <a:pt x="9532" y="10293"/>
                  </a:cubicBezTo>
                  <a:lnTo>
                    <a:pt x="9532" y="349"/>
                  </a:lnTo>
                  <a:cubicBezTo>
                    <a:pt x="9532" y="159"/>
                    <a:pt x="9374" y="1"/>
                    <a:pt x="9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3"/>
            <p:cNvSpPr/>
            <p:nvPr/>
          </p:nvSpPr>
          <p:spPr>
            <a:xfrm>
              <a:off x="7116355" y="2469898"/>
              <a:ext cx="111811" cy="112647"/>
            </a:xfrm>
            <a:custGeom>
              <a:avLst/>
              <a:gdLst/>
              <a:ahLst/>
              <a:cxnLst/>
              <a:rect l="l" t="t" r="r" b="b"/>
              <a:pathLst>
                <a:path w="4150" h="4181" extrusionOk="0">
                  <a:moveTo>
                    <a:pt x="2059" y="697"/>
                  </a:moveTo>
                  <a:cubicBezTo>
                    <a:pt x="2439" y="697"/>
                    <a:pt x="2788" y="855"/>
                    <a:pt x="3041" y="1109"/>
                  </a:cubicBezTo>
                  <a:cubicBezTo>
                    <a:pt x="3326" y="1362"/>
                    <a:pt x="3453" y="1710"/>
                    <a:pt x="3453" y="2090"/>
                  </a:cubicBezTo>
                  <a:cubicBezTo>
                    <a:pt x="3453" y="2439"/>
                    <a:pt x="3326" y="2787"/>
                    <a:pt x="3073" y="3072"/>
                  </a:cubicBezTo>
                  <a:cubicBezTo>
                    <a:pt x="2788" y="3325"/>
                    <a:pt x="2439" y="3484"/>
                    <a:pt x="2059" y="3484"/>
                  </a:cubicBezTo>
                  <a:cubicBezTo>
                    <a:pt x="1711" y="3484"/>
                    <a:pt x="1363" y="3325"/>
                    <a:pt x="1078" y="3072"/>
                  </a:cubicBezTo>
                  <a:cubicBezTo>
                    <a:pt x="824" y="2819"/>
                    <a:pt x="698" y="2439"/>
                    <a:pt x="698" y="2090"/>
                  </a:cubicBezTo>
                  <a:cubicBezTo>
                    <a:pt x="698" y="1710"/>
                    <a:pt x="824" y="1362"/>
                    <a:pt x="1078" y="1109"/>
                  </a:cubicBezTo>
                  <a:cubicBezTo>
                    <a:pt x="1363" y="855"/>
                    <a:pt x="1711" y="697"/>
                    <a:pt x="2059" y="697"/>
                  </a:cubicBezTo>
                  <a:close/>
                  <a:moveTo>
                    <a:pt x="2059" y="0"/>
                  </a:moveTo>
                  <a:cubicBezTo>
                    <a:pt x="1521" y="0"/>
                    <a:pt x="983" y="222"/>
                    <a:pt x="603" y="602"/>
                  </a:cubicBezTo>
                  <a:cubicBezTo>
                    <a:pt x="191" y="1014"/>
                    <a:pt x="1" y="1520"/>
                    <a:pt x="1" y="2090"/>
                  </a:cubicBezTo>
                  <a:cubicBezTo>
                    <a:pt x="1" y="2629"/>
                    <a:pt x="191" y="3167"/>
                    <a:pt x="603" y="3547"/>
                  </a:cubicBezTo>
                  <a:cubicBezTo>
                    <a:pt x="983" y="3959"/>
                    <a:pt x="1521" y="4181"/>
                    <a:pt x="2059" y="4181"/>
                  </a:cubicBezTo>
                  <a:cubicBezTo>
                    <a:pt x="2630" y="4181"/>
                    <a:pt x="3136" y="3959"/>
                    <a:pt x="3548" y="3547"/>
                  </a:cubicBezTo>
                  <a:cubicBezTo>
                    <a:pt x="3928" y="3167"/>
                    <a:pt x="4150" y="2629"/>
                    <a:pt x="4150" y="2090"/>
                  </a:cubicBezTo>
                  <a:cubicBezTo>
                    <a:pt x="4150" y="1520"/>
                    <a:pt x="3928" y="1014"/>
                    <a:pt x="3548" y="602"/>
                  </a:cubicBezTo>
                  <a:cubicBezTo>
                    <a:pt x="3168" y="222"/>
                    <a:pt x="2630" y="0"/>
                    <a:pt x="2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3"/>
            <p:cNvSpPr/>
            <p:nvPr/>
          </p:nvSpPr>
          <p:spPr>
            <a:xfrm>
              <a:off x="7252900" y="2724154"/>
              <a:ext cx="17944" cy="18806"/>
            </a:xfrm>
            <a:custGeom>
              <a:avLst/>
              <a:gdLst/>
              <a:ahLst/>
              <a:cxnLst/>
              <a:rect l="l" t="t" r="r" b="b"/>
              <a:pathLst>
                <a:path w="666" h="698" extrusionOk="0"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cubicBezTo>
                    <a:pt x="0" y="539"/>
                    <a:pt x="127" y="697"/>
                    <a:pt x="317" y="697"/>
                  </a:cubicBezTo>
                  <a:cubicBezTo>
                    <a:pt x="507" y="697"/>
                    <a:pt x="665" y="539"/>
                    <a:pt x="665" y="349"/>
                  </a:cubicBezTo>
                  <a:cubicBezTo>
                    <a:pt x="665" y="159"/>
                    <a:pt x="507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Rectangle 5">
            <a:extLst>
              <a:ext uri="{FF2B5EF4-FFF2-40B4-BE49-F238E27FC236}">
                <a16:creationId xmlns:a16="http://schemas.microsoft.com/office/drawing/2014/main" id="{A7CBDA29-79B9-40F3-9375-F98BFF03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92638"/>
            <a:ext cx="3441700" cy="20796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8">
            <a:extLst>
              <a:ext uri="{FF2B5EF4-FFF2-40B4-BE49-F238E27FC236}">
                <a16:creationId xmlns:a16="http://schemas.microsoft.com/office/drawing/2014/main" id="{EDF701C7-5B6B-4E52-9BF5-74F62A6AE3A9}"/>
              </a:ext>
            </a:extLst>
          </p:cNvPr>
          <p:cNvSpPr>
            <a:spLocks/>
          </p:cNvSpPr>
          <p:nvPr/>
        </p:nvSpPr>
        <p:spPr bwMode="auto">
          <a:xfrm>
            <a:off x="4873625" y="4151674"/>
            <a:ext cx="4279900" cy="982301"/>
          </a:xfrm>
          <a:custGeom>
            <a:avLst/>
            <a:gdLst>
              <a:gd name="T0" fmla="*/ 505 w 505"/>
              <a:gd name="T1" fmla="*/ 143 h 143"/>
              <a:gd name="T2" fmla="*/ 505 w 505"/>
              <a:gd name="T3" fmla="*/ 117 h 143"/>
              <a:gd name="T4" fmla="*/ 0 w 505"/>
              <a:gd name="T5" fmla="*/ 143 h 143"/>
              <a:gd name="T6" fmla="*/ 505 w 505"/>
              <a:gd name="T7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5" h="143">
                <a:moveTo>
                  <a:pt x="505" y="143"/>
                </a:moveTo>
                <a:cubicBezTo>
                  <a:pt x="505" y="117"/>
                  <a:pt x="505" y="117"/>
                  <a:pt x="505" y="117"/>
                </a:cubicBezTo>
                <a:cubicBezTo>
                  <a:pt x="505" y="117"/>
                  <a:pt x="220" y="0"/>
                  <a:pt x="0" y="143"/>
                </a:cubicBezTo>
                <a:lnTo>
                  <a:pt x="505" y="143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540575F4-ED74-4C87-B71C-17510519D918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FBF13A5B-5843-E3E9-A385-E5273EE95D07}"/>
              </a:ext>
            </a:extLst>
          </p:cNvPr>
          <p:cNvSpPr/>
          <p:nvPr/>
        </p:nvSpPr>
        <p:spPr>
          <a:xfrm>
            <a:off x="3285233" y="1791350"/>
            <a:ext cx="2873003" cy="3191050"/>
          </a:xfrm>
          <a:custGeom>
            <a:avLst/>
            <a:gdLst>
              <a:gd name="connsiteX0" fmla="*/ 137893 w 1099485"/>
              <a:gd name="connsiteY0" fmla="*/ 1221200 h 1221200"/>
              <a:gd name="connsiteX1" fmla="*/ 115985 w 1099485"/>
              <a:gd name="connsiteY1" fmla="*/ 1076706 h 1221200"/>
              <a:gd name="connsiteX2" fmla="*/ 101888 w 1099485"/>
              <a:gd name="connsiteY2" fmla="*/ 958501 h 1221200"/>
              <a:gd name="connsiteX3" fmla="*/ 77219 w 1099485"/>
              <a:gd name="connsiteY3" fmla="*/ 772001 h 1221200"/>
              <a:gd name="connsiteX4" fmla="*/ 58645 w 1099485"/>
              <a:gd name="connsiteY4" fmla="*/ 738569 h 1221200"/>
              <a:gd name="connsiteX5" fmla="*/ 45405 w 1099485"/>
              <a:gd name="connsiteY5" fmla="*/ 710089 h 1221200"/>
              <a:gd name="connsiteX6" fmla="*/ 11687 w 1099485"/>
              <a:gd name="connsiteY6" fmla="*/ 608743 h 1221200"/>
              <a:gd name="connsiteX7" fmla="*/ 9972 w 1099485"/>
              <a:gd name="connsiteY7" fmla="*/ 513207 h 1221200"/>
              <a:gd name="connsiteX8" fmla="*/ 61598 w 1099485"/>
              <a:gd name="connsiteY8" fmla="*/ 479489 h 1221200"/>
              <a:gd name="connsiteX9" fmla="*/ 110937 w 1099485"/>
              <a:gd name="connsiteY9" fmla="*/ 469011 h 1221200"/>
              <a:gd name="connsiteX10" fmla="*/ 110937 w 1099485"/>
              <a:gd name="connsiteY10" fmla="*/ 184118 h 1221200"/>
              <a:gd name="connsiteX11" fmla="*/ 231619 w 1099485"/>
              <a:gd name="connsiteY11" fmla="*/ 17336 h 1221200"/>
              <a:gd name="connsiteX12" fmla="*/ 266861 w 1099485"/>
              <a:gd name="connsiteY12" fmla="*/ 4572 h 1221200"/>
              <a:gd name="connsiteX13" fmla="*/ 301247 w 1099485"/>
              <a:gd name="connsiteY13" fmla="*/ 3524 h 1221200"/>
              <a:gd name="connsiteX14" fmla="*/ 327536 w 1099485"/>
              <a:gd name="connsiteY14" fmla="*/ 0 h 1221200"/>
              <a:gd name="connsiteX15" fmla="*/ 346967 w 1099485"/>
              <a:gd name="connsiteY15" fmla="*/ 13240 h 1221200"/>
              <a:gd name="connsiteX16" fmla="*/ 431549 w 1099485"/>
              <a:gd name="connsiteY16" fmla="*/ 124206 h 1221200"/>
              <a:gd name="connsiteX17" fmla="*/ 446312 w 1099485"/>
              <a:gd name="connsiteY17" fmla="*/ 198311 h 1221200"/>
              <a:gd name="connsiteX18" fmla="*/ 506225 w 1099485"/>
              <a:gd name="connsiteY18" fmla="*/ 217837 h 1221200"/>
              <a:gd name="connsiteX19" fmla="*/ 573185 w 1099485"/>
              <a:gd name="connsiteY19" fmla="*/ 218885 h 1221200"/>
              <a:gd name="connsiteX20" fmla="*/ 587949 w 1099485"/>
              <a:gd name="connsiteY20" fmla="*/ 223933 h 1221200"/>
              <a:gd name="connsiteX21" fmla="*/ 811691 w 1099485"/>
              <a:gd name="connsiteY21" fmla="*/ 213646 h 1221200"/>
              <a:gd name="connsiteX22" fmla="*/ 838742 w 1099485"/>
              <a:gd name="connsiteY22" fmla="*/ 192500 h 1221200"/>
              <a:gd name="connsiteX23" fmla="*/ 873794 w 1099485"/>
              <a:gd name="connsiteY23" fmla="*/ 141542 h 1221200"/>
              <a:gd name="connsiteX24" fmla="*/ 1046864 w 1099485"/>
              <a:gd name="connsiteY24" fmla="*/ 150114 h 1221200"/>
              <a:gd name="connsiteX25" fmla="*/ 1093441 w 1099485"/>
              <a:gd name="connsiteY25" fmla="*/ 260318 h 1221200"/>
              <a:gd name="connsiteX26" fmla="*/ 1049912 w 1099485"/>
              <a:gd name="connsiteY26" fmla="*/ 485108 h 1221200"/>
              <a:gd name="connsiteX27" fmla="*/ 861793 w 1099485"/>
              <a:gd name="connsiteY27" fmla="*/ 487299 h 1221200"/>
              <a:gd name="connsiteX28" fmla="*/ 822074 w 1099485"/>
              <a:gd name="connsiteY28" fmla="*/ 416719 h 1221200"/>
              <a:gd name="connsiteX29" fmla="*/ 756446 w 1099485"/>
              <a:gd name="connsiteY29" fmla="*/ 410242 h 1221200"/>
              <a:gd name="connsiteX30" fmla="*/ 689200 w 1099485"/>
              <a:gd name="connsiteY30" fmla="*/ 409956 h 1221200"/>
              <a:gd name="connsiteX31" fmla="*/ 687676 w 1099485"/>
              <a:gd name="connsiteY31" fmla="*/ 416052 h 1221200"/>
              <a:gd name="connsiteX32" fmla="*/ 713774 w 1099485"/>
              <a:gd name="connsiteY32" fmla="*/ 487013 h 1221200"/>
              <a:gd name="connsiteX33" fmla="*/ 722823 w 1099485"/>
              <a:gd name="connsiteY33" fmla="*/ 499205 h 1221200"/>
              <a:gd name="connsiteX34" fmla="*/ 728157 w 1099485"/>
              <a:gd name="connsiteY34" fmla="*/ 554641 h 1221200"/>
              <a:gd name="connsiteX35" fmla="*/ 690914 w 1099485"/>
              <a:gd name="connsiteY35" fmla="*/ 692182 h 1221200"/>
              <a:gd name="connsiteX36" fmla="*/ 708917 w 1099485"/>
              <a:gd name="connsiteY36" fmla="*/ 773144 h 1221200"/>
              <a:gd name="connsiteX37" fmla="*/ 711488 w 1099485"/>
              <a:gd name="connsiteY37" fmla="*/ 915162 h 1221200"/>
              <a:gd name="connsiteX38" fmla="*/ 671007 w 1099485"/>
              <a:gd name="connsiteY38" fmla="*/ 991172 h 1221200"/>
              <a:gd name="connsiteX39" fmla="*/ 602713 w 1099485"/>
              <a:gd name="connsiteY39" fmla="*/ 1004126 h 1221200"/>
              <a:gd name="connsiteX40" fmla="*/ 664530 w 1099485"/>
              <a:gd name="connsiteY40" fmla="*/ 1221010 h 1221200"/>
              <a:gd name="connsiteX41" fmla="*/ 137893 w 1099485"/>
              <a:gd name="connsiteY41" fmla="*/ 1221200 h 1221200"/>
              <a:gd name="connsiteX42" fmla="*/ 565756 w 1099485"/>
              <a:gd name="connsiteY42" fmla="*/ 522542 h 1221200"/>
              <a:gd name="connsiteX43" fmla="*/ 576043 w 1099485"/>
              <a:gd name="connsiteY43" fmla="*/ 519684 h 1221200"/>
              <a:gd name="connsiteX44" fmla="*/ 565661 w 1099485"/>
              <a:gd name="connsiteY44" fmla="*/ 435483 h 1221200"/>
              <a:gd name="connsiteX45" fmla="*/ 517369 w 1099485"/>
              <a:gd name="connsiteY45" fmla="*/ 470630 h 1221200"/>
              <a:gd name="connsiteX46" fmla="*/ 565756 w 1099485"/>
              <a:gd name="connsiteY46" fmla="*/ 522542 h 12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9485" h="1221200">
                <a:moveTo>
                  <a:pt x="137893" y="1221200"/>
                </a:moveTo>
                <a:cubicBezTo>
                  <a:pt x="130273" y="1171670"/>
                  <a:pt x="122558" y="1124236"/>
                  <a:pt x="115985" y="1076706"/>
                </a:cubicBezTo>
                <a:cubicBezTo>
                  <a:pt x="110556" y="1037463"/>
                  <a:pt x="106841" y="997934"/>
                  <a:pt x="101888" y="958501"/>
                </a:cubicBezTo>
                <a:cubicBezTo>
                  <a:pt x="94078" y="896302"/>
                  <a:pt x="86648" y="834009"/>
                  <a:pt x="77219" y="772001"/>
                </a:cubicBezTo>
                <a:cubicBezTo>
                  <a:pt x="75409" y="760190"/>
                  <a:pt x="64741" y="749903"/>
                  <a:pt x="58645" y="738569"/>
                </a:cubicBezTo>
                <a:cubicBezTo>
                  <a:pt x="53692" y="729329"/>
                  <a:pt x="48644" y="719995"/>
                  <a:pt x="45405" y="710089"/>
                </a:cubicBezTo>
                <a:cubicBezTo>
                  <a:pt x="34166" y="676275"/>
                  <a:pt x="27498" y="640175"/>
                  <a:pt x="11687" y="608743"/>
                </a:cubicBezTo>
                <a:cubicBezTo>
                  <a:pt x="-5173" y="575310"/>
                  <a:pt x="-2029" y="544735"/>
                  <a:pt x="9972" y="513207"/>
                </a:cubicBezTo>
                <a:cubicBezTo>
                  <a:pt x="18545" y="490633"/>
                  <a:pt x="39023" y="483108"/>
                  <a:pt x="61598" y="479489"/>
                </a:cubicBezTo>
                <a:cubicBezTo>
                  <a:pt x="79028" y="476726"/>
                  <a:pt x="96078" y="472250"/>
                  <a:pt x="110937" y="469011"/>
                </a:cubicBezTo>
                <a:cubicBezTo>
                  <a:pt x="110937" y="371475"/>
                  <a:pt x="110937" y="277844"/>
                  <a:pt x="110937" y="184118"/>
                </a:cubicBezTo>
                <a:cubicBezTo>
                  <a:pt x="110937" y="97155"/>
                  <a:pt x="148656" y="45053"/>
                  <a:pt x="231619" y="17336"/>
                </a:cubicBezTo>
                <a:cubicBezTo>
                  <a:pt x="243430" y="13335"/>
                  <a:pt x="254765" y="7049"/>
                  <a:pt x="266861" y="4572"/>
                </a:cubicBezTo>
                <a:cubicBezTo>
                  <a:pt x="277910" y="2286"/>
                  <a:pt x="289817" y="4191"/>
                  <a:pt x="301247" y="3524"/>
                </a:cubicBezTo>
                <a:cubicBezTo>
                  <a:pt x="309343" y="3048"/>
                  <a:pt x="317249" y="1429"/>
                  <a:pt x="327536" y="0"/>
                </a:cubicBezTo>
                <a:cubicBezTo>
                  <a:pt x="332298" y="3334"/>
                  <a:pt x="338870" y="10573"/>
                  <a:pt x="346967" y="13240"/>
                </a:cubicBezTo>
                <a:cubicBezTo>
                  <a:pt x="401259" y="30671"/>
                  <a:pt x="422690" y="72295"/>
                  <a:pt x="431549" y="124206"/>
                </a:cubicBezTo>
                <a:cubicBezTo>
                  <a:pt x="435740" y="148971"/>
                  <a:pt x="441074" y="173641"/>
                  <a:pt x="446312" y="198311"/>
                </a:cubicBezTo>
                <a:cubicBezTo>
                  <a:pt x="455456" y="241745"/>
                  <a:pt x="471077" y="246698"/>
                  <a:pt x="506225" y="217837"/>
                </a:cubicBezTo>
                <a:cubicBezTo>
                  <a:pt x="524703" y="202597"/>
                  <a:pt x="552516" y="203359"/>
                  <a:pt x="573185" y="218885"/>
                </a:cubicBezTo>
                <a:cubicBezTo>
                  <a:pt x="577186" y="221933"/>
                  <a:pt x="582996" y="224123"/>
                  <a:pt x="587949" y="223933"/>
                </a:cubicBezTo>
                <a:cubicBezTo>
                  <a:pt x="662530" y="221075"/>
                  <a:pt x="737206" y="218504"/>
                  <a:pt x="811691" y="213646"/>
                </a:cubicBezTo>
                <a:cubicBezTo>
                  <a:pt x="821216" y="212979"/>
                  <a:pt x="831694" y="201358"/>
                  <a:pt x="838742" y="192500"/>
                </a:cubicBezTo>
                <a:cubicBezTo>
                  <a:pt x="851506" y="176308"/>
                  <a:pt x="859888" y="156401"/>
                  <a:pt x="873794" y="141542"/>
                </a:cubicBezTo>
                <a:cubicBezTo>
                  <a:pt x="928277" y="83248"/>
                  <a:pt x="1000667" y="84963"/>
                  <a:pt x="1046864" y="150114"/>
                </a:cubicBezTo>
                <a:cubicBezTo>
                  <a:pt x="1069533" y="182023"/>
                  <a:pt x="1086583" y="221837"/>
                  <a:pt x="1093441" y="260318"/>
                </a:cubicBezTo>
                <a:cubicBezTo>
                  <a:pt x="1107443" y="339281"/>
                  <a:pt x="1098775" y="416814"/>
                  <a:pt x="1049912" y="485108"/>
                </a:cubicBezTo>
                <a:cubicBezTo>
                  <a:pt x="999239" y="555879"/>
                  <a:pt x="912847" y="557594"/>
                  <a:pt x="861793" y="487299"/>
                </a:cubicBezTo>
                <a:cubicBezTo>
                  <a:pt x="846172" y="465677"/>
                  <a:pt x="835313" y="440627"/>
                  <a:pt x="822074" y="416719"/>
                </a:cubicBezTo>
                <a:cubicBezTo>
                  <a:pt x="801119" y="414528"/>
                  <a:pt x="778830" y="411385"/>
                  <a:pt x="756446" y="410242"/>
                </a:cubicBezTo>
                <a:cubicBezTo>
                  <a:pt x="733967" y="409099"/>
                  <a:pt x="711393" y="409956"/>
                  <a:pt x="689200" y="409956"/>
                </a:cubicBezTo>
                <a:cubicBezTo>
                  <a:pt x="688438" y="412814"/>
                  <a:pt x="687009" y="415481"/>
                  <a:pt x="687676" y="416052"/>
                </a:cubicBezTo>
                <a:cubicBezTo>
                  <a:pt x="708536" y="435197"/>
                  <a:pt x="729395" y="454057"/>
                  <a:pt x="713774" y="487013"/>
                </a:cubicBezTo>
                <a:cubicBezTo>
                  <a:pt x="712727" y="489109"/>
                  <a:pt x="720251" y="494729"/>
                  <a:pt x="722823" y="499205"/>
                </a:cubicBezTo>
                <a:cubicBezTo>
                  <a:pt x="732634" y="516827"/>
                  <a:pt x="735206" y="533210"/>
                  <a:pt x="728157" y="554641"/>
                </a:cubicBezTo>
                <a:cubicBezTo>
                  <a:pt x="713393" y="599694"/>
                  <a:pt x="677294" y="639318"/>
                  <a:pt x="690914" y="692182"/>
                </a:cubicBezTo>
                <a:cubicBezTo>
                  <a:pt x="697868" y="718947"/>
                  <a:pt x="706631" y="745808"/>
                  <a:pt x="708917" y="773144"/>
                </a:cubicBezTo>
                <a:cubicBezTo>
                  <a:pt x="712727" y="820388"/>
                  <a:pt x="717013" y="868585"/>
                  <a:pt x="711488" y="915162"/>
                </a:cubicBezTo>
                <a:cubicBezTo>
                  <a:pt x="708250" y="942213"/>
                  <a:pt x="691105" y="972312"/>
                  <a:pt x="671007" y="991172"/>
                </a:cubicBezTo>
                <a:cubicBezTo>
                  <a:pt x="657291" y="1004126"/>
                  <a:pt x="627668" y="1000125"/>
                  <a:pt x="602713" y="1004126"/>
                </a:cubicBezTo>
                <a:cubicBezTo>
                  <a:pt x="626525" y="1070134"/>
                  <a:pt x="662435" y="1140143"/>
                  <a:pt x="664530" y="1221010"/>
                </a:cubicBezTo>
                <a:cubicBezTo>
                  <a:pt x="487270" y="1221200"/>
                  <a:pt x="311534" y="1221200"/>
                  <a:pt x="137893" y="1221200"/>
                </a:cubicBezTo>
                <a:close/>
                <a:moveTo>
                  <a:pt x="565756" y="522542"/>
                </a:moveTo>
                <a:cubicBezTo>
                  <a:pt x="569185" y="521589"/>
                  <a:pt x="572614" y="520637"/>
                  <a:pt x="576043" y="519684"/>
                </a:cubicBezTo>
                <a:cubicBezTo>
                  <a:pt x="572900" y="493967"/>
                  <a:pt x="569661" y="468154"/>
                  <a:pt x="565661" y="435483"/>
                </a:cubicBezTo>
                <a:cubicBezTo>
                  <a:pt x="544229" y="451104"/>
                  <a:pt x="531180" y="460629"/>
                  <a:pt x="517369" y="470630"/>
                </a:cubicBezTo>
                <a:cubicBezTo>
                  <a:pt x="535466" y="490061"/>
                  <a:pt x="550611" y="506349"/>
                  <a:pt x="565756" y="522542"/>
                </a:cubicBezTo>
                <a:close/>
              </a:path>
            </a:pathLst>
          </a:custGeom>
          <a:solidFill>
            <a:srgbClr val="7A48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54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comparison is always good      </a:t>
            </a:r>
            <a:endParaRPr/>
          </a:p>
        </p:txBody>
      </p:sp>
      <p:sp>
        <p:nvSpPr>
          <p:cNvPr id="932" name="Google Shape;932;p54"/>
          <p:cNvSpPr txBox="1">
            <a:spLocks noGrp="1"/>
          </p:cNvSpPr>
          <p:nvPr>
            <p:ph type="subTitle" idx="1"/>
          </p:nvPr>
        </p:nvSpPr>
        <p:spPr>
          <a:xfrm>
            <a:off x="1464150" y="1786694"/>
            <a:ext cx="2328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933" name="Google Shape;933;p54"/>
          <p:cNvSpPr txBox="1">
            <a:spLocks noGrp="1"/>
          </p:cNvSpPr>
          <p:nvPr>
            <p:ph type="subTitle" idx="2"/>
          </p:nvPr>
        </p:nvSpPr>
        <p:spPr>
          <a:xfrm>
            <a:off x="1464204" y="1468650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934" name="Google Shape;934;p54"/>
          <p:cNvSpPr txBox="1">
            <a:spLocks noGrp="1"/>
          </p:cNvSpPr>
          <p:nvPr>
            <p:ph type="subTitle" idx="3"/>
          </p:nvPr>
        </p:nvSpPr>
        <p:spPr>
          <a:xfrm>
            <a:off x="5735850" y="1786697"/>
            <a:ext cx="2328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of them all</a:t>
            </a:r>
            <a:endParaRPr/>
          </a:p>
        </p:txBody>
      </p:sp>
      <p:sp>
        <p:nvSpPr>
          <p:cNvPr id="935" name="Google Shape;935;p54"/>
          <p:cNvSpPr txBox="1">
            <a:spLocks noGrp="1"/>
          </p:cNvSpPr>
          <p:nvPr>
            <p:ph type="subTitle" idx="4"/>
          </p:nvPr>
        </p:nvSpPr>
        <p:spPr>
          <a:xfrm>
            <a:off x="5735904" y="1468650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936" name="Google Shape;936;p54"/>
          <p:cNvSpPr txBox="1">
            <a:spLocks noGrp="1"/>
          </p:cNvSpPr>
          <p:nvPr>
            <p:ph type="subTitle" idx="5"/>
          </p:nvPr>
        </p:nvSpPr>
        <p:spPr>
          <a:xfrm>
            <a:off x="1464150" y="2853522"/>
            <a:ext cx="2328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937" name="Google Shape;937;p54"/>
          <p:cNvSpPr txBox="1">
            <a:spLocks noGrp="1"/>
          </p:cNvSpPr>
          <p:nvPr>
            <p:ph type="subTitle" idx="6"/>
          </p:nvPr>
        </p:nvSpPr>
        <p:spPr>
          <a:xfrm>
            <a:off x="1464204" y="2535477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940" name="Google Shape;940;p54"/>
          <p:cNvSpPr txBox="1">
            <a:spLocks noGrp="1"/>
          </p:cNvSpPr>
          <p:nvPr>
            <p:ph type="subTitle" idx="9"/>
          </p:nvPr>
        </p:nvSpPr>
        <p:spPr>
          <a:xfrm>
            <a:off x="1464150" y="3949624"/>
            <a:ext cx="23280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sp>
        <p:nvSpPr>
          <p:cNvPr id="941" name="Google Shape;941;p54"/>
          <p:cNvSpPr txBox="1">
            <a:spLocks noGrp="1"/>
          </p:cNvSpPr>
          <p:nvPr>
            <p:ph type="subTitle" idx="13"/>
          </p:nvPr>
        </p:nvSpPr>
        <p:spPr>
          <a:xfrm>
            <a:off x="1464204" y="3631580"/>
            <a:ext cx="2328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grpSp>
        <p:nvGrpSpPr>
          <p:cNvPr id="944" name="Google Shape;944;p54"/>
          <p:cNvGrpSpPr/>
          <p:nvPr/>
        </p:nvGrpSpPr>
        <p:grpSpPr>
          <a:xfrm>
            <a:off x="4467475" y="1326250"/>
            <a:ext cx="209045" cy="3119508"/>
            <a:chOff x="4467475" y="1326250"/>
            <a:chExt cx="209045" cy="3119508"/>
          </a:xfrm>
        </p:grpSpPr>
        <p:sp>
          <p:nvSpPr>
            <p:cNvPr id="945" name="Google Shape;945;p54"/>
            <p:cNvSpPr/>
            <p:nvPr/>
          </p:nvSpPr>
          <p:spPr>
            <a:xfrm>
              <a:off x="4473285" y="2687131"/>
              <a:ext cx="203235" cy="411267"/>
            </a:xfrm>
            <a:custGeom>
              <a:avLst/>
              <a:gdLst/>
              <a:ahLst/>
              <a:cxnLst/>
              <a:rect l="l" t="t" r="r" b="b"/>
              <a:pathLst>
                <a:path w="6652" h="13461" extrusionOk="0">
                  <a:moveTo>
                    <a:pt x="1" y="1"/>
                  </a:moveTo>
                  <a:lnTo>
                    <a:pt x="1" y="603"/>
                  </a:lnTo>
                  <a:lnTo>
                    <a:pt x="1" y="3801"/>
                  </a:lnTo>
                  <a:lnTo>
                    <a:pt x="2724" y="6651"/>
                  </a:lnTo>
                  <a:lnTo>
                    <a:pt x="1" y="9692"/>
                  </a:lnTo>
                  <a:lnTo>
                    <a:pt x="1" y="12700"/>
                  </a:lnTo>
                  <a:lnTo>
                    <a:pt x="1" y="13460"/>
                  </a:lnTo>
                  <a:lnTo>
                    <a:pt x="6651" y="66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4"/>
            <p:cNvSpPr/>
            <p:nvPr/>
          </p:nvSpPr>
          <p:spPr>
            <a:xfrm>
              <a:off x="4467475" y="2966774"/>
              <a:ext cx="14550" cy="1478983"/>
            </a:xfrm>
            <a:custGeom>
              <a:avLst/>
              <a:gdLst/>
              <a:ahLst/>
              <a:cxnLst/>
              <a:rect l="l" t="t" r="r" b="b"/>
              <a:pathLst>
                <a:path w="476" h="3436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34139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39"/>
                  </a:cubicBez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4"/>
            <p:cNvSpPr/>
            <p:nvPr/>
          </p:nvSpPr>
          <p:spPr>
            <a:xfrm>
              <a:off x="4467475" y="1326250"/>
              <a:ext cx="14550" cy="1479026"/>
            </a:xfrm>
            <a:custGeom>
              <a:avLst/>
              <a:gdLst/>
              <a:ahLst/>
              <a:cxnLst/>
              <a:rect l="l" t="t" r="r" b="b"/>
              <a:pathLst>
                <a:path w="476" h="34362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lnTo>
                    <a:pt x="1" y="34140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40"/>
                  </a:cubicBezTo>
                  <a:lnTo>
                    <a:pt x="444" y="222"/>
                  </a:lnTo>
                  <a:cubicBezTo>
                    <a:pt x="444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4"/>
            <p:cNvSpPr/>
            <p:nvPr/>
          </p:nvSpPr>
          <p:spPr>
            <a:xfrm>
              <a:off x="4467480" y="2791406"/>
              <a:ext cx="102595" cy="188937"/>
            </a:xfrm>
            <a:custGeom>
              <a:avLst/>
              <a:gdLst/>
              <a:ahLst/>
              <a:cxnLst/>
              <a:rect l="l" t="t" r="r" b="b"/>
              <a:pathLst>
                <a:path w="3358" h="6184" extrusionOk="0">
                  <a:moveTo>
                    <a:pt x="234" y="0"/>
                  </a:moveTo>
                  <a:cubicBezTo>
                    <a:pt x="175" y="0"/>
                    <a:pt x="111" y="24"/>
                    <a:pt x="64" y="71"/>
                  </a:cubicBezTo>
                  <a:cubicBezTo>
                    <a:pt x="1" y="166"/>
                    <a:pt x="1" y="293"/>
                    <a:pt x="64" y="388"/>
                  </a:cubicBezTo>
                  <a:lnTo>
                    <a:pt x="2787" y="3080"/>
                  </a:lnTo>
                  <a:lnTo>
                    <a:pt x="64" y="5803"/>
                  </a:lnTo>
                  <a:cubicBezTo>
                    <a:pt x="1" y="5898"/>
                    <a:pt x="1" y="6025"/>
                    <a:pt x="64" y="6120"/>
                  </a:cubicBezTo>
                  <a:cubicBezTo>
                    <a:pt x="127" y="6152"/>
                    <a:pt x="159" y="6184"/>
                    <a:pt x="222" y="6184"/>
                  </a:cubicBezTo>
                  <a:cubicBezTo>
                    <a:pt x="286" y="6184"/>
                    <a:pt x="349" y="6152"/>
                    <a:pt x="381" y="6120"/>
                  </a:cubicBezTo>
                  <a:lnTo>
                    <a:pt x="3262" y="3270"/>
                  </a:lnTo>
                  <a:cubicBezTo>
                    <a:pt x="3357" y="3175"/>
                    <a:pt x="3357" y="3017"/>
                    <a:pt x="3262" y="2922"/>
                  </a:cubicBezTo>
                  <a:lnTo>
                    <a:pt x="381" y="71"/>
                  </a:lnTo>
                  <a:cubicBezTo>
                    <a:pt x="349" y="24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4"/>
          <p:cNvGrpSpPr/>
          <p:nvPr/>
        </p:nvGrpSpPr>
        <p:grpSpPr>
          <a:xfrm>
            <a:off x="5119400" y="1694238"/>
            <a:ext cx="481800" cy="481025"/>
            <a:chOff x="5119400" y="1697800"/>
            <a:chExt cx="481800" cy="481025"/>
          </a:xfrm>
        </p:grpSpPr>
        <p:sp>
          <p:nvSpPr>
            <p:cNvPr id="950" name="Google Shape;950;p54"/>
            <p:cNvSpPr/>
            <p:nvPr/>
          </p:nvSpPr>
          <p:spPr>
            <a:xfrm>
              <a:off x="5183225" y="1824700"/>
              <a:ext cx="355650" cy="252300"/>
            </a:xfrm>
            <a:custGeom>
              <a:avLst/>
              <a:gdLst/>
              <a:ahLst/>
              <a:cxnLst/>
              <a:rect l="l" t="t" r="r" b="b"/>
              <a:pathLst>
                <a:path w="14226" h="10092" extrusionOk="0">
                  <a:moveTo>
                    <a:pt x="4499" y="760"/>
                  </a:moveTo>
                  <a:cubicBezTo>
                    <a:pt x="5046" y="760"/>
                    <a:pt x="5472" y="1186"/>
                    <a:pt x="5472" y="1733"/>
                  </a:cubicBezTo>
                  <a:lnTo>
                    <a:pt x="5472" y="6627"/>
                  </a:lnTo>
                  <a:cubicBezTo>
                    <a:pt x="5472" y="7174"/>
                    <a:pt x="5046" y="7630"/>
                    <a:pt x="4499" y="7630"/>
                  </a:cubicBezTo>
                  <a:cubicBezTo>
                    <a:pt x="3952" y="7630"/>
                    <a:pt x="3496" y="7174"/>
                    <a:pt x="3496" y="6627"/>
                  </a:cubicBezTo>
                  <a:lnTo>
                    <a:pt x="3496" y="1733"/>
                  </a:lnTo>
                  <a:cubicBezTo>
                    <a:pt x="3496" y="1186"/>
                    <a:pt x="3952" y="760"/>
                    <a:pt x="4499" y="760"/>
                  </a:cubicBezTo>
                  <a:close/>
                  <a:moveTo>
                    <a:pt x="7235" y="760"/>
                  </a:moveTo>
                  <a:cubicBezTo>
                    <a:pt x="7782" y="760"/>
                    <a:pt x="8208" y="1186"/>
                    <a:pt x="8208" y="1733"/>
                  </a:cubicBezTo>
                  <a:lnTo>
                    <a:pt x="8208" y="6627"/>
                  </a:lnTo>
                  <a:cubicBezTo>
                    <a:pt x="8208" y="7174"/>
                    <a:pt x="7782" y="7630"/>
                    <a:pt x="7235" y="7630"/>
                  </a:cubicBezTo>
                  <a:cubicBezTo>
                    <a:pt x="6688" y="7630"/>
                    <a:pt x="6232" y="7174"/>
                    <a:pt x="6232" y="6627"/>
                  </a:cubicBezTo>
                  <a:lnTo>
                    <a:pt x="6232" y="1733"/>
                  </a:lnTo>
                  <a:cubicBezTo>
                    <a:pt x="6232" y="1186"/>
                    <a:pt x="6688" y="760"/>
                    <a:pt x="7235" y="760"/>
                  </a:cubicBezTo>
                  <a:close/>
                  <a:moveTo>
                    <a:pt x="9970" y="760"/>
                  </a:moveTo>
                  <a:cubicBezTo>
                    <a:pt x="10518" y="760"/>
                    <a:pt x="10943" y="1186"/>
                    <a:pt x="10943" y="1733"/>
                  </a:cubicBezTo>
                  <a:lnTo>
                    <a:pt x="10943" y="6627"/>
                  </a:lnTo>
                  <a:cubicBezTo>
                    <a:pt x="10943" y="7174"/>
                    <a:pt x="10518" y="7630"/>
                    <a:pt x="9970" y="7630"/>
                  </a:cubicBezTo>
                  <a:cubicBezTo>
                    <a:pt x="9423" y="7630"/>
                    <a:pt x="8967" y="7174"/>
                    <a:pt x="8967" y="6627"/>
                  </a:cubicBezTo>
                  <a:lnTo>
                    <a:pt x="8967" y="1733"/>
                  </a:lnTo>
                  <a:cubicBezTo>
                    <a:pt x="8967" y="1186"/>
                    <a:pt x="9423" y="760"/>
                    <a:pt x="9970" y="760"/>
                  </a:cubicBezTo>
                  <a:close/>
                  <a:moveTo>
                    <a:pt x="8177" y="8390"/>
                  </a:moveTo>
                  <a:cubicBezTo>
                    <a:pt x="8785" y="8390"/>
                    <a:pt x="9271" y="8785"/>
                    <a:pt x="9393" y="9332"/>
                  </a:cubicBezTo>
                  <a:lnTo>
                    <a:pt x="8116" y="9332"/>
                  </a:lnTo>
                  <a:cubicBezTo>
                    <a:pt x="7600" y="9332"/>
                    <a:pt x="7144" y="8906"/>
                    <a:pt x="7144" y="8390"/>
                  </a:cubicBezTo>
                  <a:close/>
                  <a:moveTo>
                    <a:pt x="11703" y="4195"/>
                  </a:moveTo>
                  <a:lnTo>
                    <a:pt x="12797" y="5076"/>
                  </a:lnTo>
                  <a:cubicBezTo>
                    <a:pt x="13466" y="5624"/>
                    <a:pt x="13588" y="6566"/>
                    <a:pt x="13132" y="7265"/>
                  </a:cubicBezTo>
                  <a:lnTo>
                    <a:pt x="12189" y="8633"/>
                  </a:lnTo>
                  <a:cubicBezTo>
                    <a:pt x="11885" y="9058"/>
                    <a:pt x="11369" y="9332"/>
                    <a:pt x="10852" y="9332"/>
                  </a:cubicBezTo>
                  <a:lnTo>
                    <a:pt x="10183" y="9332"/>
                  </a:lnTo>
                  <a:cubicBezTo>
                    <a:pt x="10122" y="8967"/>
                    <a:pt x="9970" y="8633"/>
                    <a:pt x="9727" y="8359"/>
                  </a:cubicBezTo>
                  <a:cubicBezTo>
                    <a:pt x="9818" y="8359"/>
                    <a:pt x="9879" y="8390"/>
                    <a:pt x="9970" y="8390"/>
                  </a:cubicBezTo>
                  <a:cubicBezTo>
                    <a:pt x="10913" y="8390"/>
                    <a:pt x="11703" y="7599"/>
                    <a:pt x="11703" y="6627"/>
                  </a:cubicBezTo>
                  <a:lnTo>
                    <a:pt x="11703" y="4195"/>
                  </a:lnTo>
                  <a:close/>
                  <a:moveTo>
                    <a:pt x="4499" y="0"/>
                  </a:moveTo>
                  <a:cubicBezTo>
                    <a:pt x="3618" y="0"/>
                    <a:pt x="2858" y="669"/>
                    <a:pt x="2767" y="1520"/>
                  </a:cubicBezTo>
                  <a:cubicBezTo>
                    <a:pt x="2463" y="1307"/>
                    <a:pt x="2128" y="1186"/>
                    <a:pt x="1764" y="1186"/>
                  </a:cubicBezTo>
                  <a:cubicBezTo>
                    <a:pt x="791" y="1186"/>
                    <a:pt x="1" y="1976"/>
                    <a:pt x="1" y="2949"/>
                  </a:cubicBezTo>
                  <a:lnTo>
                    <a:pt x="1" y="3101"/>
                  </a:lnTo>
                  <a:cubicBezTo>
                    <a:pt x="1" y="3314"/>
                    <a:pt x="183" y="3465"/>
                    <a:pt x="396" y="3465"/>
                  </a:cubicBezTo>
                  <a:cubicBezTo>
                    <a:pt x="609" y="3465"/>
                    <a:pt x="761" y="3314"/>
                    <a:pt x="761" y="3101"/>
                  </a:cubicBezTo>
                  <a:lnTo>
                    <a:pt x="761" y="2949"/>
                  </a:lnTo>
                  <a:cubicBezTo>
                    <a:pt x="761" y="2402"/>
                    <a:pt x="1216" y="1946"/>
                    <a:pt x="1764" y="1946"/>
                  </a:cubicBezTo>
                  <a:cubicBezTo>
                    <a:pt x="2311" y="1946"/>
                    <a:pt x="2736" y="2402"/>
                    <a:pt x="2736" y="2949"/>
                  </a:cubicBezTo>
                  <a:lnTo>
                    <a:pt x="2736" y="6627"/>
                  </a:lnTo>
                  <a:cubicBezTo>
                    <a:pt x="2736" y="7174"/>
                    <a:pt x="2311" y="7630"/>
                    <a:pt x="1764" y="7630"/>
                  </a:cubicBezTo>
                  <a:cubicBezTo>
                    <a:pt x="1216" y="7630"/>
                    <a:pt x="761" y="7174"/>
                    <a:pt x="761" y="6627"/>
                  </a:cubicBezTo>
                  <a:lnTo>
                    <a:pt x="761" y="6475"/>
                  </a:lnTo>
                  <a:cubicBezTo>
                    <a:pt x="761" y="6262"/>
                    <a:pt x="609" y="6110"/>
                    <a:pt x="396" y="6110"/>
                  </a:cubicBezTo>
                  <a:cubicBezTo>
                    <a:pt x="183" y="6110"/>
                    <a:pt x="1" y="6262"/>
                    <a:pt x="1" y="6475"/>
                  </a:cubicBezTo>
                  <a:lnTo>
                    <a:pt x="1" y="6627"/>
                  </a:lnTo>
                  <a:cubicBezTo>
                    <a:pt x="1" y="7599"/>
                    <a:pt x="791" y="8390"/>
                    <a:pt x="1764" y="8390"/>
                  </a:cubicBezTo>
                  <a:cubicBezTo>
                    <a:pt x="2311" y="8390"/>
                    <a:pt x="2797" y="8116"/>
                    <a:pt x="3131" y="7721"/>
                  </a:cubicBezTo>
                  <a:cubicBezTo>
                    <a:pt x="3435" y="8116"/>
                    <a:pt x="3922" y="8390"/>
                    <a:pt x="4499" y="8390"/>
                  </a:cubicBezTo>
                  <a:cubicBezTo>
                    <a:pt x="5046" y="8390"/>
                    <a:pt x="5533" y="8116"/>
                    <a:pt x="5867" y="7721"/>
                  </a:cubicBezTo>
                  <a:cubicBezTo>
                    <a:pt x="5989" y="7903"/>
                    <a:pt x="6171" y="8055"/>
                    <a:pt x="6384" y="8177"/>
                  </a:cubicBezTo>
                  <a:lnTo>
                    <a:pt x="6384" y="8359"/>
                  </a:lnTo>
                  <a:cubicBezTo>
                    <a:pt x="6384" y="9301"/>
                    <a:pt x="7174" y="10092"/>
                    <a:pt x="8116" y="10092"/>
                  </a:cubicBezTo>
                  <a:lnTo>
                    <a:pt x="10852" y="10092"/>
                  </a:lnTo>
                  <a:cubicBezTo>
                    <a:pt x="11642" y="10092"/>
                    <a:pt x="12372" y="9697"/>
                    <a:pt x="12797" y="9058"/>
                  </a:cubicBezTo>
                  <a:lnTo>
                    <a:pt x="13740" y="7690"/>
                  </a:lnTo>
                  <a:cubicBezTo>
                    <a:pt x="14074" y="7204"/>
                    <a:pt x="14226" y="6596"/>
                    <a:pt x="14135" y="6019"/>
                  </a:cubicBezTo>
                  <a:cubicBezTo>
                    <a:pt x="14043" y="5411"/>
                    <a:pt x="13740" y="4894"/>
                    <a:pt x="13284" y="4499"/>
                  </a:cubicBezTo>
                  <a:lnTo>
                    <a:pt x="11703" y="3222"/>
                  </a:lnTo>
                  <a:lnTo>
                    <a:pt x="11703" y="1733"/>
                  </a:lnTo>
                  <a:cubicBezTo>
                    <a:pt x="11703" y="791"/>
                    <a:pt x="10913" y="0"/>
                    <a:pt x="9970" y="0"/>
                  </a:cubicBezTo>
                  <a:cubicBezTo>
                    <a:pt x="9393" y="0"/>
                    <a:pt x="8907" y="274"/>
                    <a:pt x="8603" y="669"/>
                  </a:cubicBezTo>
                  <a:cubicBezTo>
                    <a:pt x="8268" y="274"/>
                    <a:pt x="7782" y="0"/>
                    <a:pt x="7235" y="0"/>
                  </a:cubicBezTo>
                  <a:cubicBezTo>
                    <a:pt x="6657" y="0"/>
                    <a:pt x="6171" y="274"/>
                    <a:pt x="5867" y="669"/>
                  </a:cubicBezTo>
                  <a:cubicBezTo>
                    <a:pt x="5533" y="274"/>
                    <a:pt x="5046" y="0"/>
                    <a:pt x="4499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4"/>
            <p:cNvSpPr/>
            <p:nvPr/>
          </p:nvSpPr>
          <p:spPr>
            <a:xfrm>
              <a:off x="5351175" y="1697800"/>
              <a:ext cx="19000" cy="73725"/>
            </a:xfrm>
            <a:custGeom>
              <a:avLst/>
              <a:gdLst/>
              <a:ahLst/>
              <a:cxnLst/>
              <a:rect l="l" t="t" r="r" b="b"/>
              <a:pathLst>
                <a:path w="760" h="2949" extrusionOk="0">
                  <a:moveTo>
                    <a:pt x="365" y="0"/>
                  </a:moveTo>
                  <a:cubicBezTo>
                    <a:pt x="152" y="0"/>
                    <a:pt x="0" y="152"/>
                    <a:pt x="0" y="365"/>
                  </a:cubicBezTo>
                  <a:lnTo>
                    <a:pt x="0" y="2554"/>
                  </a:lnTo>
                  <a:cubicBezTo>
                    <a:pt x="0" y="2766"/>
                    <a:pt x="152" y="2949"/>
                    <a:pt x="365" y="2949"/>
                  </a:cubicBezTo>
                  <a:cubicBezTo>
                    <a:pt x="578" y="2949"/>
                    <a:pt x="760" y="2766"/>
                    <a:pt x="760" y="2554"/>
                  </a:cubicBezTo>
                  <a:lnTo>
                    <a:pt x="760" y="365"/>
                  </a:lnTo>
                  <a:cubicBezTo>
                    <a:pt x="760" y="152"/>
                    <a:pt x="578" y="0"/>
                    <a:pt x="365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4"/>
            <p:cNvSpPr/>
            <p:nvPr/>
          </p:nvSpPr>
          <p:spPr>
            <a:xfrm>
              <a:off x="5351175" y="2114975"/>
              <a:ext cx="19000" cy="63850"/>
            </a:xfrm>
            <a:custGeom>
              <a:avLst/>
              <a:gdLst/>
              <a:ahLst/>
              <a:cxnLst/>
              <a:rect l="l" t="t" r="r" b="b"/>
              <a:pathLst>
                <a:path w="760" h="2554" extrusionOk="0">
                  <a:moveTo>
                    <a:pt x="365" y="1"/>
                  </a:moveTo>
                  <a:cubicBezTo>
                    <a:pt x="152" y="1"/>
                    <a:pt x="0" y="183"/>
                    <a:pt x="0" y="396"/>
                  </a:cubicBezTo>
                  <a:lnTo>
                    <a:pt x="0" y="2189"/>
                  </a:lnTo>
                  <a:cubicBezTo>
                    <a:pt x="0" y="2402"/>
                    <a:pt x="152" y="2554"/>
                    <a:pt x="365" y="2554"/>
                  </a:cubicBezTo>
                  <a:cubicBezTo>
                    <a:pt x="578" y="2554"/>
                    <a:pt x="760" y="2402"/>
                    <a:pt x="760" y="2189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4"/>
            <p:cNvSpPr/>
            <p:nvPr/>
          </p:nvSpPr>
          <p:spPr>
            <a:xfrm>
              <a:off x="5119400" y="1928800"/>
              <a:ext cx="41050" cy="19025"/>
            </a:xfrm>
            <a:custGeom>
              <a:avLst/>
              <a:gdLst/>
              <a:ahLst/>
              <a:cxnLst/>
              <a:rect l="l" t="t" r="r" b="b"/>
              <a:pathLst>
                <a:path w="1642" h="761" extrusionOk="0">
                  <a:moveTo>
                    <a:pt x="396" y="1"/>
                  </a:moveTo>
                  <a:cubicBezTo>
                    <a:pt x="183" y="1"/>
                    <a:pt x="0" y="183"/>
                    <a:pt x="0" y="396"/>
                  </a:cubicBezTo>
                  <a:cubicBezTo>
                    <a:pt x="0" y="609"/>
                    <a:pt x="183" y="760"/>
                    <a:pt x="396" y="760"/>
                  </a:cubicBezTo>
                  <a:lnTo>
                    <a:pt x="1247" y="760"/>
                  </a:lnTo>
                  <a:cubicBezTo>
                    <a:pt x="1459" y="760"/>
                    <a:pt x="1642" y="609"/>
                    <a:pt x="1642" y="396"/>
                  </a:cubicBezTo>
                  <a:cubicBezTo>
                    <a:pt x="1642" y="183"/>
                    <a:pt x="1459" y="1"/>
                    <a:pt x="1247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4"/>
            <p:cNvSpPr/>
            <p:nvPr/>
          </p:nvSpPr>
          <p:spPr>
            <a:xfrm>
              <a:off x="5152075" y="1730650"/>
              <a:ext cx="71450" cy="70525"/>
            </a:xfrm>
            <a:custGeom>
              <a:avLst/>
              <a:gdLst/>
              <a:ahLst/>
              <a:cxnLst/>
              <a:rect l="l" t="t" r="r" b="b"/>
              <a:pathLst>
                <a:path w="2858" h="2821" extrusionOk="0">
                  <a:moveTo>
                    <a:pt x="411" y="1"/>
                  </a:moveTo>
                  <a:cubicBezTo>
                    <a:pt x="320" y="1"/>
                    <a:pt x="228" y="39"/>
                    <a:pt x="152" y="115"/>
                  </a:cubicBezTo>
                  <a:cubicBezTo>
                    <a:pt x="0" y="267"/>
                    <a:pt x="0" y="510"/>
                    <a:pt x="152" y="662"/>
                  </a:cubicBezTo>
                  <a:lnTo>
                    <a:pt x="2189" y="2699"/>
                  </a:lnTo>
                  <a:cubicBezTo>
                    <a:pt x="2250" y="2759"/>
                    <a:pt x="2371" y="2820"/>
                    <a:pt x="2462" y="2820"/>
                  </a:cubicBezTo>
                  <a:cubicBezTo>
                    <a:pt x="2554" y="2820"/>
                    <a:pt x="2645" y="2759"/>
                    <a:pt x="2706" y="2699"/>
                  </a:cubicBezTo>
                  <a:cubicBezTo>
                    <a:pt x="2858" y="2547"/>
                    <a:pt x="2858" y="2303"/>
                    <a:pt x="2706" y="2182"/>
                  </a:cubicBezTo>
                  <a:lnTo>
                    <a:pt x="669" y="115"/>
                  </a:lnTo>
                  <a:cubicBezTo>
                    <a:pt x="593" y="39"/>
                    <a:pt x="502" y="1"/>
                    <a:pt x="411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4"/>
            <p:cNvSpPr/>
            <p:nvPr/>
          </p:nvSpPr>
          <p:spPr>
            <a:xfrm>
              <a:off x="5509225" y="2088575"/>
              <a:ext cx="47900" cy="45425"/>
            </a:xfrm>
            <a:custGeom>
              <a:avLst/>
              <a:gdLst/>
              <a:ahLst/>
              <a:cxnLst/>
              <a:rect l="l" t="t" r="r" b="b"/>
              <a:pathLst>
                <a:path w="1916" h="1817" extrusionOk="0">
                  <a:moveTo>
                    <a:pt x="426" y="0"/>
                  </a:moveTo>
                  <a:cubicBezTo>
                    <a:pt x="327" y="0"/>
                    <a:pt x="228" y="38"/>
                    <a:pt x="152" y="114"/>
                  </a:cubicBezTo>
                  <a:cubicBezTo>
                    <a:pt x="0" y="266"/>
                    <a:pt x="0" y="479"/>
                    <a:pt x="152" y="631"/>
                  </a:cubicBezTo>
                  <a:lnTo>
                    <a:pt x="1216" y="1695"/>
                  </a:lnTo>
                  <a:cubicBezTo>
                    <a:pt x="1307" y="1786"/>
                    <a:pt x="1399" y="1816"/>
                    <a:pt x="1490" y="1816"/>
                  </a:cubicBezTo>
                  <a:cubicBezTo>
                    <a:pt x="1581" y="1816"/>
                    <a:pt x="1672" y="1786"/>
                    <a:pt x="1763" y="1695"/>
                  </a:cubicBezTo>
                  <a:cubicBezTo>
                    <a:pt x="1915" y="1543"/>
                    <a:pt x="1915" y="1330"/>
                    <a:pt x="1763" y="1178"/>
                  </a:cubicBezTo>
                  <a:lnTo>
                    <a:pt x="700" y="114"/>
                  </a:lnTo>
                  <a:cubicBezTo>
                    <a:pt x="624" y="38"/>
                    <a:pt x="525" y="0"/>
                    <a:pt x="426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4"/>
            <p:cNvSpPr/>
            <p:nvPr/>
          </p:nvSpPr>
          <p:spPr>
            <a:xfrm>
              <a:off x="5490975" y="1730650"/>
              <a:ext cx="77550" cy="76600"/>
            </a:xfrm>
            <a:custGeom>
              <a:avLst/>
              <a:gdLst/>
              <a:ahLst/>
              <a:cxnLst/>
              <a:rect l="l" t="t" r="r" b="b"/>
              <a:pathLst>
                <a:path w="3102" h="3064" extrusionOk="0">
                  <a:moveTo>
                    <a:pt x="2706" y="1"/>
                  </a:moveTo>
                  <a:cubicBezTo>
                    <a:pt x="2607" y="1"/>
                    <a:pt x="2509" y="39"/>
                    <a:pt x="2433" y="115"/>
                  </a:cubicBezTo>
                  <a:lnTo>
                    <a:pt x="153" y="2425"/>
                  </a:lnTo>
                  <a:cubicBezTo>
                    <a:pt x="1" y="2577"/>
                    <a:pt x="1" y="2790"/>
                    <a:pt x="153" y="2942"/>
                  </a:cubicBezTo>
                  <a:cubicBezTo>
                    <a:pt x="214" y="3033"/>
                    <a:pt x="305" y="3063"/>
                    <a:pt x="396" y="3063"/>
                  </a:cubicBezTo>
                  <a:cubicBezTo>
                    <a:pt x="518" y="3063"/>
                    <a:pt x="609" y="3033"/>
                    <a:pt x="670" y="2942"/>
                  </a:cubicBezTo>
                  <a:lnTo>
                    <a:pt x="2980" y="662"/>
                  </a:lnTo>
                  <a:cubicBezTo>
                    <a:pt x="3101" y="510"/>
                    <a:pt x="3101" y="267"/>
                    <a:pt x="2980" y="115"/>
                  </a:cubicBezTo>
                  <a:cubicBezTo>
                    <a:pt x="2904" y="39"/>
                    <a:pt x="2805" y="1"/>
                    <a:pt x="2706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4"/>
            <p:cNvSpPr/>
            <p:nvPr/>
          </p:nvSpPr>
          <p:spPr>
            <a:xfrm>
              <a:off x="5158900" y="2065775"/>
              <a:ext cx="74500" cy="72775"/>
            </a:xfrm>
            <a:custGeom>
              <a:avLst/>
              <a:gdLst/>
              <a:ahLst/>
              <a:cxnLst/>
              <a:rect l="l" t="t" r="r" b="b"/>
              <a:pathLst>
                <a:path w="2980" h="2911" extrusionOk="0">
                  <a:moveTo>
                    <a:pt x="2585" y="0"/>
                  </a:moveTo>
                  <a:cubicBezTo>
                    <a:pt x="2486" y="0"/>
                    <a:pt x="2387" y="38"/>
                    <a:pt x="2311" y="114"/>
                  </a:cubicBezTo>
                  <a:lnTo>
                    <a:pt x="153" y="2272"/>
                  </a:lnTo>
                  <a:cubicBezTo>
                    <a:pt x="1" y="2424"/>
                    <a:pt x="1" y="2668"/>
                    <a:pt x="153" y="2820"/>
                  </a:cubicBezTo>
                  <a:cubicBezTo>
                    <a:pt x="244" y="2880"/>
                    <a:pt x="335" y="2911"/>
                    <a:pt x="427" y="2911"/>
                  </a:cubicBezTo>
                  <a:cubicBezTo>
                    <a:pt x="518" y="2911"/>
                    <a:pt x="609" y="2880"/>
                    <a:pt x="700" y="2820"/>
                  </a:cubicBezTo>
                  <a:lnTo>
                    <a:pt x="2858" y="661"/>
                  </a:lnTo>
                  <a:cubicBezTo>
                    <a:pt x="2980" y="510"/>
                    <a:pt x="2980" y="266"/>
                    <a:pt x="2858" y="114"/>
                  </a:cubicBezTo>
                  <a:cubicBezTo>
                    <a:pt x="2782" y="38"/>
                    <a:pt x="2683" y="0"/>
                    <a:pt x="2585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4"/>
            <p:cNvSpPr/>
            <p:nvPr/>
          </p:nvSpPr>
          <p:spPr>
            <a:xfrm>
              <a:off x="5555575" y="1928800"/>
              <a:ext cx="45625" cy="19025"/>
            </a:xfrm>
            <a:custGeom>
              <a:avLst/>
              <a:gdLst/>
              <a:ahLst/>
              <a:cxnLst/>
              <a:rect l="l" t="t" r="r" b="b"/>
              <a:pathLst>
                <a:path w="1825" h="761" extrusionOk="0">
                  <a:moveTo>
                    <a:pt x="396" y="1"/>
                  </a:moveTo>
                  <a:cubicBezTo>
                    <a:pt x="183" y="1"/>
                    <a:pt x="1" y="183"/>
                    <a:pt x="1" y="396"/>
                  </a:cubicBezTo>
                  <a:cubicBezTo>
                    <a:pt x="1" y="609"/>
                    <a:pt x="183" y="760"/>
                    <a:pt x="396" y="760"/>
                  </a:cubicBezTo>
                  <a:lnTo>
                    <a:pt x="1429" y="760"/>
                  </a:lnTo>
                  <a:cubicBezTo>
                    <a:pt x="1642" y="760"/>
                    <a:pt x="1824" y="609"/>
                    <a:pt x="1824" y="396"/>
                  </a:cubicBezTo>
                  <a:cubicBezTo>
                    <a:pt x="1824" y="183"/>
                    <a:pt x="1642" y="1"/>
                    <a:pt x="1429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4"/>
            <p:cNvSpPr/>
            <p:nvPr/>
          </p:nvSpPr>
          <p:spPr>
            <a:xfrm>
              <a:off x="5184000" y="1934875"/>
              <a:ext cx="18250" cy="19025"/>
            </a:xfrm>
            <a:custGeom>
              <a:avLst/>
              <a:gdLst/>
              <a:ahLst/>
              <a:cxnLst/>
              <a:rect l="l" t="t" r="r" b="b"/>
              <a:pathLst>
                <a:path w="730" h="761" extrusionOk="0">
                  <a:moveTo>
                    <a:pt x="365" y="1"/>
                  </a:moveTo>
                  <a:cubicBezTo>
                    <a:pt x="274" y="1"/>
                    <a:pt x="152" y="31"/>
                    <a:pt x="91" y="122"/>
                  </a:cubicBezTo>
                  <a:cubicBezTo>
                    <a:pt x="30" y="183"/>
                    <a:pt x="0" y="274"/>
                    <a:pt x="0" y="366"/>
                  </a:cubicBezTo>
                  <a:cubicBezTo>
                    <a:pt x="0" y="487"/>
                    <a:pt x="30" y="578"/>
                    <a:pt x="91" y="639"/>
                  </a:cubicBezTo>
                  <a:cubicBezTo>
                    <a:pt x="152" y="730"/>
                    <a:pt x="274" y="761"/>
                    <a:pt x="365" y="761"/>
                  </a:cubicBezTo>
                  <a:cubicBezTo>
                    <a:pt x="456" y="761"/>
                    <a:pt x="547" y="700"/>
                    <a:pt x="638" y="639"/>
                  </a:cubicBezTo>
                  <a:cubicBezTo>
                    <a:pt x="699" y="578"/>
                    <a:pt x="730" y="487"/>
                    <a:pt x="730" y="366"/>
                  </a:cubicBezTo>
                  <a:cubicBezTo>
                    <a:pt x="730" y="274"/>
                    <a:pt x="699" y="183"/>
                    <a:pt x="638" y="122"/>
                  </a:cubicBezTo>
                  <a:cubicBezTo>
                    <a:pt x="547" y="31"/>
                    <a:pt x="456" y="1"/>
                    <a:pt x="365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54"/>
          <p:cNvGrpSpPr/>
          <p:nvPr/>
        </p:nvGrpSpPr>
        <p:grpSpPr>
          <a:xfrm>
            <a:off x="793213" y="2766050"/>
            <a:ext cx="607175" cy="468625"/>
            <a:chOff x="793213" y="2766038"/>
            <a:chExt cx="607175" cy="468625"/>
          </a:xfrm>
        </p:grpSpPr>
        <p:sp>
          <p:nvSpPr>
            <p:cNvPr id="961" name="Google Shape;961;p54"/>
            <p:cNvSpPr/>
            <p:nvPr/>
          </p:nvSpPr>
          <p:spPr>
            <a:xfrm>
              <a:off x="1026488" y="2766038"/>
              <a:ext cx="140600" cy="213550"/>
            </a:xfrm>
            <a:custGeom>
              <a:avLst/>
              <a:gdLst/>
              <a:ahLst/>
              <a:cxnLst/>
              <a:rect l="l" t="t" r="r" b="b"/>
              <a:pathLst>
                <a:path w="5624" h="8542" extrusionOk="0">
                  <a:moveTo>
                    <a:pt x="2797" y="821"/>
                  </a:moveTo>
                  <a:cubicBezTo>
                    <a:pt x="3496" y="821"/>
                    <a:pt x="4165" y="1034"/>
                    <a:pt x="4712" y="1398"/>
                  </a:cubicBezTo>
                  <a:lnTo>
                    <a:pt x="4742" y="1398"/>
                  </a:lnTo>
                  <a:lnTo>
                    <a:pt x="4742" y="1459"/>
                  </a:lnTo>
                  <a:cubicBezTo>
                    <a:pt x="4712" y="2371"/>
                    <a:pt x="4256" y="3222"/>
                    <a:pt x="3526" y="3739"/>
                  </a:cubicBezTo>
                  <a:cubicBezTo>
                    <a:pt x="3253" y="3921"/>
                    <a:pt x="3040" y="4164"/>
                    <a:pt x="2858" y="4438"/>
                  </a:cubicBezTo>
                  <a:lnTo>
                    <a:pt x="2797" y="4499"/>
                  </a:lnTo>
                  <a:lnTo>
                    <a:pt x="2767" y="4438"/>
                  </a:lnTo>
                  <a:cubicBezTo>
                    <a:pt x="2584" y="4164"/>
                    <a:pt x="2371" y="3921"/>
                    <a:pt x="2098" y="3739"/>
                  </a:cubicBezTo>
                  <a:cubicBezTo>
                    <a:pt x="1368" y="3192"/>
                    <a:pt x="912" y="2371"/>
                    <a:pt x="882" y="1459"/>
                  </a:cubicBezTo>
                  <a:lnTo>
                    <a:pt x="882" y="1398"/>
                  </a:lnTo>
                  <a:lnTo>
                    <a:pt x="912" y="1398"/>
                  </a:lnTo>
                  <a:cubicBezTo>
                    <a:pt x="1460" y="1034"/>
                    <a:pt x="2128" y="821"/>
                    <a:pt x="2797" y="821"/>
                  </a:cubicBezTo>
                  <a:close/>
                  <a:moveTo>
                    <a:pt x="2827" y="0"/>
                  </a:moveTo>
                  <a:cubicBezTo>
                    <a:pt x="1885" y="0"/>
                    <a:pt x="943" y="304"/>
                    <a:pt x="213" y="882"/>
                  </a:cubicBezTo>
                  <a:cubicBezTo>
                    <a:pt x="122" y="942"/>
                    <a:pt x="61" y="1064"/>
                    <a:pt x="61" y="1186"/>
                  </a:cubicBezTo>
                  <a:cubicBezTo>
                    <a:pt x="1" y="2462"/>
                    <a:pt x="608" y="3648"/>
                    <a:pt x="1612" y="4407"/>
                  </a:cubicBezTo>
                  <a:cubicBezTo>
                    <a:pt x="2067" y="4742"/>
                    <a:pt x="2341" y="5259"/>
                    <a:pt x="2402" y="5806"/>
                  </a:cubicBezTo>
                  <a:lnTo>
                    <a:pt x="2402" y="8146"/>
                  </a:lnTo>
                  <a:cubicBezTo>
                    <a:pt x="2402" y="8359"/>
                    <a:pt x="2584" y="8541"/>
                    <a:pt x="2827" y="8541"/>
                  </a:cubicBezTo>
                  <a:cubicBezTo>
                    <a:pt x="3040" y="8541"/>
                    <a:pt x="3222" y="8359"/>
                    <a:pt x="3222" y="8146"/>
                  </a:cubicBezTo>
                  <a:lnTo>
                    <a:pt x="3222" y="5836"/>
                  </a:lnTo>
                  <a:cubicBezTo>
                    <a:pt x="3283" y="5259"/>
                    <a:pt x="3557" y="4742"/>
                    <a:pt x="4013" y="4407"/>
                  </a:cubicBezTo>
                  <a:cubicBezTo>
                    <a:pt x="5016" y="3648"/>
                    <a:pt x="5624" y="2462"/>
                    <a:pt x="5593" y="1186"/>
                  </a:cubicBezTo>
                  <a:cubicBezTo>
                    <a:pt x="5563" y="1064"/>
                    <a:pt x="5502" y="942"/>
                    <a:pt x="5411" y="882"/>
                  </a:cubicBezTo>
                  <a:cubicBezTo>
                    <a:pt x="4681" y="304"/>
                    <a:pt x="3739" y="0"/>
                    <a:pt x="2827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1086513" y="2766038"/>
              <a:ext cx="20550" cy="20350"/>
            </a:xfrm>
            <a:custGeom>
              <a:avLst/>
              <a:gdLst/>
              <a:ahLst/>
              <a:cxnLst/>
              <a:rect l="l" t="t" r="r" b="b"/>
              <a:pathLst>
                <a:path w="822" h="814" extrusionOk="0">
                  <a:moveTo>
                    <a:pt x="396" y="0"/>
                  </a:moveTo>
                  <a:cubicBezTo>
                    <a:pt x="305" y="0"/>
                    <a:pt x="183" y="61"/>
                    <a:pt x="122" y="122"/>
                  </a:cubicBezTo>
                  <a:cubicBezTo>
                    <a:pt x="31" y="213"/>
                    <a:pt x="1" y="304"/>
                    <a:pt x="1" y="426"/>
                  </a:cubicBezTo>
                  <a:cubicBezTo>
                    <a:pt x="1" y="517"/>
                    <a:pt x="62" y="639"/>
                    <a:pt x="122" y="699"/>
                  </a:cubicBezTo>
                  <a:cubicBezTo>
                    <a:pt x="198" y="775"/>
                    <a:pt x="305" y="813"/>
                    <a:pt x="411" y="813"/>
                  </a:cubicBezTo>
                  <a:cubicBezTo>
                    <a:pt x="518" y="813"/>
                    <a:pt x="624" y="775"/>
                    <a:pt x="700" y="699"/>
                  </a:cubicBezTo>
                  <a:cubicBezTo>
                    <a:pt x="761" y="639"/>
                    <a:pt x="821" y="517"/>
                    <a:pt x="821" y="426"/>
                  </a:cubicBezTo>
                  <a:cubicBezTo>
                    <a:pt x="821" y="304"/>
                    <a:pt x="761" y="213"/>
                    <a:pt x="700" y="122"/>
                  </a:cubicBezTo>
                  <a:cubicBezTo>
                    <a:pt x="609" y="61"/>
                    <a:pt x="518" y="0"/>
                    <a:pt x="396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793213" y="2766038"/>
              <a:ext cx="607175" cy="468625"/>
            </a:xfrm>
            <a:custGeom>
              <a:avLst/>
              <a:gdLst/>
              <a:ahLst/>
              <a:cxnLst/>
              <a:rect l="l" t="t" r="r" b="b"/>
              <a:pathLst>
                <a:path w="24287" h="18745" extrusionOk="0">
                  <a:moveTo>
                    <a:pt x="2401" y="4580"/>
                  </a:moveTo>
                  <a:cubicBezTo>
                    <a:pt x="2827" y="4580"/>
                    <a:pt x="3192" y="4914"/>
                    <a:pt x="3192" y="5370"/>
                  </a:cubicBezTo>
                  <a:cubicBezTo>
                    <a:pt x="3192" y="5826"/>
                    <a:pt x="2827" y="6191"/>
                    <a:pt x="2401" y="6191"/>
                  </a:cubicBezTo>
                  <a:cubicBezTo>
                    <a:pt x="1945" y="6191"/>
                    <a:pt x="1581" y="5826"/>
                    <a:pt x="1581" y="5370"/>
                  </a:cubicBezTo>
                  <a:cubicBezTo>
                    <a:pt x="1581" y="4914"/>
                    <a:pt x="1945" y="4580"/>
                    <a:pt x="2401" y="4580"/>
                  </a:cubicBezTo>
                  <a:close/>
                  <a:moveTo>
                    <a:pt x="21885" y="4580"/>
                  </a:moveTo>
                  <a:cubicBezTo>
                    <a:pt x="22341" y="4580"/>
                    <a:pt x="22706" y="4914"/>
                    <a:pt x="22706" y="5370"/>
                  </a:cubicBezTo>
                  <a:cubicBezTo>
                    <a:pt x="22706" y="5826"/>
                    <a:pt x="22341" y="6191"/>
                    <a:pt x="21885" y="6191"/>
                  </a:cubicBezTo>
                  <a:cubicBezTo>
                    <a:pt x="21459" y="6191"/>
                    <a:pt x="21095" y="5826"/>
                    <a:pt x="21095" y="5370"/>
                  </a:cubicBezTo>
                  <a:cubicBezTo>
                    <a:pt x="21095" y="4914"/>
                    <a:pt x="21459" y="4580"/>
                    <a:pt x="21885" y="4580"/>
                  </a:cubicBezTo>
                  <a:close/>
                  <a:moveTo>
                    <a:pt x="10003" y="0"/>
                  </a:moveTo>
                  <a:cubicBezTo>
                    <a:pt x="9959" y="0"/>
                    <a:pt x="9916" y="8"/>
                    <a:pt x="9879" y="20"/>
                  </a:cubicBezTo>
                  <a:cubicBezTo>
                    <a:pt x="8936" y="355"/>
                    <a:pt x="8116" y="902"/>
                    <a:pt x="7417" y="1601"/>
                  </a:cubicBezTo>
                  <a:cubicBezTo>
                    <a:pt x="7113" y="1905"/>
                    <a:pt x="6718" y="2057"/>
                    <a:pt x="6292" y="2057"/>
                  </a:cubicBezTo>
                  <a:cubicBezTo>
                    <a:pt x="5775" y="2057"/>
                    <a:pt x="5289" y="1814"/>
                    <a:pt x="4985" y="1419"/>
                  </a:cubicBezTo>
                  <a:cubicBezTo>
                    <a:pt x="4377" y="568"/>
                    <a:pt x="3374" y="51"/>
                    <a:pt x="2341" y="51"/>
                  </a:cubicBezTo>
                  <a:cubicBezTo>
                    <a:pt x="1064" y="51"/>
                    <a:pt x="0" y="1084"/>
                    <a:pt x="0" y="2361"/>
                  </a:cubicBezTo>
                  <a:cubicBezTo>
                    <a:pt x="0" y="2999"/>
                    <a:pt x="243" y="3577"/>
                    <a:pt x="699" y="4033"/>
                  </a:cubicBezTo>
                  <a:lnTo>
                    <a:pt x="1094" y="4397"/>
                  </a:lnTo>
                  <a:lnTo>
                    <a:pt x="1064" y="4428"/>
                  </a:lnTo>
                  <a:cubicBezTo>
                    <a:pt x="851" y="4732"/>
                    <a:pt x="760" y="5036"/>
                    <a:pt x="760" y="5370"/>
                  </a:cubicBezTo>
                  <a:cubicBezTo>
                    <a:pt x="760" y="6282"/>
                    <a:pt x="1489" y="7011"/>
                    <a:pt x="2371" y="7011"/>
                  </a:cubicBezTo>
                  <a:cubicBezTo>
                    <a:pt x="3283" y="7011"/>
                    <a:pt x="4012" y="6282"/>
                    <a:pt x="4012" y="5370"/>
                  </a:cubicBezTo>
                  <a:cubicBezTo>
                    <a:pt x="4012" y="4489"/>
                    <a:pt x="3283" y="3759"/>
                    <a:pt x="2371" y="3759"/>
                  </a:cubicBezTo>
                  <a:cubicBezTo>
                    <a:pt x="2189" y="3759"/>
                    <a:pt x="1976" y="3789"/>
                    <a:pt x="1763" y="3881"/>
                  </a:cubicBezTo>
                  <a:lnTo>
                    <a:pt x="1733" y="3881"/>
                  </a:lnTo>
                  <a:lnTo>
                    <a:pt x="1277" y="3425"/>
                  </a:lnTo>
                  <a:cubicBezTo>
                    <a:pt x="973" y="3151"/>
                    <a:pt x="821" y="2756"/>
                    <a:pt x="821" y="2361"/>
                  </a:cubicBezTo>
                  <a:cubicBezTo>
                    <a:pt x="821" y="1540"/>
                    <a:pt x="1520" y="871"/>
                    <a:pt x="2341" y="871"/>
                  </a:cubicBezTo>
                  <a:cubicBezTo>
                    <a:pt x="3131" y="871"/>
                    <a:pt x="3860" y="1236"/>
                    <a:pt x="4347" y="1875"/>
                  </a:cubicBezTo>
                  <a:cubicBezTo>
                    <a:pt x="4803" y="2513"/>
                    <a:pt x="5532" y="2878"/>
                    <a:pt x="6292" y="2878"/>
                  </a:cubicBezTo>
                  <a:cubicBezTo>
                    <a:pt x="6505" y="2878"/>
                    <a:pt x="6718" y="2847"/>
                    <a:pt x="6930" y="2786"/>
                  </a:cubicBezTo>
                  <a:lnTo>
                    <a:pt x="7021" y="2756"/>
                  </a:lnTo>
                  <a:lnTo>
                    <a:pt x="7021" y="2847"/>
                  </a:lnTo>
                  <a:cubicBezTo>
                    <a:pt x="6900" y="4792"/>
                    <a:pt x="7690" y="6738"/>
                    <a:pt x="9149" y="7984"/>
                  </a:cubicBezTo>
                  <a:lnTo>
                    <a:pt x="9210" y="8045"/>
                  </a:lnTo>
                  <a:lnTo>
                    <a:pt x="9180" y="8075"/>
                  </a:lnTo>
                  <a:cubicBezTo>
                    <a:pt x="8420" y="9200"/>
                    <a:pt x="8541" y="10720"/>
                    <a:pt x="9514" y="11662"/>
                  </a:cubicBezTo>
                  <a:cubicBezTo>
                    <a:pt x="10000" y="12148"/>
                    <a:pt x="10274" y="12817"/>
                    <a:pt x="10274" y="13516"/>
                  </a:cubicBezTo>
                  <a:lnTo>
                    <a:pt x="10274" y="18349"/>
                  </a:lnTo>
                  <a:cubicBezTo>
                    <a:pt x="10274" y="18562"/>
                    <a:pt x="10456" y="18744"/>
                    <a:pt x="10669" y="18744"/>
                  </a:cubicBezTo>
                  <a:lnTo>
                    <a:pt x="13648" y="18744"/>
                  </a:lnTo>
                  <a:cubicBezTo>
                    <a:pt x="13860" y="18744"/>
                    <a:pt x="14043" y="18562"/>
                    <a:pt x="14043" y="18349"/>
                  </a:cubicBezTo>
                  <a:lnTo>
                    <a:pt x="14043" y="13516"/>
                  </a:lnTo>
                  <a:cubicBezTo>
                    <a:pt x="14043" y="12817"/>
                    <a:pt x="14316" y="12148"/>
                    <a:pt x="14803" y="11662"/>
                  </a:cubicBezTo>
                  <a:cubicBezTo>
                    <a:pt x="15775" y="10720"/>
                    <a:pt x="15897" y="9200"/>
                    <a:pt x="15137" y="8075"/>
                  </a:cubicBezTo>
                  <a:lnTo>
                    <a:pt x="15107" y="8045"/>
                  </a:lnTo>
                  <a:lnTo>
                    <a:pt x="15137" y="7984"/>
                  </a:lnTo>
                  <a:cubicBezTo>
                    <a:pt x="16627" y="6738"/>
                    <a:pt x="17417" y="4823"/>
                    <a:pt x="17295" y="2878"/>
                  </a:cubicBezTo>
                  <a:lnTo>
                    <a:pt x="17265" y="2786"/>
                  </a:lnTo>
                  <a:lnTo>
                    <a:pt x="17386" y="2786"/>
                  </a:lnTo>
                  <a:cubicBezTo>
                    <a:pt x="17569" y="2847"/>
                    <a:pt x="17782" y="2878"/>
                    <a:pt x="17964" y="2878"/>
                  </a:cubicBezTo>
                  <a:cubicBezTo>
                    <a:pt x="18754" y="2878"/>
                    <a:pt x="19484" y="2513"/>
                    <a:pt x="19940" y="1875"/>
                  </a:cubicBezTo>
                  <a:cubicBezTo>
                    <a:pt x="20396" y="1236"/>
                    <a:pt x="21155" y="871"/>
                    <a:pt x="21915" y="871"/>
                  </a:cubicBezTo>
                  <a:cubicBezTo>
                    <a:pt x="22736" y="871"/>
                    <a:pt x="23466" y="1540"/>
                    <a:pt x="23466" y="2361"/>
                  </a:cubicBezTo>
                  <a:cubicBezTo>
                    <a:pt x="23466" y="2756"/>
                    <a:pt x="23283" y="3151"/>
                    <a:pt x="23010" y="3425"/>
                  </a:cubicBezTo>
                  <a:lnTo>
                    <a:pt x="22523" y="3881"/>
                  </a:lnTo>
                  <a:lnTo>
                    <a:pt x="22493" y="3850"/>
                  </a:lnTo>
                  <a:cubicBezTo>
                    <a:pt x="22310" y="3789"/>
                    <a:pt x="22098" y="3759"/>
                    <a:pt x="21885" y="3759"/>
                  </a:cubicBezTo>
                  <a:cubicBezTo>
                    <a:pt x="21003" y="3759"/>
                    <a:pt x="20244" y="4489"/>
                    <a:pt x="20244" y="5370"/>
                  </a:cubicBezTo>
                  <a:cubicBezTo>
                    <a:pt x="20244" y="6282"/>
                    <a:pt x="21003" y="7011"/>
                    <a:pt x="21885" y="7011"/>
                  </a:cubicBezTo>
                  <a:cubicBezTo>
                    <a:pt x="22797" y="7011"/>
                    <a:pt x="23526" y="6282"/>
                    <a:pt x="23526" y="5370"/>
                  </a:cubicBezTo>
                  <a:cubicBezTo>
                    <a:pt x="23526" y="5036"/>
                    <a:pt x="23405" y="4701"/>
                    <a:pt x="23222" y="4428"/>
                  </a:cubicBezTo>
                  <a:lnTo>
                    <a:pt x="23192" y="4397"/>
                  </a:lnTo>
                  <a:lnTo>
                    <a:pt x="23557" y="4033"/>
                  </a:lnTo>
                  <a:cubicBezTo>
                    <a:pt x="24013" y="3577"/>
                    <a:pt x="24256" y="2969"/>
                    <a:pt x="24256" y="2361"/>
                  </a:cubicBezTo>
                  <a:cubicBezTo>
                    <a:pt x="24286" y="1084"/>
                    <a:pt x="23222" y="51"/>
                    <a:pt x="21915" y="51"/>
                  </a:cubicBezTo>
                  <a:cubicBezTo>
                    <a:pt x="20882" y="51"/>
                    <a:pt x="19909" y="537"/>
                    <a:pt x="19271" y="1388"/>
                  </a:cubicBezTo>
                  <a:cubicBezTo>
                    <a:pt x="18967" y="1814"/>
                    <a:pt x="18481" y="2057"/>
                    <a:pt x="17994" y="2057"/>
                  </a:cubicBezTo>
                  <a:cubicBezTo>
                    <a:pt x="17569" y="2057"/>
                    <a:pt x="17143" y="1905"/>
                    <a:pt x="16839" y="1571"/>
                  </a:cubicBezTo>
                  <a:cubicBezTo>
                    <a:pt x="16140" y="871"/>
                    <a:pt x="15319" y="355"/>
                    <a:pt x="14377" y="20"/>
                  </a:cubicBezTo>
                  <a:cubicBezTo>
                    <a:pt x="14334" y="8"/>
                    <a:pt x="14290" y="2"/>
                    <a:pt x="14248" y="2"/>
                  </a:cubicBezTo>
                  <a:cubicBezTo>
                    <a:pt x="14083" y="2"/>
                    <a:pt x="13933" y="94"/>
                    <a:pt x="13860" y="264"/>
                  </a:cubicBezTo>
                  <a:cubicBezTo>
                    <a:pt x="13800" y="476"/>
                    <a:pt x="13891" y="719"/>
                    <a:pt x="14104" y="811"/>
                  </a:cubicBezTo>
                  <a:cubicBezTo>
                    <a:pt x="14924" y="1084"/>
                    <a:pt x="15654" y="1540"/>
                    <a:pt x="16262" y="2148"/>
                  </a:cubicBezTo>
                  <a:cubicBezTo>
                    <a:pt x="16292" y="2209"/>
                    <a:pt x="16323" y="2239"/>
                    <a:pt x="16383" y="2270"/>
                  </a:cubicBezTo>
                  <a:lnTo>
                    <a:pt x="16383" y="2300"/>
                  </a:lnTo>
                  <a:cubicBezTo>
                    <a:pt x="16778" y="4337"/>
                    <a:pt x="15927" y="6434"/>
                    <a:pt x="14286" y="7650"/>
                  </a:cubicBezTo>
                  <a:cubicBezTo>
                    <a:pt x="14225" y="7680"/>
                    <a:pt x="14164" y="7741"/>
                    <a:pt x="14134" y="7832"/>
                  </a:cubicBezTo>
                  <a:cubicBezTo>
                    <a:pt x="14073" y="7984"/>
                    <a:pt x="14104" y="8166"/>
                    <a:pt x="14225" y="8258"/>
                  </a:cubicBezTo>
                  <a:cubicBezTo>
                    <a:pt x="14590" y="8653"/>
                    <a:pt x="14803" y="9139"/>
                    <a:pt x="14803" y="9686"/>
                  </a:cubicBezTo>
                  <a:cubicBezTo>
                    <a:pt x="14803" y="10233"/>
                    <a:pt x="14590" y="10720"/>
                    <a:pt x="14225" y="11084"/>
                  </a:cubicBezTo>
                  <a:cubicBezTo>
                    <a:pt x="13587" y="11753"/>
                    <a:pt x="13222" y="12604"/>
                    <a:pt x="13222" y="13516"/>
                  </a:cubicBezTo>
                  <a:lnTo>
                    <a:pt x="13222" y="17923"/>
                  </a:lnTo>
                  <a:lnTo>
                    <a:pt x="11094" y="17923"/>
                  </a:lnTo>
                  <a:lnTo>
                    <a:pt x="11094" y="13516"/>
                  </a:lnTo>
                  <a:cubicBezTo>
                    <a:pt x="11094" y="12604"/>
                    <a:pt x="10730" y="11723"/>
                    <a:pt x="10091" y="11084"/>
                  </a:cubicBezTo>
                  <a:cubicBezTo>
                    <a:pt x="9696" y="10720"/>
                    <a:pt x="9514" y="10203"/>
                    <a:pt x="9514" y="9686"/>
                  </a:cubicBezTo>
                  <a:cubicBezTo>
                    <a:pt x="9514" y="9139"/>
                    <a:pt x="9727" y="8653"/>
                    <a:pt x="10091" y="8258"/>
                  </a:cubicBezTo>
                  <a:cubicBezTo>
                    <a:pt x="10183" y="8197"/>
                    <a:pt x="10213" y="8075"/>
                    <a:pt x="10213" y="7954"/>
                  </a:cubicBezTo>
                  <a:cubicBezTo>
                    <a:pt x="10183" y="7832"/>
                    <a:pt x="10122" y="7710"/>
                    <a:pt x="10031" y="7650"/>
                  </a:cubicBezTo>
                  <a:cubicBezTo>
                    <a:pt x="8359" y="6403"/>
                    <a:pt x="7538" y="4306"/>
                    <a:pt x="7933" y="2239"/>
                  </a:cubicBezTo>
                  <a:lnTo>
                    <a:pt x="7964" y="2209"/>
                  </a:lnTo>
                  <a:cubicBezTo>
                    <a:pt x="7994" y="2178"/>
                    <a:pt x="7994" y="2178"/>
                    <a:pt x="7994" y="2178"/>
                  </a:cubicBezTo>
                  <a:cubicBezTo>
                    <a:pt x="8632" y="1540"/>
                    <a:pt x="9332" y="1084"/>
                    <a:pt x="10152" y="811"/>
                  </a:cubicBezTo>
                  <a:cubicBezTo>
                    <a:pt x="10274" y="750"/>
                    <a:pt x="10335" y="689"/>
                    <a:pt x="10395" y="598"/>
                  </a:cubicBezTo>
                  <a:cubicBezTo>
                    <a:pt x="10426" y="476"/>
                    <a:pt x="10426" y="385"/>
                    <a:pt x="10395" y="264"/>
                  </a:cubicBezTo>
                  <a:cubicBezTo>
                    <a:pt x="10365" y="172"/>
                    <a:pt x="10304" y="81"/>
                    <a:pt x="10183" y="51"/>
                  </a:cubicBezTo>
                  <a:cubicBezTo>
                    <a:pt x="10129" y="15"/>
                    <a:pt x="10065" y="0"/>
                    <a:pt x="10003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54"/>
          <p:cNvGrpSpPr/>
          <p:nvPr/>
        </p:nvGrpSpPr>
        <p:grpSpPr>
          <a:xfrm>
            <a:off x="826650" y="3875925"/>
            <a:ext cx="540300" cy="452925"/>
            <a:chOff x="826650" y="3875913"/>
            <a:chExt cx="540300" cy="452925"/>
          </a:xfrm>
        </p:grpSpPr>
        <p:sp>
          <p:nvSpPr>
            <p:cNvPr id="973" name="Google Shape;973;p54"/>
            <p:cNvSpPr/>
            <p:nvPr/>
          </p:nvSpPr>
          <p:spPr>
            <a:xfrm>
              <a:off x="827400" y="3947363"/>
              <a:ext cx="381500" cy="380325"/>
            </a:xfrm>
            <a:custGeom>
              <a:avLst/>
              <a:gdLst/>
              <a:ahLst/>
              <a:cxnLst/>
              <a:rect l="l" t="t" r="r" b="b"/>
              <a:pathLst>
                <a:path w="15260" h="15213" extrusionOk="0">
                  <a:moveTo>
                    <a:pt x="13071" y="638"/>
                  </a:moveTo>
                  <a:cubicBezTo>
                    <a:pt x="13922" y="638"/>
                    <a:pt x="14621" y="1337"/>
                    <a:pt x="14621" y="2219"/>
                  </a:cubicBezTo>
                  <a:lnTo>
                    <a:pt x="14621" y="9879"/>
                  </a:lnTo>
                  <a:cubicBezTo>
                    <a:pt x="14621" y="10760"/>
                    <a:pt x="13922" y="11459"/>
                    <a:pt x="13071" y="11459"/>
                  </a:cubicBezTo>
                  <a:lnTo>
                    <a:pt x="5989" y="11459"/>
                  </a:lnTo>
                  <a:cubicBezTo>
                    <a:pt x="5776" y="11459"/>
                    <a:pt x="5533" y="11550"/>
                    <a:pt x="5351" y="11702"/>
                  </a:cubicBezTo>
                  <a:lnTo>
                    <a:pt x="2554" y="14377"/>
                  </a:lnTo>
                  <a:lnTo>
                    <a:pt x="2949" y="12128"/>
                  </a:lnTo>
                  <a:cubicBezTo>
                    <a:pt x="3010" y="11794"/>
                    <a:pt x="2737" y="11459"/>
                    <a:pt x="2402" y="11459"/>
                  </a:cubicBezTo>
                  <a:lnTo>
                    <a:pt x="2220" y="11459"/>
                  </a:lnTo>
                  <a:cubicBezTo>
                    <a:pt x="1338" y="11459"/>
                    <a:pt x="639" y="10760"/>
                    <a:pt x="639" y="9879"/>
                  </a:cubicBezTo>
                  <a:lnTo>
                    <a:pt x="639" y="2219"/>
                  </a:lnTo>
                  <a:cubicBezTo>
                    <a:pt x="639" y="1337"/>
                    <a:pt x="1338" y="638"/>
                    <a:pt x="2220" y="638"/>
                  </a:cubicBezTo>
                  <a:close/>
                  <a:moveTo>
                    <a:pt x="2220" y="0"/>
                  </a:moveTo>
                  <a:cubicBezTo>
                    <a:pt x="1004" y="0"/>
                    <a:pt x="1" y="1003"/>
                    <a:pt x="1" y="2219"/>
                  </a:cubicBezTo>
                  <a:lnTo>
                    <a:pt x="1" y="9879"/>
                  </a:lnTo>
                  <a:cubicBezTo>
                    <a:pt x="1" y="11094"/>
                    <a:pt x="1004" y="12067"/>
                    <a:pt x="2220" y="12067"/>
                  </a:cubicBezTo>
                  <a:lnTo>
                    <a:pt x="2341" y="12067"/>
                  </a:lnTo>
                  <a:lnTo>
                    <a:pt x="1885" y="14590"/>
                  </a:lnTo>
                  <a:cubicBezTo>
                    <a:pt x="1825" y="14833"/>
                    <a:pt x="1946" y="15046"/>
                    <a:pt x="2129" y="15137"/>
                  </a:cubicBezTo>
                  <a:cubicBezTo>
                    <a:pt x="2217" y="15188"/>
                    <a:pt x="2312" y="15212"/>
                    <a:pt x="2402" y="15212"/>
                  </a:cubicBezTo>
                  <a:cubicBezTo>
                    <a:pt x="2528" y="15212"/>
                    <a:pt x="2648" y="15165"/>
                    <a:pt x="2737" y="15076"/>
                  </a:cubicBezTo>
                  <a:lnTo>
                    <a:pt x="5806" y="12158"/>
                  </a:lnTo>
                  <a:cubicBezTo>
                    <a:pt x="5867" y="12097"/>
                    <a:pt x="5928" y="12067"/>
                    <a:pt x="6019" y="12067"/>
                  </a:cubicBezTo>
                  <a:lnTo>
                    <a:pt x="13071" y="12067"/>
                  </a:lnTo>
                  <a:cubicBezTo>
                    <a:pt x="14287" y="12067"/>
                    <a:pt x="15260" y="11094"/>
                    <a:pt x="15260" y="9879"/>
                  </a:cubicBezTo>
                  <a:lnTo>
                    <a:pt x="15260" y="2219"/>
                  </a:lnTo>
                  <a:cubicBezTo>
                    <a:pt x="15260" y="1003"/>
                    <a:pt x="14287" y="0"/>
                    <a:pt x="13071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826650" y="3946588"/>
              <a:ext cx="383775" cy="382250"/>
            </a:xfrm>
            <a:custGeom>
              <a:avLst/>
              <a:gdLst/>
              <a:ahLst/>
              <a:cxnLst/>
              <a:rect l="l" t="t" r="r" b="b"/>
              <a:pathLst>
                <a:path w="15351" h="15290" extrusionOk="0">
                  <a:moveTo>
                    <a:pt x="13101" y="730"/>
                  </a:moveTo>
                  <a:cubicBezTo>
                    <a:pt x="13922" y="730"/>
                    <a:pt x="14621" y="1399"/>
                    <a:pt x="14621" y="2250"/>
                  </a:cubicBezTo>
                  <a:lnTo>
                    <a:pt x="14621" y="9910"/>
                  </a:lnTo>
                  <a:cubicBezTo>
                    <a:pt x="14621" y="10761"/>
                    <a:pt x="13922" y="11429"/>
                    <a:pt x="13101" y="11429"/>
                  </a:cubicBezTo>
                  <a:lnTo>
                    <a:pt x="6019" y="11429"/>
                  </a:lnTo>
                  <a:cubicBezTo>
                    <a:pt x="5776" y="11429"/>
                    <a:pt x="5533" y="11551"/>
                    <a:pt x="5350" y="11703"/>
                  </a:cubicBezTo>
                  <a:lnTo>
                    <a:pt x="2645" y="14287"/>
                  </a:lnTo>
                  <a:lnTo>
                    <a:pt x="3040" y="12189"/>
                  </a:lnTo>
                  <a:cubicBezTo>
                    <a:pt x="3070" y="11977"/>
                    <a:pt x="3010" y="11794"/>
                    <a:pt x="2888" y="11673"/>
                  </a:cubicBezTo>
                  <a:cubicBezTo>
                    <a:pt x="2797" y="11521"/>
                    <a:pt x="2615" y="11429"/>
                    <a:pt x="2432" y="11429"/>
                  </a:cubicBezTo>
                  <a:lnTo>
                    <a:pt x="2250" y="11429"/>
                  </a:lnTo>
                  <a:cubicBezTo>
                    <a:pt x="1399" y="11429"/>
                    <a:pt x="730" y="10761"/>
                    <a:pt x="730" y="9910"/>
                  </a:cubicBezTo>
                  <a:lnTo>
                    <a:pt x="730" y="2250"/>
                  </a:lnTo>
                  <a:cubicBezTo>
                    <a:pt x="730" y="1399"/>
                    <a:pt x="1399" y="730"/>
                    <a:pt x="2250" y="730"/>
                  </a:cubicBezTo>
                  <a:close/>
                  <a:moveTo>
                    <a:pt x="2250" y="639"/>
                  </a:moveTo>
                  <a:cubicBezTo>
                    <a:pt x="1368" y="639"/>
                    <a:pt x="639" y="1338"/>
                    <a:pt x="639" y="2250"/>
                  </a:cubicBezTo>
                  <a:lnTo>
                    <a:pt x="639" y="9910"/>
                  </a:lnTo>
                  <a:cubicBezTo>
                    <a:pt x="639" y="10821"/>
                    <a:pt x="1368" y="11521"/>
                    <a:pt x="2250" y="11521"/>
                  </a:cubicBezTo>
                  <a:lnTo>
                    <a:pt x="2432" y="11521"/>
                  </a:lnTo>
                  <a:cubicBezTo>
                    <a:pt x="2584" y="11521"/>
                    <a:pt x="2736" y="11612"/>
                    <a:pt x="2827" y="11733"/>
                  </a:cubicBezTo>
                  <a:cubicBezTo>
                    <a:pt x="2918" y="11855"/>
                    <a:pt x="2979" y="12007"/>
                    <a:pt x="2949" y="12159"/>
                  </a:cubicBezTo>
                  <a:lnTo>
                    <a:pt x="2523" y="14530"/>
                  </a:lnTo>
                  <a:lnTo>
                    <a:pt x="5441" y="11764"/>
                  </a:lnTo>
                  <a:cubicBezTo>
                    <a:pt x="5593" y="11612"/>
                    <a:pt x="5806" y="11521"/>
                    <a:pt x="6019" y="11521"/>
                  </a:cubicBezTo>
                  <a:lnTo>
                    <a:pt x="13101" y="11521"/>
                  </a:lnTo>
                  <a:cubicBezTo>
                    <a:pt x="13983" y="11521"/>
                    <a:pt x="14712" y="10821"/>
                    <a:pt x="14712" y="9910"/>
                  </a:cubicBezTo>
                  <a:lnTo>
                    <a:pt x="14712" y="2250"/>
                  </a:lnTo>
                  <a:cubicBezTo>
                    <a:pt x="14712" y="1338"/>
                    <a:pt x="13983" y="639"/>
                    <a:pt x="13101" y="639"/>
                  </a:cubicBezTo>
                  <a:close/>
                  <a:moveTo>
                    <a:pt x="13101" y="92"/>
                  </a:moveTo>
                  <a:cubicBezTo>
                    <a:pt x="14286" y="92"/>
                    <a:pt x="15229" y="1065"/>
                    <a:pt x="15229" y="2250"/>
                  </a:cubicBezTo>
                  <a:lnTo>
                    <a:pt x="15229" y="9910"/>
                  </a:lnTo>
                  <a:cubicBezTo>
                    <a:pt x="15229" y="11095"/>
                    <a:pt x="14286" y="12068"/>
                    <a:pt x="13101" y="12068"/>
                  </a:cubicBezTo>
                  <a:lnTo>
                    <a:pt x="6019" y="12068"/>
                  </a:lnTo>
                  <a:cubicBezTo>
                    <a:pt x="5928" y="12068"/>
                    <a:pt x="5867" y="12098"/>
                    <a:pt x="5776" y="12159"/>
                  </a:cubicBezTo>
                  <a:lnTo>
                    <a:pt x="2736" y="15077"/>
                  </a:lnTo>
                  <a:cubicBezTo>
                    <a:pt x="2644" y="15150"/>
                    <a:pt x="2530" y="15191"/>
                    <a:pt x="2413" y="15191"/>
                  </a:cubicBezTo>
                  <a:cubicBezTo>
                    <a:pt x="2338" y="15191"/>
                    <a:pt x="2261" y="15174"/>
                    <a:pt x="2189" y="15138"/>
                  </a:cubicBezTo>
                  <a:cubicBezTo>
                    <a:pt x="2007" y="15046"/>
                    <a:pt x="1915" y="14834"/>
                    <a:pt x="1946" y="14651"/>
                  </a:cubicBezTo>
                  <a:lnTo>
                    <a:pt x="2402" y="12068"/>
                  </a:lnTo>
                  <a:lnTo>
                    <a:pt x="2250" y="12068"/>
                  </a:lnTo>
                  <a:cubicBezTo>
                    <a:pt x="1064" y="12068"/>
                    <a:pt x="92" y="11095"/>
                    <a:pt x="92" y="9910"/>
                  </a:cubicBezTo>
                  <a:lnTo>
                    <a:pt x="92" y="2250"/>
                  </a:lnTo>
                  <a:cubicBezTo>
                    <a:pt x="92" y="1065"/>
                    <a:pt x="1064" y="92"/>
                    <a:pt x="2250" y="92"/>
                  </a:cubicBezTo>
                  <a:close/>
                  <a:moveTo>
                    <a:pt x="2250" y="1"/>
                  </a:moveTo>
                  <a:cubicBezTo>
                    <a:pt x="1004" y="1"/>
                    <a:pt x="1" y="1004"/>
                    <a:pt x="1" y="2250"/>
                  </a:cubicBezTo>
                  <a:lnTo>
                    <a:pt x="1" y="9910"/>
                  </a:lnTo>
                  <a:cubicBezTo>
                    <a:pt x="1" y="11156"/>
                    <a:pt x="1004" y="12159"/>
                    <a:pt x="2250" y="12159"/>
                  </a:cubicBezTo>
                  <a:lnTo>
                    <a:pt x="2311" y="12159"/>
                  </a:lnTo>
                  <a:lnTo>
                    <a:pt x="1855" y="14621"/>
                  </a:lnTo>
                  <a:cubicBezTo>
                    <a:pt x="1824" y="14864"/>
                    <a:pt x="1915" y="15107"/>
                    <a:pt x="2159" y="15229"/>
                  </a:cubicBezTo>
                  <a:cubicBezTo>
                    <a:pt x="2219" y="15259"/>
                    <a:pt x="2311" y="15290"/>
                    <a:pt x="2402" y="15290"/>
                  </a:cubicBezTo>
                  <a:cubicBezTo>
                    <a:pt x="2554" y="15290"/>
                    <a:pt x="2706" y="15229"/>
                    <a:pt x="2797" y="15138"/>
                  </a:cubicBezTo>
                  <a:lnTo>
                    <a:pt x="5867" y="12220"/>
                  </a:lnTo>
                  <a:cubicBezTo>
                    <a:pt x="5897" y="12189"/>
                    <a:pt x="5958" y="12159"/>
                    <a:pt x="6019" y="12159"/>
                  </a:cubicBezTo>
                  <a:lnTo>
                    <a:pt x="13101" y="12159"/>
                  </a:lnTo>
                  <a:cubicBezTo>
                    <a:pt x="14347" y="12159"/>
                    <a:pt x="15350" y="11156"/>
                    <a:pt x="15350" y="9910"/>
                  </a:cubicBezTo>
                  <a:lnTo>
                    <a:pt x="15350" y="2250"/>
                  </a:lnTo>
                  <a:cubicBezTo>
                    <a:pt x="15350" y="1004"/>
                    <a:pt x="14347" y="1"/>
                    <a:pt x="13101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4"/>
            <p:cNvSpPr/>
            <p:nvPr/>
          </p:nvSpPr>
          <p:spPr>
            <a:xfrm>
              <a:off x="909475" y="4007388"/>
              <a:ext cx="218125" cy="186575"/>
            </a:xfrm>
            <a:custGeom>
              <a:avLst/>
              <a:gdLst/>
              <a:ahLst/>
              <a:cxnLst/>
              <a:rect l="l" t="t" r="r" b="b"/>
              <a:pathLst>
                <a:path w="8725" h="7463" extrusionOk="0">
                  <a:moveTo>
                    <a:pt x="2615" y="0"/>
                  </a:moveTo>
                  <a:cubicBezTo>
                    <a:pt x="1156" y="0"/>
                    <a:pt x="1" y="1216"/>
                    <a:pt x="1" y="2706"/>
                  </a:cubicBezTo>
                  <a:cubicBezTo>
                    <a:pt x="1" y="2797"/>
                    <a:pt x="1" y="2888"/>
                    <a:pt x="1" y="2979"/>
                  </a:cubicBezTo>
                  <a:cubicBezTo>
                    <a:pt x="1" y="3118"/>
                    <a:pt x="127" y="3257"/>
                    <a:pt x="288" y="3257"/>
                  </a:cubicBezTo>
                  <a:cubicBezTo>
                    <a:pt x="303" y="3257"/>
                    <a:pt x="319" y="3255"/>
                    <a:pt x="335" y="3253"/>
                  </a:cubicBezTo>
                  <a:cubicBezTo>
                    <a:pt x="517" y="3253"/>
                    <a:pt x="639" y="3101"/>
                    <a:pt x="609" y="2918"/>
                  </a:cubicBezTo>
                  <a:cubicBezTo>
                    <a:pt x="609" y="2857"/>
                    <a:pt x="609" y="2766"/>
                    <a:pt x="609" y="2706"/>
                  </a:cubicBezTo>
                  <a:cubicBezTo>
                    <a:pt x="609" y="1581"/>
                    <a:pt x="1490" y="639"/>
                    <a:pt x="2584" y="639"/>
                  </a:cubicBezTo>
                  <a:cubicBezTo>
                    <a:pt x="3101" y="639"/>
                    <a:pt x="3587" y="821"/>
                    <a:pt x="3952" y="1186"/>
                  </a:cubicBezTo>
                  <a:cubicBezTo>
                    <a:pt x="4058" y="1292"/>
                    <a:pt x="4203" y="1345"/>
                    <a:pt x="4351" y="1345"/>
                  </a:cubicBezTo>
                  <a:cubicBezTo>
                    <a:pt x="4499" y="1345"/>
                    <a:pt x="4651" y="1292"/>
                    <a:pt x="4773" y="1186"/>
                  </a:cubicBezTo>
                  <a:cubicBezTo>
                    <a:pt x="5138" y="821"/>
                    <a:pt x="5593" y="639"/>
                    <a:pt x="6110" y="639"/>
                  </a:cubicBezTo>
                  <a:cubicBezTo>
                    <a:pt x="7204" y="639"/>
                    <a:pt x="8086" y="1550"/>
                    <a:pt x="8086" y="2706"/>
                  </a:cubicBezTo>
                  <a:cubicBezTo>
                    <a:pt x="8086" y="4468"/>
                    <a:pt x="6201" y="5927"/>
                    <a:pt x="4651" y="6748"/>
                  </a:cubicBezTo>
                  <a:cubicBezTo>
                    <a:pt x="4560" y="6809"/>
                    <a:pt x="4461" y="6839"/>
                    <a:pt x="4362" y="6839"/>
                  </a:cubicBezTo>
                  <a:cubicBezTo>
                    <a:pt x="4264" y="6839"/>
                    <a:pt x="4165" y="6809"/>
                    <a:pt x="4074" y="6748"/>
                  </a:cubicBezTo>
                  <a:cubicBezTo>
                    <a:pt x="3405" y="6414"/>
                    <a:pt x="1824" y="5502"/>
                    <a:pt x="1064" y="4195"/>
                  </a:cubicBezTo>
                  <a:cubicBezTo>
                    <a:pt x="1003" y="4092"/>
                    <a:pt x="884" y="4030"/>
                    <a:pt x="767" y="4030"/>
                  </a:cubicBezTo>
                  <a:cubicBezTo>
                    <a:pt x="712" y="4030"/>
                    <a:pt x="657" y="4044"/>
                    <a:pt x="609" y="4073"/>
                  </a:cubicBezTo>
                  <a:cubicBezTo>
                    <a:pt x="487" y="4165"/>
                    <a:pt x="426" y="4347"/>
                    <a:pt x="517" y="4499"/>
                  </a:cubicBezTo>
                  <a:cubicBezTo>
                    <a:pt x="1338" y="5897"/>
                    <a:pt x="2888" y="6870"/>
                    <a:pt x="3770" y="7326"/>
                  </a:cubicBezTo>
                  <a:cubicBezTo>
                    <a:pt x="3952" y="7417"/>
                    <a:pt x="4157" y="7462"/>
                    <a:pt x="4362" y="7462"/>
                  </a:cubicBezTo>
                  <a:cubicBezTo>
                    <a:pt x="4568" y="7462"/>
                    <a:pt x="4773" y="7417"/>
                    <a:pt x="4955" y="7326"/>
                  </a:cubicBezTo>
                  <a:cubicBezTo>
                    <a:pt x="6080" y="6718"/>
                    <a:pt x="8724" y="5076"/>
                    <a:pt x="8724" y="2706"/>
                  </a:cubicBezTo>
                  <a:cubicBezTo>
                    <a:pt x="8724" y="1216"/>
                    <a:pt x="7539" y="0"/>
                    <a:pt x="6110" y="0"/>
                  </a:cubicBezTo>
                  <a:cubicBezTo>
                    <a:pt x="5472" y="0"/>
                    <a:pt x="4834" y="243"/>
                    <a:pt x="4347" y="699"/>
                  </a:cubicBezTo>
                  <a:cubicBezTo>
                    <a:pt x="3861" y="243"/>
                    <a:pt x="3253" y="0"/>
                    <a:pt x="2615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4"/>
            <p:cNvSpPr/>
            <p:nvPr/>
          </p:nvSpPr>
          <p:spPr>
            <a:xfrm>
              <a:off x="907950" y="4006613"/>
              <a:ext cx="221150" cy="188500"/>
            </a:xfrm>
            <a:custGeom>
              <a:avLst/>
              <a:gdLst/>
              <a:ahLst/>
              <a:cxnLst/>
              <a:rect l="l" t="t" r="r" b="b"/>
              <a:pathLst>
                <a:path w="8846" h="7540" extrusionOk="0">
                  <a:moveTo>
                    <a:pt x="6171" y="92"/>
                  </a:moveTo>
                  <a:cubicBezTo>
                    <a:pt x="7600" y="92"/>
                    <a:pt x="8755" y="1278"/>
                    <a:pt x="8755" y="2737"/>
                  </a:cubicBezTo>
                  <a:cubicBezTo>
                    <a:pt x="8755" y="5077"/>
                    <a:pt x="6110" y="6718"/>
                    <a:pt x="4986" y="7296"/>
                  </a:cubicBezTo>
                  <a:cubicBezTo>
                    <a:pt x="4803" y="7387"/>
                    <a:pt x="4606" y="7433"/>
                    <a:pt x="4412" y="7433"/>
                  </a:cubicBezTo>
                  <a:cubicBezTo>
                    <a:pt x="4218" y="7433"/>
                    <a:pt x="4028" y="7387"/>
                    <a:pt x="3861" y="7296"/>
                  </a:cubicBezTo>
                  <a:cubicBezTo>
                    <a:pt x="2980" y="6840"/>
                    <a:pt x="1429" y="5898"/>
                    <a:pt x="609" y="4499"/>
                  </a:cubicBezTo>
                  <a:cubicBezTo>
                    <a:pt x="578" y="4439"/>
                    <a:pt x="578" y="4378"/>
                    <a:pt x="578" y="4317"/>
                  </a:cubicBezTo>
                  <a:cubicBezTo>
                    <a:pt x="609" y="4256"/>
                    <a:pt x="639" y="4196"/>
                    <a:pt x="700" y="4135"/>
                  </a:cubicBezTo>
                  <a:cubicBezTo>
                    <a:pt x="761" y="4135"/>
                    <a:pt x="791" y="4104"/>
                    <a:pt x="852" y="4104"/>
                  </a:cubicBezTo>
                  <a:lnTo>
                    <a:pt x="913" y="4104"/>
                  </a:lnTo>
                  <a:cubicBezTo>
                    <a:pt x="974" y="4135"/>
                    <a:pt x="1034" y="4165"/>
                    <a:pt x="1065" y="4226"/>
                  </a:cubicBezTo>
                  <a:cubicBezTo>
                    <a:pt x="1855" y="5533"/>
                    <a:pt x="3436" y="6475"/>
                    <a:pt x="4104" y="6810"/>
                  </a:cubicBezTo>
                  <a:cubicBezTo>
                    <a:pt x="4195" y="6870"/>
                    <a:pt x="4302" y="6901"/>
                    <a:pt x="4412" y="6901"/>
                  </a:cubicBezTo>
                  <a:cubicBezTo>
                    <a:pt x="4522" y="6901"/>
                    <a:pt x="4636" y="6870"/>
                    <a:pt x="4743" y="6810"/>
                  </a:cubicBezTo>
                  <a:cubicBezTo>
                    <a:pt x="5776" y="6262"/>
                    <a:pt x="8208" y="4773"/>
                    <a:pt x="8208" y="2737"/>
                  </a:cubicBezTo>
                  <a:cubicBezTo>
                    <a:pt x="8208" y="1551"/>
                    <a:pt x="7296" y="609"/>
                    <a:pt x="6171" y="609"/>
                  </a:cubicBezTo>
                  <a:cubicBezTo>
                    <a:pt x="5654" y="609"/>
                    <a:pt x="5168" y="822"/>
                    <a:pt x="4803" y="1186"/>
                  </a:cubicBezTo>
                  <a:cubicBezTo>
                    <a:pt x="4697" y="1278"/>
                    <a:pt x="4560" y="1323"/>
                    <a:pt x="4423" y="1323"/>
                  </a:cubicBezTo>
                  <a:cubicBezTo>
                    <a:pt x="4287" y="1323"/>
                    <a:pt x="4150" y="1278"/>
                    <a:pt x="4043" y="1186"/>
                  </a:cubicBezTo>
                  <a:cubicBezTo>
                    <a:pt x="3679" y="822"/>
                    <a:pt x="3192" y="609"/>
                    <a:pt x="2676" y="609"/>
                  </a:cubicBezTo>
                  <a:cubicBezTo>
                    <a:pt x="1551" y="609"/>
                    <a:pt x="639" y="1551"/>
                    <a:pt x="639" y="2737"/>
                  </a:cubicBezTo>
                  <a:cubicBezTo>
                    <a:pt x="639" y="2797"/>
                    <a:pt x="639" y="2858"/>
                    <a:pt x="639" y="2949"/>
                  </a:cubicBezTo>
                  <a:cubicBezTo>
                    <a:pt x="670" y="3010"/>
                    <a:pt x="639" y="3071"/>
                    <a:pt x="578" y="3132"/>
                  </a:cubicBezTo>
                  <a:cubicBezTo>
                    <a:pt x="548" y="3192"/>
                    <a:pt x="487" y="3223"/>
                    <a:pt x="396" y="3223"/>
                  </a:cubicBezTo>
                  <a:cubicBezTo>
                    <a:pt x="335" y="3223"/>
                    <a:pt x="274" y="3223"/>
                    <a:pt x="214" y="3162"/>
                  </a:cubicBezTo>
                  <a:cubicBezTo>
                    <a:pt x="153" y="3132"/>
                    <a:pt x="122" y="3071"/>
                    <a:pt x="122" y="2980"/>
                  </a:cubicBezTo>
                  <a:cubicBezTo>
                    <a:pt x="122" y="2888"/>
                    <a:pt x="92" y="2828"/>
                    <a:pt x="92" y="2737"/>
                  </a:cubicBezTo>
                  <a:cubicBezTo>
                    <a:pt x="92" y="1278"/>
                    <a:pt x="1247" y="92"/>
                    <a:pt x="2676" y="92"/>
                  </a:cubicBezTo>
                  <a:cubicBezTo>
                    <a:pt x="3314" y="92"/>
                    <a:pt x="3922" y="335"/>
                    <a:pt x="4378" y="761"/>
                  </a:cubicBezTo>
                  <a:lnTo>
                    <a:pt x="4439" y="791"/>
                  </a:lnTo>
                  <a:lnTo>
                    <a:pt x="4469" y="761"/>
                  </a:lnTo>
                  <a:cubicBezTo>
                    <a:pt x="4925" y="335"/>
                    <a:pt x="5533" y="92"/>
                    <a:pt x="6171" y="92"/>
                  </a:cubicBezTo>
                  <a:close/>
                  <a:moveTo>
                    <a:pt x="2676" y="1"/>
                  </a:moveTo>
                  <a:cubicBezTo>
                    <a:pt x="1186" y="1"/>
                    <a:pt x="1" y="1217"/>
                    <a:pt x="1" y="2737"/>
                  </a:cubicBezTo>
                  <a:cubicBezTo>
                    <a:pt x="1" y="2828"/>
                    <a:pt x="1" y="2919"/>
                    <a:pt x="31" y="3010"/>
                  </a:cubicBezTo>
                  <a:cubicBezTo>
                    <a:pt x="31" y="3101"/>
                    <a:pt x="62" y="3192"/>
                    <a:pt x="153" y="3253"/>
                  </a:cubicBezTo>
                  <a:cubicBezTo>
                    <a:pt x="214" y="3314"/>
                    <a:pt x="305" y="3344"/>
                    <a:pt x="396" y="3344"/>
                  </a:cubicBezTo>
                  <a:cubicBezTo>
                    <a:pt x="487" y="3314"/>
                    <a:pt x="578" y="3284"/>
                    <a:pt x="639" y="3192"/>
                  </a:cubicBezTo>
                  <a:cubicBezTo>
                    <a:pt x="700" y="3132"/>
                    <a:pt x="730" y="3040"/>
                    <a:pt x="730" y="2949"/>
                  </a:cubicBezTo>
                  <a:cubicBezTo>
                    <a:pt x="730" y="2888"/>
                    <a:pt x="730" y="2797"/>
                    <a:pt x="730" y="2737"/>
                  </a:cubicBezTo>
                  <a:cubicBezTo>
                    <a:pt x="730" y="1612"/>
                    <a:pt x="1581" y="730"/>
                    <a:pt x="2676" y="730"/>
                  </a:cubicBezTo>
                  <a:cubicBezTo>
                    <a:pt x="3162" y="730"/>
                    <a:pt x="3618" y="913"/>
                    <a:pt x="3983" y="1247"/>
                  </a:cubicBezTo>
                  <a:cubicBezTo>
                    <a:pt x="4104" y="1369"/>
                    <a:pt x="4264" y="1430"/>
                    <a:pt x="4423" y="1430"/>
                  </a:cubicBezTo>
                  <a:cubicBezTo>
                    <a:pt x="4583" y="1430"/>
                    <a:pt x="4743" y="1369"/>
                    <a:pt x="4864" y="1247"/>
                  </a:cubicBezTo>
                  <a:cubicBezTo>
                    <a:pt x="5229" y="913"/>
                    <a:pt x="5685" y="730"/>
                    <a:pt x="6171" y="730"/>
                  </a:cubicBezTo>
                  <a:cubicBezTo>
                    <a:pt x="7235" y="730"/>
                    <a:pt x="8116" y="1612"/>
                    <a:pt x="8116" y="2737"/>
                  </a:cubicBezTo>
                  <a:cubicBezTo>
                    <a:pt x="8116" y="4743"/>
                    <a:pt x="5715" y="6202"/>
                    <a:pt x="4682" y="6749"/>
                  </a:cubicBezTo>
                  <a:cubicBezTo>
                    <a:pt x="4606" y="6794"/>
                    <a:pt x="4515" y="6817"/>
                    <a:pt x="4420" y="6817"/>
                  </a:cubicBezTo>
                  <a:cubicBezTo>
                    <a:pt x="4325" y="6817"/>
                    <a:pt x="4226" y="6794"/>
                    <a:pt x="4135" y="6749"/>
                  </a:cubicBezTo>
                  <a:cubicBezTo>
                    <a:pt x="3496" y="6414"/>
                    <a:pt x="1916" y="5472"/>
                    <a:pt x="1156" y="4196"/>
                  </a:cubicBezTo>
                  <a:cubicBezTo>
                    <a:pt x="1095" y="4104"/>
                    <a:pt x="1034" y="4044"/>
                    <a:pt x="943" y="4044"/>
                  </a:cubicBezTo>
                  <a:cubicBezTo>
                    <a:pt x="905" y="4031"/>
                    <a:pt x="862" y="4024"/>
                    <a:pt x="821" y="4024"/>
                  </a:cubicBezTo>
                  <a:cubicBezTo>
                    <a:pt x="762" y="4024"/>
                    <a:pt x="705" y="4038"/>
                    <a:pt x="670" y="4074"/>
                  </a:cubicBezTo>
                  <a:cubicBezTo>
                    <a:pt x="578" y="4104"/>
                    <a:pt x="518" y="4196"/>
                    <a:pt x="487" y="4287"/>
                  </a:cubicBezTo>
                  <a:cubicBezTo>
                    <a:pt x="457" y="4378"/>
                    <a:pt x="487" y="4469"/>
                    <a:pt x="518" y="4560"/>
                  </a:cubicBezTo>
                  <a:cubicBezTo>
                    <a:pt x="1369" y="5958"/>
                    <a:pt x="2949" y="6931"/>
                    <a:pt x="3800" y="7387"/>
                  </a:cubicBezTo>
                  <a:cubicBezTo>
                    <a:pt x="3983" y="7478"/>
                    <a:pt x="4195" y="7539"/>
                    <a:pt x="4408" y="7539"/>
                  </a:cubicBezTo>
                  <a:cubicBezTo>
                    <a:pt x="4621" y="7539"/>
                    <a:pt x="4834" y="7478"/>
                    <a:pt x="5016" y="7387"/>
                  </a:cubicBezTo>
                  <a:cubicBezTo>
                    <a:pt x="6171" y="6779"/>
                    <a:pt x="8846" y="5138"/>
                    <a:pt x="8846" y="2737"/>
                  </a:cubicBezTo>
                  <a:cubicBezTo>
                    <a:pt x="8846" y="1217"/>
                    <a:pt x="7630" y="1"/>
                    <a:pt x="6171" y="1"/>
                  </a:cubicBezTo>
                  <a:cubicBezTo>
                    <a:pt x="5533" y="1"/>
                    <a:pt x="4895" y="244"/>
                    <a:pt x="4408" y="670"/>
                  </a:cubicBezTo>
                  <a:cubicBezTo>
                    <a:pt x="3922" y="244"/>
                    <a:pt x="3314" y="1"/>
                    <a:pt x="2676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4"/>
            <p:cNvSpPr/>
            <p:nvPr/>
          </p:nvSpPr>
          <p:spPr>
            <a:xfrm>
              <a:off x="1025750" y="3877438"/>
              <a:ext cx="339700" cy="363775"/>
            </a:xfrm>
            <a:custGeom>
              <a:avLst/>
              <a:gdLst/>
              <a:ahLst/>
              <a:cxnLst/>
              <a:rect l="l" t="t" r="r" b="b"/>
              <a:pathLst>
                <a:path w="13588" h="14551" extrusionOk="0">
                  <a:moveTo>
                    <a:pt x="1976" y="1"/>
                  </a:moveTo>
                  <a:cubicBezTo>
                    <a:pt x="1034" y="1"/>
                    <a:pt x="213" y="669"/>
                    <a:pt x="31" y="1551"/>
                  </a:cubicBezTo>
                  <a:cubicBezTo>
                    <a:pt x="0" y="1733"/>
                    <a:pt x="91" y="1885"/>
                    <a:pt x="243" y="1946"/>
                  </a:cubicBezTo>
                  <a:cubicBezTo>
                    <a:pt x="276" y="1957"/>
                    <a:pt x="308" y="1962"/>
                    <a:pt x="339" y="1962"/>
                  </a:cubicBezTo>
                  <a:cubicBezTo>
                    <a:pt x="486" y="1962"/>
                    <a:pt x="613" y="1853"/>
                    <a:pt x="638" y="1703"/>
                  </a:cubicBezTo>
                  <a:cubicBezTo>
                    <a:pt x="790" y="1065"/>
                    <a:pt x="1338" y="639"/>
                    <a:pt x="1976" y="639"/>
                  </a:cubicBezTo>
                  <a:lnTo>
                    <a:pt x="11611" y="639"/>
                  </a:lnTo>
                  <a:cubicBezTo>
                    <a:pt x="12371" y="639"/>
                    <a:pt x="12979" y="1216"/>
                    <a:pt x="12979" y="1976"/>
                  </a:cubicBezTo>
                  <a:lnTo>
                    <a:pt x="12979" y="9788"/>
                  </a:lnTo>
                  <a:cubicBezTo>
                    <a:pt x="12979" y="10548"/>
                    <a:pt x="12371" y="11156"/>
                    <a:pt x="11611" y="11156"/>
                  </a:cubicBezTo>
                  <a:lnTo>
                    <a:pt x="11459" y="11156"/>
                  </a:lnTo>
                  <a:cubicBezTo>
                    <a:pt x="11125" y="11156"/>
                    <a:pt x="10851" y="11460"/>
                    <a:pt x="10912" y="11794"/>
                  </a:cubicBezTo>
                  <a:lnTo>
                    <a:pt x="11247" y="13679"/>
                  </a:lnTo>
                  <a:lnTo>
                    <a:pt x="8754" y="11338"/>
                  </a:lnTo>
                  <a:cubicBezTo>
                    <a:pt x="8705" y="11273"/>
                    <a:pt x="8621" y="11243"/>
                    <a:pt x="8536" y="11243"/>
                  </a:cubicBezTo>
                  <a:cubicBezTo>
                    <a:pt x="8461" y="11243"/>
                    <a:pt x="8385" y="11266"/>
                    <a:pt x="8329" y="11308"/>
                  </a:cubicBezTo>
                  <a:cubicBezTo>
                    <a:pt x="8207" y="11429"/>
                    <a:pt x="8207" y="11642"/>
                    <a:pt x="8329" y="11794"/>
                  </a:cubicBezTo>
                  <a:lnTo>
                    <a:pt x="11125" y="14408"/>
                  </a:lnTo>
                  <a:cubicBezTo>
                    <a:pt x="11220" y="14503"/>
                    <a:pt x="11339" y="14551"/>
                    <a:pt x="11466" y="14551"/>
                  </a:cubicBezTo>
                  <a:cubicBezTo>
                    <a:pt x="11543" y="14551"/>
                    <a:pt x="11623" y="14534"/>
                    <a:pt x="11703" y="14499"/>
                  </a:cubicBezTo>
                  <a:cubicBezTo>
                    <a:pt x="11885" y="14378"/>
                    <a:pt x="11976" y="14195"/>
                    <a:pt x="11946" y="13983"/>
                  </a:cubicBezTo>
                  <a:lnTo>
                    <a:pt x="11551" y="11764"/>
                  </a:lnTo>
                  <a:lnTo>
                    <a:pt x="11611" y="11764"/>
                  </a:lnTo>
                  <a:cubicBezTo>
                    <a:pt x="12706" y="11764"/>
                    <a:pt x="13587" y="10882"/>
                    <a:pt x="13587" y="9788"/>
                  </a:cubicBezTo>
                  <a:lnTo>
                    <a:pt x="13587" y="1976"/>
                  </a:lnTo>
                  <a:cubicBezTo>
                    <a:pt x="13587" y="882"/>
                    <a:pt x="12706" y="1"/>
                    <a:pt x="11611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4"/>
            <p:cNvSpPr/>
            <p:nvPr/>
          </p:nvSpPr>
          <p:spPr>
            <a:xfrm>
              <a:off x="1024225" y="3875913"/>
              <a:ext cx="342725" cy="366300"/>
            </a:xfrm>
            <a:custGeom>
              <a:avLst/>
              <a:gdLst/>
              <a:ahLst/>
              <a:cxnLst/>
              <a:rect l="l" t="t" r="r" b="b"/>
              <a:pathLst>
                <a:path w="13709" h="14652" extrusionOk="0">
                  <a:moveTo>
                    <a:pt x="11672" y="92"/>
                  </a:moveTo>
                  <a:cubicBezTo>
                    <a:pt x="12736" y="92"/>
                    <a:pt x="13618" y="974"/>
                    <a:pt x="13618" y="2037"/>
                  </a:cubicBezTo>
                  <a:lnTo>
                    <a:pt x="13618" y="9849"/>
                  </a:lnTo>
                  <a:cubicBezTo>
                    <a:pt x="13618" y="10913"/>
                    <a:pt x="12736" y="11794"/>
                    <a:pt x="11672" y="11794"/>
                  </a:cubicBezTo>
                  <a:lnTo>
                    <a:pt x="11551" y="11794"/>
                  </a:lnTo>
                  <a:lnTo>
                    <a:pt x="11946" y="14044"/>
                  </a:lnTo>
                  <a:cubicBezTo>
                    <a:pt x="11976" y="14226"/>
                    <a:pt x="11885" y="14439"/>
                    <a:pt x="11733" y="14530"/>
                  </a:cubicBezTo>
                  <a:cubicBezTo>
                    <a:pt x="11665" y="14564"/>
                    <a:pt x="11592" y="14581"/>
                    <a:pt x="11522" y="14581"/>
                  </a:cubicBezTo>
                  <a:cubicBezTo>
                    <a:pt x="11404" y="14581"/>
                    <a:pt x="11292" y="14534"/>
                    <a:pt x="11216" y="14439"/>
                  </a:cubicBezTo>
                  <a:lnTo>
                    <a:pt x="8420" y="11825"/>
                  </a:lnTo>
                  <a:cubicBezTo>
                    <a:pt x="8390" y="11764"/>
                    <a:pt x="8359" y="11673"/>
                    <a:pt x="8359" y="11612"/>
                  </a:cubicBezTo>
                  <a:cubicBezTo>
                    <a:pt x="8359" y="11521"/>
                    <a:pt x="8390" y="11460"/>
                    <a:pt x="8450" y="11399"/>
                  </a:cubicBezTo>
                  <a:cubicBezTo>
                    <a:pt x="8481" y="11369"/>
                    <a:pt x="8542" y="11338"/>
                    <a:pt x="8602" y="11338"/>
                  </a:cubicBezTo>
                  <a:cubicBezTo>
                    <a:pt x="8694" y="11338"/>
                    <a:pt x="8754" y="11369"/>
                    <a:pt x="8785" y="11430"/>
                  </a:cubicBezTo>
                  <a:lnTo>
                    <a:pt x="11368" y="13892"/>
                  </a:lnTo>
                  <a:lnTo>
                    <a:pt x="11004" y="11855"/>
                  </a:lnTo>
                  <a:cubicBezTo>
                    <a:pt x="11004" y="11703"/>
                    <a:pt x="11034" y="11551"/>
                    <a:pt x="11125" y="11430"/>
                  </a:cubicBezTo>
                  <a:cubicBezTo>
                    <a:pt x="11216" y="11308"/>
                    <a:pt x="11368" y="11247"/>
                    <a:pt x="11520" y="11247"/>
                  </a:cubicBezTo>
                  <a:lnTo>
                    <a:pt x="11672" y="11247"/>
                  </a:lnTo>
                  <a:cubicBezTo>
                    <a:pt x="12432" y="11247"/>
                    <a:pt x="13071" y="10639"/>
                    <a:pt x="13071" y="9849"/>
                  </a:cubicBezTo>
                  <a:lnTo>
                    <a:pt x="13071" y="2037"/>
                  </a:lnTo>
                  <a:cubicBezTo>
                    <a:pt x="13071" y="1277"/>
                    <a:pt x="12432" y="639"/>
                    <a:pt x="11672" y="639"/>
                  </a:cubicBezTo>
                  <a:lnTo>
                    <a:pt x="2037" y="639"/>
                  </a:lnTo>
                  <a:cubicBezTo>
                    <a:pt x="1368" y="639"/>
                    <a:pt x="791" y="1095"/>
                    <a:pt x="669" y="1764"/>
                  </a:cubicBezTo>
                  <a:cubicBezTo>
                    <a:pt x="639" y="1825"/>
                    <a:pt x="578" y="1885"/>
                    <a:pt x="517" y="1946"/>
                  </a:cubicBezTo>
                  <a:cubicBezTo>
                    <a:pt x="487" y="1961"/>
                    <a:pt x="456" y="1969"/>
                    <a:pt x="422" y="1969"/>
                  </a:cubicBezTo>
                  <a:cubicBezTo>
                    <a:pt x="388" y="1969"/>
                    <a:pt x="350" y="1961"/>
                    <a:pt x="304" y="1946"/>
                  </a:cubicBezTo>
                  <a:cubicBezTo>
                    <a:pt x="183" y="1916"/>
                    <a:pt x="92" y="1764"/>
                    <a:pt x="122" y="1642"/>
                  </a:cubicBezTo>
                  <a:cubicBezTo>
                    <a:pt x="335" y="761"/>
                    <a:pt x="1125" y="92"/>
                    <a:pt x="2037" y="92"/>
                  </a:cubicBezTo>
                  <a:close/>
                  <a:moveTo>
                    <a:pt x="2037" y="1"/>
                  </a:moveTo>
                  <a:cubicBezTo>
                    <a:pt x="1064" y="1"/>
                    <a:pt x="244" y="670"/>
                    <a:pt x="31" y="1612"/>
                  </a:cubicBezTo>
                  <a:cubicBezTo>
                    <a:pt x="0" y="1794"/>
                    <a:pt x="122" y="2007"/>
                    <a:pt x="274" y="2037"/>
                  </a:cubicBezTo>
                  <a:cubicBezTo>
                    <a:pt x="320" y="2061"/>
                    <a:pt x="362" y="2071"/>
                    <a:pt x="402" y="2071"/>
                  </a:cubicBezTo>
                  <a:cubicBezTo>
                    <a:pt x="465" y="2071"/>
                    <a:pt x="522" y="2045"/>
                    <a:pt x="578" y="2007"/>
                  </a:cubicBezTo>
                  <a:cubicBezTo>
                    <a:pt x="669" y="1977"/>
                    <a:pt x="730" y="1885"/>
                    <a:pt x="760" y="1794"/>
                  </a:cubicBezTo>
                  <a:cubicBezTo>
                    <a:pt x="882" y="1186"/>
                    <a:pt x="1429" y="730"/>
                    <a:pt x="2037" y="730"/>
                  </a:cubicBezTo>
                  <a:lnTo>
                    <a:pt x="11672" y="730"/>
                  </a:lnTo>
                  <a:cubicBezTo>
                    <a:pt x="12402" y="730"/>
                    <a:pt x="12979" y="1338"/>
                    <a:pt x="12979" y="2037"/>
                  </a:cubicBezTo>
                  <a:lnTo>
                    <a:pt x="12979" y="9849"/>
                  </a:lnTo>
                  <a:cubicBezTo>
                    <a:pt x="12979" y="10579"/>
                    <a:pt x="12402" y="11156"/>
                    <a:pt x="11672" y="11156"/>
                  </a:cubicBezTo>
                  <a:lnTo>
                    <a:pt x="11520" y="11156"/>
                  </a:lnTo>
                  <a:cubicBezTo>
                    <a:pt x="11338" y="11156"/>
                    <a:pt x="11156" y="11247"/>
                    <a:pt x="11064" y="11369"/>
                  </a:cubicBezTo>
                  <a:cubicBezTo>
                    <a:pt x="10943" y="11521"/>
                    <a:pt x="10882" y="11703"/>
                    <a:pt x="10912" y="11855"/>
                  </a:cubicBezTo>
                  <a:lnTo>
                    <a:pt x="11247" y="13618"/>
                  </a:lnTo>
                  <a:lnTo>
                    <a:pt x="11247" y="13618"/>
                  </a:lnTo>
                  <a:lnTo>
                    <a:pt x="8876" y="11369"/>
                  </a:lnTo>
                  <a:cubicBezTo>
                    <a:pt x="8796" y="11289"/>
                    <a:pt x="8699" y="11251"/>
                    <a:pt x="8607" y="11251"/>
                  </a:cubicBezTo>
                  <a:cubicBezTo>
                    <a:pt x="8525" y="11251"/>
                    <a:pt x="8447" y="11281"/>
                    <a:pt x="8390" y="11338"/>
                  </a:cubicBezTo>
                  <a:cubicBezTo>
                    <a:pt x="8298" y="11399"/>
                    <a:pt x="8238" y="11521"/>
                    <a:pt x="8238" y="11612"/>
                  </a:cubicBezTo>
                  <a:cubicBezTo>
                    <a:pt x="8238" y="11703"/>
                    <a:pt x="8298" y="11825"/>
                    <a:pt x="8359" y="11886"/>
                  </a:cubicBezTo>
                  <a:lnTo>
                    <a:pt x="11156" y="14530"/>
                  </a:lnTo>
                  <a:cubicBezTo>
                    <a:pt x="11247" y="14621"/>
                    <a:pt x="11399" y="14652"/>
                    <a:pt x="11520" y="14652"/>
                  </a:cubicBezTo>
                  <a:cubicBezTo>
                    <a:pt x="11612" y="14652"/>
                    <a:pt x="11703" y="14652"/>
                    <a:pt x="11764" y="14591"/>
                  </a:cubicBezTo>
                  <a:cubicBezTo>
                    <a:pt x="11976" y="14500"/>
                    <a:pt x="12098" y="14256"/>
                    <a:pt x="12067" y="14013"/>
                  </a:cubicBezTo>
                  <a:lnTo>
                    <a:pt x="11672" y="11886"/>
                  </a:lnTo>
                  <a:cubicBezTo>
                    <a:pt x="12797" y="11886"/>
                    <a:pt x="13709" y="10974"/>
                    <a:pt x="13709" y="9849"/>
                  </a:cubicBezTo>
                  <a:lnTo>
                    <a:pt x="13709" y="2037"/>
                  </a:lnTo>
                  <a:cubicBezTo>
                    <a:pt x="13709" y="913"/>
                    <a:pt x="12797" y="1"/>
                    <a:pt x="11672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54"/>
          <p:cNvGrpSpPr/>
          <p:nvPr/>
        </p:nvGrpSpPr>
        <p:grpSpPr>
          <a:xfrm>
            <a:off x="795275" y="1693850"/>
            <a:ext cx="483325" cy="481800"/>
            <a:chOff x="795275" y="1697425"/>
            <a:chExt cx="483325" cy="481800"/>
          </a:xfrm>
        </p:grpSpPr>
        <p:sp>
          <p:nvSpPr>
            <p:cNvPr id="980" name="Google Shape;980;p54"/>
            <p:cNvSpPr/>
            <p:nvPr/>
          </p:nvSpPr>
          <p:spPr>
            <a:xfrm>
              <a:off x="795275" y="1748350"/>
              <a:ext cx="483325" cy="430875"/>
            </a:xfrm>
            <a:custGeom>
              <a:avLst/>
              <a:gdLst/>
              <a:ahLst/>
              <a:cxnLst/>
              <a:rect l="l" t="t" r="r" b="b"/>
              <a:pathLst>
                <a:path w="19333" h="17235" extrusionOk="0">
                  <a:moveTo>
                    <a:pt x="8025" y="1337"/>
                  </a:moveTo>
                  <a:cubicBezTo>
                    <a:pt x="8147" y="1337"/>
                    <a:pt x="8299" y="1398"/>
                    <a:pt x="8390" y="1489"/>
                  </a:cubicBezTo>
                  <a:lnTo>
                    <a:pt x="9758" y="2857"/>
                  </a:lnTo>
                  <a:cubicBezTo>
                    <a:pt x="9849" y="2948"/>
                    <a:pt x="9910" y="3070"/>
                    <a:pt x="9910" y="3222"/>
                  </a:cubicBezTo>
                  <a:cubicBezTo>
                    <a:pt x="9910" y="3374"/>
                    <a:pt x="9849" y="3496"/>
                    <a:pt x="9758" y="3587"/>
                  </a:cubicBezTo>
                  <a:cubicBezTo>
                    <a:pt x="9636" y="3678"/>
                    <a:pt x="9515" y="3739"/>
                    <a:pt x="9363" y="3739"/>
                  </a:cubicBezTo>
                  <a:cubicBezTo>
                    <a:pt x="9241" y="3739"/>
                    <a:pt x="9089" y="3708"/>
                    <a:pt x="8998" y="3587"/>
                  </a:cubicBezTo>
                  <a:lnTo>
                    <a:pt x="7660" y="2249"/>
                  </a:lnTo>
                  <a:cubicBezTo>
                    <a:pt x="7539" y="2128"/>
                    <a:pt x="7478" y="2006"/>
                    <a:pt x="7478" y="1854"/>
                  </a:cubicBezTo>
                  <a:cubicBezTo>
                    <a:pt x="7478" y="1733"/>
                    <a:pt x="7539" y="1581"/>
                    <a:pt x="7660" y="1489"/>
                  </a:cubicBezTo>
                  <a:cubicBezTo>
                    <a:pt x="7752" y="1398"/>
                    <a:pt x="7873" y="1337"/>
                    <a:pt x="8025" y="1337"/>
                  </a:cubicBezTo>
                  <a:close/>
                  <a:moveTo>
                    <a:pt x="6749" y="2614"/>
                  </a:moveTo>
                  <a:cubicBezTo>
                    <a:pt x="6870" y="2614"/>
                    <a:pt x="7022" y="2675"/>
                    <a:pt x="7113" y="2766"/>
                  </a:cubicBezTo>
                  <a:lnTo>
                    <a:pt x="8481" y="4134"/>
                  </a:lnTo>
                  <a:cubicBezTo>
                    <a:pt x="8664" y="4316"/>
                    <a:pt x="8664" y="4651"/>
                    <a:pt x="8481" y="4863"/>
                  </a:cubicBezTo>
                  <a:cubicBezTo>
                    <a:pt x="8360" y="4955"/>
                    <a:pt x="8238" y="5015"/>
                    <a:pt x="8086" y="5015"/>
                  </a:cubicBezTo>
                  <a:cubicBezTo>
                    <a:pt x="7964" y="5015"/>
                    <a:pt x="7812" y="4955"/>
                    <a:pt x="7721" y="4863"/>
                  </a:cubicBezTo>
                  <a:lnTo>
                    <a:pt x="6384" y="3526"/>
                  </a:lnTo>
                  <a:cubicBezTo>
                    <a:pt x="6262" y="3404"/>
                    <a:pt x="6201" y="3283"/>
                    <a:pt x="6201" y="3131"/>
                  </a:cubicBezTo>
                  <a:cubicBezTo>
                    <a:pt x="6201" y="3009"/>
                    <a:pt x="6262" y="2857"/>
                    <a:pt x="6384" y="2766"/>
                  </a:cubicBezTo>
                  <a:cubicBezTo>
                    <a:pt x="6475" y="2675"/>
                    <a:pt x="6597" y="2614"/>
                    <a:pt x="6749" y="2614"/>
                  </a:cubicBezTo>
                  <a:close/>
                  <a:moveTo>
                    <a:pt x="5472" y="3891"/>
                  </a:moveTo>
                  <a:cubicBezTo>
                    <a:pt x="5594" y="3891"/>
                    <a:pt x="5746" y="3951"/>
                    <a:pt x="5837" y="4043"/>
                  </a:cubicBezTo>
                  <a:lnTo>
                    <a:pt x="7205" y="5410"/>
                  </a:lnTo>
                  <a:cubicBezTo>
                    <a:pt x="7387" y="5593"/>
                    <a:pt x="7387" y="5927"/>
                    <a:pt x="7205" y="6140"/>
                  </a:cubicBezTo>
                  <a:cubicBezTo>
                    <a:pt x="7098" y="6246"/>
                    <a:pt x="6961" y="6300"/>
                    <a:pt x="6825" y="6300"/>
                  </a:cubicBezTo>
                  <a:cubicBezTo>
                    <a:pt x="6688" y="6300"/>
                    <a:pt x="6551" y="6246"/>
                    <a:pt x="6445" y="6140"/>
                  </a:cubicBezTo>
                  <a:lnTo>
                    <a:pt x="5107" y="4803"/>
                  </a:lnTo>
                  <a:cubicBezTo>
                    <a:pt x="4894" y="4590"/>
                    <a:pt x="4894" y="4255"/>
                    <a:pt x="5107" y="4043"/>
                  </a:cubicBezTo>
                  <a:cubicBezTo>
                    <a:pt x="5198" y="3951"/>
                    <a:pt x="5320" y="3891"/>
                    <a:pt x="5472" y="3891"/>
                  </a:cubicBezTo>
                  <a:close/>
                  <a:moveTo>
                    <a:pt x="4743" y="5714"/>
                  </a:moveTo>
                  <a:cubicBezTo>
                    <a:pt x="4894" y="5714"/>
                    <a:pt x="5016" y="5775"/>
                    <a:pt x="5107" y="5866"/>
                  </a:cubicBezTo>
                  <a:lnTo>
                    <a:pt x="5928" y="6687"/>
                  </a:lnTo>
                  <a:cubicBezTo>
                    <a:pt x="6019" y="6778"/>
                    <a:pt x="6080" y="6900"/>
                    <a:pt x="6080" y="7052"/>
                  </a:cubicBezTo>
                  <a:cubicBezTo>
                    <a:pt x="6080" y="7204"/>
                    <a:pt x="6019" y="7325"/>
                    <a:pt x="5928" y="7417"/>
                  </a:cubicBezTo>
                  <a:cubicBezTo>
                    <a:pt x="5806" y="7508"/>
                    <a:pt x="5685" y="7569"/>
                    <a:pt x="5533" y="7569"/>
                  </a:cubicBezTo>
                  <a:cubicBezTo>
                    <a:pt x="5411" y="7569"/>
                    <a:pt x="5259" y="7538"/>
                    <a:pt x="5168" y="7417"/>
                  </a:cubicBezTo>
                  <a:lnTo>
                    <a:pt x="4378" y="6626"/>
                  </a:lnTo>
                  <a:cubicBezTo>
                    <a:pt x="4165" y="6414"/>
                    <a:pt x="4165" y="6079"/>
                    <a:pt x="4378" y="5866"/>
                  </a:cubicBezTo>
                  <a:cubicBezTo>
                    <a:pt x="4469" y="5775"/>
                    <a:pt x="4621" y="5714"/>
                    <a:pt x="4743" y="5714"/>
                  </a:cubicBezTo>
                  <a:close/>
                  <a:moveTo>
                    <a:pt x="11885" y="760"/>
                  </a:moveTo>
                  <a:cubicBezTo>
                    <a:pt x="12007" y="760"/>
                    <a:pt x="12159" y="821"/>
                    <a:pt x="12250" y="912"/>
                  </a:cubicBezTo>
                  <a:cubicBezTo>
                    <a:pt x="12341" y="1003"/>
                    <a:pt x="12402" y="1155"/>
                    <a:pt x="12402" y="1277"/>
                  </a:cubicBezTo>
                  <a:cubicBezTo>
                    <a:pt x="12402" y="1429"/>
                    <a:pt x="12341" y="1550"/>
                    <a:pt x="12250" y="1641"/>
                  </a:cubicBezTo>
                  <a:lnTo>
                    <a:pt x="11430" y="2493"/>
                  </a:lnTo>
                  <a:cubicBezTo>
                    <a:pt x="11278" y="2614"/>
                    <a:pt x="11278" y="2857"/>
                    <a:pt x="11430" y="3009"/>
                  </a:cubicBezTo>
                  <a:cubicBezTo>
                    <a:pt x="11506" y="3085"/>
                    <a:pt x="11597" y="3123"/>
                    <a:pt x="11688" y="3123"/>
                  </a:cubicBezTo>
                  <a:cubicBezTo>
                    <a:pt x="11779" y="3123"/>
                    <a:pt x="11870" y="3085"/>
                    <a:pt x="11946" y="3009"/>
                  </a:cubicBezTo>
                  <a:lnTo>
                    <a:pt x="12767" y="2189"/>
                  </a:lnTo>
                  <a:cubicBezTo>
                    <a:pt x="12889" y="2097"/>
                    <a:pt x="13010" y="2037"/>
                    <a:pt x="13162" y="2037"/>
                  </a:cubicBezTo>
                  <a:cubicBezTo>
                    <a:pt x="13284" y="2037"/>
                    <a:pt x="13436" y="2097"/>
                    <a:pt x="13527" y="2189"/>
                  </a:cubicBezTo>
                  <a:cubicBezTo>
                    <a:pt x="13740" y="2401"/>
                    <a:pt x="13740" y="2736"/>
                    <a:pt x="13527" y="2918"/>
                  </a:cubicBezTo>
                  <a:lnTo>
                    <a:pt x="12250" y="4195"/>
                  </a:lnTo>
                  <a:cubicBezTo>
                    <a:pt x="12129" y="4347"/>
                    <a:pt x="12129" y="4590"/>
                    <a:pt x="12250" y="4711"/>
                  </a:cubicBezTo>
                  <a:cubicBezTo>
                    <a:pt x="12341" y="4803"/>
                    <a:pt x="12433" y="4833"/>
                    <a:pt x="12524" y="4833"/>
                  </a:cubicBezTo>
                  <a:cubicBezTo>
                    <a:pt x="12615" y="4833"/>
                    <a:pt x="12737" y="4803"/>
                    <a:pt x="12797" y="4711"/>
                  </a:cubicBezTo>
                  <a:lnTo>
                    <a:pt x="14044" y="3465"/>
                  </a:lnTo>
                  <a:cubicBezTo>
                    <a:pt x="14165" y="3374"/>
                    <a:pt x="14287" y="3313"/>
                    <a:pt x="14439" y="3313"/>
                  </a:cubicBezTo>
                  <a:cubicBezTo>
                    <a:pt x="14560" y="3313"/>
                    <a:pt x="14712" y="3374"/>
                    <a:pt x="14803" y="3465"/>
                  </a:cubicBezTo>
                  <a:cubicBezTo>
                    <a:pt x="14895" y="3556"/>
                    <a:pt x="14955" y="3708"/>
                    <a:pt x="14955" y="3830"/>
                  </a:cubicBezTo>
                  <a:cubicBezTo>
                    <a:pt x="14955" y="3982"/>
                    <a:pt x="14895" y="4103"/>
                    <a:pt x="14803" y="4195"/>
                  </a:cubicBezTo>
                  <a:lnTo>
                    <a:pt x="13527" y="5471"/>
                  </a:lnTo>
                  <a:cubicBezTo>
                    <a:pt x="13405" y="5623"/>
                    <a:pt x="13405" y="5866"/>
                    <a:pt x="13527" y="5988"/>
                  </a:cubicBezTo>
                  <a:cubicBezTo>
                    <a:pt x="13618" y="6079"/>
                    <a:pt x="13709" y="6110"/>
                    <a:pt x="13800" y="6110"/>
                  </a:cubicBezTo>
                  <a:cubicBezTo>
                    <a:pt x="13892" y="6110"/>
                    <a:pt x="14013" y="6079"/>
                    <a:pt x="14074" y="5988"/>
                  </a:cubicBezTo>
                  <a:lnTo>
                    <a:pt x="15320" y="4742"/>
                  </a:lnTo>
                  <a:cubicBezTo>
                    <a:pt x="15427" y="4635"/>
                    <a:pt x="15563" y="4582"/>
                    <a:pt x="15700" y="4582"/>
                  </a:cubicBezTo>
                  <a:cubicBezTo>
                    <a:pt x="15837" y="4582"/>
                    <a:pt x="15974" y="4635"/>
                    <a:pt x="16080" y="4742"/>
                  </a:cubicBezTo>
                  <a:cubicBezTo>
                    <a:pt x="16293" y="4955"/>
                    <a:pt x="16293" y="5289"/>
                    <a:pt x="16080" y="5471"/>
                  </a:cubicBezTo>
                  <a:lnTo>
                    <a:pt x="12980" y="8602"/>
                  </a:lnTo>
                  <a:cubicBezTo>
                    <a:pt x="11977" y="9575"/>
                    <a:pt x="10639" y="10122"/>
                    <a:pt x="9241" y="10122"/>
                  </a:cubicBezTo>
                  <a:cubicBezTo>
                    <a:pt x="8876" y="10122"/>
                    <a:pt x="8481" y="10243"/>
                    <a:pt x="8177" y="10426"/>
                  </a:cubicBezTo>
                  <a:lnTo>
                    <a:pt x="5989" y="8237"/>
                  </a:lnTo>
                  <a:cubicBezTo>
                    <a:pt x="6171" y="8176"/>
                    <a:pt x="6323" y="8085"/>
                    <a:pt x="6445" y="7964"/>
                  </a:cubicBezTo>
                  <a:cubicBezTo>
                    <a:pt x="6688" y="7721"/>
                    <a:pt x="6809" y="7386"/>
                    <a:pt x="6809" y="7052"/>
                  </a:cubicBezTo>
                  <a:cubicBezTo>
                    <a:pt x="7144" y="7052"/>
                    <a:pt x="7478" y="6930"/>
                    <a:pt x="7721" y="6687"/>
                  </a:cubicBezTo>
                  <a:cubicBezTo>
                    <a:pt x="7964" y="6414"/>
                    <a:pt x="8086" y="6110"/>
                    <a:pt x="8086" y="5775"/>
                  </a:cubicBezTo>
                  <a:cubicBezTo>
                    <a:pt x="8451" y="5775"/>
                    <a:pt x="8755" y="5654"/>
                    <a:pt x="8998" y="5410"/>
                  </a:cubicBezTo>
                  <a:cubicBezTo>
                    <a:pt x="9241" y="5137"/>
                    <a:pt x="9363" y="4833"/>
                    <a:pt x="9363" y="4499"/>
                  </a:cubicBezTo>
                  <a:cubicBezTo>
                    <a:pt x="9727" y="4499"/>
                    <a:pt x="10031" y="4377"/>
                    <a:pt x="10275" y="4134"/>
                  </a:cubicBezTo>
                  <a:cubicBezTo>
                    <a:pt x="10518" y="3891"/>
                    <a:pt x="10639" y="3556"/>
                    <a:pt x="10639" y="3222"/>
                  </a:cubicBezTo>
                  <a:cubicBezTo>
                    <a:pt x="10639" y="2888"/>
                    <a:pt x="10518" y="2553"/>
                    <a:pt x="10275" y="2310"/>
                  </a:cubicBezTo>
                  <a:lnTo>
                    <a:pt x="10183" y="2219"/>
                  </a:lnTo>
                  <a:lnTo>
                    <a:pt x="11490" y="912"/>
                  </a:lnTo>
                  <a:cubicBezTo>
                    <a:pt x="11612" y="821"/>
                    <a:pt x="11734" y="760"/>
                    <a:pt x="11885" y="760"/>
                  </a:cubicBezTo>
                  <a:close/>
                  <a:moveTo>
                    <a:pt x="4894" y="8207"/>
                  </a:moveTo>
                  <a:lnTo>
                    <a:pt x="7600" y="10912"/>
                  </a:lnTo>
                  <a:lnTo>
                    <a:pt x="6749" y="11733"/>
                  </a:lnTo>
                  <a:lnTo>
                    <a:pt x="4074" y="9058"/>
                  </a:lnTo>
                  <a:lnTo>
                    <a:pt x="4894" y="8207"/>
                  </a:lnTo>
                  <a:close/>
                  <a:moveTo>
                    <a:pt x="15381" y="7234"/>
                  </a:moveTo>
                  <a:cubicBezTo>
                    <a:pt x="15533" y="7629"/>
                    <a:pt x="15624" y="8055"/>
                    <a:pt x="15624" y="8480"/>
                  </a:cubicBezTo>
                  <a:lnTo>
                    <a:pt x="12341" y="11763"/>
                  </a:lnTo>
                  <a:lnTo>
                    <a:pt x="11977" y="11398"/>
                  </a:lnTo>
                  <a:cubicBezTo>
                    <a:pt x="11902" y="11323"/>
                    <a:pt x="11806" y="11269"/>
                    <a:pt x="11690" y="11269"/>
                  </a:cubicBezTo>
                  <a:cubicBezTo>
                    <a:pt x="11665" y="11269"/>
                    <a:pt x="11639" y="11271"/>
                    <a:pt x="11612" y="11277"/>
                  </a:cubicBezTo>
                  <a:cubicBezTo>
                    <a:pt x="11452" y="11321"/>
                    <a:pt x="11287" y="11342"/>
                    <a:pt x="11122" y="11342"/>
                  </a:cubicBezTo>
                  <a:cubicBezTo>
                    <a:pt x="10720" y="11342"/>
                    <a:pt x="10315" y="11218"/>
                    <a:pt x="9971" y="11003"/>
                  </a:cubicBezTo>
                  <a:lnTo>
                    <a:pt x="9758" y="10851"/>
                  </a:lnTo>
                  <a:cubicBezTo>
                    <a:pt x="11156" y="10760"/>
                    <a:pt x="12493" y="10152"/>
                    <a:pt x="13496" y="9119"/>
                  </a:cubicBezTo>
                  <a:lnTo>
                    <a:pt x="15381" y="7234"/>
                  </a:lnTo>
                  <a:close/>
                  <a:moveTo>
                    <a:pt x="11885" y="0"/>
                  </a:moveTo>
                  <a:cubicBezTo>
                    <a:pt x="11521" y="0"/>
                    <a:pt x="11217" y="152"/>
                    <a:pt x="10974" y="395"/>
                  </a:cubicBezTo>
                  <a:lnTo>
                    <a:pt x="9667" y="1702"/>
                  </a:lnTo>
                  <a:lnTo>
                    <a:pt x="8907" y="973"/>
                  </a:lnTo>
                  <a:cubicBezTo>
                    <a:pt x="8664" y="730"/>
                    <a:pt x="8360" y="578"/>
                    <a:pt x="8025" y="578"/>
                  </a:cubicBezTo>
                  <a:cubicBezTo>
                    <a:pt x="7660" y="578"/>
                    <a:pt x="7357" y="730"/>
                    <a:pt x="7113" y="973"/>
                  </a:cubicBezTo>
                  <a:cubicBezTo>
                    <a:pt x="6870" y="1216"/>
                    <a:pt x="6749" y="1520"/>
                    <a:pt x="6749" y="1854"/>
                  </a:cubicBezTo>
                  <a:cubicBezTo>
                    <a:pt x="6414" y="1854"/>
                    <a:pt x="6080" y="2006"/>
                    <a:pt x="5837" y="2249"/>
                  </a:cubicBezTo>
                  <a:cubicBezTo>
                    <a:pt x="5594" y="2493"/>
                    <a:pt x="5472" y="2796"/>
                    <a:pt x="5472" y="3131"/>
                  </a:cubicBezTo>
                  <a:cubicBezTo>
                    <a:pt x="5107" y="3131"/>
                    <a:pt x="4803" y="3283"/>
                    <a:pt x="4560" y="3526"/>
                  </a:cubicBezTo>
                  <a:cubicBezTo>
                    <a:pt x="4135" y="3921"/>
                    <a:pt x="4074" y="4559"/>
                    <a:pt x="4347" y="5046"/>
                  </a:cubicBezTo>
                  <a:cubicBezTo>
                    <a:pt x="4165" y="5107"/>
                    <a:pt x="3983" y="5198"/>
                    <a:pt x="3831" y="5350"/>
                  </a:cubicBezTo>
                  <a:cubicBezTo>
                    <a:pt x="3344" y="5836"/>
                    <a:pt x="3344" y="6657"/>
                    <a:pt x="3831" y="7143"/>
                  </a:cubicBezTo>
                  <a:lnTo>
                    <a:pt x="4378" y="7690"/>
                  </a:lnTo>
                  <a:lnTo>
                    <a:pt x="153" y="11915"/>
                  </a:lnTo>
                  <a:cubicBezTo>
                    <a:pt x="1" y="12067"/>
                    <a:pt x="1" y="12310"/>
                    <a:pt x="153" y="12432"/>
                  </a:cubicBezTo>
                  <a:cubicBezTo>
                    <a:pt x="214" y="12523"/>
                    <a:pt x="305" y="12553"/>
                    <a:pt x="426" y="12553"/>
                  </a:cubicBezTo>
                  <a:cubicBezTo>
                    <a:pt x="518" y="12553"/>
                    <a:pt x="609" y="12523"/>
                    <a:pt x="669" y="12432"/>
                  </a:cubicBezTo>
                  <a:lnTo>
                    <a:pt x="3557" y="9575"/>
                  </a:lnTo>
                  <a:lnTo>
                    <a:pt x="6232" y="12249"/>
                  </a:lnTo>
                  <a:lnTo>
                    <a:pt x="1916" y="16566"/>
                  </a:lnTo>
                  <a:cubicBezTo>
                    <a:pt x="1794" y="16718"/>
                    <a:pt x="1794" y="16961"/>
                    <a:pt x="1916" y="17082"/>
                  </a:cubicBezTo>
                  <a:cubicBezTo>
                    <a:pt x="2007" y="17174"/>
                    <a:pt x="2098" y="17204"/>
                    <a:pt x="2189" y="17204"/>
                  </a:cubicBezTo>
                  <a:cubicBezTo>
                    <a:pt x="2280" y="17204"/>
                    <a:pt x="2402" y="17174"/>
                    <a:pt x="2463" y="17082"/>
                  </a:cubicBezTo>
                  <a:lnTo>
                    <a:pt x="8268" y="11277"/>
                  </a:lnTo>
                  <a:cubicBezTo>
                    <a:pt x="8390" y="11186"/>
                    <a:pt x="8512" y="11094"/>
                    <a:pt x="8633" y="11034"/>
                  </a:cubicBezTo>
                  <a:lnTo>
                    <a:pt x="9545" y="11611"/>
                  </a:lnTo>
                  <a:cubicBezTo>
                    <a:pt x="10027" y="11925"/>
                    <a:pt x="10586" y="12104"/>
                    <a:pt x="11146" y="12104"/>
                  </a:cubicBezTo>
                  <a:cubicBezTo>
                    <a:pt x="11292" y="12104"/>
                    <a:pt x="11437" y="12092"/>
                    <a:pt x="11582" y="12067"/>
                  </a:cubicBezTo>
                  <a:lnTo>
                    <a:pt x="16658" y="17113"/>
                  </a:lnTo>
                  <a:cubicBezTo>
                    <a:pt x="16718" y="17204"/>
                    <a:pt x="16810" y="17234"/>
                    <a:pt x="16901" y="17234"/>
                  </a:cubicBezTo>
                  <a:cubicBezTo>
                    <a:pt x="17022" y="17234"/>
                    <a:pt x="17114" y="17204"/>
                    <a:pt x="17174" y="17113"/>
                  </a:cubicBezTo>
                  <a:cubicBezTo>
                    <a:pt x="17326" y="16961"/>
                    <a:pt x="17326" y="16748"/>
                    <a:pt x="17174" y="16596"/>
                  </a:cubicBezTo>
                  <a:lnTo>
                    <a:pt x="14256" y="13648"/>
                  </a:lnTo>
                  <a:lnTo>
                    <a:pt x="14591" y="13313"/>
                  </a:lnTo>
                  <a:cubicBezTo>
                    <a:pt x="14743" y="13161"/>
                    <a:pt x="14743" y="12918"/>
                    <a:pt x="14591" y="12766"/>
                  </a:cubicBezTo>
                  <a:cubicBezTo>
                    <a:pt x="14515" y="12690"/>
                    <a:pt x="14424" y="12652"/>
                    <a:pt x="14332" y="12652"/>
                  </a:cubicBezTo>
                  <a:cubicBezTo>
                    <a:pt x="14241" y="12652"/>
                    <a:pt x="14150" y="12690"/>
                    <a:pt x="14074" y="12766"/>
                  </a:cubicBezTo>
                  <a:lnTo>
                    <a:pt x="13709" y="13131"/>
                  </a:lnTo>
                  <a:lnTo>
                    <a:pt x="12889" y="12280"/>
                  </a:lnTo>
                  <a:lnTo>
                    <a:pt x="15989" y="9180"/>
                  </a:lnTo>
                  <a:lnTo>
                    <a:pt x="16810" y="10031"/>
                  </a:lnTo>
                  <a:lnTo>
                    <a:pt x="16445" y="10365"/>
                  </a:lnTo>
                  <a:cubicBezTo>
                    <a:pt x="16323" y="10517"/>
                    <a:pt x="16323" y="10760"/>
                    <a:pt x="16445" y="10912"/>
                  </a:cubicBezTo>
                  <a:cubicBezTo>
                    <a:pt x="16536" y="10973"/>
                    <a:pt x="16627" y="11003"/>
                    <a:pt x="16718" y="11003"/>
                  </a:cubicBezTo>
                  <a:cubicBezTo>
                    <a:pt x="16810" y="11003"/>
                    <a:pt x="16931" y="10973"/>
                    <a:pt x="16992" y="10912"/>
                  </a:cubicBezTo>
                  <a:lnTo>
                    <a:pt x="17357" y="10547"/>
                  </a:lnTo>
                  <a:lnTo>
                    <a:pt x="18633" y="11854"/>
                  </a:lnTo>
                  <a:cubicBezTo>
                    <a:pt x="18725" y="11915"/>
                    <a:pt x="18816" y="11946"/>
                    <a:pt x="18907" y="11946"/>
                  </a:cubicBezTo>
                  <a:cubicBezTo>
                    <a:pt x="18998" y="11946"/>
                    <a:pt x="19089" y="11915"/>
                    <a:pt x="19180" y="11854"/>
                  </a:cubicBezTo>
                  <a:cubicBezTo>
                    <a:pt x="19332" y="11702"/>
                    <a:pt x="19332" y="11459"/>
                    <a:pt x="19180" y="11307"/>
                  </a:cubicBezTo>
                  <a:lnTo>
                    <a:pt x="16384" y="8541"/>
                  </a:lnTo>
                  <a:cubicBezTo>
                    <a:pt x="16384" y="7873"/>
                    <a:pt x="16232" y="7265"/>
                    <a:pt x="15928" y="6687"/>
                  </a:cubicBezTo>
                  <a:lnTo>
                    <a:pt x="16597" y="6018"/>
                  </a:lnTo>
                  <a:cubicBezTo>
                    <a:pt x="17114" y="5502"/>
                    <a:pt x="17114" y="4711"/>
                    <a:pt x="16597" y="4195"/>
                  </a:cubicBezTo>
                  <a:cubicBezTo>
                    <a:pt x="16354" y="3951"/>
                    <a:pt x="16019" y="3830"/>
                    <a:pt x="15715" y="3830"/>
                  </a:cubicBezTo>
                  <a:cubicBezTo>
                    <a:pt x="15715" y="3496"/>
                    <a:pt x="15563" y="3161"/>
                    <a:pt x="15320" y="2918"/>
                  </a:cubicBezTo>
                  <a:cubicBezTo>
                    <a:pt x="15077" y="2675"/>
                    <a:pt x="14743" y="2553"/>
                    <a:pt x="14439" y="2553"/>
                  </a:cubicBezTo>
                  <a:cubicBezTo>
                    <a:pt x="14439" y="2219"/>
                    <a:pt x="14317" y="1915"/>
                    <a:pt x="14044" y="1641"/>
                  </a:cubicBezTo>
                  <a:cubicBezTo>
                    <a:pt x="13831" y="1429"/>
                    <a:pt x="13496" y="1277"/>
                    <a:pt x="13162" y="1277"/>
                  </a:cubicBezTo>
                  <a:cubicBezTo>
                    <a:pt x="13162" y="942"/>
                    <a:pt x="13010" y="608"/>
                    <a:pt x="12767" y="395"/>
                  </a:cubicBezTo>
                  <a:cubicBezTo>
                    <a:pt x="12524" y="152"/>
                    <a:pt x="12220" y="0"/>
                    <a:pt x="11885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4"/>
            <p:cNvSpPr/>
            <p:nvPr/>
          </p:nvSpPr>
          <p:spPr>
            <a:xfrm>
              <a:off x="1173700" y="203482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0"/>
                  </a:moveTo>
                  <a:cubicBezTo>
                    <a:pt x="305" y="0"/>
                    <a:pt x="183" y="31"/>
                    <a:pt x="122" y="122"/>
                  </a:cubicBezTo>
                  <a:cubicBezTo>
                    <a:pt x="62" y="183"/>
                    <a:pt x="1" y="274"/>
                    <a:pt x="1" y="365"/>
                  </a:cubicBezTo>
                  <a:cubicBezTo>
                    <a:pt x="1" y="487"/>
                    <a:pt x="62" y="578"/>
                    <a:pt x="122" y="639"/>
                  </a:cubicBezTo>
                  <a:cubicBezTo>
                    <a:pt x="183" y="699"/>
                    <a:pt x="305" y="760"/>
                    <a:pt x="396" y="760"/>
                  </a:cubicBezTo>
                  <a:cubicBezTo>
                    <a:pt x="487" y="760"/>
                    <a:pt x="578" y="699"/>
                    <a:pt x="670" y="639"/>
                  </a:cubicBezTo>
                  <a:cubicBezTo>
                    <a:pt x="730" y="578"/>
                    <a:pt x="761" y="487"/>
                    <a:pt x="761" y="365"/>
                  </a:cubicBezTo>
                  <a:cubicBezTo>
                    <a:pt x="761" y="274"/>
                    <a:pt x="730" y="183"/>
                    <a:pt x="670" y="122"/>
                  </a:cubicBezTo>
                  <a:cubicBezTo>
                    <a:pt x="578" y="31"/>
                    <a:pt x="487" y="0"/>
                    <a:pt x="396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4"/>
            <p:cNvSpPr/>
            <p:nvPr/>
          </p:nvSpPr>
          <p:spPr>
            <a:xfrm>
              <a:off x="811250" y="1714325"/>
              <a:ext cx="65375" cy="62925"/>
            </a:xfrm>
            <a:custGeom>
              <a:avLst/>
              <a:gdLst/>
              <a:ahLst/>
              <a:cxnLst/>
              <a:rect l="l" t="t" r="r" b="b"/>
              <a:pathLst>
                <a:path w="2615" h="2517" extrusionOk="0">
                  <a:moveTo>
                    <a:pt x="426" y="1"/>
                  </a:moveTo>
                  <a:cubicBezTo>
                    <a:pt x="327" y="1"/>
                    <a:pt x="228" y="39"/>
                    <a:pt x="152" y="115"/>
                  </a:cubicBezTo>
                  <a:cubicBezTo>
                    <a:pt x="0" y="267"/>
                    <a:pt x="0" y="480"/>
                    <a:pt x="152" y="632"/>
                  </a:cubicBezTo>
                  <a:lnTo>
                    <a:pt x="1915" y="2395"/>
                  </a:lnTo>
                  <a:cubicBezTo>
                    <a:pt x="2006" y="2486"/>
                    <a:pt x="2097" y="2516"/>
                    <a:pt x="2189" y="2516"/>
                  </a:cubicBezTo>
                  <a:cubicBezTo>
                    <a:pt x="2280" y="2516"/>
                    <a:pt x="2401" y="2486"/>
                    <a:pt x="2462" y="2395"/>
                  </a:cubicBezTo>
                  <a:cubicBezTo>
                    <a:pt x="2614" y="2273"/>
                    <a:pt x="2614" y="2030"/>
                    <a:pt x="2462" y="1878"/>
                  </a:cubicBezTo>
                  <a:lnTo>
                    <a:pt x="699" y="115"/>
                  </a:lnTo>
                  <a:cubicBezTo>
                    <a:pt x="623" y="39"/>
                    <a:pt x="524" y="1"/>
                    <a:pt x="426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4"/>
            <p:cNvSpPr/>
            <p:nvPr/>
          </p:nvSpPr>
          <p:spPr>
            <a:xfrm>
              <a:off x="900900" y="1697425"/>
              <a:ext cx="19025" cy="51700"/>
            </a:xfrm>
            <a:custGeom>
              <a:avLst/>
              <a:gdLst/>
              <a:ahLst/>
              <a:cxnLst/>
              <a:rect l="l" t="t" r="r" b="b"/>
              <a:pathLst>
                <a:path w="761" h="2068" extrusionOk="0">
                  <a:moveTo>
                    <a:pt x="396" y="1"/>
                  </a:moveTo>
                  <a:cubicBezTo>
                    <a:pt x="183" y="1"/>
                    <a:pt x="1" y="183"/>
                    <a:pt x="1" y="396"/>
                  </a:cubicBezTo>
                  <a:lnTo>
                    <a:pt x="1" y="1672"/>
                  </a:lnTo>
                  <a:cubicBezTo>
                    <a:pt x="1" y="1885"/>
                    <a:pt x="183" y="2067"/>
                    <a:pt x="396" y="2067"/>
                  </a:cubicBezTo>
                  <a:cubicBezTo>
                    <a:pt x="609" y="2067"/>
                    <a:pt x="761" y="1885"/>
                    <a:pt x="761" y="1672"/>
                  </a:cubicBezTo>
                  <a:lnTo>
                    <a:pt x="761" y="396"/>
                  </a:lnTo>
                  <a:cubicBezTo>
                    <a:pt x="761" y="183"/>
                    <a:pt x="609" y="1"/>
                    <a:pt x="396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4"/>
            <p:cNvSpPr/>
            <p:nvPr/>
          </p:nvSpPr>
          <p:spPr>
            <a:xfrm>
              <a:off x="796050" y="1803050"/>
              <a:ext cx="50925" cy="19025"/>
            </a:xfrm>
            <a:custGeom>
              <a:avLst/>
              <a:gdLst/>
              <a:ahLst/>
              <a:cxnLst/>
              <a:rect l="l" t="t" r="r" b="b"/>
              <a:pathLst>
                <a:path w="2037" h="761" extrusionOk="0">
                  <a:moveTo>
                    <a:pt x="365" y="1"/>
                  </a:moveTo>
                  <a:cubicBezTo>
                    <a:pt x="152" y="1"/>
                    <a:pt x="0" y="153"/>
                    <a:pt x="0" y="365"/>
                  </a:cubicBezTo>
                  <a:cubicBezTo>
                    <a:pt x="0" y="578"/>
                    <a:pt x="152" y="760"/>
                    <a:pt x="365" y="760"/>
                  </a:cubicBezTo>
                  <a:lnTo>
                    <a:pt x="1672" y="760"/>
                  </a:lnTo>
                  <a:cubicBezTo>
                    <a:pt x="1885" y="760"/>
                    <a:pt x="2037" y="578"/>
                    <a:pt x="2037" y="365"/>
                  </a:cubicBezTo>
                  <a:cubicBezTo>
                    <a:pt x="2037" y="153"/>
                    <a:pt x="1885" y="1"/>
                    <a:pt x="1672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4"/>
            <p:cNvSpPr/>
            <p:nvPr/>
          </p:nvSpPr>
          <p:spPr>
            <a:xfrm>
              <a:off x="1196500" y="1714325"/>
              <a:ext cx="65375" cy="62925"/>
            </a:xfrm>
            <a:custGeom>
              <a:avLst/>
              <a:gdLst/>
              <a:ahLst/>
              <a:cxnLst/>
              <a:rect l="l" t="t" r="r" b="b"/>
              <a:pathLst>
                <a:path w="2615" h="2517" extrusionOk="0">
                  <a:moveTo>
                    <a:pt x="2189" y="1"/>
                  </a:moveTo>
                  <a:cubicBezTo>
                    <a:pt x="2090" y="1"/>
                    <a:pt x="1992" y="39"/>
                    <a:pt x="1916" y="115"/>
                  </a:cubicBezTo>
                  <a:lnTo>
                    <a:pt x="153" y="1878"/>
                  </a:lnTo>
                  <a:cubicBezTo>
                    <a:pt x="1" y="2030"/>
                    <a:pt x="1" y="2273"/>
                    <a:pt x="153" y="2395"/>
                  </a:cubicBezTo>
                  <a:cubicBezTo>
                    <a:pt x="244" y="2486"/>
                    <a:pt x="335" y="2516"/>
                    <a:pt x="426" y="2516"/>
                  </a:cubicBezTo>
                  <a:cubicBezTo>
                    <a:pt x="517" y="2516"/>
                    <a:pt x="609" y="2486"/>
                    <a:pt x="700" y="2395"/>
                  </a:cubicBezTo>
                  <a:lnTo>
                    <a:pt x="2463" y="632"/>
                  </a:lnTo>
                  <a:cubicBezTo>
                    <a:pt x="2615" y="480"/>
                    <a:pt x="2615" y="236"/>
                    <a:pt x="2463" y="115"/>
                  </a:cubicBezTo>
                  <a:cubicBezTo>
                    <a:pt x="2387" y="39"/>
                    <a:pt x="2288" y="1"/>
                    <a:pt x="2189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4"/>
            <p:cNvSpPr/>
            <p:nvPr/>
          </p:nvSpPr>
          <p:spPr>
            <a:xfrm>
              <a:off x="1153200" y="1697425"/>
              <a:ext cx="19025" cy="51700"/>
            </a:xfrm>
            <a:custGeom>
              <a:avLst/>
              <a:gdLst/>
              <a:ahLst/>
              <a:cxnLst/>
              <a:rect l="l" t="t" r="r" b="b"/>
              <a:pathLst>
                <a:path w="761" h="2068" extrusionOk="0">
                  <a:moveTo>
                    <a:pt x="365" y="1"/>
                  </a:moveTo>
                  <a:cubicBezTo>
                    <a:pt x="152" y="1"/>
                    <a:pt x="0" y="183"/>
                    <a:pt x="0" y="396"/>
                  </a:cubicBezTo>
                  <a:lnTo>
                    <a:pt x="0" y="1672"/>
                  </a:lnTo>
                  <a:cubicBezTo>
                    <a:pt x="0" y="1885"/>
                    <a:pt x="183" y="2067"/>
                    <a:pt x="365" y="2067"/>
                  </a:cubicBezTo>
                  <a:cubicBezTo>
                    <a:pt x="578" y="2067"/>
                    <a:pt x="760" y="1885"/>
                    <a:pt x="760" y="1672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4"/>
            <p:cNvSpPr/>
            <p:nvPr/>
          </p:nvSpPr>
          <p:spPr>
            <a:xfrm>
              <a:off x="1226150" y="1803050"/>
              <a:ext cx="50925" cy="19025"/>
            </a:xfrm>
            <a:custGeom>
              <a:avLst/>
              <a:gdLst/>
              <a:ahLst/>
              <a:cxnLst/>
              <a:rect l="l" t="t" r="r" b="b"/>
              <a:pathLst>
                <a:path w="2037" h="761" extrusionOk="0">
                  <a:moveTo>
                    <a:pt x="365" y="1"/>
                  </a:moveTo>
                  <a:cubicBezTo>
                    <a:pt x="152" y="1"/>
                    <a:pt x="0" y="153"/>
                    <a:pt x="0" y="365"/>
                  </a:cubicBezTo>
                  <a:cubicBezTo>
                    <a:pt x="0" y="578"/>
                    <a:pt x="152" y="760"/>
                    <a:pt x="365" y="760"/>
                  </a:cubicBezTo>
                  <a:lnTo>
                    <a:pt x="1672" y="760"/>
                  </a:lnTo>
                  <a:cubicBezTo>
                    <a:pt x="1885" y="760"/>
                    <a:pt x="2037" y="578"/>
                    <a:pt x="2037" y="365"/>
                  </a:cubicBezTo>
                  <a:cubicBezTo>
                    <a:pt x="2037" y="153"/>
                    <a:pt x="1885" y="1"/>
                    <a:pt x="1672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id="{890D78A0-207C-4F53-A237-E6B749FC242D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9C09EAF-85BF-C38D-85DB-73653659C693}"/>
              </a:ext>
            </a:extLst>
          </p:cNvPr>
          <p:cNvGrpSpPr/>
          <p:nvPr/>
        </p:nvGrpSpPr>
        <p:grpSpPr>
          <a:xfrm flipH="1">
            <a:off x="4817145" y="2968325"/>
            <a:ext cx="3823159" cy="2023838"/>
            <a:chOff x="92192" y="2127312"/>
            <a:chExt cx="1342689" cy="701600"/>
          </a:xfrm>
          <a:solidFill>
            <a:srgbClr val="7A489B"/>
          </a:solidFill>
        </p:grpSpPr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316ED039-6F3A-9D47-EC3A-B57579557030}"/>
                </a:ext>
              </a:extLst>
            </p:cNvPr>
            <p:cNvSpPr/>
            <p:nvPr/>
          </p:nvSpPr>
          <p:spPr>
            <a:xfrm>
              <a:off x="670090" y="2127312"/>
              <a:ext cx="764791" cy="701600"/>
            </a:xfrm>
            <a:custGeom>
              <a:avLst/>
              <a:gdLst>
                <a:gd name="connsiteX0" fmla="*/ 108378 w 764791"/>
                <a:gd name="connsiteY0" fmla="*/ 701410 h 701600"/>
                <a:gd name="connsiteX1" fmla="*/ 121618 w 764791"/>
                <a:gd name="connsiteY1" fmla="*/ 676168 h 701600"/>
                <a:gd name="connsiteX2" fmla="*/ 136858 w 764791"/>
                <a:gd name="connsiteY2" fmla="*/ 629782 h 701600"/>
                <a:gd name="connsiteX3" fmla="*/ 150193 w 764791"/>
                <a:gd name="connsiteY3" fmla="*/ 565488 h 701600"/>
                <a:gd name="connsiteX4" fmla="*/ 157527 w 764791"/>
                <a:gd name="connsiteY4" fmla="*/ 509481 h 701600"/>
                <a:gd name="connsiteX5" fmla="*/ 158384 w 764791"/>
                <a:gd name="connsiteY5" fmla="*/ 503766 h 701600"/>
                <a:gd name="connsiteX6" fmla="*/ 157622 w 764791"/>
                <a:gd name="connsiteY6" fmla="*/ 490717 h 701600"/>
                <a:gd name="connsiteX7" fmla="*/ 142097 w 764791"/>
                <a:gd name="connsiteY7" fmla="*/ 477572 h 701600"/>
                <a:gd name="connsiteX8" fmla="*/ 136191 w 764791"/>
                <a:gd name="connsiteY8" fmla="*/ 479192 h 701600"/>
                <a:gd name="connsiteX9" fmla="*/ 111712 w 764791"/>
                <a:gd name="connsiteY9" fmla="*/ 484907 h 701600"/>
                <a:gd name="connsiteX10" fmla="*/ 104854 w 764791"/>
                <a:gd name="connsiteY10" fmla="*/ 483763 h 701600"/>
                <a:gd name="connsiteX11" fmla="*/ 87137 w 764791"/>
                <a:gd name="connsiteY11" fmla="*/ 483573 h 701600"/>
                <a:gd name="connsiteX12" fmla="*/ 61801 w 764791"/>
                <a:gd name="connsiteY12" fmla="*/ 477953 h 701600"/>
                <a:gd name="connsiteX13" fmla="*/ 35703 w 764791"/>
                <a:gd name="connsiteY13" fmla="*/ 444997 h 701600"/>
                <a:gd name="connsiteX14" fmla="*/ 29987 w 764791"/>
                <a:gd name="connsiteY14" fmla="*/ 441568 h 701600"/>
                <a:gd name="connsiteX15" fmla="*/ 7794 w 764791"/>
                <a:gd name="connsiteY15" fmla="*/ 428233 h 701600"/>
                <a:gd name="connsiteX16" fmla="*/ 269 w 764791"/>
                <a:gd name="connsiteY16" fmla="*/ 389847 h 701600"/>
                <a:gd name="connsiteX17" fmla="*/ 12271 w 764791"/>
                <a:gd name="connsiteY17" fmla="*/ 375750 h 701600"/>
                <a:gd name="connsiteX18" fmla="*/ 17605 w 764791"/>
                <a:gd name="connsiteY18" fmla="*/ 374226 h 701600"/>
                <a:gd name="connsiteX19" fmla="*/ 22272 w 764791"/>
                <a:gd name="connsiteY19" fmla="*/ 343270 h 701600"/>
                <a:gd name="connsiteX20" fmla="*/ 70469 w 764791"/>
                <a:gd name="connsiteY20" fmla="*/ 295835 h 701600"/>
                <a:gd name="connsiteX21" fmla="*/ 114665 w 764791"/>
                <a:gd name="connsiteY21" fmla="*/ 282310 h 701600"/>
                <a:gd name="connsiteX22" fmla="*/ 113426 w 764791"/>
                <a:gd name="connsiteY22" fmla="*/ 276309 h 701600"/>
                <a:gd name="connsiteX23" fmla="*/ 123618 w 764791"/>
                <a:gd name="connsiteY23" fmla="*/ 258307 h 701600"/>
                <a:gd name="connsiteX24" fmla="*/ 151812 w 764791"/>
                <a:gd name="connsiteY24" fmla="*/ 250401 h 701600"/>
                <a:gd name="connsiteX25" fmla="*/ 162385 w 764791"/>
                <a:gd name="connsiteY25" fmla="*/ 255068 h 701600"/>
                <a:gd name="connsiteX26" fmla="*/ 173624 w 764791"/>
                <a:gd name="connsiteY26" fmla="*/ 260021 h 701600"/>
                <a:gd name="connsiteX27" fmla="*/ 230679 w 764791"/>
                <a:gd name="connsiteY27" fmla="*/ 244305 h 701600"/>
                <a:gd name="connsiteX28" fmla="*/ 243157 w 764791"/>
                <a:gd name="connsiteY28" fmla="*/ 250782 h 701600"/>
                <a:gd name="connsiteX29" fmla="*/ 245253 w 764791"/>
                <a:gd name="connsiteY29" fmla="*/ 254592 h 701600"/>
                <a:gd name="connsiteX30" fmla="*/ 276018 w 764791"/>
                <a:gd name="connsiteY30" fmla="*/ 244781 h 701600"/>
                <a:gd name="connsiteX31" fmla="*/ 323548 w 764791"/>
                <a:gd name="connsiteY31" fmla="*/ 229065 h 701600"/>
                <a:gd name="connsiteX32" fmla="*/ 365172 w 764791"/>
                <a:gd name="connsiteY32" fmla="*/ 180964 h 701600"/>
                <a:gd name="connsiteX33" fmla="*/ 384508 w 764791"/>
                <a:gd name="connsiteY33" fmla="*/ 110764 h 701600"/>
                <a:gd name="connsiteX34" fmla="*/ 486997 w 764791"/>
                <a:gd name="connsiteY34" fmla="*/ 9514 h 701600"/>
                <a:gd name="connsiteX35" fmla="*/ 652161 w 764791"/>
                <a:gd name="connsiteY35" fmla="*/ 47518 h 701600"/>
                <a:gd name="connsiteX36" fmla="*/ 751697 w 764791"/>
                <a:gd name="connsiteY36" fmla="*/ 215730 h 701600"/>
                <a:gd name="connsiteX37" fmla="*/ 753221 w 764791"/>
                <a:gd name="connsiteY37" fmla="*/ 398229 h 701600"/>
                <a:gd name="connsiteX38" fmla="*/ 695499 w 764791"/>
                <a:gd name="connsiteY38" fmla="*/ 498337 h 701600"/>
                <a:gd name="connsiteX39" fmla="*/ 596725 w 764791"/>
                <a:gd name="connsiteY39" fmla="*/ 534722 h 701600"/>
                <a:gd name="connsiteX40" fmla="*/ 538051 w 764791"/>
                <a:gd name="connsiteY40" fmla="*/ 525483 h 701600"/>
                <a:gd name="connsiteX41" fmla="*/ 462518 w 764791"/>
                <a:gd name="connsiteY41" fmla="*/ 478429 h 701600"/>
                <a:gd name="connsiteX42" fmla="*/ 424037 w 764791"/>
                <a:gd name="connsiteY42" fmla="*/ 445473 h 701600"/>
                <a:gd name="connsiteX43" fmla="*/ 362886 w 764791"/>
                <a:gd name="connsiteY43" fmla="*/ 424518 h 701600"/>
                <a:gd name="connsiteX44" fmla="*/ 274304 w 764791"/>
                <a:gd name="connsiteY44" fmla="*/ 432328 h 701600"/>
                <a:gd name="connsiteX45" fmla="*/ 255635 w 764791"/>
                <a:gd name="connsiteY45" fmla="*/ 431852 h 701600"/>
                <a:gd name="connsiteX46" fmla="*/ 237156 w 764791"/>
                <a:gd name="connsiteY46" fmla="*/ 442901 h 701600"/>
                <a:gd name="connsiteX47" fmla="*/ 274018 w 764791"/>
                <a:gd name="connsiteY47" fmla="*/ 452426 h 701600"/>
                <a:gd name="connsiteX48" fmla="*/ 280400 w 764791"/>
                <a:gd name="connsiteY48" fmla="*/ 455760 h 701600"/>
                <a:gd name="connsiteX49" fmla="*/ 293735 w 764791"/>
                <a:gd name="connsiteY49" fmla="*/ 472429 h 701600"/>
                <a:gd name="connsiteX50" fmla="*/ 302783 w 764791"/>
                <a:gd name="connsiteY50" fmla="*/ 485002 h 701600"/>
                <a:gd name="connsiteX51" fmla="*/ 292211 w 764791"/>
                <a:gd name="connsiteY51" fmla="*/ 503099 h 701600"/>
                <a:gd name="connsiteX52" fmla="*/ 287162 w 764791"/>
                <a:gd name="connsiteY52" fmla="*/ 503099 h 701600"/>
                <a:gd name="connsiteX53" fmla="*/ 290210 w 764791"/>
                <a:gd name="connsiteY53" fmla="*/ 525959 h 701600"/>
                <a:gd name="connsiteX54" fmla="*/ 294306 w 764791"/>
                <a:gd name="connsiteY54" fmla="*/ 529960 h 701600"/>
                <a:gd name="connsiteX55" fmla="*/ 307927 w 764791"/>
                <a:gd name="connsiteY55" fmla="*/ 553201 h 701600"/>
                <a:gd name="connsiteX56" fmla="*/ 308689 w 764791"/>
                <a:gd name="connsiteY56" fmla="*/ 560344 h 701600"/>
                <a:gd name="connsiteX57" fmla="*/ 303641 w 764791"/>
                <a:gd name="connsiteY57" fmla="*/ 601207 h 701600"/>
                <a:gd name="connsiteX58" fmla="*/ 300116 w 764791"/>
                <a:gd name="connsiteY58" fmla="*/ 629020 h 701600"/>
                <a:gd name="connsiteX59" fmla="*/ 264969 w 764791"/>
                <a:gd name="connsiteY59" fmla="*/ 658547 h 701600"/>
                <a:gd name="connsiteX60" fmla="*/ 246300 w 764791"/>
                <a:gd name="connsiteY60" fmla="*/ 658452 h 701600"/>
                <a:gd name="connsiteX61" fmla="*/ 221154 w 764791"/>
                <a:gd name="connsiteY61" fmla="*/ 678264 h 701600"/>
                <a:gd name="connsiteX62" fmla="*/ 219249 w 764791"/>
                <a:gd name="connsiteY62" fmla="*/ 679788 h 701600"/>
                <a:gd name="connsiteX63" fmla="*/ 211534 w 764791"/>
                <a:gd name="connsiteY63" fmla="*/ 701600 h 701600"/>
                <a:gd name="connsiteX64" fmla="*/ 108378 w 764791"/>
                <a:gd name="connsiteY64" fmla="*/ 701410 h 7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64791" h="701600">
                  <a:moveTo>
                    <a:pt x="108378" y="701410"/>
                  </a:moveTo>
                  <a:cubicBezTo>
                    <a:pt x="112760" y="692933"/>
                    <a:pt x="116284" y="683884"/>
                    <a:pt x="121618" y="676168"/>
                  </a:cubicBezTo>
                  <a:cubicBezTo>
                    <a:pt x="131429" y="662071"/>
                    <a:pt x="134667" y="646546"/>
                    <a:pt x="136858" y="629782"/>
                  </a:cubicBezTo>
                  <a:cubicBezTo>
                    <a:pt x="139716" y="608160"/>
                    <a:pt x="146383" y="587015"/>
                    <a:pt x="150193" y="565488"/>
                  </a:cubicBezTo>
                  <a:cubicBezTo>
                    <a:pt x="153527" y="547010"/>
                    <a:pt x="155146" y="528150"/>
                    <a:pt x="157527" y="509481"/>
                  </a:cubicBezTo>
                  <a:cubicBezTo>
                    <a:pt x="157813" y="507576"/>
                    <a:pt x="157527" y="505290"/>
                    <a:pt x="158384" y="503766"/>
                  </a:cubicBezTo>
                  <a:cubicBezTo>
                    <a:pt x="161051" y="499099"/>
                    <a:pt x="161528" y="494527"/>
                    <a:pt x="157622" y="490717"/>
                  </a:cubicBezTo>
                  <a:cubicBezTo>
                    <a:pt x="152765" y="485954"/>
                    <a:pt x="147526" y="481573"/>
                    <a:pt x="142097" y="477572"/>
                  </a:cubicBezTo>
                  <a:cubicBezTo>
                    <a:pt x="141049" y="476810"/>
                    <a:pt x="138287" y="478620"/>
                    <a:pt x="136191" y="479192"/>
                  </a:cubicBezTo>
                  <a:cubicBezTo>
                    <a:pt x="128095" y="481192"/>
                    <a:pt x="119999" y="483287"/>
                    <a:pt x="111712" y="484907"/>
                  </a:cubicBezTo>
                  <a:cubicBezTo>
                    <a:pt x="109521" y="485383"/>
                    <a:pt x="106283" y="485097"/>
                    <a:pt x="104854" y="483763"/>
                  </a:cubicBezTo>
                  <a:cubicBezTo>
                    <a:pt x="98758" y="477858"/>
                    <a:pt x="92948" y="481192"/>
                    <a:pt x="87137" y="483573"/>
                  </a:cubicBezTo>
                  <a:cubicBezTo>
                    <a:pt x="77327" y="487574"/>
                    <a:pt x="69326" y="485383"/>
                    <a:pt x="61801" y="477953"/>
                  </a:cubicBezTo>
                  <a:cubicBezTo>
                    <a:pt x="51704" y="467952"/>
                    <a:pt x="42275" y="457665"/>
                    <a:pt x="35703" y="444997"/>
                  </a:cubicBezTo>
                  <a:cubicBezTo>
                    <a:pt x="34845" y="443282"/>
                    <a:pt x="31892" y="441568"/>
                    <a:pt x="29987" y="441568"/>
                  </a:cubicBezTo>
                  <a:cubicBezTo>
                    <a:pt x="19605" y="441949"/>
                    <a:pt x="12557" y="436710"/>
                    <a:pt x="7794" y="428233"/>
                  </a:cubicBezTo>
                  <a:cubicBezTo>
                    <a:pt x="1127" y="416326"/>
                    <a:pt x="-778" y="403373"/>
                    <a:pt x="269" y="389847"/>
                  </a:cubicBezTo>
                  <a:cubicBezTo>
                    <a:pt x="841" y="382132"/>
                    <a:pt x="4746" y="377464"/>
                    <a:pt x="12271" y="375750"/>
                  </a:cubicBezTo>
                  <a:cubicBezTo>
                    <a:pt x="14176" y="375369"/>
                    <a:pt x="15986" y="374702"/>
                    <a:pt x="17605" y="374226"/>
                  </a:cubicBezTo>
                  <a:cubicBezTo>
                    <a:pt x="19129" y="363748"/>
                    <a:pt x="19891" y="353271"/>
                    <a:pt x="22272" y="343270"/>
                  </a:cubicBezTo>
                  <a:cubicBezTo>
                    <a:pt x="28368" y="317552"/>
                    <a:pt x="43513" y="301169"/>
                    <a:pt x="70469" y="295835"/>
                  </a:cubicBezTo>
                  <a:cubicBezTo>
                    <a:pt x="85423" y="292882"/>
                    <a:pt x="99806" y="286977"/>
                    <a:pt x="114665" y="282310"/>
                  </a:cubicBezTo>
                  <a:cubicBezTo>
                    <a:pt x="114093" y="279547"/>
                    <a:pt x="113807" y="277833"/>
                    <a:pt x="113426" y="276309"/>
                  </a:cubicBezTo>
                  <a:cubicBezTo>
                    <a:pt x="110283" y="265165"/>
                    <a:pt x="112379" y="261545"/>
                    <a:pt x="123618" y="258307"/>
                  </a:cubicBezTo>
                  <a:cubicBezTo>
                    <a:pt x="133048" y="255640"/>
                    <a:pt x="142478" y="253354"/>
                    <a:pt x="151812" y="250401"/>
                  </a:cubicBezTo>
                  <a:cubicBezTo>
                    <a:pt x="157146" y="248686"/>
                    <a:pt x="160861" y="249353"/>
                    <a:pt x="162385" y="255068"/>
                  </a:cubicBezTo>
                  <a:cubicBezTo>
                    <a:pt x="164195" y="261736"/>
                    <a:pt x="167909" y="261640"/>
                    <a:pt x="173624" y="260021"/>
                  </a:cubicBezTo>
                  <a:cubicBezTo>
                    <a:pt x="192579" y="254497"/>
                    <a:pt x="211629" y="249353"/>
                    <a:pt x="230679" y="244305"/>
                  </a:cubicBezTo>
                  <a:cubicBezTo>
                    <a:pt x="239537" y="241924"/>
                    <a:pt x="239633" y="242209"/>
                    <a:pt x="243157" y="250782"/>
                  </a:cubicBezTo>
                  <a:cubicBezTo>
                    <a:pt x="243633" y="251925"/>
                    <a:pt x="244395" y="253068"/>
                    <a:pt x="245253" y="254592"/>
                  </a:cubicBezTo>
                  <a:cubicBezTo>
                    <a:pt x="255539" y="251258"/>
                    <a:pt x="265731" y="248020"/>
                    <a:pt x="276018" y="244781"/>
                  </a:cubicBezTo>
                  <a:cubicBezTo>
                    <a:pt x="291830" y="239638"/>
                    <a:pt x="307927" y="234971"/>
                    <a:pt x="323548" y="229065"/>
                  </a:cubicBezTo>
                  <a:cubicBezTo>
                    <a:pt x="345741" y="220588"/>
                    <a:pt x="359267" y="204109"/>
                    <a:pt x="365172" y="180964"/>
                  </a:cubicBezTo>
                  <a:cubicBezTo>
                    <a:pt x="371173" y="157437"/>
                    <a:pt x="376316" y="133529"/>
                    <a:pt x="384508" y="110764"/>
                  </a:cubicBezTo>
                  <a:cubicBezTo>
                    <a:pt x="402415" y="61044"/>
                    <a:pt x="436133" y="27325"/>
                    <a:pt x="486997" y="9514"/>
                  </a:cubicBezTo>
                  <a:cubicBezTo>
                    <a:pt x="550814" y="-12775"/>
                    <a:pt x="604154" y="5799"/>
                    <a:pt x="652161" y="47518"/>
                  </a:cubicBezTo>
                  <a:cubicBezTo>
                    <a:pt x="703786" y="92381"/>
                    <a:pt x="734457" y="150293"/>
                    <a:pt x="751697" y="215730"/>
                  </a:cubicBezTo>
                  <a:cubicBezTo>
                    <a:pt x="767604" y="276309"/>
                    <a:pt x="770080" y="337269"/>
                    <a:pt x="753221" y="398229"/>
                  </a:cubicBezTo>
                  <a:cubicBezTo>
                    <a:pt x="742648" y="436519"/>
                    <a:pt x="725408" y="471191"/>
                    <a:pt x="695499" y="498337"/>
                  </a:cubicBezTo>
                  <a:cubicBezTo>
                    <a:pt x="667496" y="523768"/>
                    <a:pt x="634635" y="534722"/>
                    <a:pt x="596725" y="534722"/>
                  </a:cubicBezTo>
                  <a:cubicBezTo>
                    <a:pt x="576341" y="534722"/>
                    <a:pt x="557291" y="531103"/>
                    <a:pt x="538051" y="525483"/>
                  </a:cubicBezTo>
                  <a:cubicBezTo>
                    <a:pt x="508333" y="516910"/>
                    <a:pt x="485092" y="498337"/>
                    <a:pt x="462518" y="478429"/>
                  </a:cubicBezTo>
                  <a:cubicBezTo>
                    <a:pt x="449849" y="467285"/>
                    <a:pt x="437372" y="455855"/>
                    <a:pt x="424037" y="445473"/>
                  </a:cubicBezTo>
                  <a:cubicBezTo>
                    <a:pt x="406225" y="431567"/>
                    <a:pt x="385270" y="425566"/>
                    <a:pt x="362886" y="424518"/>
                  </a:cubicBezTo>
                  <a:cubicBezTo>
                    <a:pt x="332978" y="423184"/>
                    <a:pt x="303641" y="428042"/>
                    <a:pt x="274304" y="432328"/>
                  </a:cubicBezTo>
                  <a:cubicBezTo>
                    <a:pt x="268208" y="433186"/>
                    <a:pt x="261826" y="432614"/>
                    <a:pt x="255635" y="431852"/>
                  </a:cubicBezTo>
                  <a:cubicBezTo>
                    <a:pt x="248110" y="430995"/>
                    <a:pt x="240776" y="434424"/>
                    <a:pt x="237156" y="442901"/>
                  </a:cubicBezTo>
                  <a:cubicBezTo>
                    <a:pt x="249634" y="446044"/>
                    <a:pt x="261826" y="449093"/>
                    <a:pt x="274018" y="452426"/>
                  </a:cubicBezTo>
                  <a:cubicBezTo>
                    <a:pt x="276304" y="452998"/>
                    <a:pt x="278876" y="454045"/>
                    <a:pt x="280400" y="455760"/>
                  </a:cubicBezTo>
                  <a:cubicBezTo>
                    <a:pt x="285067" y="461094"/>
                    <a:pt x="289353" y="466809"/>
                    <a:pt x="293735" y="472429"/>
                  </a:cubicBezTo>
                  <a:cubicBezTo>
                    <a:pt x="296878" y="476525"/>
                    <a:pt x="300402" y="480525"/>
                    <a:pt x="302783" y="485002"/>
                  </a:cubicBezTo>
                  <a:cubicBezTo>
                    <a:pt x="307737" y="494336"/>
                    <a:pt x="302783" y="502433"/>
                    <a:pt x="292211" y="503099"/>
                  </a:cubicBezTo>
                  <a:cubicBezTo>
                    <a:pt x="290496" y="503194"/>
                    <a:pt x="288782" y="503099"/>
                    <a:pt x="287162" y="503099"/>
                  </a:cubicBezTo>
                  <a:cubicBezTo>
                    <a:pt x="288115" y="510719"/>
                    <a:pt x="288877" y="518434"/>
                    <a:pt x="290210" y="525959"/>
                  </a:cubicBezTo>
                  <a:cubicBezTo>
                    <a:pt x="290496" y="527483"/>
                    <a:pt x="292592" y="529388"/>
                    <a:pt x="294306" y="529960"/>
                  </a:cubicBezTo>
                  <a:cubicBezTo>
                    <a:pt x="304784" y="533770"/>
                    <a:pt x="309641" y="541961"/>
                    <a:pt x="307927" y="553201"/>
                  </a:cubicBezTo>
                  <a:cubicBezTo>
                    <a:pt x="307546" y="555487"/>
                    <a:pt x="307832" y="558249"/>
                    <a:pt x="308689" y="560344"/>
                  </a:cubicBezTo>
                  <a:cubicBezTo>
                    <a:pt x="314309" y="573870"/>
                    <a:pt x="312594" y="589586"/>
                    <a:pt x="303641" y="601207"/>
                  </a:cubicBezTo>
                  <a:cubicBezTo>
                    <a:pt x="310499" y="611303"/>
                    <a:pt x="307165" y="620638"/>
                    <a:pt x="300116" y="629020"/>
                  </a:cubicBezTo>
                  <a:cubicBezTo>
                    <a:pt x="290210" y="640926"/>
                    <a:pt x="278685" y="651213"/>
                    <a:pt x="264969" y="658547"/>
                  </a:cubicBezTo>
                  <a:cubicBezTo>
                    <a:pt x="258968" y="661786"/>
                    <a:pt x="252587" y="664358"/>
                    <a:pt x="246300" y="658452"/>
                  </a:cubicBezTo>
                  <a:cubicBezTo>
                    <a:pt x="239728" y="667691"/>
                    <a:pt x="232489" y="675692"/>
                    <a:pt x="221154" y="678264"/>
                  </a:cubicBezTo>
                  <a:cubicBezTo>
                    <a:pt x="220392" y="678454"/>
                    <a:pt x="219535" y="679121"/>
                    <a:pt x="219249" y="679788"/>
                  </a:cubicBezTo>
                  <a:cubicBezTo>
                    <a:pt x="216582" y="687027"/>
                    <a:pt x="214106" y="694361"/>
                    <a:pt x="211534" y="701600"/>
                  </a:cubicBezTo>
                  <a:cubicBezTo>
                    <a:pt x="176958" y="701410"/>
                    <a:pt x="142668" y="701410"/>
                    <a:pt x="108378" y="701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B575F3C1-316C-F1CF-9482-B68728757E93}"/>
                </a:ext>
              </a:extLst>
            </p:cNvPr>
            <p:cNvSpPr/>
            <p:nvPr/>
          </p:nvSpPr>
          <p:spPr>
            <a:xfrm>
              <a:off x="92192" y="2252537"/>
              <a:ext cx="563784" cy="576280"/>
            </a:xfrm>
            <a:custGeom>
              <a:avLst/>
              <a:gdLst>
                <a:gd name="connsiteX0" fmla="*/ 95 w 563784"/>
                <a:gd name="connsiteY0" fmla="*/ 517606 h 576280"/>
                <a:gd name="connsiteX1" fmla="*/ 44863 w 563784"/>
                <a:gd name="connsiteY1" fmla="*/ 472458 h 576280"/>
                <a:gd name="connsiteX2" fmla="*/ 100870 w 563784"/>
                <a:gd name="connsiteY2" fmla="*/ 426929 h 576280"/>
                <a:gd name="connsiteX3" fmla="*/ 145733 w 563784"/>
                <a:gd name="connsiteY3" fmla="*/ 350157 h 576280"/>
                <a:gd name="connsiteX4" fmla="*/ 160306 w 563784"/>
                <a:gd name="connsiteY4" fmla="*/ 266337 h 576280"/>
                <a:gd name="connsiteX5" fmla="*/ 211074 w 563784"/>
                <a:gd name="connsiteY5" fmla="*/ 115270 h 576280"/>
                <a:gd name="connsiteX6" fmla="*/ 283750 w 563784"/>
                <a:gd name="connsiteY6" fmla="*/ 43357 h 576280"/>
                <a:gd name="connsiteX7" fmla="*/ 370427 w 563784"/>
                <a:gd name="connsiteY7" fmla="*/ 3828 h 576280"/>
                <a:gd name="connsiteX8" fmla="*/ 413480 w 563784"/>
                <a:gd name="connsiteY8" fmla="*/ 2304 h 576280"/>
                <a:gd name="connsiteX9" fmla="*/ 438150 w 563784"/>
                <a:gd name="connsiteY9" fmla="*/ 18306 h 576280"/>
                <a:gd name="connsiteX10" fmla="*/ 445008 w 563784"/>
                <a:gd name="connsiteY10" fmla="*/ 21163 h 576280"/>
                <a:gd name="connsiteX11" fmla="*/ 514350 w 563784"/>
                <a:gd name="connsiteY11" fmla="*/ 67836 h 576280"/>
                <a:gd name="connsiteX12" fmla="*/ 521018 w 563784"/>
                <a:gd name="connsiteY12" fmla="*/ 113270 h 576280"/>
                <a:gd name="connsiteX13" fmla="*/ 526066 w 563784"/>
                <a:gd name="connsiteY13" fmla="*/ 123652 h 576280"/>
                <a:gd name="connsiteX14" fmla="*/ 529209 w 563784"/>
                <a:gd name="connsiteY14" fmla="*/ 128129 h 576280"/>
                <a:gd name="connsiteX15" fmla="*/ 531590 w 563784"/>
                <a:gd name="connsiteY15" fmla="*/ 151465 h 576280"/>
                <a:gd name="connsiteX16" fmla="*/ 532638 w 563784"/>
                <a:gd name="connsiteY16" fmla="*/ 163753 h 576280"/>
                <a:gd name="connsiteX17" fmla="*/ 536829 w 563784"/>
                <a:gd name="connsiteY17" fmla="*/ 163181 h 576280"/>
                <a:gd name="connsiteX18" fmla="*/ 533686 w 563784"/>
                <a:gd name="connsiteY18" fmla="*/ 171468 h 576280"/>
                <a:gd name="connsiteX19" fmla="*/ 542925 w 563784"/>
                <a:gd name="connsiteY19" fmla="*/ 168515 h 576280"/>
                <a:gd name="connsiteX20" fmla="*/ 543782 w 563784"/>
                <a:gd name="connsiteY20" fmla="*/ 169563 h 576280"/>
                <a:gd name="connsiteX21" fmla="*/ 537401 w 563784"/>
                <a:gd name="connsiteY21" fmla="*/ 176230 h 576280"/>
                <a:gd name="connsiteX22" fmla="*/ 543497 w 563784"/>
                <a:gd name="connsiteY22" fmla="*/ 177469 h 576280"/>
                <a:gd name="connsiteX23" fmla="*/ 534448 w 563784"/>
                <a:gd name="connsiteY23" fmla="*/ 180136 h 576280"/>
                <a:gd name="connsiteX24" fmla="*/ 533781 w 563784"/>
                <a:gd name="connsiteY24" fmla="*/ 303961 h 576280"/>
                <a:gd name="connsiteX25" fmla="*/ 533019 w 563784"/>
                <a:gd name="connsiteY25" fmla="*/ 318153 h 576280"/>
                <a:gd name="connsiteX26" fmla="*/ 527495 w 563784"/>
                <a:gd name="connsiteY26" fmla="*/ 335012 h 576280"/>
                <a:gd name="connsiteX27" fmla="*/ 535210 w 563784"/>
                <a:gd name="connsiteY27" fmla="*/ 363111 h 576280"/>
                <a:gd name="connsiteX28" fmla="*/ 519303 w 563784"/>
                <a:gd name="connsiteY28" fmla="*/ 391972 h 576280"/>
                <a:gd name="connsiteX29" fmla="*/ 513779 w 563784"/>
                <a:gd name="connsiteY29" fmla="*/ 397972 h 576280"/>
                <a:gd name="connsiteX30" fmla="*/ 519589 w 563784"/>
                <a:gd name="connsiteY30" fmla="*/ 503986 h 576280"/>
                <a:gd name="connsiteX31" fmla="*/ 549021 w 563784"/>
                <a:gd name="connsiteY31" fmla="*/ 554278 h 576280"/>
                <a:gd name="connsiteX32" fmla="*/ 563785 w 563784"/>
                <a:gd name="connsiteY32" fmla="*/ 576280 h 576280"/>
                <a:gd name="connsiteX33" fmla="*/ 0 w 563784"/>
                <a:gd name="connsiteY33" fmla="*/ 576280 h 576280"/>
                <a:gd name="connsiteX34" fmla="*/ 95 w 563784"/>
                <a:gd name="connsiteY34" fmla="*/ 517606 h 57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63784" h="576280">
                  <a:moveTo>
                    <a:pt x="95" y="517606"/>
                  </a:moveTo>
                  <a:cubicBezTo>
                    <a:pt x="14954" y="502462"/>
                    <a:pt x="29051" y="486555"/>
                    <a:pt x="44863" y="472458"/>
                  </a:cubicBezTo>
                  <a:cubicBezTo>
                    <a:pt x="62770" y="456361"/>
                    <a:pt x="81629" y="441406"/>
                    <a:pt x="100870" y="426929"/>
                  </a:cubicBezTo>
                  <a:cubicBezTo>
                    <a:pt x="126587" y="407402"/>
                    <a:pt x="139732" y="380732"/>
                    <a:pt x="145733" y="350157"/>
                  </a:cubicBezTo>
                  <a:cubicBezTo>
                    <a:pt x="151257" y="322344"/>
                    <a:pt x="154877" y="294150"/>
                    <a:pt x="160306" y="266337"/>
                  </a:cubicBezTo>
                  <a:cubicBezTo>
                    <a:pt x="170688" y="213854"/>
                    <a:pt x="186500" y="162991"/>
                    <a:pt x="211074" y="115270"/>
                  </a:cubicBezTo>
                  <a:cubicBezTo>
                    <a:pt x="227457" y="83647"/>
                    <a:pt x="254603" y="62216"/>
                    <a:pt x="283750" y="43357"/>
                  </a:cubicBezTo>
                  <a:cubicBezTo>
                    <a:pt x="310706" y="25926"/>
                    <a:pt x="339471" y="12496"/>
                    <a:pt x="370427" y="3828"/>
                  </a:cubicBezTo>
                  <a:cubicBezTo>
                    <a:pt x="384620" y="-173"/>
                    <a:pt x="398907" y="-1601"/>
                    <a:pt x="413480" y="2304"/>
                  </a:cubicBezTo>
                  <a:cubicBezTo>
                    <a:pt x="423386" y="4971"/>
                    <a:pt x="431578" y="10210"/>
                    <a:pt x="438150" y="18306"/>
                  </a:cubicBezTo>
                  <a:cubicBezTo>
                    <a:pt x="439579" y="20020"/>
                    <a:pt x="442817" y="21354"/>
                    <a:pt x="445008" y="21163"/>
                  </a:cubicBezTo>
                  <a:cubicBezTo>
                    <a:pt x="479489" y="17258"/>
                    <a:pt x="505873" y="34308"/>
                    <a:pt x="514350" y="67836"/>
                  </a:cubicBezTo>
                  <a:cubicBezTo>
                    <a:pt x="518065" y="82600"/>
                    <a:pt x="519208" y="98125"/>
                    <a:pt x="521018" y="113270"/>
                  </a:cubicBezTo>
                  <a:cubicBezTo>
                    <a:pt x="521589" y="117556"/>
                    <a:pt x="521875" y="121271"/>
                    <a:pt x="526066" y="123652"/>
                  </a:cubicBezTo>
                  <a:cubicBezTo>
                    <a:pt x="527590" y="124510"/>
                    <a:pt x="529590" y="127081"/>
                    <a:pt x="529209" y="128129"/>
                  </a:cubicBezTo>
                  <a:cubicBezTo>
                    <a:pt x="526066" y="136416"/>
                    <a:pt x="531495" y="143655"/>
                    <a:pt x="531590" y="151465"/>
                  </a:cubicBezTo>
                  <a:cubicBezTo>
                    <a:pt x="531686" y="155561"/>
                    <a:pt x="532257" y="159562"/>
                    <a:pt x="532638" y="163753"/>
                  </a:cubicBezTo>
                  <a:cubicBezTo>
                    <a:pt x="533876" y="163562"/>
                    <a:pt x="535019" y="163372"/>
                    <a:pt x="536829" y="163181"/>
                  </a:cubicBezTo>
                  <a:cubicBezTo>
                    <a:pt x="535781" y="165943"/>
                    <a:pt x="535019" y="168134"/>
                    <a:pt x="533686" y="171468"/>
                  </a:cubicBezTo>
                  <a:cubicBezTo>
                    <a:pt x="537305" y="170325"/>
                    <a:pt x="540068" y="169372"/>
                    <a:pt x="542925" y="168515"/>
                  </a:cubicBezTo>
                  <a:cubicBezTo>
                    <a:pt x="543211" y="168896"/>
                    <a:pt x="543497" y="169182"/>
                    <a:pt x="543782" y="169563"/>
                  </a:cubicBezTo>
                  <a:cubicBezTo>
                    <a:pt x="541687" y="171754"/>
                    <a:pt x="539687" y="173944"/>
                    <a:pt x="537401" y="176230"/>
                  </a:cubicBezTo>
                  <a:cubicBezTo>
                    <a:pt x="538925" y="176516"/>
                    <a:pt x="540258" y="176802"/>
                    <a:pt x="543497" y="177469"/>
                  </a:cubicBezTo>
                  <a:cubicBezTo>
                    <a:pt x="539401" y="178707"/>
                    <a:pt x="536924" y="179374"/>
                    <a:pt x="534448" y="180136"/>
                  </a:cubicBezTo>
                  <a:cubicBezTo>
                    <a:pt x="557117" y="221665"/>
                    <a:pt x="548450" y="262908"/>
                    <a:pt x="533781" y="303961"/>
                  </a:cubicBezTo>
                  <a:cubicBezTo>
                    <a:pt x="532067" y="308818"/>
                    <a:pt x="531019" y="313009"/>
                    <a:pt x="533019" y="318153"/>
                  </a:cubicBezTo>
                  <a:cubicBezTo>
                    <a:pt x="535781" y="325297"/>
                    <a:pt x="533876" y="329392"/>
                    <a:pt x="527495" y="335012"/>
                  </a:cubicBezTo>
                  <a:cubicBezTo>
                    <a:pt x="530162" y="344442"/>
                    <a:pt x="533305" y="353681"/>
                    <a:pt x="535210" y="363111"/>
                  </a:cubicBezTo>
                  <a:cubicBezTo>
                    <a:pt x="537972" y="377398"/>
                    <a:pt x="532638" y="386066"/>
                    <a:pt x="519303" y="391972"/>
                  </a:cubicBezTo>
                  <a:cubicBezTo>
                    <a:pt x="517017" y="393020"/>
                    <a:pt x="514160" y="395687"/>
                    <a:pt x="513779" y="397972"/>
                  </a:cubicBezTo>
                  <a:cubicBezTo>
                    <a:pt x="508064" y="433691"/>
                    <a:pt x="507968" y="469220"/>
                    <a:pt x="519589" y="503986"/>
                  </a:cubicBezTo>
                  <a:cubicBezTo>
                    <a:pt x="525875" y="522845"/>
                    <a:pt x="537686" y="538466"/>
                    <a:pt x="549021" y="554278"/>
                  </a:cubicBezTo>
                  <a:cubicBezTo>
                    <a:pt x="554165" y="561421"/>
                    <a:pt x="558832" y="568946"/>
                    <a:pt x="563785" y="576280"/>
                  </a:cubicBezTo>
                  <a:cubicBezTo>
                    <a:pt x="375857" y="576280"/>
                    <a:pt x="187928" y="576280"/>
                    <a:pt x="0" y="576280"/>
                  </a:cubicBezTo>
                  <a:cubicBezTo>
                    <a:pt x="95" y="556564"/>
                    <a:pt x="95" y="537038"/>
                    <a:pt x="95" y="5176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DFC91F54-07C7-C1AC-8EAF-EFE7A7C333E5}"/>
              </a:ext>
            </a:extLst>
          </p:cNvPr>
          <p:cNvGrpSpPr/>
          <p:nvPr/>
        </p:nvGrpSpPr>
        <p:grpSpPr>
          <a:xfrm>
            <a:off x="2368585" y="2006353"/>
            <a:ext cx="3489531" cy="3137147"/>
            <a:chOff x="3341234" y="2109604"/>
            <a:chExt cx="2187035" cy="1966181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4C5664D4-3FF2-5C22-D60E-FC6CF5750A17}"/>
                </a:ext>
              </a:extLst>
            </p:cNvPr>
            <p:cNvSpPr/>
            <p:nvPr/>
          </p:nvSpPr>
          <p:spPr>
            <a:xfrm>
              <a:off x="3341234" y="2110139"/>
              <a:ext cx="2187035" cy="1965646"/>
            </a:xfrm>
            <a:custGeom>
              <a:avLst/>
              <a:gdLst>
                <a:gd name="connsiteX0" fmla="*/ 0 w 2187035"/>
                <a:gd name="connsiteY0" fmla="*/ 1965266 h 1965646"/>
                <a:gd name="connsiteX1" fmla="*/ 24194 w 2187035"/>
                <a:gd name="connsiteY1" fmla="*/ 1894209 h 1965646"/>
                <a:gd name="connsiteX2" fmla="*/ 129921 w 2187035"/>
                <a:gd name="connsiteY2" fmla="*/ 1696185 h 1965646"/>
                <a:gd name="connsiteX3" fmla="*/ 233553 w 2187035"/>
                <a:gd name="connsiteY3" fmla="*/ 1642082 h 1965646"/>
                <a:gd name="connsiteX4" fmla="*/ 246221 w 2187035"/>
                <a:gd name="connsiteY4" fmla="*/ 1641416 h 1965646"/>
                <a:gd name="connsiteX5" fmla="*/ 210503 w 2187035"/>
                <a:gd name="connsiteY5" fmla="*/ 1585409 h 1965646"/>
                <a:gd name="connsiteX6" fmla="*/ 177070 w 2187035"/>
                <a:gd name="connsiteY6" fmla="*/ 1496636 h 1965646"/>
                <a:gd name="connsiteX7" fmla="*/ 162782 w 2187035"/>
                <a:gd name="connsiteY7" fmla="*/ 1465298 h 1965646"/>
                <a:gd name="connsiteX8" fmla="*/ 160877 w 2187035"/>
                <a:gd name="connsiteY8" fmla="*/ 1404815 h 1965646"/>
                <a:gd name="connsiteX9" fmla="*/ 208788 w 2187035"/>
                <a:gd name="connsiteY9" fmla="*/ 1472919 h 1965646"/>
                <a:gd name="connsiteX10" fmla="*/ 208883 w 2187035"/>
                <a:gd name="connsiteY10" fmla="*/ 1430723 h 1965646"/>
                <a:gd name="connsiteX11" fmla="*/ 235839 w 2187035"/>
                <a:gd name="connsiteY11" fmla="*/ 1415578 h 1965646"/>
                <a:gd name="connsiteX12" fmla="*/ 261842 w 2187035"/>
                <a:gd name="connsiteY12" fmla="*/ 1415959 h 1965646"/>
                <a:gd name="connsiteX13" fmla="*/ 294989 w 2187035"/>
                <a:gd name="connsiteY13" fmla="*/ 1425294 h 1965646"/>
                <a:gd name="connsiteX14" fmla="*/ 227362 w 2187035"/>
                <a:gd name="connsiteY14" fmla="*/ 1483015 h 1965646"/>
                <a:gd name="connsiteX15" fmla="*/ 342043 w 2187035"/>
                <a:gd name="connsiteY15" fmla="*/ 1482920 h 1965646"/>
                <a:gd name="connsiteX16" fmla="*/ 301752 w 2187035"/>
                <a:gd name="connsiteY16" fmla="*/ 1530259 h 1965646"/>
                <a:gd name="connsiteX17" fmla="*/ 241840 w 2187035"/>
                <a:gd name="connsiteY17" fmla="*/ 1546547 h 1965646"/>
                <a:gd name="connsiteX18" fmla="*/ 275749 w 2187035"/>
                <a:gd name="connsiteY18" fmla="*/ 1555691 h 1965646"/>
                <a:gd name="connsiteX19" fmla="*/ 309277 w 2187035"/>
                <a:gd name="connsiteY19" fmla="*/ 1538831 h 1965646"/>
                <a:gd name="connsiteX20" fmla="*/ 327755 w 2187035"/>
                <a:gd name="connsiteY20" fmla="*/ 1534831 h 1965646"/>
                <a:gd name="connsiteX21" fmla="*/ 282607 w 2187035"/>
                <a:gd name="connsiteY21" fmla="*/ 1589790 h 1965646"/>
                <a:gd name="connsiteX22" fmla="*/ 261938 w 2187035"/>
                <a:gd name="connsiteY22" fmla="*/ 1601315 h 1965646"/>
                <a:gd name="connsiteX23" fmla="*/ 278606 w 2187035"/>
                <a:gd name="connsiteY23" fmla="*/ 1632939 h 1965646"/>
                <a:gd name="connsiteX24" fmla="*/ 319754 w 2187035"/>
                <a:gd name="connsiteY24" fmla="*/ 1641606 h 1965646"/>
                <a:gd name="connsiteX25" fmla="*/ 407384 w 2187035"/>
                <a:gd name="connsiteY25" fmla="*/ 1602935 h 1965646"/>
                <a:gd name="connsiteX26" fmla="*/ 422148 w 2187035"/>
                <a:gd name="connsiteY26" fmla="*/ 1573312 h 1965646"/>
                <a:gd name="connsiteX27" fmla="*/ 472345 w 2187035"/>
                <a:gd name="connsiteY27" fmla="*/ 1459202 h 1965646"/>
                <a:gd name="connsiteX28" fmla="*/ 476631 w 2187035"/>
                <a:gd name="connsiteY28" fmla="*/ 1434247 h 1965646"/>
                <a:gd name="connsiteX29" fmla="*/ 455771 w 2187035"/>
                <a:gd name="connsiteY29" fmla="*/ 1448153 h 1965646"/>
                <a:gd name="connsiteX30" fmla="*/ 454438 w 2187035"/>
                <a:gd name="connsiteY30" fmla="*/ 1445963 h 1965646"/>
                <a:gd name="connsiteX31" fmla="*/ 438341 w 2187035"/>
                <a:gd name="connsiteY31" fmla="*/ 1360523 h 1965646"/>
                <a:gd name="connsiteX32" fmla="*/ 377762 w 2187035"/>
                <a:gd name="connsiteY32" fmla="*/ 1296706 h 1965646"/>
                <a:gd name="connsiteX33" fmla="*/ 369665 w 2187035"/>
                <a:gd name="connsiteY33" fmla="*/ 1290801 h 1965646"/>
                <a:gd name="connsiteX34" fmla="*/ 319564 w 2187035"/>
                <a:gd name="connsiteY34" fmla="*/ 1283561 h 1965646"/>
                <a:gd name="connsiteX35" fmla="*/ 302133 w 2187035"/>
                <a:gd name="connsiteY35" fmla="*/ 1302993 h 1965646"/>
                <a:gd name="connsiteX36" fmla="*/ 300895 w 2187035"/>
                <a:gd name="connsiteY36" fmla="*/ 1303850 h 1965646"/>
                <a:gd name="connsiteX37" fmla="*/ 264224 w 2187035"/>
                <a:gd name="connsiteY37" fmla="*/ 1294896 h 1965646"/>
                <a:gd name="connsiteX38" fmla="*/ 280797 w 2187035"/>
                <a:gd name="connsiteY38" fmla="*/ 1271179 h 1965646"/>
                <a:gd name="connsiteX39" fmla="*/ 297371 w 2187035"/>
                <a:gd name="connsiteY39" fmla="*/ 1266036 h 1965646"/>
                <a:gd name="connsiteX40" fmla="*/ 342138 w 2187035"/>
                <a:gd name="connsiteY40" fmla="*/ 1267083 h 1965646"/>
                <a:gd name="connsiteX41" fmla="*/ 294513 w 2187035"/>
                <a:gd name="connsiteY41" fmla="*/ 1196122 h 1965646"/>
                <a:gd name="connsiteX42" fmla="*/ 260985 w 2187035"/>
                <a:gd name="connsiteY42" fmla="*/ 1193646 h 1965646"/>
                <a:gd name="connsiteX43" fmla="*/ 222599 w 2187035"/>
                <a:gd name="connsiteY43" fmla="*/ 1249652 h 1965646"/>
                <a:gd name="connsiteX44" fmla="*/ 200216 w 2187035"/>
                <a:gd name="connsiteY44" fmla="*/ 1282323 h 1965646"/>
                <a:gd name="connsiteX45" fmla="*/ 242316 w 2187035"/>
                <a:gd name="connsiteY45" fmla="*/ 1304612 h 1965646"/>
                <a:gd name="connsiteX46" fmla="*/ 249650 w 2187035"/>
                <a:gd name="connsiteY46" fmla="*/ 1341664 h 1965646"/>
                <a:gd name="connsiteX47" fmla="*/ 219932 w 2187035"/>
                <a:gd name="connsiteY47" fmla="*/ 1378907 h 1965646"/>
                <a:gd name="connsiteX48" fmla="*/ 187262 w 2187035"/>
                <a:gd name="connsiteY48" fmla="*/ 1378526 h 1965646"/>
                <a:gd name="connsiteX49" fmla="*/ 157925 w 2187035"/>
                <a:gd name="connsiteY49" fmla="*/ 1379383 h 1965646"/>
                <a:gd name="connsiteX50" fmla="*/ 142113 w 2187035"/>
                <a:gd name="connsiteY50" fmla="*/ 1359571 h 1965646"/>
                <a:gd name="connsiteX51" fmla="*/ 145828 w 2187035"/>
                <a:gd name="connsiteY51" fmla="*/ 1278608 h 1965646"/>
                <a:gd name="connsiteX52" fmla="*/ 157734 w 2187035"/>
                <a:gd name="connsiteY52" fmla="*/ 1236318 h 1965646"/>
                <a:gd name="connsiteX53" fmla="*/ 166402 w 2187035"/>
                <a:gd name="connsiteY53" fmla="*/ 1214886 h 1965646"/>
                <a:gd name="connsiteX54" fmla="*/ 213265 w 2187035"/>
                <a:gd name="connsiteY54" fmla="*/ 1135448 h 1965646"/>
                <a:gd name="connsiteX55" fmla="*/ 258699 w 2187035"/>
                <a:gd name="connsiteY55" fmla="*/ 1103539 h 1965646"/>
                <a:gd name="connsiteX56" fmla="*/ 315659 w 2187035"/>
                <a:gd name="connsiteY56" fmla="*/ 1082870 h 1965646"/>
                <a:gd name="connsiteX57" fmla="*/ 352997 w 2187035"/>
                <a:gd name="connsiteY57" fmla="*/ 1082870 h 1965646"/>
                <a:gd name="connsiteX58" fmla="*/ 368522 w 2187035"/>
                <a:gd name="connsiteY58" fmla="*/ 1068487 h 1965646"/>
                <a:gd name="connsiteX59" fmla="*/ 358616 w 2187035"/>
                <a:gd name="connsiteY59" fmla="*/ 990763 h 1965646"/>
                <a:gd name="connsiteX60" fmla="*/ 352901 w 2187035"/>
                <a:gd name="connsiteY60" fmla="*/ 890655 h 1965646"/>
                <a:gd name="connsiteX61" fmla="*/ 325469 w 2187035"/>
                <a:gd name="connsiteY61" fmla="*/ 725111 h 1965646"/>
                <a:gd name="connsiteX62" fmla="*/ 323279 w 2187035"/>
                <a:gd name="connsiteY62" fmla="*/ 715300 h 1965646"/>
                <a:gd name="connsiteX63" fmla="*/ 324136 w 2187035"/>
                <a:gd name="connsiteY63" fmla="*/ 707775 h 1965646"/>
                <a:gd name="connsiteX64" fmla="*/ 354616 w 2187035"/>
                <a:gd name="connsiteY64" fmla="*/ 711871 h 1965646"/>
                <a:gd name="connsiteX65" fmla="*/ 353187 w 2187035"/>
                <a:gd name="connsiteY65" fmla="*/ 718253 h 1965646"/>
                <a:gd name="connsiteX66" fmla="*/ 343281 w 2187035"/>
                <a:gd name="connsiteY66" fmla="*/ 758448 h 1965646"/>
                <a:gd name="connsiteX67" fmla="*/ 366903 w 2187035"/>
                <a:gd name="connsiteY67" fmla="*/ 964569 h 1965646"/>
                <a:gd name="connsiteX68" fmla="*/ 397764 w 2187035"/>
                <a:gd name="connsiteY68" fmla="*/ 1066582 h 1965646"/>
                <a:gd name="connsiteX69" fmla="*/ 405479 w 2187035"/>
                <a:gd name="connsiteY69" fmla="*/ 1071154 h 1965646"/>
                <a:gd name="connsiteX70" fmla="*/ 422910 w 2187035"/>
                <a:gd name="connsiteY70" fmla="*/ 1071344 h 1965646"/>
                <a:gd name="connsiteX71" fmla="*/ 503015 w 2187035"/>
                <a:gd name="connsiteY71" fmla="*/ 1099634 h 1965646"/>
                <a:gd name="connsiteX72" fmla="*/ 417290 w 2187035"/>
                <a:gd name="connsiteY72" fmla="*/ 733493 h 1965646"/>
                <a:gd name="connsiteX73" fmla="*/ 390906 w 2187035"/>
                <a:gd name="connsiteY73" fmla="*/ 727301 h 1965646"/>
                <a:gd name="connsiteX74" fmla="*/ 371189 w 2187035"/>
                <a:gd name="connsiteY74" fmla="*/ 705965 h 1965646"/>
                <a:gd name="connsiteX75" fmla="*/ 365379 w 2187035"/>
                <a:gd name="connsiteY75" fmla="*/ 689678 h 1965646"/>
                <a:gd name="connsiteX76" fmla="*/ 381000 w 2187035"/>
                <a:gd name="connsiteY76" fmla="*/ 684820 h 1965646"/>
                <a:gd name="connsiteX77" fmla="*/ 404813 w 2187035"/>
                <a:gd name="connsiteY77" fmla="*/ 680057 h 1965646"/>
                <a:gd name="connsiteX78" fmla="*/ 413195 w 2187035"/>
                <a:gd name="connsiteY78" fmla="*/ 650720 h 1965646"/>
                <a:gd name="connsiteX79" fmla="*/ 438722 w 2187035"/>
                <a:gd name="connsiteY79" fmla="*/ 646244 h 1965646"/>
                <a:gd name="connsiteX80" fmla="*/ 441103 w 2187035"/>
                <a:gd name="connsiteY80" fmla="*/ 644815 h 1965646"/>
                <a:gd name="connsiteX81" fmla="*/ 457581 w 2187035"/>
                <a:gd name="connsiteY81" fmla="*/ 590332 h 1965646"/>
                <a:gd name="connsiteX82" fmla="*/ 409289 w 2187035"/>
                <a:gd name="connsiteY82" fmla="*/ 544517 h 1965646"/>
                <a:gd name="connsiteX83" fmla="*/ 381857 w 2187035"/>
                <a:gd name="connsiteY83" fmla="*/ 546803 h 1965646"/>
                <a:gd name="connsiteX84" fmla="*/ 360045 w 2187035"/>
                <a:gd name="connsiteY84" fmla="*/ 539468 h 1965646"/>
                <a:gd name="connsiteX85" fmla="*/ 369951 w 2187035"/>
                <a:gd name="connsiteY85" fmla="*/ 530515 h 1965646"/>
                <a:gd name="connsiteX86" fmla="*/ 442246 w 2187035"/>
                <a:gd name="connsiteY86" fmla="*/ 527181 h 1965646"/>
                <a:gd name="connsiteX87" fmla="*/ 480917 w 2187035"/>
                <a:gd name="connsiteY87" fmla="*/ 605381 h 1965646"/>
                <a:gd name="connsiteX88" fmla="*/ 471202 w 2187035"/>
                <a:gd name="connsiteY88" fmla="*/ 648911 h 1965646"/>
                <a:gd name="connsiteX89" fmla="*/ 458248 w 2187035"/>
                <a:gd name="connsiteY89" fmla="*/ 667294 h 1965646"/>
                <a:gd name="connsiteX90" fmla="*/ 438245 w 2187035"/>
                <a:gd name="connsiteY90" fmla="*/ 717014 h 1965646"/>
                <a:gd name="connsiteX91" fmla="*/ 486537 w 2187035"/>
                <a:gd name="connsiteY91" fmla="*/ 957235 h 1965646"/>
                <a:gd name="connsiteX92" fmla="*/ 509111 w 2187035"/>
                <a:gd name="connsiteY92" fmla="*/ 1069344 h 1965646"/>
                <a:gd name="connsiteX93" fmla="*/ 544640 w 2187035"/>
                <a:gd name="connsiteY93" fmla="*/ 1152688 h 1965646"/>
                <a:gd name="connsiteX94" fmla="*/ 563880 w 2187035"/>
                <a:gd name="connsiteY94" fmla="*/ 1184121 h 1965646"/>
                <a:gd name="connsiteX95" fmla="*/ 617601 w 2187035"/>
                <a:gd name="connsiteY95" fmla="*/ 1091252 h 1965646"/>
                <a:gd name="connsiteX96" fmla="*/ 662178 w 2187035"/>
                <a:gd name="connsiteY96" fmla="*/ 1030482 h 1965646"/>
                <a:gd name="connsiteX97" fmla="*/ 680466 w 2187035"/>
                <a:gd name="connsiteY97" fmla="*/ 1016290 h 1965646"/>
                <a:gd name="connsiteX98" fmla="*/ 780098 w 2187035"/>
                <a:gd name="connsiteY98" fmla="*/ 966855 h 1965646"/>
                <a:gd name="connsiteX99" fmla="*/ 790956 w 2187035"/>
                <a:gd name="connsiteY99" fmla="*/ 958473 h 1965646"/>
                <a:gd name="connsiteX100" fmla="*/ 957263 w 2187035"/>
                <a:gd name="connsiteY100" fmla="*/ 809502 h 1965646"/>
                <a:gd name="connsiteX101" fmla="*/ 968883 w 2187035"/>
                <a:gd name="connsiteY101" fmla="*/ 805502 h 1965646"/>
                <a:gd name="connsiteX102" fmla="*/ 960692 w 2187035"/>
                <a:gd name="connsiteY102" fmla="*/ 710442 h 1965646"/>
                <a:gd name="connsiteX103" fmla="*/ 946023 w 2187035"/>
                <a:gd name="connsiteY103" fmla="*/ 573187 h 1965646"/>
                <a:gd name="connsiteX104" fmla="*/ 927163 w 2187035"/>
                <a:gd name="connsiteY104" fmla="*/ 511084 h 1965646"/>
                <a:gd name="connsiteX105" fmla="*/ 897350 w 2187035"/>
                <a:gd name="connsiteY105" fmla="*/ 376972 h 1965646"/>
                <a:gd name="connsiteX106" fmla="*/ 882206 w 2187035"/>
                <a:gd name="connsiteY106" fmla="*/ 321060 h 1965646"/>
                <a:gd name="connsiteX107" fmla="*/ 877824 w 2187035"/>
                <a:gd name="connsiteY107" fmla="*/ 295628 h 1965646"/>
                <a:gd name="connsiteX108" fmla="*/ 910019 w 2187035"/>
                <a:gd name="connsiteY108" fmla="*/ 322584 h 1965646"/>
                <a:gd name="connsiteX109" fmla="*/ 912971 w 2187035"/>
                <a:gd name="connsiteY109" fmla="*/ 310583 h 1965646"/>
                <a:gd name="connsiteX110" fmla="*/ 927926 w 2187035"/>
                <a:gd name="connsiteY110" fmla="*/ 294485 h 1965646"/>
                <a:gd name="connsiteX111" fmla="*/ 951167 w 2187035"/>
                <a:gd name="connsiteY111" fmla="*/ 315440 h 1965646"/>
                <a:gd name="connsiteX112" fmla="*/ 978408 w 2187035"/>
                <a:gd name="connsiteY112" fmla="*/ 348968 h 1965646"/>
                <a:gd name="connsiteX113" fmla="*/ 971169 w 2187035"/>
                <a:gd name="connsiteY113" fmla="*/ 287246 h 1965646"/>
                <a:gd name="connsiteX114" fmla="*/ 966692 w 2187035"/>
                <a:gd name="connsiteY114" fmla="*/ 258576 h 1965646"/>
                <a:gd name="connsiteX115" fmla="*/ 983647 w 2187035"/>
                <a:gd name="connsiteY115" fmla="*/ 244670 h 1965646"/>
                <a:gd name="connsiteX116" fmla="*/ 1029557 w 2187035"/>
                <a:gd name="connsiteY116" fmla="*/ 304487 h 1965646"/>
                <a:gd name="connsiteX117" fmla="*/ 1040035 w 2187035"/>
                <a:gd name="connsiteY117" fmla="*/ 317631 h 1965646"/>
                <a:gd name="connsiteX118" fmla="*/ 1054608 w 2187035"/>
                <a:gd name="connsiteY118" fmla="*/ 331061 h 1965646"/>
                <a:gd name="connsiteX119" fmla="*/ 1077944 w 2187035"/>
                <a:gd name="connsiteY119" fmla="*/ 337253 h 1965646"/>
                <a:gd name="connsiteX120" fmla="*/ 1066800 w 2187035"/>
                <a:gd name="connsiteY120" fmla="*/ 344492 h 1965646"/>
                <a:gd name="connsiteX121" fmla="*/ 1049750 w 2187035"/>
                <a:gd name="connsiteY121" fmla="*/ 371924 h 1965646"/>
                <a:gd name="connsiteX122" fmla="*/ 1085755 w 2187035"/>
                <a:gd name="connsiteY122" fmla="*/ 383163 h 1965646"/>
                <a:gd name="connsiteX123" fmla="*/ 1106519 w 2187035"/>
                <a:gd name="connsiteY123" fmla="*/ 358874 h 1965646"/>
                <a:gd name="connsiteX124" fmla="*/ 1128998 w 2187035"/>
                <a:gd name="connsiteY124" fmla="*/ 338110 h 1965646"/>
                <a:gd name="connsiteX125" fmla="*/ 1102138 w 2187035"/>
                <a:gd name="connsiteY125" fmla="*/ 437170 h 1965646"/>
                <a:gd name="connsiteX126" fmla="*/ 1100519 w 2187035"/>
                <a:gd name="connsiteY126" fmla="*/ 531086 h 1965646"/>
                <a:gd name="connsiteX127" fmla="*/ 1176909 w 2187035"/>
                <a:gd name="connsiteY127" fmla="*/ 632337 h 1965646"/>
                <a:gd name="connsiteX128" fmla="*/ 1230344 w 2187035"/>
                <a:gd name="connsiteY128" fmla="*/ 666818 h 1965646"/>
                <a:gd name="connsiteX129" fmla="*/ 1290352 w 2187035"/>
                <a:gd name="connsiteY129" fmla="*/ 709966 h 1965646"/>
                <a:gd name="connsiteX130" fmla="*/ 1369695 w 2187035"/>
                <a:gd name="connsiteY130" fmla="*/ 747304 h 1965646"/>
                <a:gd name="connsiteX131" fmla="*/ 1392364 w 2187035"/>
                <a:gd name="connsiteY131" fmla="*/ 769021 h 1965646"/>
                <a:gd name="connsiteX132" fmla="*/ 1447229 w 2187035"/>
                <a:gd name="connsiteY132" fmla="*/ 869700 h 1965646"/>
                <a:gd name="connsiteX133" fmla="*/ 1487329 w 2187035"/>
                <a:gd name="connsiteY133" fmla="*/ 937804 h 1965646"/>
                <a:gd name="connsiteX134" fmla="*/ 1474661 w 2187035"/>
                <a:gd name="connsiteY134" fmla="*/ 844173 h 1965646"/>
                <a:gd name="connsiteX135" fmla="*/ 1451039 w 2187035"/>
                <a:gd name="connsiteY135" fmla="*/ 772831 h 1965646"/>
                <a:gd name="connsiteX136" fmla="*/ 1450086 w 2187035"/>
                <a:gd name="connsiteY136" fmla="*/ 701012 h 1965646"/>
                <a:gd name="connsiteX137" fmla="*/ 1453991 w 2187035"/>
                <a:gd name="connsiteY137" fmla="*/ 657007 h 1965646"/>
                <a:gd name="connsiteX138" fmla="*/ 1453610 w 2187035"/>
                <a:gd name="connsiteY138" fmla="*/ 622241 h 1965646"/>
                <a:gd name="connsiteX139" fmla="*/ 1475518 w 2187035"/>
                <a:gd name="connsiteY139" fmla="*/ 613192 h 1965646"/>
                <a:gd name="connsiteX140" fmla="*/ 1530572 w 2187035"/>
                <a:gd name="connsiteY140" fmla="*/ 629384 h 1965646"/>
                <a:gd name="connsiteX141" fmla="*/ 1541812 w 2187035"/>
                <a:gd name="connsiteY141" fmla="*/ 631575 h 1965646"/>
                <a:gd name="connsiteX142" fmla="*/ 1526286 w 2187035"/>
                <a:gd name="connsiteY142" fmla="*/ 655007 h 1965646"/>
                <a:gd name="connsiteX143" fmla="*/ 1491615 w 2187035"/>
                <a:gd name="connsiteY143" fmla="*/ 736826 h 1965646"/>
                <a:gd name="connsiteX144" fmla="*/ 1495711 w 2187035"/>
                <a:gd name="connsiteY144" fmla="*/ 764830 h 1965646"/>
                <a:gd name="connsiteX145" fmla="*/ 1506188 w 2187035"/>
                <a:gd name="connsiteY145" fmla="*/ 825504 h 1965646"/>
                <a:gd name="connsiteX146" fmla="*/ 1508284 w 2187035"/>
                <a:gd name="connsiteY146" fmla="*/ 892179 h 1965646"/>
                <a:gd name="connsiteX147" fmla="*/ 1518476 w 2187035"/>
                <a:gd name="connsiteY147" fmla="*/ 920373 h 1965646"/>
                <a:gd name="connsiteX148" fmla="*/ 1530477 w 2187035"/>
                <a:gd name="connsiteY148" fmla="*/ 952472 h 1965646"/>
                <a:gd name="connsiteX149" fmla="*/ 1555052 w 2187035"/>
                <a:gd name="connsiteY149" fmla="*/ 984667 h 1965646"/>
                <a:gd name="connsiteX150" fmla="*/ 1591342 w 2187035"/>
                <a:gd name="connsiteY150" fmla="*/ 999431 h 1965646"/>
                <a:gd name="connsiteX151" fmla="*/ 1587056 w 2187035"/>
                <a:gd name="connsiteY151" fmla="*/ 952568 h 1965646"/>
                <a:gd name="connsiteX152" fmla="*/ 1604963 w 2187035"/>
                <a:gd name="connsiteY152" fmla="*/ 774545 h 1965646"/>
                <a:gd name="connsiteX153" fmla="*/ 1590961 w 2187035"/>
                <a:gd name="connsiteY153" fmla="*/ 601762 h 1965646"/>
                <a:gd name="connsiteX154" fmla="*/ 1581055 w 2187035"/>
                <a:gd name="connsiteY154" fmla="*/ 546612 h 1965646"/>
                <a:gd name="connsiteX155" fmla="*/ 1577054 w 2187035"/>
                <a:gd name="connsiteY155" fmla="*/ 258576 h 1965646"/>
                <a:gd name="connsiteX156" fmla="*/ 1572768 w 2187035"/>
                <a:gd name="connsiteY156" fmla="*/ 189044 h 1965646"/>
                <a:gd name="connsiteX157" fmla="*/ 1567243 w 2187035"/>
                <a:gd name="connsiteY157" fmla="*/ 147134 h 1965646"/>
                <a:gd name="connsiteX158" fmla="*/ 1549337 w 2187035"/>
                <a:gd name="connsiteY158" fmla="*/ 143228 h 1965646"/>
                <a:gd name="connsiteX159" fmla="*/ 1523619 w 2187035"/>
                <a:gd name="connsiteY159" fmla="*/ 100366 h 1965646"/>
                <a:gd name="connsiteX160" fmla="*/ 1534478 w 2187035"/>
                <a:gd name="connsiteY160" fmla="*/ 91412 h 1965646"/>
                <a:gd name="connsiteX161" fmla="*/ 1572197 w 2187035"/>
                <a:gd name="connsiteY161" fmla="*/ 89412 h 1965646"/>
                <a:gd name="connsiteX162" fmla="*/ 1583817 w 2187035"/>
                <a:gd name="connsiteY162" fmla="*/ 68076 h 1965646"/>
                <a:gd name="connsiteX163" fmla="*/ 1580579 w 2187035"/>
                <a:gd name="connsiteY163" fmla="*/ 59218 h 1965646"/>
                <a:gd name="connsiteX164" fmla="*/ 1611059 w 2187035"/>
                <a:gd name="connsiteY164" fmla="*/ 69981 h 1965646"/>
                <a:gd name="connsiteX165" fmla="*/ 1653254 w 2187035"/>
                <a:gd name="connsiteY165" fmla="*/ 1115 h 1965646"/>
                <a:gd name="connsiteX166" fmla="*/ 1663446 w 2187035"/>
                <a:gd name="connsiteY166" fmla="*/ 10450 h 1965646"/>
                <a:gd name="connsiteX167" fmla="*/ 1641539 w 2187035"/>
                <a:gd name="connsiteY167" fmla="*/ 77411 h 1965646"/>
                <a:gd name="connsiteX168" fmla="*/ 1608487 w 2187035"/>
                <a:gd name="connsiteY168" fmla="*/ 130179 h 1965646"/>
                <a:gd name="connsiteX169" fmla="*/ 1589913 w 2187035"/>
                <a:gd name="connsiteY169" fmla="*/ 191139 h 1965646"/>
                <a:gd name="connsiteX170" fmla="*/ 1590961 w 2187035"/>
                <a:gd name="connsiteY170" fmla="*/ 472031 h 1965646"/>
                <a:gd name="connsiteX171" fmla="*/ 1593247 w 2187035"/>
                <a:gd name="connsiteY171" fmla="*/ 560614 h 1965646"/>
                <a:gd name="connsiteX172" fmla="*/ 1604772 w 2187035"/>
                <a:gd name="connsiteY172" fmla="*/ 606143 h 1965646"/>
                <a:gd name="connsiteX173" fmla="*/ 1632299 w 2187035"/>
                <a:gd name="connsiteY173" fmla="*/ 658721 h 1965646"/>
                <a:gd name="connsiteX174" fmla="*/ 1671066 w 2187035"/>
                <a:gd name="connsiteY174" fmla="*/ 589856 h 1965646"/>
                <a:gd name="connsiteX175" fmla="*/ 1837849 w 2187035"/>
                <a:gd name="connsiteY175" fmla="*/ 464697 h 1965646"/>
                <a:gd name="connsiteX176" fmla="*/ 1960340 w 2187035"/>
                <a:gd name="connsiteY176" fmla="*/ 479842 h 1965646"/>
                <a:gd name="connsiteX177" fmla="*/ 2030635 w 2187035"/>
                <a:gd name="connsiteY177" fmla="*/ 516608 h 1965646"/>
                <a:gd name="connsiteX178" fmla="*/ 2120837 w 2187035"/>
                <a:gd name="connsiteY178" fmla="*/ 673295 h 1965646"/>
                <a:gd name="connsiteX179" fmla="*/ 2140077 w 2187035"/>
                <a:gd name="connsiteY179" fmla="*/ 759401 h 1965646"/>
                <a:gd name="connsiteX180" fmla="*/ 2163985 w 2187035"/>
                <a:gd name="connsiteY180" fmla="*/ 912753 h 1965646"/>
                <a:gd name="connsiteX181" fmla="*/ 2186940 w 2187035"/>
                <a:gd name="connsiteY181" fmla="*/ 1242985 h 1965646"/>
                <a:gd name="connsiteX182" fmla="*/ 2186940 w 2187035"/>
                <a:gd name="connsiteY182" fmla="*/ 1259082 h 1965646"/>
                <a:gd name="connsiteX183" fmla="*/ 1937671 w 2187035"/>
                <a:gd name="connsiteY183" fmla="*/ 1182120 h 1965646"/>
                <a:gd name="connsiteX184" fmla="*/ 1952149 w 2187035"/>
                <a:gd name="connsiteY184" fmla="*/ 1234412 h 1965646"/>
                <a:gd name="connsiteX185" fmla="*/ 1974056 w 2187035"/>
                <a:gd name="connsiteY185" fmla="*/ 1362810 h 1965646"/>
                <a:gd name="connsiteX186" fmla="*/ 1966627 w 2187035"/>
                <a:gd name="connsiteY186" fmla="*/ 1407577 h 1965646"/>
                <a:gd name="connsiteX187" fmla="*/ 1942052 w 2187035"/>
                <a:gd name="connsiteY187" fmla="*/ 1487682 h 1965646"/>
                <a:gd name="connsiteX188" fmla="*/ 1903476 w 2187035"/>
                <a:gd name="connsiteY188" fmla="*/ 1544356 h 1965646"/>
                <a:gd name="connsiteX189" fmla="*/ 1897094 w 2187035"/>
                <a:gd name="connsiteY189" fmla="*/ 1583885 h 1965646"/>
                <a:gd name="connsiteX190" fmla="*/ 1994249 w 2187035"/>
                <a:gd name="connsiteY190" fmla="*/ 1660752 h 1965646"/>
                <a:gd name="connsiteX191" fmla="*/ 2154460 w 2187035"/>
                <a:gd name="connsiteY191" fmla="*/ 1715901 h 1965646"/>
                <a:gd name="connsiteX192" fmla="*/ 2186940 w 2187035"/>
                <a:gd name="connsiteY192" fmla="*/ 1768956 h 1965646"/>
                <a:gd name="connsiteX193" fmla="*/ 2187035 w 2187035"/>
                <a:gd name="connsiteY193" fmla="*/ 1965456 h 1965646"/>
                <a:gd name="connsiteX194" fmla="*/ 1977295 w 2187035"/>
                <a:gd name="connsiteY194" fmla="*/ 1965456 h 1965646"/>
                <a:gd name="connsiteX195" fmla="*/ 1981772 w 2187035"/>
                <a:gd name="connsiteY195" fmla="*/ 1956789 h 1965646"/>
                <a:gd name="connsiteX196" fmla="*/ 2032730 w 2187035"/>
                <a:gd name="connsiteY196" fmla="*/ 1872587 h 1965646"/>
                <a:gd name="connsiteX197" fmla="*/ 2030730 w 2187035"/>
                <a:gd name="connsiteY197" fmla="*/ 1852871 h 1965646"/>
                <a:gd name="connsiteX198" fmla="*/ 1908239 w 2187035"/>
                <a:gd name="connsiteY198" fmla="*/ 1794197 h 1965646"/>
                <a:gd name="connsiteX199" fmla="*/ 1883759 w 2187035"/>
                <a:gd name="connsiteY199" fmla="*/ 1779623 h 1965646"/>
                <a:gd name="connsiteX200" fmla="*/ 1820132 w 2187035"/>
                <a:gd name="connsiteY200" fmla="*/ 1688469 h 1965646"/>
                <a:gd name="connsiteX201" fmla="*/ 1803368 w 2187035"/>
                <a:gd name="connsiteY201" fmla="*/ 1659799 h 1965646"/>
                <a:gd name="connsiteX202" fmla="*/ 1721834 w 2187035"/>
                <a:gd name="connsiteY202" fmla="*/ 1823534 h 1965646"/>
                <a:gd name="connsiteX203" fmla="*/ 1633918 w 2187035"/>
                <a:gd name="connsiteY203" fmla="*/ 1925165 h 1965646"/>
                <a:gd name="connsiteX204" fmla="*/ 1575721 w 2187035"/>
                <a:gd name="connsiteY204" fmla="*/ 1933166 h 1965646"/>
                <a:gd name="connsiteX205" fmla="*/ 1564100 w 2187035"/>
                <a:gd name="connsiteY205" fmla="*/ 1933357 h 1965646"/>
                <a:gd name="connsiteX206" fmla="*/ 1540669 w 2187035"/>
                <a:gd name="connsiteY206" fmla="*/ 1937072 h 1965646"/>
                <a:gd name="connsiteX207" fmla="*/ 1527143 w 2187035"/>
                <a:gd name="connsiteY207" fmla="*/ 1951931 h 1965646"/>
                <a:gd name="connsiteX208" fmla="*/ 1531620 w 2187035"/>
                <a:gd name="connsiteY208" fmla="*/ 1965552 h 1965646"/>
                <a:gd name="connsiteX209" fmla="*/ 1269492 w 2187035"/>
                <a:gd name="connsiteY209" fmla="*/ 1965552 h 1965646"/>
                <a:gd name="connsiteX210" fmla="*/ 1377506 w 2187035"/>
                <a:gd name="connsiteY210" fmla="*/ 1748477 h 1965646"/>
                <a:gd name="connsiteX211" fmla="*/ 1373029 w 2187035"/>
                <a:gd name="connsiteY211" fmla="*/ 1717235 h 1965646"/>
                <a:gd name="connsiteX212" fmla="*/ 1361218 w 2187035"/>
                <a:gd name="connsiteY212" fmla="*/ 1676373 h 1965646"/>
                <a:gd name="connsiteX213" fmla="*/ 1364647 w 2187035"/>
                <a:gd name="connsiteY213" fmla="*/ 1644654 h 1965646"/>
                <a:gd name="connsiteX214" fmla="*/ 1349788 w 2187035"/>
                <a:gd name="connsiteY214" fmla="*/ 1619794 h 1965646"/>
                <a:gd name="connsiteX215" fmla="*/ 1310831 w 2187035"/>
                <a:gd name="connsiteY215" fmla="*/ 1564168 h 1965646"/>
                <a:gd name="connsiteX216" fmla="*/ 1307687 w 2187035"/>
                <a:gd name="connsiteY216" fmla="*/ 1510447 h 1965646"/>
                <a:gd name="connsiteX217" fmla="*/ 1336453 w 2187035"/>
                <a:gd name="connsiteY217" fmla="*/ 1472537 h 1965646"/>
                <a:gd name="connsiteX218" fmla="*/ 1378363 w 2187035"/>
                <a:gd name="connsiteY218" fmla="*/ 1441105 h 1965646"/>
                <a:gd name="connsiteX219" fmla="*/ 1353407 w 2187035"/>
                <a:gd name="connsiteY219" fmla="*/ 1338711 h 1965646"/>
                <a:gd name="connsiteX220" fmla="*/ 1321308 w 2187035"/>
                <a:gd name="connsiteY220" fmla="*/ 1288800 h 1965646"/>
                <a:gd name="connsiteX221" fmla="*/ 1353503 w 2187035"/>
                <a:gd name="connsiteY221" fmla="*/ 1269179 h 1965646"/>
                <a:gd name="connsiteX222" fmla="*/ 1363313 w 2187035"/>
                <a:gd name="connsiteY222" fmla="*/ 1242032 h 1965646"/>
                <a:gd name="connsiteX223" fmla="*/ 1363980 w 2187035"/>
                <a:gd name="connsiteY223" fmla="*/ 1218791 h 1965646"/>
                <a:gd name="connsiteX224" fmla="*/ 1303592 w 2187035"/>
                <a:gd name="connsiteY224" fmla="*/ 1098396 h 1965646"/>
                <a:gd name="connsiteX225" fmla="*/ 1225201 w 2187035"/>
                <a:gd name="connsiteY225" fmla="*/ 961426 h 1965646"/>
                <a:gd name="connsiteX226" fmla="*/ 1165574 w 2187035"/>
                <a:gd name="connsiteY226" fmla="*/ 815217 h 1965646"/>
                <a:gd name="connsiteX227" fmla="*/ 1101471 w 2187035"/>
                <a:gd name="connsiteY227" fmla="*/ 566710 h 1965646"/>
                <a:gd name="connsiteX228" fmla="*/ 1059085 w 2187035"/>
                <a:gd name="connsiteY228" fmla="*/ 540992 h 1965646"/>
                <a:gd name="connsiteX229" fmla="*/ 1054799 w 2187035"/>
                <a:gd name="connsiteY229" fmla="*/ 541754 h 1965646"/>
                <a:gd name="connsiteX230" fmla="*/ 1029938 w 2187035"/>
                <a:gd name="connsiteY230" fmla="*/ 584807 h 1965646"/>
                <a:gd name="connsiteX231" fmla="*/ 1041273 w 2187035"/>
                <a:gd name="connsiteY231" fmla="*/ 626146 h 1965646"/>
                <a:gd name="connsiteX232" fmla="*/ 998601 w 2187035"/>
                <a:gd name="connsiteY232" fmla="*/ 584331 h 1965646"/>
                <a:gd name="connsiteX233" fmla="*/ 971169 w 2187035"/>
                <a:gd name="connsiteY233" fmla="*/ 573568 h 1965646"/>
                <a:gd name="connsiteX234" fmla="*/ 963835 w 2187035"/>
                <a:gd name="connsiteY234" fmla="*/ 604048 h 1965646"/>
                <a:gd name="connsiteX235" fmla="*/ 964121 w 2187035"/>
                <a:gd name="connsiteY235" fmla="*/ 605477 h 1965646"/>
                <a:gd name="connsiteX236" fmla="*/ 978503 w 2187035"/>
                <a:gd name="connsiteY236" fmla="*/ 736541 h 1965646"/>
                <a:gd name="connsiteX237" fmla="*/ 1021747 w 2187035"/>
                <a:gd name="connsiteY237" fmla="*/ 1025815 h 1965646"/>
                <a:gd name="connsiteX238" fmla="*/ 1048417 w 2187035"/>
                <a:gd name="connsiteY238" fmla="*/ 1104968 h 1965646"/>
                <a:gd name="connsiteX239" fmla="*/ 1074420 w 2187035"/>
                <a:gd name="connsiteY239" fmla="*/ 1169357 h 1965646"/>
                <a:gd name="connsiteX240" fmla="*/ 1129094 w 2187035"/>
                <a:gd name="connsiteY240" fmla="*/ 1244128 h 1965646"/>
                <a:gd name="connsiteX241" fmla="*/ 1133951 w 2187035"/>
                <a:gd name="connsiteY241" fmla="*/ 1277561 h 1965646"/>
                <a:gd name="connsiteX242" fmla="*/ 1133761 w 2187035"/>
                <a:gd name="connsiteY242" fmla="*/ 1300135 h 1965646"/>
                <a:gd name="connsiteX243" fmla="*/ 1145572 w 2187035"/>
                <a:gd name="connsiteY243" fmla="*/ 1318423 h 1965646"/>
                <a:gd name="connsiteX244" fmla="*/ 1163574 w 2187035"/>
                <a:gd name="connsiteY244" fmla="*/ 1355666 h 1965646"/>
                <a:gd name="connsiteX245" fmla="*/ 1165003 w 2187035"/>
                <a:gd name="connsiteY245" fmla="*/ 1431008 h 1965646"/>
                <a:gd name="connsiteX246" fmla="*/ 1162526 w 2187035"/>
                <a:gd name="connsiteY246" fmla="*/ 1473966 h 1965646"/>
                <a:gd name="connsiteX247" fmla="*/ 1264349 w 2187035"/>
                <a:gd name="connsiteY247" fmla="*/ 1681802 h 1965646"/>
                <a:gd name="connsiteX248" fmla="*/ 1257967 w 2187035"/>
                <a:gd name="connsiteY248" fmla="*/ 1705995 h 1965646"/>
                <a:gd name="connsiteX249" fmla="*/ 1241108 w 2187035"/>
                <a:gd name="connsiteY249" fmla="*/ 1709139 h 1965646"/>
                <a:gd name="connsiteX250" fmla="*/ 1198721 w 2187035"/>
                <a:gd name="connsiteY250" fmla="*/ 1709329 h 1965646"/>
                <a:gd name="connsiteX251" fmla="*/ 1198912 w 2187035"/>
                <a:gd name="connsiteY251" fmla="*/ 1760478 h 1965646"/>
                <a:gd name="connsiteX252" fmla="*/ 1236631 w 2187035"/>
                <a:gd name="connsiteY252" fmla="*/ 1806579 h 1965646"/>
                <a:gd name="connsiteX253" fmla="*/ 1249966 w 2187035"/>
                <a:gd name="connsiteY253" fmla="*/ 1823153 h 1965646"/>
                <a:gd name="connsiteX254" fmla="*/ 1238822 w 2187035"/>
                <a:gd name="connsiteY254" fmla="*/ 1823153 h 1965646"/>
                <a:gd name="connsiteX255" fmla="*/ 1209389 w 2187035"/>
                <a:gd name="connsiteY255" fmla="*/ 1854299 h 1965646"/>
                <a:gd name="connsiteX256" fmla="*/ 1219867 w 2187035"/>
                <a:gd name="connsiteY256" fmla="*/ 1965647 h 1965646"/>
                <a:gd name="connsiteX257" fmla="*/ 1205294 w 2187035"/>
                <a:gd name="connsiteY257" fmla="*/ 1965647 h 1965646"/>
                <a:gd name="connsiteX258" fmla="*/ 1187672 w 2187035"/>
                <a:gd name="connsiteY258" fmla="*/ 1802483 h 1965646"/>
                <a:gd name="connsiteX259" fmla="*/ 1059466 w 2187035"/>
                <a:gd name="connsiteY259" fmla="*/ 1589600 h 1965646"/>
                <a:gd name="connsiteX260" fmla="*/ 997649 w 2187035"/>
                <a:gd name="connsiteY260" fmla="*/ 1511876 h 1965646"/>
                <a:gd name="connsiteX261" fmla="*/ 973646 w 2187035"/>
                <a:gd name="connsiteY261" fmla="*/ 1456059 h 1965646"/>
                <a:gd name="connsiteX262" fmla="*/ 945547 w 2187035"/>
                <a:gd name="connsiteY262" fmla="*/ 1510066 h 1965646"/>
                <a:gd name="connsiteX263" fmla="*/ 892302 w 2187035"/>
                <a:gd name="connsiteY263" fmla="*/ 1582551 h 1965646"/>
                <a:gd name="connsiteX264" fmla="*/ 838200 w 2187035"/>
                <a:gd name="connsiteY264" fmla="*/ 1745048 h 1965646"/>
                <a:gd name="connsiteX265" fmla="*/ 827246 w 2187035"/>
                <a:gd name="connsiteY265" fmla="*/ 1806960 h 1965646"/>
                <a:gd name="connsiteX266" fmla="*/ 731615 w 2187035"/>
                <a:gd name="connsiteY266" fmla="*/ 1741428 h 1965646"/>
                <a:gd name="connsiteX267" fmla="*/ 721995 w 2187035"/>
                <a:gd name="connsiteY267" fmla="*/ 1778671 h 1965646"/>
                <a:gd name="connsiteX268" fmla="*/ 701326 w 2187035"/>
                <a:gd name="connsiteY268" fmla="*/ 1805436 h 1965646"/>
                <a:gd name="connsiteX269" fmla="*/ 670655 w 2187035"/>
                <a:gd name="connsiteY269" fmla="*/ 1815533 h 1965646"/>
                <a:gd name="connsiteX270" fmla="*/ 669512 w 2187035"/>
                <a:gd name="connsiteY270" fmla="*/ 1811913 h 1965646"/>
                <a:gd name="connsiteX271" fmla="*/ 675037 w 2187035"/>
                <a:gd name="connsiteY271" fmla="*/ 1807532 h 1965646"/>
                <a:gd name="connsiteX272" fmla="*/ 662559 w 2187035"/>
                <a:gd name="connsiteY272" fmla="*/ 1728379 h 1965646"/>
                <a:gd name="connsiteX273" fmla="*/ 586931 w 2187035"/>
                <a:gd name="connsiteY273" fmla="*/ 1717711 h 1965646"/>
                <a:gd name="connsiteX274" fmla="*/ 564833 w 2187035"/>
                <a:gd name="connsiteY274" fmla="*/ 1738952 h 1965646"/>
                <a:gd name="connsiteX275" fmla="*/ 571786 w 2187035"/>
                <a:gd name="connsiteY275" fmla="*/ 1806484 h 1965646"/>
                <a:gd name="connsiteX276" fmla="*/ 597503 w 2187035"/>
                <a:gd name="connsiteY276" fmla="*/ 1899257 h 1965646"/>
                <a:gd name="connsiteX277" fmla="*/ 577120 w 2187035"/>
                <a:gd name="connsiteY277" fmla="*/ 1896400 h 1965646"/>
                <a:gd name="connsiteX278" fmla="*/ 476250 w 2187035"/>
                <a:gd name="connsiteY278" fmla="*/ 1802865 h 1965646"/>
                <a:gd name="connsiteX279" fmla="*/ 464058 w 2187035"/>
                <a:gd name="connsiteY279" fmla="*/ 1784672 h 1965646"/>
                <a:gd name="connsiteX280" fmla="*/ 451295 w 2187035"/>
                <a:gd name="connsiteY280" fmla="*/ 1804579 h 1965646"/>
                <a:gd name="connsiteX281" fmla="*/ 450533 w 2187035"/>
                <a:gd name="connsiteY281" fmla="*/ 1808865 h 1965646"/>
                <a:gd name="connsiteX282" fmla="*/ 436531 w 2187035"/>
                <a:gd name="connsiteY282" fmla="*/ 1876016 h 1965646"/>
                <a:gd name="connsiteX283" fmla="*/ 429482 w 2187035"/>
                <a:gd name="connsiteY283" fmla="*/ 1866491 h 1965646"/>
                <a:gd name="connsiteX284" fmla="*/ 340043 w 2187035"/>
                <a:gd name="connsiteY284" fmla="*/ 1786862 h 1965646"/>
                <a:gd name="connsiteX285" fmla="*/ 325946 w 2187035"/>
                <a:gd name="connsiteY285" fmla="*/ 1769336 h 1965646"/>
                <a:gd name="connsiteX286" fmla="*/ 297085 w 2187035"/>
                <a:gd name="connsiteY286" fmla="*/ 1720854 h 1965646"/>
                <a:gd name="connsiteX287" fmla="*/ 274320 w 2187035"/>
                <a:gd name="connsiteY287" fmla="*/ 1702185 h 1965646"/>
                <a:gd name="connsiteX288" fmla="*/ 219647 w 2187035"/>
                <a:gd name="connsiteY288" fmla="*/ 1674182 h 1965646"/>
                <a:gd name="connsiteX289" fmla="*/ 196787 w 2187035"/>
                <a:gd name="connsiteY289" fmla="*/ 1699423 h 1965646"/>
                <a:gd name="connsiteX290" fmla="*/ 148590 w 2187035"/>
                <a:gd name="connsiteY290" fmla="*/ 1848585 h 1965646"/>
                <a:gd name="connsiteX291" fmla="*/ 136684 w 2187035"/>
                <a:gd name="connsiteY291" fmla="*/ 1965552 h 1965646"/>
                <a:gd name="connsiteX292" fmla="*/ 0 w 2187035"/>
                <a:gd name="connsiteY292" fmla="*/ 1965266 h 1965646"/>
                <a:gd name="connsiteX293" fmla="*/ 1613726 w 2187035"/>
                <a:gd name="connsiteY293" fmla="*/ 1583599 h 1965646"/>
                <a:gd name="connsiteX294" fmla="*/ 1503807 w 2187035"/>
                <a:gd name="connsiteY294" fmla="*/ 1620937 h 1965646"/>
                <a:gd name="connsiteX295" fmla="*/ 1490377 w 2187035"/>
                <a:gd name="connsiteY295" fmla="*/ 1623318 h 1965646"/>
                <a:gd name="connsiteX296" fmla="*/ 1491425 w 2187035"/>
                <a:gd name="connsiteY296" fmla="*/ 1640558 h 1965646"/>
                <a:gd name="connsiteX297" fmla="*/ 1532382 w 2187035"/>
                <a:gd name="connsiteY297" fmla="*/ 1655798 h 1965646"/>
                <a:gd name="connsiteX298" fmla="*/ 1552099 w 2187035"/>
                <a:gd name="connsiteY298" fmla="*/ 1651227 h 1965646"/>
                <a:gd name="connsiteX299" fmla="*/ 1577626 w 2187035"/>
                <a:gd name="connsiteY299" fmla="*/ 1661894 h 1965646"/>
                <a:gd name="connsiteX300" fmla="*/ 1558576 w 2187035"/>
                <a:gd name="connsiteY300" fmla="*/ 1679325 h 1965646"/>
                <a:gd name="connsiteX301" fmla="*/ 1524286 w 2187035"/>
                <a:gd name="connsiteY301" fmla="*/ 1699804 h 1965646"/>
                <a:gd name="connsiteX302" fmla="*/ 1519714 w 2187035"/>
                <a:gd name="connsiteY302" fmla="*/ 1720187 h 1965646"/>
                <a:gd name="connsiteX303" fmla="*/ 1564672 w 2187035"/>
                <a:gd name="connsiteY303" fmla="*/ 1748191 h 1965646"/>
                <a:gd name="connsiteX304" fmla="*/ 1635633 w 2187035"/>
                <a:gd name="connsiteY304" fmla="*/ 1749239 h 1965646"/>
                <a:gd name="connsiteX305" fmla="*/ 1679353 w 2187035"/>
                <a:gd name="connsiteY305" fmla="*/ 1737999 h 1965646"/>
                <a:gd name="connsiteX306" fmla="*/ 1761363 w 2187035"/>
                <a:gd name="connsiteY306" fmla="*/ 1660085 h 1965646"/>
                <a:gd name="connsiteX307" fmla="*/ 1798130 w 2187035"/>
                <a:gd name="connsiteY307" fmla="*/ 1590362 h 1965646"/>
                <a:gd name="connsiteX308" fmla="*/ 1803368 w 2187035"/>
                <a:gd name="connsiteY308" fmla="*/ 1532259 h 1965646"/>
                <a:gd name="connsiteX309" fmla="*/ 1796701 w 2187035"/>
                <a:gd name="connsiteY309" fmla="*/ 1475586 h 1965646"/>
                <a:gd name="connsiteX310" fmla="*/ 1770221 w 2187035"/>
                <a:gd name="connsiteY310" fmla="*/ 1344236 h 1965646"/>
                <a:gd name="connsiteX311" fmla="*/ 1735646 w 2187035"/>
                <a:gd name="connsiteY311" fmla="*/ 1282704 h 1965646"/>
                <a:gd name="connsiteX312" fmla="*/ 1733455 w 2187035"/>
                <a:gd name="connsiteY312" fmla="*/ 1246414 h 1965646"/>
                <a:gd name="connsiteX313" fmla="*/ 1711357 w 2187035"/>
                <a:gd name="connsiteY313" fmla="*/ 1211552 h 1965646"/>
                <a:gd name="connsiteX314" fmla="*/ 1601057 w 2187035"/>
                <a:gd name="connsiteY314" fmla="*/ 1205552 h 1965646"/>
                <a:gd name="connsiteX315" fmla="*/ 1576388 w 2187035"/>
                <a:gd name="connsiteY315" fmla="*/ 1214696 h 1965646"/>
                <a:gd name="connsiteX316" fmla="*/ 1475232 w 2187035"/>
                <a:gd name="connsiteY316" fmla="*/ 1264035 h 1965646"/>
                <a:gd name="connsiteX317" fmla="*/ 1455134 w 2187035"/>
                <a:gd name="connsiteY317" fmla="*/ 1274703 h 1965646"/>
                <a:gd name="connsiteX318" fmla="*/ 1420368 w 2187035"/>
                <a:gd name="connsiteY318" fmla="*/ 1300706 h 1965646"/>
                <a:gd name="connsiteX319" fmla="*/ 1403033 w 2187035"/>
                <a:gd name="connsiteY319" fmla="*/ 1364905 h 1965646"/>
                <a:gd name="connsiteX320" fmla="*/ 1424940 w 2187035"/>
                <a:gd name="connsiteY320" fmla="*/ 1346141 h 1965646"/>
                <a:gd name="connsiteX321" fmla="*/ 1442657 w 2187035"/>
                <a:gd name="connsiteY321" fmla="*/ 1326995 h 1965646"/>
                <a:gd name="connsiteX322" fmla="*/ 1490282 w 2187035"/>
                <a:gd name="connsiteY322" fmla="*/ 1331282 h 1965646"/>
                <a:gd name="connsiteX323" fmla="*/ 1493234 w 2187035"/>
                <a:gd name="connsiteY323" fmla="*/ 1378145 h 1965646"/>
                <a:gd name="connsiteX324" fmla="*/ 1480185 w 2187035"/>
                <a:gd name="connsiteY324" fmla="*/ 1382717 h 1965646"/>
                <a:gd name="connsiteX325" fmla="*/ 1457135 w 2187035"/>
                <a:gd name="connsiteY325" fmla="*/ 1384907 h 1965646"/>
                <a:gd name="connsiteX326" fmla="*/ 1418844 w 2187035"/>
                <a:gd name="connsiteY326" fmla="*/ 1403386 h 1965646"/>
                <a:gd name="connsiteX327" fmla="*/ 1387697 w 2187035"/>
                <a:gd name="connsiteY327" fmla="*/ 1426913 h 1965646"/>
                <a:gd name="connsiteX328" fmla="*/ 1452848 w 2187035"/>
                <a:gd name="connsiteY328" fmla="*/ 1555024 h 1965646"/>
                <a:gd name="connsiteX329" fmla="*/ 1470755 w 2187035"/>
                <a:gd name="connsiteY329" fmla="*/ 1562835 h 1965646"/>
                <a:gd name="connsiteX330" fmla="*/ 1492758 w 2187035"/>
                <a:gd name="connsiteY330" fmla="*/ 1562930 h 1965646"/>
                <a:gd name="connsiteX331" fmla="*/ 1510951 w 2187035"/>
                <a:gd name="connsiteY331" fmla="*/ 1552071 h 1965646"/>
                <a:gd name="connsiteX332" fmla="*/ 1613726 w 2187035"/>
                <a:gd name="connsiteY332" fmla="*/ 1583599 h 1965646"/>
                <a:gd name="connsiteX333" fmla="*/ 1782032 w 2187035"/>
                <a:gd name="connsiteY333" fmla="*/ 1039245 h 1965646"/>
                <a:gd name="connsiteX334" fmla="*/ 1812036 w 2187035"/>
                <a:gd name="connsiteY334" fmla="*/ 1058676 h 1965646"/>
                <a:gd name="connsiteX335" fmla="*/ 1840897 w 2187035"/>
                <a:gd name="connsiteY335" fmla="*/ 1060772 h 1965646"/>
                <a:gd name="connsiteX336" fmla="*/ 1906524 w 2187035"/>
                <a:gd name="connsiteY336" fmla="*/ 1044484 h 1965646"/>
                <a:gd name="connsiteX337" fmla="*/ 1962531 w 2187035"/>
                <a:gd name="connsiteY337" fmla="*/ 980285 h 1965646"/>
                <a:gd name="connsiteX338" fmla="*/ 1998536 w 2187035"/>
                <a:gd name="connsiteY338" fmla="*/ 792452 h 1965646"/>
                <a:gd name="connsiteX339" fmla="*/ 1941671 w 2187035"/>
                <a:gd name="connsiteY339" fmla="*/ 683772 h 1965646"/>
                <a:gd name="connsiteX340" fmla="*/ 1929193 w 2187035"/>
                <a:gd name="connsiteY340" fmla="*/ 681296 h 1965646"/>
                <a:gd name="connsiteX341" fmla="*/ 1911953 w 2187035"/>
                <a:gd name="connsiteY341" fmla="*/ 688725 h 1965646"/>
                <a:gd name="connsiteX342" fmla="*/ 1883950 w 2187035"/>
                <a:gd name="connsiteY342" fmla="*/ 700441 h 1965646"/>
                <a:gd name="connsiteX343" fmla="*/ 1884236 w 2187035"/>
                <a:gd name="connsiteY343" fmla="*/ 706251 h 1965646"/>
                <a:gd name="connsiteX344" fmla="*/ 1956340 w 2187035"/>
                <a:gd name="connsiteY344" fmla="*/ 728444 h 1965646"/>
                <a:gd name="connsiteX345" fmla="*/ 1915668 w 2187035"/>
                <a:gd name="connsiteY345" fmla="*/ 756638 h 1965646"/>
                <a:gd name="connsiteX346" fmla="*/ 1847183 w 2187035"/>
                <a:gd name="connsiteY346" fmla="*/ 749495 h 1965646"/>
                <a:gd name="connsiteX347" fmla="*/ 1830610 w 2187035"/>
                <a:gd name="connsiteY347" fmla="*/ 699203 h 1965646"/>
                <a:gd name="connsiteX348" fmla="*/ 1866900 w 2187035"/>
                <a:gd name="connsiteY348" fmla="*/ 672342 h 1965646"/>
                <a:gd name="connsiteX349" fmla="*/ 1926717 w 2187035"/>
                <a:gd name="connsiteY349" fmla="*/ 662722 h 1965646"/>
                <a:gd name="connsiteX350" fmla="*/ 1871091 w 2187035"/>
                <a:gd name="connsiteY350" fmla="*/ 625384 h 1965646"/>
                <a:gd name="connsiteX351" fmla="*/ 1860423 w 2187035"/>
                <a:gd name="connsiteY351" fmla="*/ 589665 h 1965646"/>
                <a:gd name="connsiteX352" fmla="*/ 1864805 w 2187035"/>
                <a:gd name="connsiteY352" fmla="*/ 538992 h 1965646"/>
                <a:gd name="connsiteX353" fmla="*/ 1860614 w 2187035"/>
                <a:gd name="connsiteY353" fmla="*/ 551089 h 1965646"/>
                <a:gd name="connsiteX354" fmla="*/ 1798796 w 2187035"/>
                <a:gd name="connsiteY354" fmla="*/ 615383 h 1965646"/>
                <a:gd name="connsiteX355" fmla="*/ 1710785 w 2187035"/>
                <a:gd name="connsiteY355" fmla="*/ 673295 h 1965646"/>
                <a:gd name="connsiteX356" fmla="*/ 1708785 w 2187035"/>
                <a:gd name="connsiteY356" fmla="*/ 700155 h 1965646"/>
                <a:gd name="connsiteX357" fmla="*/ 1754791 w 2187035"/>
                <a:gd name="connsiteY357" fmla="*/ 686058 h 1965646"/>
                <a:gd name="connsiteX358" fmla="*/ 1785842 w 2187035"/>
                <a:gd name="connsiteY358" fmla="*/ 714062 h 1965646"/>
                <a:gd name="connsiteX359" fmla="*/ 1776793 w 2187035"/>
                <a:gd name="connsiteY359" fmla="*/ 750447 h 1965646"/>
                <a:gd name="connsiteX360" fmla="*/ 1720501 w 2187035"/>
                <a:gd name="connsiteY360" fmla="*/ 779022 h 1965646"/>
                <a:gd name="connsiteX361" fmla="*/ 1693831 w 2187035"/>
                <a:gd name="connsiteY361" fmla="*/ 855222 h 1965646"/>
                <a:gd name="connsiteX362" fmla="*/ 1706309 w 2187035"/>
                <a:gd name="connsiteY362" fmla="*/ 880654 h 1965646"/>
                <a:gd name="connsiteX363" fmla="*/ 1731550 w 2187035"/>
                <a:gd name="connsiteY363" fmla="*/ 913801 h 1965646"/>
                <a:gd name="connsiteX364" fmla="*/ 1740599 w 2187035"/>
                <a:gd name="connsiteY364" fmla="*/ 906562 h 1965646"/>
                <a:gd name="connsiteX365" fmla="*/ 1849184 w 2187035"/>
                <a:gd name="connsiteY365" fmla="*/ 892274 h 1965646"/>
                <a:gd name="connsiteX366" fmla="*/ 1862709 w 2187035"/>
                <a:gd name="connsiteY366" fmla="*/ 946186 h 1965646"/>
                <a:gd name="connsiteX367" fmla="*/ 1847564 w 2187035"/>
                <a:gd name="connsiteY367" fmla="*/ 961712 h 1965646"/>
                <a:gd name="connsiteX368" fmla="*/ 1779461 w 2187035"/>
                <a:gd name="connsiteY368" fmla="*/ 981047 h 1965646"/>
                <a:gd name="connsiteX369" fmla="*/ 1754505 w 2187035"/>
                <a:gd name="connsiteY369" fmla="*/ 965998 h 1965646"/>
                <a:gd name="connsiteX370" fmla="*/ 1742504 w 2187035"/>
                <a:gd name="connsiteY370" fmla="*/ 952091 h 1965646"/>
                <a:gd name="connsiteX371" fmla="*/ 1752791 w 2187035"/>
                <a:gd name="connsiteY371" fmla="*/ 988953 h 1965646"/>
                <a:gd name="connsiteX372" fmla="*/ 1792700 w 2187035"/>
                <a:gd name="connsiteY372" fmla="*/ 993049 h 1965646"/>
                <a:gd name="connsiteX373" fmla="*/ 1847183 w 2187035"/>
                <a:gd name="connsiteY373" fmla="*/ 985143 h 1965646"/>
                <a:gd name="connsiteX374" fmla="*/ 1782032 w 2187035"/>
                <a:gd name="connsiteY374" fmla="*/ 1039245 h 1965646"/>
                <a:gd name="connsiteX375" fmla="*/ 786289 w 2187035"/>
                <a:gd name="connsiteY375" fmla="*/ 1190598 h 1965646"/>
                <a:gd name="connsiteX376" fmla="*/ 869537 w 2187035"/>
                <a:gd name="connsiteY376" fmla="*/ 1229174 h 1965646"/>
                <a:gd name="connsiteX377" fmla="*/ 761810 w 2187035"/>
                <a:gd name="connsiteY377" fmla="*/ 1224126 h 1965646"/>
                <a:gd name="connsiteX378" fmla="*/ 740569 w 2187035"/>
                <a:gd name="connsiteY378" fmla="*/ 1169833 h 1965646"/>
                <a:gd name="connsiteX379" fmla="*/ 865632 w 2187035"/>
                <a:gd name="connsiteY379" fmla="*/ 1186121 h 1965646"/>
                <a:gd name="connsiteX380" fmla="*/ 860298 w 2187035"/>
                <a:gd name="connsiteY380" fmla="*/ 1171928 h 1965646"/>
                <a:gd name="connsiteX381" fmla="*/ 786765 w 2187035"/>
                <a:gd name="connsiteY381" fmla="*/ 1076678 h 1965646"/>
                <a:gd name="connsiteX382" fmla="*/ 766667 w 2187035"/>
                <a:gd name="connsiteY382" fmla="*/ 1046960 h 1965646"/>
                <a:gd name="connsiteX383" fmla="*/ 740759 w 2187035"/>
                <a:gd name="connsiteY383" fmla="*/ 1058867 h 1965646"/>
                <a:gd name="connsiteX384" fmla="*/ 683419 w 2187035"/>
                <a:gd name="connsiteY384" fmla="*/ 1092966 h 1965646"/>
                <a:gd name="connsiteX385" fmla="*/ 655320 w 2187035"/>
                <a:gd name="connsiteY385" fmla="*/ 1122494 h 1965646"/>
                <a:gd name="connsiteX386" fmla="*/ 633508 w 2187035"/>
                <a:gd name="connsiteY386" fmla="*/ 1151640 h 1965646"/>
                <a:gd name="connsiteX387" fmla="*/ 658940 w 2187035"/>
                <a:gd name="connsiteY387" fmla="*/ 1152878 h 1965646"/>
                <a:gd name="connsiteX388" fmla="*/ 700945 w 2187035"/>
                <a:gd name="connsiteY388" fmla="*/ 1155450 h 1965646"/>
                <a:gd name="connsiteX389" fmla="*/ 715709 w 2187035"/>
                <a:gd name="connsiteY389" fmla="*/ 1185359 h 1965646"/>
                <a:gd name="connsiteX390" fmla="*/ 660368 w 2187035"/>
                <a:gd name="connsiteY390" fmla="*/ 1220601 h 1965646"/>
                <a:gd name="connsiteX391" fmla="*/ 618458 w 2187035"/>
                <a:gd name="connsiteY391" fmla="*/ 1218125 h 1965646"/>
                <a:gd name="connsiteX392" fmla="*/ 605695 w 2187035"/>
                <a:gd name="connsiteY392" fmla="*/ 1225459 h 1965646"/>
                <a:gd name="connsiteX393" fmla="*/ 605600 w 2187035"/>
                <a:gd name="connsiteY393" fmla="*/ 1288324 h 1965646"/>
                <a:gd name="connsiteX394" fmla="*/ 613220 w 2187035"/>
                <a:gd name="connsiteY394" fmla="*/ 1326138 h 1965646"/>
                <a:gd name="connsiteX395" fmla="*/ 611696 w 2187035"/>
                <a:gd name="connsiteY395" fmla="*/ 1432247 h 1965646"/>
                <a:gd name="connsiteX396" fmla="*/ 659130 w 2187035"/>
                <a:gd name="connsiteY396" fmla="*/ 1488730 h 1965646"/>
                <a:gd name="connsiteX397" fmla="*/ 678466 w 2187035"/>
                <a:gd name="connsiteY397" fmla="*/ 1494731 h 1965646"/>
                <a:gd name="connsiteX398" fmla="*/ 736949 w 2187035"/>
                <a:gd name="connsiteY398" fmla="*/ 1492540 h 1965646"/>
                <a:gd name="connsiteX399" fmla="*/ 792290 w 2187035"/>
                <a:gd name="connsiteY399" fmla="*/ 1448725 h 1965646"/>
                <a:gd name="connsiteX400" fmla="*/ 878681 w 2187035"/>
                <a:gd name="connsiteY400" fmla="*/ 1251081 h 1965646"/>
                <a:gd name="connsiteX401" fmla="*/ 872109 w 2187035"/>
                <a:gd name="connsiteY401" fmla="*/ 1207552 h 1965646"/>
                <a:gd name="connsiteX402" fmla="*/ 846296 w 2187035"/>
                <a:gd name="connsiteY402" fmla="*/ 1194884 h 1965646"/>
                <a:gd name="connsiteX403" fmla="*/ 839629 w 2187035"/>
                <a:gd name="connsiteY403" fmla="*/ 1192121 h 1965646"/>
                <a:gd name="connsiteX404" fmla="*/ 786289 w 2187035"/>
                <a:gd name="connsiteY404" fmla="*/ 1190598 h 1965646"/>
                <a:gd name="connsiteX405" fmla="*/ 918591 w 2187035"/>
                <a:gd name="connsiteY405" fmla="*/ 414977 h 1965646"/>
                <a:gd name="connsiteX406" fmla="*/ 975836 w 2187035"/>
                <a:gd name="connsiteY406" fmla="*/ 486795 h 1965646"/>
                <a:gd name="connsiteX407" fmla="*/ 987743 w 2187035"/>
                <a:gd name="connsiteY407" fmla="*/ 476318 h 1965646"/>
                <a:gd name="connsiteX408" fmla="*/ 990219 w 2187035"/>
                <a:gd name="connsiteY408" fmla="*/ 435265 h 1965646"/>
                <a:gd name="connsiteX409" fmla="*/ 1040321 w 2187035"/>
                <a:gd name="connsiteY409" fmla="*/ 463935 h 1965646"/>
                <a:gd name="connsiteX410" fmla="*/ 1040416 w 2187035"/>
                <a:gd name="connsiteY410" fmla="*/ 440313 h 1965646"/>
                <a:gd name="connsiteX411" fmla="*/ 1045464 w 2187035"/>
                <a:gd name="connsiteY411" fmla="*/ 402594 h 1965646"/>
                <a:gd name="connsiteX412" fmla="*/ 1030224 w 2187035"/>
                <a:gd name="connsiteY412" fmla="*/ 377448 h 1965646"/>
                <a:gd name="connsiteX413" fmla="*/ 1004792 w 2187035"/>
                <a:gd name="connsiteY413" fmla="*/ 387068 h 1965646"/>
                <a:gd name="connsiteX414" fmla="*/ 984980 w 2187035"/>
                <a:gd name="connsiteY414" fmla="*/ 413929 h 1965646"/>
                <a:gd name="connsiteX415" fmla="*/ 940975 w 2187035"/>
                <a:gd name="connsiteY415" fmla="*/ 424311 h 1965646"/>
                <a:gd name="connsiteX416" fmla="*/ 918591 w 2187035"/>
                <a:gd name="connsiteY416" fmla="*/ 414977 h 1965646"/>
                <a:gd name="connsiteX417" fmla="*/ 979456 w 2187035"/>
                <a:gd name="connsiteY417" fmla="*/ 922278 h 1965646"/>
                <a:gd name="connsiteX418" fmla="*/ 945737 w 2187035"/>
                <a:gd name="connsiteY418" fmla="*/ 937804 h 1965646"/>
                <a:gd name="connsiteX419" fmla="*/ 938784 w 2187035"/>
                <a:gd name="connsiteY419" fmla="*/ 952663 h 1965646"/>
                <a:gd name="connsiteX420" fmla="*/ 939070 w 2187035"/>
                <a:gd name="connsiteY420" fmla="*/ 1007527 h 1965646"/>
                <a:gd name="connsiteX421" fmla="*/ 946976 w 2187035"/>
                <a:gd name="connsiteY421" fmla="*/ 1018100 h 1965646"/>
                <a:gd name="connsiteX422" fmla="*/ 982980 w 2187035"/>
                <a:gd name="connsiteY422" fmla="*/ 994287 h 1965646"/>
                <a:gd name="connsiteX423" fmla="*/ 979456 w 2187035"/>
                <a:gd name="connsiteY423" fmla="*/ 922278 h 1965646"/>
                <a:gd name="connsiteX424" fmla="*/ 1918145 w 2187035"/>
                <a:gd name="connsiteY424" fmla="*/ 1440152 h 1965646"/>
                <a:gd name="connsiteX425" fmla="*/ 1914335 w 2187035"/>
                <a:gd name="connsiteY425" fmla="*/ 1446629 h 1965646"/>
                <a:gd name="connsiteX426" fmla="*/ 1875663 w 2187035"/>
                <a:gd name="connsiteY426" fmla="*/ 1494921 h 1965646"/>
                <a:gd name="connsiteX427" fmla="*/ 1849374 w 2187035"/>
                <a:gd name="connsiteY427" fmla="*/ 1513019 h 1965646"/>
                <a:gd name="connsiteX428" fmla="*/ 1841468 w 2187035"/>
                <a:gd name="connsiteY428" fmla="*/ 1528735 h 1965646"/>
                <a:gd name="connsiteX429" fmla="*/ 1858042 w 2187035"/>
                <a:gd name="connsiteY429" fmla="*/ 1534260 h 1965646"/>
                <a:gd name="connsiteX430" fmla="*/ 1918145 w 2187035"/>
                <a:gd name="connsiteY430" fmla="*/ 1440152 h 1965646"/>
                <a:gd name="connsiteX431" fmla="*/ 1582388 w 2187035"/>
                <a:gd name="connsiteY431" fmla="*/ 1181834 h 1965646"/>
                <a:gd name="connsiteX432" fmla="*/ 1574673 w 2187035"/>
                <a:gd name="connsiteY432" fmla="*/ 1178501 h 1965646"/>
                <a:gd name="connsiteX433" fmla="*/ 1527620 w 2187035"/>
                <a:gd name="connsiteY433" fmla="*/ 1126494 h 1965646"/>
                <a:gd name="connsiteX434" fmla="*/ 1504664 w 2187035"/>
                <a:gd name="connsiteY434" fmla="*/ 1124494 h 1965646"/>
                <a:gd name="connsiteX435" fmla="*/ 1499711 w 2187035"/>
                <a:gd name="connsiteY435" fmla="*/ 1137257 h 1965646"/>
                <a:gd name="connsiteX436" fmla="*/ 1513808 w 2187035"/>
                <a:gd name="connsiteY436" fmla="*/ 1167166 h 1965646"/>
                <a:gd name="connsiteX437" fmla="*/ 1582388 w 2187035"/>
                <a:gd name="connsiteY437" fmla="*/ 1181834 h 1965646"/>
                <a:gd name="connsiteX438" fmla="*/ 1846040 w 2187035"/>
                <a:gd name="connsiteY438" fmla="*/ 1549214 h 1965646"/>
                <a:gd name="connsiteX439" fmla="*/ 1834991 w 2187035"/>
                <a:gd name="connsiteY439" fmla="*/ 1585694 h 1965646"/>
                <a:gd name="connsiteX440" fmla="*/ 1844993 w 2187035"/>
                <a:gd name="connsiteY440" fmla="*/ 1600363 h 1965646"/>
                <a:gd name="connsiteX441" fmla="*/ 1871853 w 2187035"/>
                <a:gd name="connsiteY441" fmla="*/ 1588361 h 1965646"/>
                <a:gd name="connsiteX442" fmla="*/ 1864138 w 2187035"/>
                <a:gd name="connsiteY442" fmla="*/ 1561025 h 1965646"/>
                <a:gd name="connsiteX443" fmla="*/ 1846040 w 2187035"/>
                <a:gd name="connsiteY443" fmla="*/ 1549214 h 1965646"/>
                <a:gd name="connsiteX444" fmla="*/ 629126 w 2187035"/>
                <a:gd name="connsiteY444" fmla="*/ 1178691 h 1965646"/>
                <a:gd name="connsiteX445" fmla="*/ 670179 w 2187035"/>
                <a:gd name="connsiteY445" fmla="*/ 1175072 h 1965646"/>
                <a:gd name="connsiteX446" fmla="*/ 629126 w 2187035"/>
                <a:gd name="connsiteY446" fmla="*/ 1178691 h 196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2187035" h="1965646">
                  <a:moveTo>
                    <a:pt x="0" y="1965266"/>
                  </a:moveTo>
                  <a:cubicBezTo>
                    <a:pt x="8001" y="1941548"/>
                    <a:pt x="15335" y="1917545"/>
                    <a:pt x="24194" y="1894209"/>
                  </a:cubicBezTo>
                  <a:cubicBezTo>
                    <a:pt x="51054" y="1823819"/>
                    <a:pt x="87154" y="1757906"/>
                    <a:pt x="129921" y="1696185"/>
                  </a:cubicBezTo>
                  <a:cubicBezTo>
                    <a:pt x="153924" y="1661609"/>
                    <a:pt x="189071" y="1641130"/>
                    <a:pt x="233553" y="1642082"/>
                  </a:cubicBezTo>
                  <a:cubicBezTo>
                    <a:pt x="237268" y="1642178"/>
                    <a:pt x="240887" y="1641702"/>
                    <a:pt x="246221" y="1641416"/>
                  </a:cubicBezTo>
                  <a:cubicBezTo>
                    <a:pt x="233648" y="1621890"/>
                    <a:pt x="221456" y="1604078"/>
                    <a:pt x="210503" y="1585409"/>
                  </a:cubicBezTo>
                  <a:cubicBezTo>
                    <a:pt x="194310" y="1557881"/>
                    <a:pt x="180308" y="1529497"/>
                    <a:pt x="177070" y="1496636"/>
                  </a:cubicBezTo>
                  <a:cubicBezTo>
                    <a:pt x="176022" y="1485873"/>
                    <a:pt x="167926" y="1475681"/>
                    <a:pt x="162782" y="1465298"/>
                  </a:cubicBezTo>
                  <a:cubicBezTo>
                    <a:pt x="153067" y="1445963"/>
                    <a:pt x="150971" y="1426341"/>
                    <a:pt x="160877" y="1404815"/>
                  </a:cubicBezTo>
                  <a:cubicBezTo>
                    <a:pt x="169069" y="1433676"/>
                    <a:pt x="184118" y="1457012"/>
                    <a:pt x="208788" y="1472919"/>
                  </a:cubicBezTo>
                  <a:cubicBezTo>
                    <a:pt x="208788" y="1458917"/>
                    <a:pt x="208312" y="1444820"/>
                    <a:pt x="208883" y="1430723"/>
                  </a:cubicBezTo>
                  <a:cubicBezTo>
                    <a:pt x="209741" y="1412149"/>
                    <a:pt x="219742" y="1406244"/>
                    <a:pt x="235839" y="1415578"/>
                  </a:cubicBezTo>
                  <a:cubicBezTo>
                    <a:pt x="245078" y="1420912"/>
                    <a:pt x="251746" y="1422531"/>
                    <a:pt x="261842" y="1415959"/>
                  </a:cubicBezTo>
                  <a:cubicBezTo>
                    <a:pt x="275749" y="1406815"/>
                    <a:pt x="288417" y="1411577"/>
                    <a:pt x="294989" y="1425294"/>
                  </a:cubicBezTo>
                  <a:cubicBezTo>
                    <a:pt x="272891" y="1442915"/>
                    <a:pt x="242221" y="1450630"/>
                    <a:pt x="227362" y="1483015"/>
                  </a:cubicBezTo>
                  <a:cubicBezTo>
                    <a:pt x="267748" y="1461869"/>
                    <a:pt x="303752" y="1477586"/>
                    <a:pt x="342043" y="1482920"/>
                  </a:cubicBezTo>
                  <a:cubicBezTo>
                    <a:pt x="332423" y="1503779"/>
                    <a:pt x="322802" y="1522639"/>
                    <a:pt x="301752" y="1530259"/>
                  </a:cubicBezTo>
                  <a:cubicBezTo>
                    <a:pt x="282512" y="1537212"/>
                    <a:pt x="262223" y="1541118"/>
                    <a:pt x="241840" y="1546547"/>
                  </a:cubicBezTo>
                  <a:cubicBezTo>
                    <a:pt x="250698" y="1561215"/>
                    <a:pt x="263747" y="1559882"/>
                    <a:pt x="275749" y="1555691"/>
                  </a:cubicBezTo>
                  <a:cubicBezTo>
                    <a:pt x="287465" y="1551595"/>
                    <a:pt x="297942" y="1544261"/>
                    <a:pt x="309277" y="1538831"/>
                  </a:cubicBezTo>
                  <a:cubicBezTo>
                    <a:pt x="314706" y="1536165"/>
                    <a:pt x="320707" y="1534736"/>
                    <a:pt x="327755" y="1534831"/>
                  </a:cubicBezTo>
                  <a:cubicBezTo>
                    <a:pt x="314611" y="1555405"/>
                    <a:pt x="313277" y="1584266"/>
                    <a:pt x="282607" y="1589790"/>
                  </a:cubicBezTo>
                  <a:cubicBezTo>
                    <a:pt x="274892" y="1591219"/>
                    <a:pt x="261461" y="1599791"/>
                    <a:pt x="261938" y="1601315"/>
                  </a:cubicBezTo>
                  <a:cubicBezTo>
                    <a:pt x="265652" y="1612745"/>
                    <a:pt x="269748" y="1627319"/>
                    <a:pt x="278606" y="1632939"/>
                  </a:cubicBezTo>
                  <a:cubicBezTo>
                    <a:pt x="289846" y="1639987"/>
                    <a:pt x="306038" y="1642559"/>
                    <a:pt x="319754" y="1641606"/>
                  </a:cubicBezTo>
                  <a:cubicBezTo>
                    <a:pt x="353092" y="1639225"/>
                    <a:pt x="385191" y="1630843"/>
                    <a:pt x="407384" y="1602935"/>
                  </a:cubicBezTo>
                  <a:cubicBezTo>
                    <a:pt x="414147" y="1594457"/>
                    <a:pt x="417671" y="1583408"/>
                    <a:pt x="422148" y="1573312"/>
                  </a:cubicBezTo>
                  <a:cubicBezTo>
                    <a:pt x="439103" y="1535307"/>
                    <a:pt x="455962" y="1497398"/>
                    <a:pt x="472345" y="1459202"/>
                  </a:cubicBezTo>
                  <a:cubicBezTo>
                    <a:pt x="475012" y="1452916"/>
                    <a:pt x="474821" y="1445391"/>
                    <a:pt x="476631" y="1434247"/>
                  </a:cubicBezTo>
                  <a:cubicBezTo>
                    <a:pt x="467392" y="1440438"/>
                    <a:pt x="461582" y="1444248"/>
                    <a:pt x="455771" y="1448153"/>
                  </a:cubicBezTo>
                  <a:cubicBezTo>
                    <a:pt x="455200" y="1447296"/>
                    <a:pt x="454247" y="1446439"/>
                    <a:pt x="454438" y="1445963"/>
                  </a:cubicBezTo>
                  <a:cubicBezTo>
                    <a:pt x="462915" y="1414816"/>
                    <a:pt x="454343" y="1387765"/>
                    <a:pt x="438341" y="1360523"/>
                  </a:cubicBezTo>
                  <a:cubicBezTo>
                    <a:pt x="422815" y="1334139"/>
                    <a:pt x="407099" y="1309374"/>
                    <a:pt x="377762" y="1296706"/>
                  </a:cubicBezTo>
                  <a:cubicBezTo>
                    <a:pt x="374714" y="1295373"/>
                    <a:pt x="371666" y="1293277"/>
                    <a:pt x="369665" y="1290801"/>
                  </a:cubicBezTo>
                  <a:cubicBezTo>
                    <a:pt x="355283" y="1272227"/>
                    <a:pt x="336709" y="1276989"/>
                    <a:pt x="319564" y="1283561"/>
                  </a:cubicBezTo>
                  <a:cubicBezTo>
                    <a:pt x="312325" y="1286324"/>
                    <a:pt x="307848" y="1296325"/>
                    <a:pt x="302133" y="1302993"/>
                  </a:cubicBezTo>
                  <a:cubicBezTo>
                    <a:pt x="301752" y="1303278"/>
                    <a:pt x="301371" y="1303659"/>
                    <a:pt x="300895" y="1303850"/>
                  </a:cubicBezTo>
                  <a:cubicBezTo>
                    <a:pt x="287846" y="1308327"/>
                    <a:pt x="276320" y="1305755"/>
                    <a:pt x="264224" y="1294896"/>
                  </a:cubicBezTo>
                  <a:cubicBezTo>
                    <a:pt x="269462" y="1287086"/>
                    <a:pt x="274034" y="1278132"/>
                    <a:pt x="280797" y="1271179"/>
                  </a:cubicBezTo>
                  <a:cubicBezTo>
                    <a:pt x="284417" y="1267464"/>
                    <a:pt x="291751" y="1265845"/>
                    <a:pt x="297371" y="1266036"/>
                  </a:cubicBezTo>
                  <a:cubicBezTo>
                    <a:pt x="311944" y="1266416"/>
                    <a:pt x="326517" y="1268322"/>
                    <a:pt x="342138" y="1267083"/>
                  </a:cubicBezTo>
                  <a:cubicBezTo>
                    <a:pt x="318421" y="1247557"/>
                    <a:pt x="308134" y="1220792"/>
                    <a:pt x="294513" y="1196122"/>
                  </a:cubicBezTo>
                  <a:cubicBezTo>
                    <a:pt x="284607" y="1178215"/>
                    <a:pt x="273939" y="1177263"/>
                    <a:pt x="260985" y="1193646"/>
                  </a:cubicBezTo>
                  <a:cubicBezTo>
                    <a:pt x="246983" y="1211362"/>
                    <a:pt x="235363" y="1230888"/>
                    <a:pt x="222599" y="1249652"/>
                  </a:cubicBezTo>
                  <a:cubicBezTo>
                    <a:pt x="215265" y="1260416"/>
                    <a:pt x="207931" y="1271084"/>
                    <a:pt x="200216" y="1282323"/>
                  </a:cubicBezTo>
                  <a:cubicBezTo>
                    <a:pt x="213455" y="1290991"/>
                    <a:pt x="235553" y="1285181"/>
                    <a:pt x="242316" y="1304612"/>
                  </a:cubicBezTo>
                  <a:cubicBezTo>
                    <a:pt x="246317" y="1316042"/>
                    <a:pt x="247174" y="1328615"/>
                    <a:pt x="249650" y="1341664"/>
                  </a:cubicBezTo>
                  <a:cubicBezTo>
                    <a:pt x="224695" y="1338330"/>
                    <a:pt x="224695" y="1338330"/>
                    <a:pt x="219932" y="1378907"/>
                  </a:cubicBezTo>
                  <a:cubicBezTo>
                    <a:pt x="209074" y="1378907"/>
                    <a:pt x="197930" y="1380145"/>
                    <a:pt x="187262" y="1378526"/>
                  </a:cubicBezTo>
                  <a:cubicBezTo>
                    <a:pt x="177260" y="1377002"/>
                    <a:pt x="168497" y="1370144"/>
                    <a:pt x="157925" y="1379383"/>
                  </a:cubicBezTo>
                  <a:cubicBezTo>
                    <a:pt x="153162" y="1383574"/>
                    <a:pt x="141732" y="1369477"/>
                    <a:pt x="142113" y="1359571"/>
                  </a:cubicBezTo>
                  <a:cubicBezTo>
                    <a:pt x="143161" y="1332520"/>
                    <a:pt x="143066" y="1305469"/>
                    <a:pt x="145828" y="1278608"/>
                  </a:cubicBezTo>
                  <a:cubicBezTo>
                    <a:pt x="147257" y="1264226"/>
                    <a:pt x="153353" y="1250319"/>
                    <a:pt x="157734" y="1236318"/>
                  </a:cubicBezTo>
                  <a:cubicBezTo>
                    <a:pt x="160020" y="1228983"/>
                    <a:pt x="162592" y="1221554"/>
                    <a:pt x="166402" y="1214886"/>
                  </a:cubicBezTo>
                  <a:cubicBezTo>
                    <a:pt x="181451" y="1188026"/>
                    <a:pt x="194881" y="1159832"/>
                    <a:pt x="213265" y="1135448"/>
                  </a:cubicBezTo>
                  <a:cubicBezTo>
                    <a:pt x="223933" y="1121351"/>
                    <a:pt x="242221" y="1111826"/>
                    <a:pt x="258699" y="1103539"/>
                  </a:cubicBezTo>
                  <a:cubicBezTo>
                    <a:pt x="276606" y="1094490"/>
                    <a:pt x="296132" y="1087727"/>
                    <a:pt x="315659" y="1082870"/>
                  </a:cubicBezTo>
                  <a:cubicBezTo>
                    <a:pt x="327374" y="1079917"/>
                    <a:pt x="340614" y="1081727"/>
                    <a:pt x="352997" y="1082870"/>
                  </a:cubicBezTo>
                  <a:cubicBezTo>
                    <a:pt x="366808" y="1084203"/>
                    <a:pt x="370142" y="1082298"/>
                    <a:pt x="368522" y="1068487"/>
                  </a:cubicBezTo>
                  <a:cubicBezTo>
                    <a:pt x="365474" y="1042484"/>
                    <a:pt x="360807" y="1016766"/>
                    <a:pt x="358616" y="990763"/>
                  </a:cubicBezTo>
                  <a:cubicBezTo>
                    <a:pt x="355664" y="957521"/>
                    <a:pt x="352711" y="923993"/>
                    <a:pt x="352901" y="890655"/>
                  </a:cubicBezTo>
                  <a:cubicBezTo>
                    <a:pt x="353378" y="833696"/>
                    <a:pt x="341757" y="779117"/>
                    <a:pt x="325469" y="725111"/>
                  </a:cubicBezTo>
                  <a:cubicBezTo>
                    <a:pt x="324517" y="721872"/>
                    <a:pt x="323755" y="718634"/>
                    <a:pt x="323279" y="715300"/>
                  </a:cubicBezTo>
                  <a:cubicBezTo>
                    <a:pt x="323088" y="713966"/>
                    <a:pt x="323564" y="712442"/>
                    <a:pt x="324136" y="707775"/>
                  </a:cubicBezTo>
                  <a:cubicBezTo>
                    <a:pt x="334328" y="709109"/>
                    <a:pt x="344329" y="710442"/>
                    <a:pt x="354616" y="711871"/>
                  </a:cubicBezTo>
                  <a:cubicBezTo>
                    <a:pt x="353663" y="716443"/>
                    <a:pt x="353759" y="717872"/>
                    <a:pt x="353187" y="718253"/>
                  </a:cubicBezTo>
                  <a:cubicBezTo>
                    <a:pt x="336042" y="728349"/>
                    <a:pt x="340328" y="742922"/>
                    <a:pt x="343281" y="758448"/>
                  </a:cubicBezTo>
                  <a:cubicBezTo>
                    <a:pt x="356140" y="826552"/>
                    <a:pt x="365093" y="895132"/>
                    <a:pt x="366903" y="964569"/>
                  </a:cubicBezTo>
                  <a:cubicBezTo>
                    <a:pt x="367856" y="1001050"/>
                    <a:pt x="382143" y="1034197"/>
                    <a:pt x="397764" y="1066582"/>
                  </a:cubicBezTo>
                  <a:cubicBezTo>
                    <a:pt x="398907" y="1068868"/>
                    <a:pt x="402717" y="1070868"/>
                    <a:pt x="405479" y="1071154"/>
                  </a:cubicBezTo>
                  <a:cubicBezTo>
                    <a:pt x="411194" y="1071821"/>
                    <a:pt x="417195" y="1071916"/>
                    <a:pt x="422910" y="1071344"/>
                  </a:cubicBezTo>
                  <a:cubicBezTo>
                    <a:pt x="453771" y="1068296"/>
                    <a:pt x="480155" y="1077345"/>
                    <a:pt x="503015" y="1099634"/>
                  </a:cubicBezTo>
                  <a:cubicBezTo>
                    <a:pt x="482441" y="975428"/>
                    <a:pt x="454247" y="853317"/>
                    <a:pt x="417290" y="733493"/>
                  </a:cubicBezTo>
                  <a:cubicBezTo>
                    <a:pt x="407289" y="744923"/>
                    <a:pt x="399193" y="736445"/>
                    <a:pt x="390906" y="727301"/>
                  </a:cubicBezTo>
                  <a:cubicBezTo>
                    <a:pt x="384429" y="720062"/>
                    <a:pt x="376904" y="713681"/>
                    <a:pt x="371189" y="705965"/>
                  </a:cubicBezTo>
                  <a:cubicBezTo>
                    <a:pt x="367856" y="701489"/>
                    <a:pt x="367189" y="695107"/>
                    <a:pt x="365379" y="689678"/>
                  </a:cubicBezTo>
                  <a:cubicBezTo>
                    <a:pt x="370618" y="688058"/>
                    <a:pt x="375666" y="685963"/>
                    <a:pt x="381000" y="684820"/>
                  </a:cubicBezTo>
                  <a:cubicBezTo>
                    <a:pt x="388906" y="683010"/>
                    <a:pt x="397574" y="683105"/>
                    <a:pt x="404813" y="680057"/>
                  </a:cubicBezTo>
                  <a:cubicBezTo>
                    <a:pt x="423958" y="671961"/>
                    <a:pt x="424910" y="667389"/>
                    <a:pt x="413195" y="650720"/>
                  </a:cubicBezTo>
                  <a:cubicBezTo>
                    <a:pt x="423577" y="641005"/>
                    <a:pt x="428816" y="640052"/>
                    <a:pt x="438722" y="646244"/>
                  </a:cubicBezTo>
                  <a:cubicBezTo>
                    <a:pt x="439579" y="645767"/>
                    <a:pt x="440912" y="645482"/>
                    <a:pt x="441103" y="644815"/>
                  </a:cubicBezTo>
                  <a:cubicBezTo>
                    <a:pt x="446532" y="626622"/>
                    <a:pt x="452533" y="608525"/>
                    <a:pt x="457581" y="590332"/>
                  </a:cubicBezTo>
                  <a:cubicBezTo>
                    <a:pt x="462629" y="572044"/>
                    <a:pt x="430530" y="539849"/>
                    <a:pt x="409289" y="544517"/>
                  </a:cubicBezTo>
                  <a:cubicBezTo>
                    <a:pt x="400336" y="546422"/>
                    <a:pt x="390906" y="547374"/>
                    <a:pt x="381857" y="546803"/>
                  </a:cubicBezTo>
                  <a:cubicBezTo>
                    <a:pt x="375380" y="546422"/>
                    <a:pt x="369094" y="542707"/>
                    <a:pt x="360045" y="539468"/>
                  </a:cubicBezTo>
                  <a:cubicBezTo>
                    <a:pt x="365284" y="534611"/>
                    <a:pt x="367284" y="531563"/>
                    <a:pt x="369951" y="530515"/>
                  </a:cubicBezTo>
                  <a:cubicBezTo>
                    <a:pt x="393764" y="521371"/>
                    <a:pt x="419386" y="511846"/>
                    <a:pt x="442246" y="527181"/>
                  </a:cubicBezTo>
                  <a:cubicBezTo>
                    <a:pt x="468630" y="544993"/>
                    <a:pt x="488251" y="569377"/>
                    <a:pt x="480917" y="605381"/>
                  </a:cubicBezTo>
                  <a:cubicBezTo>
                    <a:pt x="477965" y="619955"/>
                    <a:pt x="475583" y="634814"/>
                    <a:pt x="471202" y="648911"/>
                  </a:cubicBezTo>
                  <a:cubicBezTo>
                    <a:pt x="469011" y="655864"/>
                    <a:pt x="464249" y="664532"/>
                    <a:pt x="458248" y="667294"/>
                  </a:cubicBezTo>
                  <a:cubicBezTo>
                    <a:pt x="435197" y="677962"/>
                    <a:pt x="435197" y="699965"/>
                    <a:pt x="438245" y="717014"/>
                  </a:cubicBezTo>
                  <a:cubicBezTo>
                    <a:pt x="452628" y="797405"/>
                    <a:pt x="470249" y="877225"/>
                    <a:pt x="486537" y="957235"/>
                  </a:cubicBezTo>
                  <a:cubicBezTo>
                    <a:pt x="494157" y="994573"/>
                    <a:pt x="501206" y="1032101"/>
                    <a:pt x="509111" y="1069344"/>
                  </a:cubicBezTo>
                  <a:cubicBezTo>
                    <a:pt x="515398" y="1099348"/>
                    <a:pt x="525590" y="1127828"/>
                    <a:pt x="544640" y="1152688"/>
                  </a:cubicBezTo>
                  <a:cubicBezTo>
                    <a:pt x="551783" y="1162023"/>
                    <a:pt x="557117" y="1172881"/>
                    <a:pt x="563880" y="1184121"/>
                  </a:cubicBezTo>
                  <a:cubicBezTo>
                    <a:pt x="587978" y="1155260"/>
                    <a:pt x="610553" y="1128113"/>
                    <a:pt x="617601" y="1091252"/>
                  </a:cubicBezTo>
                  <a:cubicBezTo>
                    <a:pt x="622649" y="1064486"/>
                    <a:pt x="635889" y="1042579"/>
                    <a:pt x="662178" y="1030482"/>
                  </a:cubicBezTo>
                  <a:cubicBezTo>
                    <a:pt x="669036" y="1027339"/>
                    <a:pt x="675037" y="1021719"/>
                    <a:pt x="680466" y="1016290"/>
                  </a:cubicBezTo>
                  <a:cubicBezTo>
                    <a:pt x="708279" y="988763"/>
                    <a:pt x="740950" y="971618"/>
                    <a:pt x="780098" y="966855"/>
                  </a:cubicBezTo>
                  <a:cubicBezTo>
                    <a:pt x="784098" y="966379"/>
                    <a:pt x="789813" y="962188"/>
                    <a:pt x="790956" y="958473"/>
                  </a:cubicBezTo>
                  <a:cubicBezTo>
                    <a:pt x="817721" y="876749"/>
                    <a:pt x="880777" y="835696"/>
                    <a:pt x="957263" y="809502"/>
                  </a:cubicBezTo>
                  <a:cubicBezTo>
                    <a:pt x="960882" y="808264"/>
                    <a:pt x="964502" y="807026"/>
                    <a:pt x="968883" y="805502"/>
                  </a:cubicBezTo>
                  <a:cubicBezTo>
                    <a:pt x="966216" y="773879"/>
                    <a:pt x="963740" y="742160"/>
                    <a:pt x="960692" y="710442"/>
                  </a:cubicBezTo>
                  <a:cubicBezTo>
                    <a:pt x="956215" y="664627"/>
                    <a:pt x="952690" y="618716"/>
                    <a:pt x="946023" y="573187"/>
                  </a:cubicBezTo>
                  <a:cubicBezTo>
                    <a:pt x="942975" y="552041"/>
                    <a:pt x="932212" y="532134"/>
                    <a:pt x="927163" y="511084"/>
                  </a:cubicBezTo>
                  <a:cubicBezTo>
                    <a:pt x="916496" y="466507"/>
                    <a:pt x="907637" y="421549"/>
                    <a:pt x="897350" y="376972"/>
                  </a:cubicBezTo>
                  <a:cubicBezTo>
                    <a:pt x="893064" y="358208"/>
                    <a:pt x="886968" y="339824"/>
                    <a:pt x="882206" y="321060"/>
                  </a:cubicBezTo>
                  <a:cubicBezTo>
                    <a:pt x="880110" y="312869"/>
                    <a:pt x="879253" y="304391"/>
                    <a:pt x="877824" y="295628"/>
                  </a:cubicBezTo>
                  <a:cubicBezTo>
                    <a:pt x="903161" y="289437"/>
                    <a:pt x="897065" y="315631"/>
                    <a:pt x="910019" y="322584"/>
                  </a:cubicBezTo>
                  <a:cubicBezTo>
                    <a:pt x="911066" y="318298"/>
                    <a:pt x="911828" y="314393"/>
                    <a:pt x="912971" y="310583"/>
                  </a:cubicBezTo>
                  <a:cubicBezTo>
                    <a:pt x="915353" y="302867"/>
                    <a:pt x="916210" y="293628"/>
                    <a:pt x="927926" y="294485"/>
                  </a:cubicBezTo>
                  <a:cubicBezTo>
                    <a:pt x="941451" y="295438"/>
                    <a:pt x="952786" y="303725"/>
                    <a:pt x="951167" y="315440"/>
                  </a:cubicBezTo>
                  <a:cubicBezTo>
                    <a:pt x="948500" y="335252"/>
                    <a:pt x="958310" y="343730"/>
                    <a:pt x="978408" y="348968"/>
                  </a:cubicBezTo>
                  <a:cubicBezTo>
                    <a:pt x="975932" y="327728"/>
                    <a:pt x="973741" y="307439"/>
                    <a:pt x="971169" y="287246"/>
                  </a:cubicBezTo>
                  <a:cubicBezTo>
                    <a:pt x="969931" y="277626"/>
                    <a:pt x="967931" y="268196"/>
                    <a:pt x="966692" y="258576"/>
                  </a:cubicBezTo>
                  <a:cubicBezTo>
                    <a:pt x="965073" y="246098"/>
                    <a:pt x="970788" y="241526"/>
                    <a:pt x="983647" y="244670"/>
                  </a:cubicBezTo>
                  <a:cubicBezTo>
                    <a:pt x="983361" y="276293"/>
                    <a:pt x="1003363" y="292961"/>
                    <a:pt x="1029557" y="304487"/>
                  </a:cubicBezTo>
                  <a:cubicBezTo>
                    <a:pt x="1035749" y="307154"/>
                    <a:pt x="1039178" y="309535"/>
                    <a:pt x="1040035" y="317631"/>
                  </a:cubicBezTo>
                  <a:cubicBezTo>
                    <a:pt x="1040606" y="322679"/>
                    <a:pt x="1048703" y="328013"/>
                    <a:pt x="1054608" y="331061"/>
                  </a:cubicBezTo>
                  <a:cubicBezTo>
                    <a:pt x="1060799" y="334300"/>
                    <a:pt x="1068229" y="334871"/>
                    <a:pt x="1077944" y="337253"/>
                  </a:cubicBezTo>
                  <a:cubicBezTo>
                    <a:pt x="1072706" y="340682"/>
                    <a:pt x="1069943" y="342872"/>
                    <a:pt x="1066800" y="344492"/>
                  </a:cubicBezTo>
                  <a:cubicBezTo>
                    <a:pt x="1050512" y="353350"/>
                    <a:pt x="1044988" y="362113"/>
                    <a:pt x="1049750" y="371924"/>
                  </a:cubicBezTo>
                  <a:cubicBezTo>
                    <a:pt x="1054703" y="382211"/>
                    <a:pt x="1072610" y="388021"/>
                    <a:pt x="1085755" y="383163"/>
                  </a:cubicBezTo>
                  <a:cubicBezTo>
                    <a:pt x="1097090" y="378972"/>
                    <a:pt x="1103471" y="370590"/>
                    <a:pt x="1106519" y="358874"/>
                  </a:cubicBezTo>
                  <a:cubicBezTo>
                    <a:pt x="1110139" y="344587"/>
                    <a:pt x="1114044" y="341444"/>
                    <a:pt x="1128998" y="338110"/>
                  </a:cubicBezTo>
                  <a:cubicBezTo>
                    <a:pt x="1119950" y="371257"/>
                    <a:pt x="1110044" y="404023"/>
                    <a:pt x="1102138" y="437170"/>
                  </a:cubicBezTo>
                  <a:cubicBezTo>
                    <a:pt x="1094708" y="468126"/>
                    <a:pt x="1086326" y="499559"/>
                    <a:pt x="1100519" y="531086"/>
                  </a:cubicBezTo>
                  <a:cubicBezTo>
                    <a:pt x="1118235" y="570615"/>
                    <a:pt x="1143476" y="604905"/>
                    <a:pt x="1176909" y="632337"/>
                  </a:cubicBezTo>
                  <a:cubicBezTo>
                    <a:pt x="1193197" y="645672"/>
                    <a:pt x="1212818" y="654816"/>
                    <a:pt x="1230344" y="666818"/>
                  </a:cubicBezTo>
                  <a:cubicBezTo>
                    <a:pt x="1250728" y="680724"/>
                    <a:pt x="1270254" y="695678"/>
                    <a:pt x="1290352" y="709966"/>
                  </a:cubicBezTo>
                  <a:cubicBezTo>
                    <a:pt x="1314545" y="727111"/>
                    <a:pt x="1339310" y="742160"/>
                    <a:pt x="1369695" y="747304"/>
                  </a:cubicBezTo>
                  <a:cubicBezTo>
                    <a:pt x="1378363" y="748733"/>
                    <a:pt x="1387221" y="760163"/>
                    <a:pt x="1392364" y="769021"/>
                  </a:cubicBezTo>
                  <a:cubicBezTo>
                    <a:pt x="1411414" y="802168"/>
                    <a:pt x="1428655" y="836267"/>
                    <a:pt x="1447229" y="869700"/>
                  </a:cubicBezTo>
                  <a:cubicBezTo>
                    <a:pt x="1460087" y="892751"/>
                    <a:pt x="1473899" y="915230"/>
                    <a:pt x="1487329" y="937804"/>
                  </a:cubicBezTo>
                  <a:cubicBezTo>
                    <a:pt x="1483233" y="905895"/>
                    <a:pt x="1481138" y="874558"/>
                    <a:pt x="1474661" y="844173"/>
                  </a:cubicBezTo>
                  <a:cubicBezTo>
                    <a:pt x="1469517" y="819789"/>
                    <a:pt x="1458563" y="796739"/>
                    <a:pt x="1451039" y="772831"/>
                  </a:cubicBezTo>
                  <a:cubicBezTo>
                    <a:pt x="1443514" y="749114"/>
                    <a:pt x="1445419" y="725206"/>
                    <a:pt x="1450086" y="701012"/>
                  </a:cubicBezTo>
                  <a:cubicBezTo>
                    <a:pt x="1452848" y="686630"/>
                    <a:pt x="1453420" y="671675"/>
                    <a:pt x="1453991" y="657007"/>
                  </a:cubicBezTo>
                  <a:cubicBezTo>
                    <a:pt x="1454468" y="645482"/>
                    <a:pt x="1452277" y="633671"/>
                    <a:pt x="1453610" y="622241"/>
                  </a:cubicBezTo>
                  <a:cubicBezTo>
                    <a:pt x="1455039" y="609668"/>
                    <a:pt x="1468469" y="603953"/>
                    <a:pt x="1475518" y="613192"/>
                  </a:cubicBezTo>
                  <a:cubicBezTo>
                    <a:pt x="1490567" y="632718"/>
                    <a:pt x="1508379" y="636623"/>
                    <a:pt x="1530572" y="629384"/>
                  </a:cubicBezTo>
                  <a:cubicBezTo>
                    <a:pt x="1532858" y="628622"/>
                    <a:pt x="1536002" y="630337"/>
                    <a:pt x="1541812" y="631575"/>
                  </a:cubicBezTo>
                  <a:cubicBezTo>
                    <a:pt x="1536097" y="640338"/>
                    <a:pt x="1531620" y="647958"/>
                    <a:pt x="1526286" y="655007"/>
                  </a:cubicBezTo>
                  <a:cubicBezTo>
                    <a:pt x="1507903" y="679391"/>
                    <a:pt x="1494663" y="706156"/>
                    <a:pt x="1491615" y="736826"/>
                  </a:cubicBezTo>
                  <a:cubicBezTo>
                    <a:pt x="1490663" y="746066"/>
                    <a:pt x="1491425" y="757019"/>
                    <a:pt x="1495711" y="764830"/>
                  </a:cubicBezTo>
                  <a:cubicBezTo>
                    <a:pt x="1506379" y="784261"/>
                    <a:pt x="1506379" y="804549"/>
                    <a:pt x="1506188" y="825504"/>
                  </a:cubicBezTo>
                  <a:cubicBezTo>
                    <a:pt x="1506093" y="847697"/>
                    <a:pt x="1506284" y="870081"/>
                    <a:pt x="1508284" y="892179"/>
                  </a:cubicBezTo>
                  <a:cubicBezTo>
                    <a:pt x="1509141" y="901799"/>
                    <a:pt x="1514856" y="911039"/>
                    <a:pt x="1518476" y="920373"/>
                  </a:cubicBezTo>
                  <a:cubicBezTo>
                    <a:pt x="1522571" y="931041"/>
                    <a:pt x="1528858" y="941423"/>
                    <a:pt x="1530477" y="952472"/>
                  </a:cubicBezTo>
                  <a:cubicBezTo>
                    <a:pt x="1532763" y="968665"/>
                    <a:pt x="1539335" y="979333"/>
                    <a:pt x="1555052" y="984667"/>
                  </a:cubicBezTo>
                  <a:cubicBezTo>
                    <a:pt x="1566386" y="988572"/>
                    <a:pt x="1577245" y="993620"/>
                    <a:pt x="1591342" y="999431"/>
                  </a:cubicBezTo>
                  <a:cubicBezTo>
                    <a:pt x="1589723" y="981714"/>
                    <a:pt x="1587818" y="967141"/>
                    <a:pt x="1587056" y="952568"/>
                  </a:cubicBezTo>
                  <a:cubicBezTo>
                    <a:pt x="1583722" y="892274"/>
                    <a:pt x="1585722" y="832076"/>
                    <a:pt x="1604963" y="774545"/>
                  </a:cubicBezTo>
                  <a:cubicBezTo>
                    <a:pt x="1625060" y="714252"/>
                    <a:pt x="1609249" y="658055"/>
                    <a:pt x="1590961" y="601762"/>
                  </a:cubicBezTo>
                  <a:cubicBezTo>
                    <a:pt x="1585055" y="583569"/>
                    <a:pt x="1581245" y="565853"/>
                    <a:pt x="1581055" y="546612"/>
                  </a:cubicBezTo>
                  <a:cubicBezTo>
                    <a:pt x="1580293" y="450600"/>
                    <a:pt x="1578769" y="354588"/>
                    <a:pt x="1577054" y="258576"/>
                  </a:cubicBezTo>
                  <a:cubicBezTo>
                    <a:pt x="1576673" y="235335"/>
                    <a:pt x="1574673" y="212189"/>
                    <a:pt x="1572768" y="189044"/>
                  </a:cubicBezTo>
                  <a:cubicBezTo>
                    <a:pt x="1571625" y="174947"/>
                    <a:pt x="1569053" y="160945"/>
                    <a:pt x="1567243" y="147134"/>
                  </a:cubicBezTo>
                  <a:cubicBezTo>
                    <a:pt x="1563243" y="146372"/>
                    <a:pt x="1552766" y="147610"/>
                    <a:pt x="1549337" y="143228"/>
                  </a:cubicBezTo>
                  <a:cubicBezTo>
                    <a:pt x="1539050" y="130179"/>
                    <a:pt x="1531334" y="115130"/>
                    <a:pt x="1523619" y="100366"/>
                  </a:cubicBezTo>
                  <a:cubicBezTo>
                    <a:pt x="1523143" y="99413"/>
                    <a:pt x="1530382" y="91889"/>
                    <a:pt x="1534478" y="91412"/>
                  </a:cubicBezTo>
                  <a:cubicBezTo>
                    <a:pt x="1546955" y="89793"/>
                    <a:pt x="1559814" y="91127"/>
                    <a:pt x="1572197" y="89412"/>
                  </a:cubicBezTo>
                  <a:cubicBezTo>
                    <a:pt x="1589913" y="86840"/>
                    <a:pt x="1590961" y="83983"/>
                    <a:pt x="1583817" y="68076"/>
                  </a:cubicBezTo>
                  <a:cubicBezTo>
                    <a:pt x="1582674" y="65600"/>
                    <a:pt x="1581912" y="62933"/>
                    <a:pt x="1580579" y="59218"/>
                  </a:cubicBezTo>
                  <a:cubicBezTo>
                    <a:pt x="1593342" y="58456"/>
                    <a:pt x="1606201" y="53122"/>
                    <a:pt x="1611059" y="69981"/>
                  </a:cubicBezTo>
                  <a:cubicBezTo>
                    <a:pt x="1626870" y="65885"/>
                    <a:pt x="1652683" y="23309"/>
                    <a:pt x="1653254" y="1115"/>
                  </a:cubicBezTo>
                  <a:cubicBezTo>
                    <a:pt x="1662875" y="-2599"/>
                    <a:pt x="1665351" y="3592"/>
                    <a:pt x="1663446" y="10450"/>
                  </a:cubicBezTo>
                  <a:cubicBezTo>
                    <a:pt x="1656969" y="33024"/>
                    <a:pt x="1651159" y="56075"/>
                    <a:pt x="1641539" y="77411"/>
                  </a:cubicBezTo>
                  <a:cubicBezTo>
                    <a:pt x="1633061" y="96175"/>
                    <a:pt x="1621060" y="113796"/>
                    <a:pt x="1608487" y="130179"/>
                  </a:cubicBezTo>
                  <a:cubicBezTo>
                    <a:pt x="1594295" y="148658"/>
                    <a:pt x="1589818" y="168660"/>
                    <a:pt x="1589913" y="191139"/>
                  </a:cubicBezTo>
                  <a:cubicBezTo>
                    <a:pt x="1590485" y="284770"/>
                    <a:pt x="1590485" y="378401"/>
                    <a:pt x="1590961" y="472031"/>
                  </a:cubicBezTo>
                  <a:cubicBezTo>
                    <a:pt x="1591151" y="501559"/>
                    <a:pt x="1590961" y="531182"/>
                    <a:pt x="1593247" y="560614"/>
                  </a:cubicBezTo>
                  <a:cubicBezTo>
                    <a:pt x="1594390" y="576044"/>
                    <a:pt x="1598867" y="591761"/>
                    <a:pt x="1604772" y="606143"/>
                  </a:cubicBezTo>
                  <a:cubicBezTo>
                    <a:pt x="1612106" y="623955"/>
                    <a:pt x="1622584" y="640433"/>
                    <a:pt x="1632299" y="658721"/>
                  </a:cubicBezTo>
                  <a:cubicBezTo>
                    <a:pt x="1645634" y="635195"/>
                    <a:pt x="1658969" y="612811"/>
                    <a:pt x="1671066" y="589856"/>
                  </a:cubicBezTo>
                  <a:cubicBezTo>
                    <a:pt x="1707071" y="521847"/>
                    <a:pt x="1761649" y="478223"/>
                    <a:pt x="1837849" y="464697"/>
                  </a:cubicBezTo>
                  <a:cubicBezTo>
                    <a:pt x="1879664" y="457268"/>
                    <a:pt x="1921383" y="455553"/>
                    <a:pt x="1960340" y="479842"/>
                  </a:cubicBezTo>
                  <a:cubicBezTo>
                    <a:pt x="1982724" y="493844"/>
                    <a:pt x="2010823" y="500035"/>
                    <a:pt x="2030635" y="516608"/>
                  </a:cubicBezTo>
                  <a:cubicBezTo>
                    <a:pt x="2079117" y="557185"/>
                    <a:pt x="2114455" y="606715"/>
                    <a:pt x="2120837" y="673295"/>
                  </a:cubicBezTo>
                  <a:cubicBezTo>
                    <a:pt x="2123599" y="702346"/>
                    <a:pt x="2135029" y="730445"/>
                    <a:pt x="2140077" y="759401"/>
                  </a:cubicBezTo>
                  <a:cubicBezTo>
                    <a:pt x="2149031" y="810359"/>
                    <a:pt x="2155793" y="861699"/>
                    <a:pt x="2163985" y="912753"/>
                  </a:cubicBezTo>
                  <a:cubicBezTo>
                    <a:pt x="2181606" y="1022195"/>
                    <a:pt x="2183321" y="1132686"/>
                    <a:pt x="2186940" y="1242985"/>
                  </a:cubicBezTo>
                  <a:cubicBezTo>
                    <a:pt x="2187131" y="1248224"/>
                    <a:pt x="2186940" y="1253558"/>
                    <a:pt x="2186940" y="1259082"/>
                  </a:cubicBezTo>
                  <a:cubicBezTo>
                    <a:pt x="2091404" y="1272036"/>
                    <a:pt x="2015300" y="1225745"/>
                    <a:pt x="1937671" y="1182120"/>
                  </a:cubicBezTo>
                  <a:cubicBezTo>
                    <a:pt x="1942624" y="1199742"/>
                    <a:pt x="1948815" y="1216791"/>
                    <a:pt x="1952149" y="1234412"/>
                  </a:cubicBezTo>
                  <a:cubicBezTo>
                    <a:pt x="1960340" y="1276989"/>
                    <a:pt x="1968532" y="1319756"/>
                    <a:pt x="1974056" y="1362810"/>
                  </a:cubicBezTo>
                  <a:cubicBezTo>
                    <a:pt x="1975866" y="1377192"/>
                    <a:pt x="1970627" y="1393004"/>
                    <a:pt x="1966627" y="1407577"/>
                  </a:cubicBezTo>
                  <a:cubicBezTo>
                    <a:pt x="1959293" y="1434533"/>
                    <a:pt x="1951196" y="1461298"/>
                    <a:pt x="1942052" y="1487682"/>
                  </a:cubicBezTo>
                  <a:cubicBezTo>
                    <a:pt x="1934432" y="1509780"/>
                    <a:pt x="1923193" y="1529783"/>
                    <a:pt x="1903476" y="1544356"/>
                  </a:cubicBezTo>
                  <a:cubicBezTo>
                    <a:pt x="1891284" y="1553405"/>
                    <a:pt x="1887950" y="1568264"/>
                    <a:pt x="1897094" y="1583885"/>
                  </a:cubicBezTo>
                  <a:cubicBezTo>
                    <a:pt x="1919288" y="1621699"/>
                    <a:pt x="1946624" y="1652941"/>
                    <a:pt x="1994249" y="1660752"/>
                  </a:cubicBezTo>
                  <a:cubicBezTo>
                    <a:pt x="2050542" y="1670086"/>
                    <a:pt x="2102072" y="1693994"/>
                    <a:pt x="2154460" y="1715901"/>
                  </a:cubicBezTo>
                  <a:cubicBezTo>
                    <a:pt x="2180654" y="1726855"/>
                    <a:pt x="2187797" y="1741619"/>
                    <a:pt x="2186940" y="1768956"/>
                  </a:cubicBezTo>
                  <a:cubicBezTo>
                    <a:pt x="2184940" y="1834392"/>
                    <a:pt x="2186750" y="1899924"/>
                    <a:pt x="2187035" y="1965456"/>
                  </a:cubicBezTo>
                  <a:cubicBezTo>
                    <a:pt x="2117122" y="1965456"/>
                    <a:pt x="2047208" y="1965456"/>
                    <a:pt x="1977295" y="1965456"/>
                  </a:cubicBezTo>
                  <a:cubicBezTo>
                    <a:pt x="1978819" y="1962599"/>
                    <a:pt x="1980152" y="1959551"/>
                    <a:pt x="1981772" y="1956789"/>
                  </a:cubicBezTo>
                  <a:cubicBezTo>
                    <a:pt x="1998726" y="1928690"/>
                    <a:pt x="2016062" y="1900781"/>
                    <a:pt x="2032730" y="1872587"/>
                  </a:cubicBezTo>
                  <a:cubicBezTo>
                    <a:pt x="2036445" y="1866206"/>
                    <a:pt x="2041208" y="1858014"/>
                    <a:pt x="2030730" y="1852871"/>
                  </a:cubicBezTo>
                  <a:cubicBezTo>
                    <a:pt x="1989963" y="1833154"/>
                    <a:pt x="1949006" y="1813914"/>
                    <a:pt x="1908239" y="1794197"/>
                  </a:cubicBezTo>
                  <a:cubicBezTo>
                    <a:pt x="1899666" y="1790101"/>
                    <a:pt x="1890617" y="1785910"/>
                    <a:pt x="1883759" y="1779623"/>
                  </a:cubicBezTo>
                  <a:cubicBezTo>
                    <a:pt x="1856042" y="1753906"/>
                    <a:pt x="1837563" y="1721521"/>
                    <a:pt x="1820132" y="1688469"/>
                  </a:cubicBezTo>
                  <a:cubicBezTo>
                    <a:pt x="1815465" y="1679516"/>
                    <a:pt x="1809941" y="1671039"/>
                    <a:pt x="1803368" y="1659799"/>
                  </a:cubicBezTo>
                  <a:cubicBezTo>
                    <a:pt x="1782318" y="1720378"/>
                    <a:pt x="1755934" y="1773908"/>
                    <a:pt x="1721834" y="1823534"/>
                  </a:cubicBezTo>
                  <a:cubicBezTo>
                    <a:pt x="1696307" y="1860681"/>
                    <a:pt x="1670399" y="1897543"/>
                    <a:pt x="1633918" y="1925165"/>
                  </a:cubicBezTo>
                  <a:cubicBezTo>
                    <a:pt x="1616202" y="1938501"/>
                    <a:pt x="1597247" y="1944215"/>
                    <a:pt x="1575721" y="1933166"/>
                  </a:cubicBezTo>
                  <a:cubicBezTo>
                    <a:pt x="1572673" y="1931643"/>
                    <a:pt x="1568006" y="1932786"/>
                    <a:pt x="1564100" y="1933357"/>
                  </a:cubicBezTo>
                  <a:cubicBezTo>
                    <a:pt x="1556290" y="1934500"/>
                    <a:pt x="1548384" y="1937643"/>
                    <a:pt x="1540669" y="1937072"/>
                  </a:cubicBezTo>
                  <a:cubicBezTo>
                    <a:pt x="1528382" y="1936119"/>
                    <a:pt x="1526286" y="1942596"/>
                    <a:pt x="1527143" y="1951931"/>
                  </a:cubicBezTo>
                  <a:cubicBezTo>
                    <a:pt x="1527620" y="1956598"/>
                    <a:pt x="1530001" y="1961075"/>
                    <a:pt x="1531620" y="1965552"/>
                  </a:cubicBezTo>
                  <a:cubicBezTo>
                    <a:pt x="1444276" y="1965552"/>
                    <a:pt x="1356836" y="1965552"/>
                    <a:pt x="1269492" y="1965552"/>
                  </a:cubicBezTo>
                  <a:cubicBezTo>
                    <a:pt x="1305497" y="1893161"/>
                    <a:pt x="1341311" y="1820772"/>
                    <a:pt x="1377506" y="1748477"/>
                  </a:cubicBezTo>
                  <a:cubicBezTo>
                    <a:pt x="1383602" y="1736380"/>
                    <a:pt x="1383506" y="1726474"/>
                    <a:pt x="1373029" y="1717235"/>
                  </a:cubicBezTo>
                  <a:cubicBezTo>
                    <a:pt x="1360456" y="1706090"/>
                    <a:pt x="1357884" y="1692374"/>
                    <a:pt x="1361218" y="1676373"/>
                  </a:cubicBezTo>
                  <a:cubicBezTo>
                    <a:pt x="1363409" y="1665990"/>
                    <a:pt x="1363218" y="1655227"/>
                    <a:pt x="1364647" y="1644654"/>
                  </a:cubicBezTo>
                  <a:cubicBezTo>
                    <a:pt x="1366361" y="1632177"/>
                    <a:pt x="1360932" y="1625414"/>
                    <a:pt x="1349788" y="1619794"/>
                  </a:cubicBezTo>
                  <a:cubicBezTo>
                    <a:pt x="1327309" y="1608459"/>
                    <a:pt x="1312926" y="1590266"/>
                    <a:pt x="1310831" y="1564168"/>
                  </a:cubicBezTo>
                  <a:cubicBezTo>
                    <a:pt x="1309402" y="1546261"/>
                    <a:pt x="1307973" y="1528354"/>
                    <a:pt x="1307687" y="1510447"/>
                  </a:cubicBezTo>
                  <a:cubicBezTo>
                    <a:pt x="1307116" y="1482348"/>
                    <a:pt x="1309307" y="1481015"/>
                    <a:pt x="1336453" y="1472537"/>
                  </a:cubicBezTo>
                  <a:cubicBezTo>
                    <a:pt x="1353788" y="1467108"/>
                    <a:pt x="1375124" y="1462251"/>
                    <a:pt x="1378363" y="1441105"/>
                  </a:cubicBezTo>
                  <a:cubicBezTo>
                    <a:pt x="1383983" y="1404339"/>
                    <a:pt x="1376839" y="1369382"/>
                    <a:pt x="1353407" y="1338711"/>
                  </a:cubicBezTo>
                  <a:cubicBezTo>
                    <a:pt x="1342358" y="1324138"/>
                    <a:pt x="1333500" y="1307945"/>
                    <a:pt x="1321308" y="1288800"/>
                  </a:cubicBezTo>
                  <a:cubicBezTo>
                    <a:pt x="1343692" y="1293753"/>
                    <a:pt x="1349597" y="1283181"/>
                    <a:pt x="1353503" y="1269179"/>
                  </a:cubicBezTo>
                  <a:cubicBezTo>
                    <a:pt x="1356074" y="1259940"/>
                    <a:pt x="1361123" y="1251272"/>
                    <a:pt x="1363313" y="1242032"/>
                  </a:cubicBezTo>
                  <a:cubicBezTo>
                    <a:pt x="1365028" y="1234508"/>
                    <a:pt x="1366933" y="1225078"/>
                    <a:pt x="1363980" y="1218791"/>
                  </a:cubicBezTo>
                  <a:cubicBezTo>
                    <a:pt x="1344835" y="1178120"/>
                    <a:pt x="1327595" y="1136115"/>
                    <a:pt x="1303592" y="1098396"/>
                  </a:cubicBezTo>
                  <a:cubicBezTo>
                    <a:pt x="1275302" y="1053819"/>
                    <a:pt x="1246156" y="1010003"/>
                    <a:pt x="1225201" y="961426"/>
                  </a:cubicBezTo>
                  <a:cubicBezTo>
                    <a:pt x="1204436" y="913039"/>
                    <a:pt x="1180624" y="865414"/>
                    <a:pt x="1165574" y="815217"/>
                  </a:cubicBezTo>
                  <a:cubicBezTo>
                    <a:pt x="1141000" y="733302"/>
                    <a:pt x="1122617" y="649577"/>
                    <a:pt x="1101471" y="566710"/>
                  </a:cubicBezTo>
                  <a:cubicBezTo>
                    <a:pt x="1093661" y="535849"/>
                    <a:pt x="1089946" y="533753"/>
                    <a:pt x="1059085" y="540992"/>
                  </a:cubicBezTo>
                  <a:cubicBezTo>
                    <a:pt x="1057656" y="541373"/>
                    <a:pt x="1056227" y="541373"/>
                    <a:pt x="1054799" y="541754"/>
                  </a:cubicBezTo>
                  <a:cubicBezTo>
                    <a:pt x="1033463" y="547565"/>
                    <a:pt x="1024319" y="563186"/>
                    <a:pt x="1029938" y="584807"/>
                  </a:cubicBezTo>
                  <a:cubicBezTo>
                    <a:pt x="1033463" y="598619"/>
                    <a:pt x="1037463" y="612335"/>
                    <a:pt x="1041273" y="626146"/>
                  </a:cubicBezTo>
                  <a:cubicBezTo>
                    <a:pt x="1025652" y="613001"/>
                    <a:pt x="1012888" y="597857"/>
                    <a:pt x="998601" y="584331"/>
                  </a:cubicBezTo>
                  <a:cubicBezTo>
                    <a:pt x="991457" y="577473"/>
                    <a:pt x="983266" y="566615"/>
                    <a:pt x="971169" y="573568"/>
                  </a:cubicBezTo>
                  <a:cubicBezTo>
                    <a:pt x="959168" y="580426"/>
                    <a:pt x="963454" y="593094"/>
                    <a:pt x="963835" y="604048"/>
                  </a:cubicBezTo>
                  <a:cubicBezTo>
                    <a:pt x="963835" y="604524"/>
                    <a:pt x="964025" y="605000"/>
                    <a:pt x="964121" y="605477"/>
                  </a:cubicBezTo>
                  <a:cubicBezTo>
                    <a:pt x="969074" y="649196"/>
                    <a:pt x="977075" y="692726"/>
                    <a:pt x="978503" y="736541"/>
                  </a:cubicBezTo>
                  <a:cubicBezTo>
                    <a:pt x="981837" y="834743"/>
                    <a:pt x="993648" y="931422"/>
                    <a:pt x="1021747" y="1025815"/>
                  </a:cubicBezTo>
                  <a:cubicBezTo>
                    <a:pt x="1029653" y="1052580"/>
                    <a:pt x="1035939" y="1080393"/>
                    <a:pt x="1048417" y="1104968"/>
                  </a:cubicBezTo>
                  <a:cubicBezTo>
                    <a:pt x="1059085" y="1125923"/>
                    <a:pt x="1070705" y="1144782"/>
                    <a:pt x="1074420" y="1169357"/>
                  </a:cubicBezTo>
                  <a:cubicBezTo>
                    <a:pt x="1079373" y="1202027"/>
                    <a:pt x="1106234" y="1222697"/>
                    <a:pt x="1129094" y="1244128"/>
                  </a:cubicBezTo>
                  <a:cubicBezTo>
                    <a:pt x="1143381" y="1257463"/>
                    <a:pt x="1145477" y="1260892"/>
                    <a:pt x="1133951" y="1277561"/>
                  </a:cubicBezTo>
                  <a:cubicBezTo>
                    <a:pt x="1128236" y="1285848"/>
                    <a:pt x="1128808" y="1292610"/>
                    <a:pt x="1133761" y="1300135"/>
                  </a:cubicBezTo>
                  <a:cubicBezTo>
                    <a:pt x="1137761" y="1306231"/>
                    <a:pt x="1142143" y="1312041"/>
                    <a:pt x="1145572" y="1318423"/>
                  </a:cubicBezTo>
                  <a:cubicBezTo>
                    <a:pt x="1152144" y="1330615"/>
                    <a:pt x="1161955" y="1342712"/>
                    <a:pt x="1163574" y="1355666"/>
                  </a:cubicBezTo>
                  <a:cubicBezTo>
                    <a:pt x="1166622" y="1380431"/>
                    <a:pt x="1165384" y="1405862"/>
                    <a:pt x="1165003" y="1431008"/>
                  </a:cubicBezTo>
                  <a:cubicBezTo>
                    <a:pt x="1164812" y="1445391"/>
                    <a:pt x="1158335" y="1461298"/>
                    <a:pt x="1162526" y="1473966"/>
                  </a:cubicBezTo>
                  <a:cubicBezTo>
                    <a:pt x="1187006" y="1547690"/>
                    <a:pt x="1209580" y="1622747"/>
                    <a:pt x="1264349" y="1681802"/>
                  </a:cubicBezTo>
                  <a:cubicBezTo>
                    <a:pt x="1274255" y="1692470"/>
                    <a:pt x="1271873" y="1700661"/>
                    <a:pt x="1257967" y="1705995"/>
                  </a:cubicBezTo>
                  <a:cubicBezTo>
                    <a:pt x="1252728" y="1707995"/>
                    <a:pt x="1246727" y="1708948"/>
                    <a:pt x="1241108" y="1709139"/>
                  </a:cubicBezTo>
                  <a:cubicBezTo>
                    <a:pt x="1228154" y="1709615"/>
                    <a:pt x="1215200" y="1709329"/>
                    <a:pt x="1198721" y="1709329"/>
                  </a:cubicBezTo>
                  <a:cubicBezTo>
                    <a:pt x="1198721" y="1726093"/>
                    <a:pt x="1197959" y="1743333"/>
                    <a:pt x="1198912" y="1760478"/>
                  </a:cubicBezTo>
                  <a:cubicBezTo>
                    <a:pt x="1200722" y="1792006"/>
                    <a:pt x="1206056" y="1798102"/>
                    <a:pt x="1236631" y="1806579"/>
                  </a:cubicBezTo>
                  <a:cubicBezTo>
                    <a:pt x="1244441" y="1808770"/>
                    <a:pt x="1251680" y="1811342"/>
                    <a:pt x="1249966" y="1823153"/>
                  </a:cubicBezTo>
                  <a:cubicBezTo>
                    <a:pt x="1246251" y="1823153"/>
                    <a:pt x="1242536" y="1823343"/>
                    <a:pt x="1238822" y="1823153"/>
                  </a:cubicBezTo>
                  <a:cubicBezTo>
                    <a:pt x="1210628" y="1821533"/>
                    <a:pt x="1206246" y="1827058"/>
                    <a:pt x="1209389" y="1854299"/>
                  </a:cubicBezTo>
                  <a:cubicBezTo>
                    <a:pt x="1213676" y="1891352"/>
                    <a:pt x="1216438" y="1928499"/>
                    <a:pt x="1219867" y="1965647"/>
                  </a:cubicBezTo>
                  <a:cubicBezTo>
                    <a:pt x="1215009" y="1965647"/>
                    <a:pt x="1210151" y="1965647"/>
                    <a:pt x="1205294" y="1965647"/>
                  </a:cubicBezTo>
                  <a:cubicBezTo>
                    <a:pt x="1199579" y="1911259"/>
                    <a:pt x="1195769" y="1856586"/>
                    <a:pt x="1187672" y="1802483"/>
                  </a:cubicBezTo>
                  <a:cubicBezTo>
                    <a:pt x="1174528" y="1714282"/>
                    <a:pt x="1132332" y="1641225"/>
                    <a:pt x="1059466" y="1589600"/>
                  </a:cubicBezTo>
                  <a:cubicBezTo>
                    <a:pt x="1030034" y="1568740"/>
                    <a:pt x="1010698" y="1543880"/>
                    <a:pt x="997649" y="1511876"/>
                  </a:cubicBezTo>
                  <a:cubicBezTo>
                    <a:pt x="990029" y="1493207"/>
                    <a:pt x="981742" y="1474728"/>
                    <a:pt x="973646" y="1456059"/>
                  </a:cubicBezTo>
                  <a:cubicBezTo>
                    <a:pt x="963835" y="1475300"/>
                    <a:pt x="956310" y="1493778"/>
                    <a:pt x="945547" y="1510066"/>
                  </a:cubicBezTo>
                  <a:cubicBezTo>
                    <a:pt x="928973" y="1535022"/>
                    <a:pt x="909066" y="1557691"/>
                    <a:pt x="892302" y="1582551"/>
                  </a:cubicBezTo>
                  <a:cubicBezTo>
                    <a:pt x="859155" y="1631510"/>
                    <a:pt x="849725" y="1688755"/>
                    <a:pt x="838200" y="1745048"/>
                  </a:cubicBezTo>
                  <a:cubicBezTo>
                    <a:pt x="834104" y="1765050"/>
                    <a:pt x="831056" y="1785339"/>
                    <a:pt x="827246" y="1806960"/>
                  </a:cubicBezTo>
                  <a:cubicBezTo>
                    <a:pt x="794385" y="1784481"/>
                    <a:pt x="763905" y="1763526"/>
                    <a:pt x="731615" y="1741428"/>
                  </a:cubicBezTo>
                  <a:cubicBezTo>
                    <a:pt x="727901" y="1756478"/>
                    <a:pt x="726758" y="1768479"/>
                    <a:pt x="721995" y="1778671"/>
                  </a:cubicBezTo>
                  <a:cubicBezTo>
                    <a:pt x="717233" y="1788768"/>
                    <a:pt x="710184" y="1799054"/>
                    <a:pt x="701326" y="1805436"/>
                  </a:cubicBezTo>
                  <a:cubicBezTo>
                    <a:pt x="692944" y="1811437"/>
                    <a:pt x="681038" y="1812390"/>
                    <a:pt x="670655" y="1815533"/>
                  </a:cubicBezTo>
                  <a:cubicBezTo>
                    <a:pt x="670274" y="1814294"/>
                    <a:pt x="669893" y="1813056"/>
                    <a:pt x="669512" y="1811913"/>
                  </a:cubicBezTo>
                  <a:cubicBezTo>
                    <a:pt x="671322" y="1810485"/>
                    <a:pt x="673227" y="1809056"/>
                    <a:pt x="675037" y="1807532"/>
                  </a:cubicBezTo>
                  <a:cubicBezTo>
                    <a:pt x="706946" y="1780386"/>
                    <a:pt x="702088" y="1741523"/>
                    <a:pt x="662559" y="1728379"/>
                  </a:cubicBezTo>
                  <a:cubicBezTo>
                    <a:pt x="638747" y="1720473"/>
                    <a:pt x="612362" y="1719902"/>
                    <a:pt x="586931" y="1717711"/>
                  </a:cubicBezTo>
                  <a:cubicBezTo>
                    <a:pt x="570833" y="1716282"/>
                    <a:pt x="564261" y="1722473"/>
                    <a:pt x="564833" y="1738952"/>
                  </a:cubicBezTo>
                  <a:cubicBezTo>
                    <a:pt x="565595" y="1761526"/>
                    <a:pt x="567023" y="1784481"/>
                    <a:pt x="571786" y="1806484"/>
                  </a:cubicBezTo>
                  <a:cubicBezTo>
                    <a:pt x="578358" y="1837059"/>
                    <a:pt x="588264" y="1866873"/>
                    <a:pt x="597503" y="1899257"/>
                  </a:cubicBezTo>
                  <a:cubicBezTo>
                    <a:pt x="589217" y="1898115"/>
                    <a:pt x="583025" y="1897924"/>
                    <a:pt x="577120" y="1896400"/>
                  </a:cubicBezTo>
                  <a:cubicBezTo>
                    <a:pt x="526828" y="1883256"/>
                    <a:pt x="493871" y="1851537"/>
                    <a:pt x="476250" y="1802865"/>
                  </a:cubicBezTo>
                  <a:cubicBezTo>
                    <a:pt x="473869" y="1796197"/>
                    <a:pt x="468154" y="1790768"/>
                    <a:pt x="464058" y="1784672"/>
                  </a:cubicBezTo>
                  <a:cubicBezTo>
                    <a:pt x="459772" y="1791339"/>
                    <a:pt x="455390" y="1797911"/>
                    <a:pt x="451295" y="1804579"/>
                  </a:cubicBezTo>
                  <a:cubicBezTo>
                    <a:pt x="450628" y="1805722"/>
                    <a:pt x="450818" y="1807436"/>
                    <a:pt x="450533" y="1808865"/>
                  </a:cubicBezTo>
                  <a:cubicBezTo>
                    <a:pt x="446056" y="1830297"/>
                    <a:pt x="441579" y="1851728"/>
                    <a:pt x="436531" y="1876016"/>
                  </a:cubicBezTo>
                  <a:cubicBezTo>
                    <a:pt x="433483" y="1871921"/>
                    <a:pt x="431483" y="1869158"/>
                    <a:pt x="429482" y="1866491"/>
                  </a:cubicBezTo>
                  <a:cubicBezTo>
                    <a:pt x="405194" y="1833821"/>
                    <a:pt x="375857" y="1806865"/>
                    <a:pt x="340043" y="1786862"/>
                  </a:cubicBezTo>
                  <a:cubicBezTo>
                    <a:pt x="333947" y="1783433"/>
                    <a:pt x="329851" y="1775718"/>
                    <a:pt x="325946" y="1769336"/>
                  </a:cubicBezTo>
                  <a:cubicBezTo>
                    <a:pt x="316135" y="1753335"/>
                    <a:pt x="307753" y="1736190"/>
                    <a:pt x="297085" y="1720854"/>
                  </a:cubicBezTo>
                  <a:cubicBezTo>
                    <a:pt x="291560" y="1712948"/>
                    <a:pt x="282893" y="1703709"/>
                    <a:pt x="274320" y="1702185"/>
                  </a:cubicBezTo>
                  <a:cubicBezTo>
                    <a:pt x="253556" y="1698566"/>
                    <a:pt x="235553" y="1691327"/>
                    <a:pt x="219647" y="1674182"/>
                  </a:cubicBezTo>
                  <a:cubicBezTo>
                    <a:pt x="211360" y="1683135"/>
                    <a:pt x="202787" y="1690469"/>
                    <a:pt x="196787" y="1699423"/>
                  </a:cubicBezTo>
                  <a:cubicBezTo>
                    <a:pt x="166592" y="1744476"/>
                    <a:pt x="156496" y="1796387"/>
                    <a:pt x="148590" y="1848585"/>
                  </a:cubicBezTo>
                  <a:cubicBezTo>
                    <a:pt x="142780" y="1887256"/>
                    <a:pt x="140494" y="1926594"/>
                    <a:pt x="136684" y="1965552"/>
                  </a:cubicBezTo>
                  <a:cubicBezTo>
                    <a:pt x="91250" y="1965266"/>
                    <a:pt x="45625" y="1965266"/>
                    <a:pt x="0" y="1965266"/>
                  </a:cubicBezTo>
                  <a:close/>
                  <a:moveTo>
                    <a:pt x="1613726" y="1583599"/>
                  </a:moveTo>
                  <a:cubicBezTo>
                    <a:pt x="1586770" y="1621604"/>
                    <a:pt x="1546670" y="1634558"/>
                    <a:pt x="1503807" y="1620937"/>
                  </a:cubicBezTo>
                  <a:cubicBezTo>
                    <a:pt x="1499711" y="1619603"/>
                    <a:pt x="1490948" y="1621318"/>
                    <a:pt x="1490377" y="1623318"/>
                  </a:cubicBezTo>
                  <a:cubicBezTo>
                    <a:pt x="1488853" y="1628652"/>
                    <a:pt x="1488567" y="1636272"/>
                    <a:pt x="1491425" y="1640558"/>
                  </a:cubicBezTo>
                  <a:cubicBezTo>
                    <a:pt x="1501140" y="1654846"/>
                    <a:pt x="1515713" y="1658942"/>
                    <a:pt x="1532382" y="1655798"/>
                  </a:cubicBezTo>
                  <a:cubicBezTo>
                    <a:pt x="1539050" y="1654560"/>
                    <a:pt x="1545431" y="1651893"/>
                    <a:pt x="1552099" y="1651227"/>
                  </a:cubicBezTo>
                  <a:cubicBezTo>
                    <a:pt x="1562291" y="1650179"/>
                    <a:pt x="1574864" y="1649607"/>
                    <a:pt x="1577626" y="1661894"/>
                  </a:cubicBezTo>
                  <a:cubicBezTo>
                    <a:pt x="1580483" y="1674848"/>
                    <a:pt x="1566767" y="1675134"/>
                    <a:pt x="1558576" y="1679325"/>
                  </a:cubicBezTo>
                  <a:cubicBezTo>
                    <a:pt x="1546765" y="1685516"/>
                    <a:pt x="1534382" y="1691327"/>
                    <a:pt x="1524286" y="1699804"/>
                  </a:cubicBezTo>
                  <a:cubicBezTo>
                    <a:pt x="1519904" y="1703519"/>
                    <a:pt x="1517714" y="1714282"/>
                    <a:pt x="1519714" y="1720187"/>
                  </a:cubicBezTo>
                  <a:cubicBezTo>
                    <a:pt x="1525619" y="1737618"/>
                    <a:pt x="1546289" y="1748477"/>
                    <a:pt x="1564672" y="1748191"/>
                  </a:cubicBezTo>
                  <a:cubicBezTo>
                    <a:pt x="1588294" y="1747810"/>
                    <a:pt x="1612011" y="1748191"/>
                    <a:pt x="1635633" y="1749239"/>
                  </a:cubicBezTo>
                  <a:cubicBezTo>
                    <a:pt x="1651635" y="1750001"/>
                    <a:pt x="1667447" y="1748762"/>
                    <a:pt x="1679353" y="1737999"/>
                  </a:cubicBezTo>
                  <a:cubicBezTo>
                    <a:pt x="1707356" y="1712758"/>
                    <a:pt x="1734884" y="1686850"/>
                    <a:pt x="1761363" y="1660085"/>
                  </a:cubicBezTo>
                  <a:cubicBezTo>
                    <a:pt x="1780413" y="1640844"/>
                    <a:pt x="1793367" y="1617222"/>
                    <a:pt x="1798130" y="1590362"/>
                  </a:cubicBezTo>
                  <a:cubicBezTo>
                    <a:pt x="1801559" y="1571026"/>
                    <a:pt x="1808131" y="1549881"/>
                    <a:pt x="1803368" y="1532259"/>
                  </a:cubicBezTo>
                  <a:cubicBezTo>
                    <a:pt x="1798225" y="1513019"/>
                    <a:pt x="1795463" y="1494921"/>
                    <a:pt x="1796701" y="1475586"/>
                  </a:cubicBezTo>
                  <a:cubicBezTo>
                    <a:pt x="1799558" y="1429389"/>
                    <a:pt x="1796891" y="1384050"/>
                    <a:pt x="1770221" y="1344236"/>
                  </a:cubicBezTo>
                  <a:cubicBezTo>
                    <a:pt x="1756982" y="1324519"/>
                    <a:pt x="1743647" y="1305469"/>
                    <a:pt x="1735646" y="1282704"/>
                  </a:cubicBezTo>
                  <a:cubicBezTo>
                    <a:pt x="1731264" y="1270227"/>
                    <a:pt x="1729168" y="1259273"/>
                    <a:pt x="1733455" y="1246414"/>
                  </a:cubicBezTo>
                  <a:cubicBezTo>
                    <a:pt x="1740789" y="1224506"/>
                    <a:pt x="1733931" y="1213362"/>
                    <a:pt x="1711357" y="1211552"/>
                  </a:cubicBezTo>
                  <a:cubicBezTo>
                    <a:pt x="1674686" y="1208695"/>
                    <a:pt x="1637919" y="1206504"/>
                    <a:pt x="1601057" y="1205552"/>
                  </a:cubicBezTo>
                  <a:cubicBezTo>
                    <a:pt x="1592866" y="1205361"/>
                    <a:pt x="1582960" y="1209457"/>
                    <a:pt x="1576388" y="1214696"/>
                  </a:cubicBezTo>
                  <a:cubicBezTo>
                    <a:pt x="1546384" y="1238985"/>
                    <a:pt x="1516094" y="1261654"/>
                    <a:pt x="1475232" y="1264035"/>
                  </a:cubicBezTo>
                  <a:cubicBezTo>
                    <a:pt x="1468374" y="1264416"/>
                    <a:pt x="1461326" y="1270322"/>
                    <a:pt x="1455134" y="1274703"/>
                  </a:cubicBezTo>
                  <a:cubicBezTo>
                    <a:pt x="1443323" y="1282990"/>
                    <a:pt x="1432370" y="1292610"/>
                    <a:pt x="1420368" y="1300706"/>
                  </a:cubicBezTo>
                  <a:cubicBezTo>
                    <a:pt x="1398556" y="1315375"/>
                    <a:pt x="1391603" y="1337759"/>
                    <a:pt x="1403033" y="1364905"/>
                  </a:cubicBezTo>
                  <a:cubicBezTo>
                    <a:pt x="1410748" y="1358333"/>
                    <a:pt x="1418273" y="1352618"/>
                    <a:pt x="1424940" y="1346141"/>
                  </a:cubicBezTo>
                  <a:cubicBezTo>
                    <a:pt x="1431227" y="1340140"/>
                    <a:pt x="1436084" y="1332615"/>
                    <a:pt x="1442657" y="1326995"/>
                  </a:cubicBezTo>
                  <a:cubicBezTo>
                    <a:pt x="1457897" y="1313851"/>
                    <a:pt x="1475899" y="1315851"/>
                    <a:pt x="1490282" y="1331282"/>
                  </a:cubicBezTo>
                  <a:cubicBezTo>
                    <a:pt x="1504283" y="1346427"/>
                    <a:pt x="1505903" y="1365381"/>
                    <a:pt x="1493234" y="1378145"/>
                  </a:cubicBezTo>
                  <a:cubicBezTo>
                    <a:pt x="1490186" y="1381193"/>
                    <a:pt x="1481900" y="1384241"/>
                    <a:pt x="1480185" y="1382717"/>
                  </a:cubicBezTo>
                  <a:cubicBezTo>
                    <a:pt x="1471041" y="1374240"/>
                    <a:pt x="1464659" y="1380812"/>
                    <a:pt x="1457135" y="1384907"/>
                  </a:cubicBezTo>
                  <a:cubicBezTo>
                    <a:pt x="1444657" y="1391670"/>
                    <a:pt x="1432274" y="1401005"/>
                    <a:pt x="1418844" y="1403386"/>
                  </a:cubicBezTo>
                  <a:cubicBezTo>
                    <a:pt x="1398842" y="1407006"/>
                    <a:pt x="1394270" y="1407863"/>
                    <a:pt x="1387697" y="1426913"/>
                  </a:cubicBezTo>
                  <a:cubicBezTo>
                    <a:pt x="1372267" y="1471871"/>
                    <a:pt x="1407605" y="1541213"/>
                    <a:pt x="1452848" y="1555024"/>
                  </a:cubicBezTo>
                  <a:cubicBezTo>
                    <a:pt x="1459135" y="1556929"/>
                    <a:pt x="1466088" y="1558739"/>
                    <a:pt x="1470755" y="1562835"/>
                  </a:cubicBezTo>
                  <a:cubicBezTo>
                    <a:pt x="1478756" y="1569788"/>
                    <a:pt x="1485138" y="1568359"/>
                    <a:pt x="1492758" y="1562930"/>
                  </a:cubicBezTo>
                  <a:cubicBezTo>
                    <a:pt x="1498473" y="1558834"/>
                    <a:pt x="1504474" y="1553024"/>
                    <a:pt x="1510951" y="1552071"/>
                  </a:cubicBezTo>
                  <a:cubicBezTo>
                    <a:pt x="1549718" y="1546832"/>
                    <a:pt x="1583817" y="1556739"/>
                    <a:pt x="1613726" y="1583599"/>
                  </a:cubicBezTo>
                  <a:close/>
                  <a:moveTo>
                    <a:pt x="1782032" y="1039245"/>
                  </a:moveTo>
                  <a:cubicBezTo>
                    <a:pt x="1788890" y="1052675"/>
                    <a:pt x="1798892" y="1058105"/>
                    <a:pt x="1812036" y="1058676"/>
                  </a:cubicBezTo>
                  <a:cubicBezTo>
                    <a:pt x="1821752" y="1059057"/>
                    <a:pt x="1832039" y="1057819"/>
                    <a:pt x="1840897" y="1060772"/>
                  </a:cubicBezTo>
                  <a:cubicBezTo>
                    <a:pt x="1866710" y="1069440"/>
                    <a:pt x="1888903" y="1061248"/>
                    <a:pt x="1906524" y="1044484"/>
                  </a:cubicBezTo>
                  <a:cubicBezTo>
                    <a:pt x="1927003" y="1024958"/>
                    <a:pt x="1945291" y="1002764"/>
                    <a:pt x="1962531" y="980285"/>
                  </a:cubicBezTo>
                  <a:cubicBezTo>
                    <a:pt x="2005775" y="923993"/>
                    <a:pt x="2011680" y="859699"/>
                    <a:pt x="1998536" y="792452"/>
                  </a:cubicBezTo>
                  <a:cubicBezTo>
                    <a:pt x="1990344" y="750828"/>
                    <a:pt x="1961483" y="719586"/>
                    <a:pt x="1941671" y="683772"/>
                  </a:cubicBezTo>
                  <a:cubicBezTo>
                    <a:pt x="1940243" y="681296"/>
                    <a:pt x="1933099" y="680438"/>
                    <a:pt x="1929193" y="681296"/>
                  </a:cubicBezTo>
                  <a:cubicBezTo>
                    <a:pt x="1923193" y="682629"/>
                    <a:pt x="1917668" y="686249"/>
                    <a:pt x="1911953" y="688725"/>
                  </a:cubicBezTo>
                  <a:cubicBezTo>
                    <a:pt x="1902619" y="692726"/>
                    <a:pt x="1893284" y="696536"/>
                    <a:pt x="1883950" y="700441"/>
                  </a:cubicBezTo>
                  <a:cubicBezTo>
                    <a:pt x="1884045" y="702346"/>
                    <a:pt x="1884140" y="704346"/>
                    <a:pt x="1884236" y="706251"/>
                  </a:cubicBezTo>
                  <a:cubicBezTo>
                    <a:pt x="1908239" y="713681"/>
                    <a:pt x="1932337" y="721110"/>
                    <a:pt x="1956340" y="728444"/>
                  </a:cubicBezTo>
                  <a:cubicBezTo>
                    <a:pt x="1942148" y="740732"/>
                    <a:pt x="1928813" y="748637"/>
                    <a:pt x="1915668" y="756638"/>
                  </a:cubicBezTo>
                  <a:cubicBezTo>
                    <a:pt x="1891284" y="771402"/>
                    <a:pt x="1867757" y="769211"/>
                    <a:pt x="1847183" y="749495"/>
                  </a:cubicBezTo>
                  <a:cubicBezTo>
                    <a:pt x="1832896" y="735779"/>
                    <a:pt x="1826609" y="718253"/>
                    <a:pt x="1830610" y="699203"/>
                  </a:cubicBezTo>
                  <a:cubicBezTo>
                    <a:pt x="1834515" y="681010"/>
                    <a:pt x="1850803" y="675485"/>
                    <a:pt x="1866900" y="672342"/>
                  </a:cubicBezTo>
                  <a:cubicBezTo>
                    <a:pt x="1885283" y="668723"/>
                    <a:pt x="1903952" y="666341"/>
                    <a:pt x="1926717" y="662722"/>
                  </a:cubicBezTo>
                  <a:cubicBezTo>
                    <a:pt x="1906238" y="648911"/>
                    <a:pt x="1888903" y="636719"/>
                    <a:pt x="1871091" y="625384"/>
                  </a:cubicBezTo>
                  <a:cubicBezTo>
                    <a:pt x="1854041" y="614621"/>
                    <a:pt x="1851279" y="607858"/>
                    <a:pt x="1860423" y="589665"/>
                  </a:cubicBezTo>
                  <a:cubicBezTo>
                    <a:pt x="1868805" y="573092"/>
                    <a:pt x="1868329" y="556328"/>
                    <a:pt x="1864805" y="538992"/>
                  </a:cubicBezTo>
                  <a:cubicBezTo>
                    <a:pt x="1862518" y="542897"/>
                    <a:pt x="1861757" y="547088"/>
                    <a:pt x="1860614" y="551089"/>
                  </a:cubicBezTo>
                  <a:cubicBezTo>
                    <a:pt x="1851279" y="583379"/>
                    <a:pt x="1836992" y="612049"/>
                    <a:pt x="1798796" y="615383"/>
                  </a:cubicBezTo>
                  <a:cubicBezTo>
                    <a:pt x="1758410" y="618907"/>
                    <a:pt x="1733550" y="644053"/>
                    <a:pt x="1710785" y="673295"/>
                  </a:cubicBezTo>
                  <a:cubicBezTo>
                    <a:pt x="1704404" y="681581"/>
                    <a:pt x="1702213" y="690059"/>
                    <a:pt x="1708785" y="700155"/>
                  </a:cubicBezTo>
                  <a:cubicBezTo>
                    <a:pt x="1721644" y="686249"/>
                    <a:pt x="1738217" y="685963"/>
                    <a:pt x="1754791" y="686058"/>
                  </a:cubicBezTo>
                  <a:cubicBezTo>
                    <a:pt x="1773174" y="686249"/>
                    <a:pt x="1780413" y="699679"/>
                    <a:pt x="1785842" y="714062"/>
                  </a:cubicBezTo>
                  <a:cubicBezTo>
                    <a:pt x="1791081" y="727778"/>
                    <a:pt x="1790129" y="742160"/>
                    <a:pt x="1776793" y="750447"/>
                  </a:cubicBezTo>
                  <a:cubicBezTo>
                    <a:pt x="1758887" y="761496"/>
                    <a:pt x="1740408" y="773498"/>
                    <a:pt x="1720501" y="779022"/>
                  </a:cubicBezTo>
                  <a:cubicBezTo>
                    <a:pt x="1680591" y="790262"/>
                    <a:pt x="1668209" y="822456"/>
                    <a:pt x="1693831" y="855222"/>
                  </a:cubicBezTo>
                  <a:cubicBezTo>
                    <a:pt x="1699546" y="862556"/>
                    <a:pt x="1704404" y="871605"/>
                    <a:pt x="1706309" y="880654"/>
                  </a:cubicBezTo>
                  <a:cubicBezTo>
                    <a:pt x="1709547" y="896180"/>
                    <a:pt x="1716786" y="907324"/>
                    <a:pt x="1731550" y="913801"/>
                  </a:cubicBezTo>
                  <a:cubicBezTo>
                    <a:pt x="1734503" y="911324"/>
                    <a:pt x="1737265" y="908467"/>
                    <a:pt x="1740599" y="906562"/>
                  </a:cubicBezTo>
                  <a:cubicBezTo>
                    <a:pt x="1774698" y="886178"/>
                    <a:pt x="1808893" y="869319"/>
                    <a:pt x="1849184" y="892274"/>
                  </a:cubicBezTo>
                  <a:cubicBezTo>
                    <a:pt x="1874901" y="906943"/>
                    <a:pt x="1879568" y="921707"/>
                    <a:pt x="1862709" y="946186"/>
                  </a:cubicBezTo>
                  <a:cubicBezTo>
                    <a:pt x="1858709" y="952091"/>
                    <a:pt x="1852993" y="956949"/>
                    <a:pt x="1847564" y="961712"/>
                  </a:cubicBezTo>
                  <a:cubicBezTo>
                    <a:pt x="1828038" y="979047"/>
                    <a:pt x="1804226" y="981333"/>
                    <a:pt x="1779461" y="981047"/>
                  </a:cubicBezTo>
                  <a:cubicBezTo>
                    <a:pt x="1767840" y="980952"/>
                    <a:pt x="1758982" y="978571"/>
                    <a:pt x="1754505" y="965998"/>
                  </a:cubicBezTo>
                  <a:cubicBezTo>
                    <a:pt x="1752600" y="960759"/>
                    <a:pt x="1746885" y="956949"/>
                    <a:pt x="1742504" y="952091"/>
                  </a:cubicBezTo>
                  <a:cubicBezTo>
                    <a:pt x="1731836" y="970189"/>
                    <a:pt x="1735360" y="983905"/>
                    <a:pt x="1752791" y="988953"/>
                  </a:cubicBezTo>
                  <a:cubicBezTo>
                    <a:pt x="1765459" y="992668"/>
                    <a:pt x="1779461" y="993811"/>
                    <a:pt x="1792700" y="993049"/>
                  </a:cubicBezTo>
                  <a:cubicBezTo>
                    <a:pt x="1810226" y="992096"/>
                    <a:pt x="1827657" y="988191"/>
                    <a:pt x="1847183" y="985143"/>
                  </a:cubicBezTo>
                  <a:cubicBezTo>
                    <a:pt x="1838706" y="1020481"/>
                    <a:pt x="1805368" y="1023434"/>
                    <a:pt x="1782032" y="1039245"/>
                  </a:cubicBezTo>
                  <a:close/>
                  <a:moveTo>
                    <a:pt x="786289" y="1190598"/>
                  </a:moveTo>
                  <a:cubicBezTo>
                    <a:pt x="817721" y="1195360"/>
                    <a:pt x="846677" y="1204885"/>
                    <a:pt x="869537" y="1229174"/>
                  </a:cubicBezTo>
                  <a:cubicBezTo>
                    <a:pt x="831342" y="1248890"/>
                    <a:pt x="796100" y="1245747"/>
                    <a:pt x="761810" y="1224126"/>
                  </a:cubicBezTo>
                  <a:cubicBezTo>
                    <a:pt x="739712" y="1210124"/>
                    <a:pt x="733520" y="1194217"/>
                    <a:pt x="740569" y="1169833"/>
                  </a:cubicBezTo>
                  <a:cubicBezTo>
                    <a:pt x="783431" y="1159736"/>
                    <a:pt x="822865" y="1178025"/>
                    <a:pt x="865632" y="1186121"/>
                  </a:cubicBezTo>
                  <a:cubicBezTo>
                    <a:pt x="862965" y="1179167"/>
                    <a:pt x="861441" y="1175643"/>
                    <a:pt x="860298" y="1171928"/>
                  </a:cubicBezTo>
                  <a:cubicBezTo>
                    <a:pt x="847249" y="1131257"/>
                    <a:pt x="816959" y="1104206"/>
                    <a:pt x="786765" y="1076678"/>
                  </a:cubicBezTo>
                  <a:cubicBezTo>
                    <a:pt x="778288" y="1068963"/>
                    <a:pt x="773430" y="1057248"/>
                    <a:pt x="766667" y="1046960"/>
                  </a:cubicBezTo>
                  <a:cubicBezTo>
                    <a:pt x="760476" y="1049913"/>
                    <a:pt x="751046" y="1057057"/>
                    <a:pt x="740759" y="1058867"/>
                  </a:cubicBezTo>
                  <a:cubicBezTo>
                    <a:pt x="716947" y="1063153"/>
                    <a:pt x="698849" y="1075154"/>
                    <a:pt x="683419" y="1092966"/>
                  </a:cubicBezTo>
                  <a:cubicBezTo>
                    <a:pt x="674561" y="1103253"/>
                    <a:pt x="664178" y="1112207"/>
                    <a:pt x="655320" y="1122494"/>
                  </a:cubicBezTo>
                  <a:cubicBezTo>
                    <a:pt x="647986" y="1130876"/>
                    <a:pt x="641890" y="1140401"/>
                    <a:pt x="633508" y="1151640"/>
                  </a:cubicBezTo>
                  <a:cubicBezTo>
                    <a:pt x="644652" y="1152212"/>
                    <a:pt x="651796" y="1152498"/>
                    <a:pt x="658940" y="1152878"/>
                  </a:cubicBezTo>
                  <a:cubicBezTo>
                    <a:pt x="672941" y="1153640"/>
                    <a:pt x="687134" y="1153355"/>
                    <a:pt x="700945" y="1155450"/>
                  </a:cubicBezTo>
                  <a:cubicBezTo>
                    <a:pt x="717899" y="1158117"/>
                    <a:pt x="723329" y="1170309"/>
                    <a:pt x="715709" y="1185359"/>
                  </a:cubicBezTo>
                  <a:cubicBezTo>
                    <a:pt x="704279" y="1208028"/>
                    <a:pt x="686562" y="1221363"/>
                    <a:pt x="660368" y="1220601"/>
                  </a:cubicBezTo>
                  <a:cubicBezTo>
                    <a:pt x="646367" y="1220220"/>
                    <a:pt x="632460" y="1218029"/>
                    <a:pt x="618458" y="1218125"/>
                  </a:cubicBezTo>
                  <a:cubicBezTo>
                    <a:pt x="614077" y="1218125"/>
                    <a:pt x="607886" y="1221649"/>
                    <a:pt x="605695" y="1225459"/>
                  </a:cubicBezTo>
                  <a:cubicBezTo>
                    <a:pt x="593693" y="1246128"/>
                    <a:pt x="597694" y="1266988"/>
                    <a:pt x="605600" y="1288324"/>
                  </a:cubicBezTo>
                  <a:cubicBezTo>
                    <a:pt x="609981" y="1300326"/>
                    <a:pt x="613029" y="1313470"/>
                    <a:pt x="613220" y="1326138"/>
                  </a:cubicBezTo>
                  <a:cubicBezTo>
                    <a:pt x="613601" y="1361476"/>
                    <a:pt x="611410" y="1396909"/>
                    <a:pt x="611696" y="1432247"/>
                  </a:cubicBezTo>
                  <a:cubicBezTo>
                    <a:pt x="611886" y="1462631"/>
                    <a:pt x="629888" y="1482634"/>
                    <a:pt x="659130" y="1488730"/>
                  </a:cubicBezTo>
                  <a:cubicBezTo>
                    <a:pt x="665702" y="1490064"/>
                    <a:pt x="672370" y="1491969"/>
                    <a:pt x="678466" y="1494731"/>
                  </a:cubicBezTo>
                  <a:cubicBezTo>
                    <a:pt x="698468" y="1504065"/>
                    <a:pt x="719042" y="1503970"/>
                    <a:pt x="736949" y="1492540"/>
                  </a:cubicBezTo>
                  <a:cubicBezTo>
                    <a:pt x="756666" y="1479967"/>
                    <a:pt x="775716" y="1465203"/>
                    <a:pt x="792290" y="1448725"/>
                  </a:cubicBezTo>
                  <a:cubicBezTo>
                    <a:pt x="846868" y="1394432"/>
                    <a:pt x="863156" y="1322519"/>
                    <a:pt x="878681" y="1251081"/>
                  </a:cubicBezTo>
                  <a:cubicBezTo>
                    <a:pt x="881634" y="1237461"/>
                    <a:pt x="877824" y="1220697"/>
                    <a:pt x="872109" y="1207552"/>
                  </a:cubicBezTo>
                  <a:cubicBezTo>
                    <a:pt x="869252" y="1200884"/>
                    <a:pt x="855250" y="1198979"/>
                    <a:pt x="846296" y="1194884"/>
                  </a:cubicBezTo>
                  <a:cubicBezTo>
                    <a:pt x="844106" y="1193931"/>
                    <a:pt x="841629" y="1193265"/>
                    <a:pt x="839629" y="1192121"/>
                  </a:cubicBezTo>
                  <a:cubicBezTo>
                    <a:pt x="822579" y="1181834"/>
                    <a:pt x="804863" y="1183073"/>
                    <a:pt x="786289" y="1190598"/>
                  </a:cubicBezTo>
                  <a:close/>
                  <a:moveTo>
                    <a:pt x="918591" y="414977"/>
                  </a:moveTo>
                  <a:cubicBezTo>
                    <a:pt x="912686" y="448695"/>
                    <a:pt x="944118" y="486509"/>
                    <a:pt x="975836" y="486795"/>
                  </a:cubicBezTo>
                  <a:cubicBezTo>
                    <a:pt x="983266" y="486890"/>
                    <a:pt x="987647" y="484985"/>
                    <a:pt x="987743" y="476318"/>
                  </a:cubicBezTo>
                  <a:cubicBezTo>
                    <a:pt x="988028" y="462983"/>
                    <a:pt x="989267" y="449743"/>
                    <a:pt x="990219" y="435265"/>
                  </a:cubicBezTo>
                  <a:cubicBezTo>
                    <a:pt x="1007174" y="445076"/>
                    <a:pt x="1018413" y="462125"/>
                    <a:pt x="1040321" y="463935"/>
                  </a:cubicBezTo>
                  <a:cubicBezTo>
                    <a:pt x="1040321" y="455458"/>
                    <a:pt x="1039749" y="447838"/>
                    <a:pt x="1040416" y="440313"/>
                  </a:cubicBezTo>
                  <a:cubicBezTo>
                    <a:pt x="1041559" y="427645"/>
                    <a:pt x="1042607" y="414881"/>
                    <a:pt x="1045464" y="402594"/>
                  </a:cubicBezTo>
                  <a:cubicBezTo>
                    <a:pt x="1048893" y="388021"/>
                    <a:pt x="1044893" y="380401"/>
                    <a:pt x="1030224" y="377448"/>
                  </a:cubicBezTo>
                  <a:cubicBezTo>
                    <a:pt x="1019461" y="375257"/>
                    <a:pt x="1011174" y="378591"/>
                    <a:pt x="1004792" y="387068"/>
                  </a:cubicBezTo>
                  <a:cubicBezTo>
                    <a:pt x="998125" y="395927"/>
                    <a:pt x="992124" y="405452"/>
                    <a:pt x="984980" y="413929"/>
                  </a:cubicBezTo>
                  <a:cubicBezTo>
                    <a:pt x="972312" y="428978"/>
                    <a:pt x="958882" y="431836"/>
                    <a:pt x="940975" y="424311"/>
                  </a:cubicBezTo>
                  <a:cubicBezTo>
                    <a:pt x="934022" y="421358"/>
                    <a:pt x="926973" y="418501"/>
                    <a:pt x="918591" y="414977"/>
                  </a:cubicBezTo>
                  <a:close/>
                  <a:moveTo>
                    <a:pt x="979456" y="922278"/>
                  </a:moveTo>
                  <a:cubicBezTo>
                    <a:pt x="965454" y="928469"/>
                    <a:pt x="954881" y="931994"/>
                    <a:pt x="945737" y="937804"/>
                  </a:cubicBezTo>
                  <a:cubicBezTo>
                    <a:pt x="941737" y="940280"/>
                    <a:pt x="938975" y="947424"/>
                    <a:pt x="938784" y="952663"/>
                  </a:cubicBezTo>
                  <a:cubicBezTo>
                    <a:pt x="938022" y="970951"/>
                    <a:pt x="938213" y="989239"/>
                    <a:pt x="939070" y="1007527"/>
                  </a:cubicBezTo>
                  <a:cubicBezTo>
                    <a:pt x="939260" y="1011337"/>
                    <a:pt x="943451" y="1016957"/>
                    <a:pt x="946976" y="1018100"/>
                  </a:cubicBezTo>
                  <a:cubicBezTo>
                    <a:pt x="965263" y="1023815"/>
                    <a:pt x="982504" y="1013147"/>
                    <a:pt x="982980" y="994287"/>
                  </a:cubicBezTo>
                  <a:cubicBezTo>
                    <a:pt x="983647" y="971618"/>
                    <a:pt x="980885" y="949043"/>
                    <a:pt x="979456" y="922278"/>
                  </a:cubicBezTo>
                  <a:close/>
                  <a:moveTo>
                    <a:pt x="1918145" y="1440152"/>
                  </a:moveTo>
                  <a:cubicBezTo>
                    <a:pt x="1916621" y="1442629"/>
                    <a:pt x="1914811" y="1444439"/>
                    <a:pt x="1914335" y="1446629"/>
                  </a:cubicBezTo>
                  <a:cubicBezTo>
                    <a:pt x="1909763" y="1469490"/>
                    <a:pt x="1894427" y="1483396"/>
                    <a:pt x="1875663" y="1494921"/>
                  </a:cubicBezTo>
                  <a:cubicBezTo>
                    <a:pt x="1866614" y="1500541"/>
                    <a:pt x="1857280" y="1505970"/>
                    <a:pt x="1849374" y="1513019"/>
                  </a:cubicBezTo>
                  <a:cubicBezTo>
                    <a:pt x="1845278" y="1516638"/>
                    <a:pt x="1844040" y="1523401"/>
                    <a:pt x="1841468" y="1528735"/>
                  </a:cubicBezTo>
                  <a:cubicBezTo>
                    <a:pt x="1846993" y="1530640"/>
                    <a:pt x="1852613" y="1534545"/>
                    <a:pt x="1858042" y="1534260"/>
                  </a:cubicBezTo>
                  <a:cubicBezTo>
                    <a:pt x="1898523" y="1531688"/>
                    <a:pt x="1931861" y="1479777"/>
                    <a:pt x="1918145" y="1440152"/>
                  </a:cubicBezTo>
                  <a:close/>
                  <a:moveTo>
                    <a:pt x="1582388" y="1181834"/>
                  </a:moveTo>
                  <a:cubicBezTo>
                    <a:pt x="1578293" y="1180120"/>
                    <a:pt x="1576388" y="1179453"/>
                    <a:pt x="1574673" y="1178501"/>
                  </a:cubicBezTo>
                  <a:cubicBezTo>
                    <a:pt x="1553147" y="1166499"/>
                    <a:pt x="1534668" y="1152688"/>
                    <a:pt x="1527620" y="1126494"/>
                  </a:cubicBezTo>
                  <a:cubicBezTo>
                    <a:pt x="1524476" y="1114969"/>
                    <a:pt x="1512284" y="1122684"/>
                    <a:pt x="1504664" y="1124494"/>
                  </a:cubicBezTo>
                  <a:cubicBezTo>
                    <a:pt x="1501997" y="1125161"/>
                    <a:pt x="1498473" y="1133733"/>
                    <a:pt x="1499711" y="1137257"/>
                  </a:cubicBezTo>
                  <a:cubicBezTo>
                    <a:pt x="1503236" y="1147640"/>
                    <a:pt x="1507808" y="1158022"/>
                    <a:pt x="1513808" y="1167166"/>
                  </a:cubicBezTo>
                  <a:cubicBezTo>
                    <a:pt x="1527143" y="1187073"/>
                    <a:pt x="1558004" y="1194788"/>
                    <a:pt x="1582388" y="1181834"/>
                  </a:cubicBezTo>
                  <a:close/>
                  <a:moveTo>
                    <a:pt x="1846040" y="1549214"/>
                  </a:moveTo>
                  <a:cubicBezTo>
                    <a:pt x="1842040" y="1561691"/>
                    <a:pt x="1836801" y="1573502"/>
                    <a:pt x="1834991" y="1585694"/>
                  </a:cubicBezTo>
                  <a:cubicBezTo>
                    <a:pt x="1834325" y="1590266"/>
                    <a:pt x="1842516" y="1600839"/>
                    <a:pt x="1844993" y="1600363"/>
                  </a:cubicBezTo>
                  <a:cubicBezTo>
                    <a:pt x="1854518" y="1598363"/>
                    <a:pt x="1866329" y="1595315"/>
                    <a:pt x="1871853" y="1588361"/>
                  </a:cubicBezTo>
                  <a:cubicBezTo>
                    <a:pt x="1879092" y="1579218"/>
                    <a:pt x="1873853" y="1568169"/>
                    <a:pt x="1864138" y="1561025"/>
                  </a:cubicBezTo>
                  <a:cubicBezTo>
                    <a:pt x="1859280" y="1557501"/>
                    <a:pt x="1854137" y="1554452"/>
                    <a:pt x="1846040" y="1549214"/>
                  </a:cubicBezTo>
                  <a:close/>
                  <a:moveTo>
                    <a:pt x="629126" y="1178691"/>
                  </a:moveTo>
                  <a:cubicBezTo>
                    <a:pt x="643985" y="1177358"/>
                    <a:pt x="655034" y="1176405"/>
                    <a:pt x="670179" y="1175072"/>
                  </a:cubicBezTo>
                  <a:cubicBezTo>
                    <a:pt x="650177" y="1163546"/>
                    <a:pt x="640271" y="1164213"/>
                    <a:pt x="629126" y="1178691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0F901873-B003-7196-C4ED-3F248EEB4F29}"/>
                </a:ext>
              </a:extLst>
            </p:cNvPr>
            <p:cNvSpPr/>
            <p:nvPr/>
          </p:nvSpPr>
          <p:spPr>
            <a:xfrm>
              <a:off x="3625794" y="2642448"/>
              <a:ext cx="157589" cy="158226"/>
            </a:xfrm>
            <a:custGeom>
              <a:avLst/>
              <a:gdLst>
                <a:gd name="connsiteX0" fmla="*/ 117585 w 157589"/>
                <a:gd name="connsiteY0" fmla="*/ 77645 h 158226"/>
                <a:gd name="connsiteX1" fmla="*/ 157590 w 157589"/>
                <a:gd name="connsiteY1" fmla="*/ 89170 h 158226"/>
                <a:gd name="connsiteX2" fmla="*/ 123871 w 157589"/>
                <a:gd name="connsiteY2" fmla="*/ 106792 h 158226"/>
                <a:gd name="connsiteX3" fmla="*/ 97392 w 157589"/>
                <a:gd name="connsiteY3" fmla="*/ 126318 h 158226"/>
                <a:gd name="connsiteX4" fmla="*/ 66054 w 157589"/>
                <a:gd name="connsiteY4" fmla="*/ 126889 h 158226"/>
                <a:gd name="connsiteX5" fmla="*/ 52338 w 157589"/>
                <a:gd name="connsiteY5" fmla="*/ 110982 h 158226"/>
                <a:gd name="connsiteX6" fmla="*/ 37003 w 157589"/>
                <a:gd name="connsiteY6" fmla="*/ 157560 h 158226"/>
                <a:gd name="connsiteX7" fmla="*/ 31574 w 157589"/>
                <a:gd name="connsiteY7" fmla="*/ 158227 h 158226"/>
                <a:gd name="connsiteX8" fmla="*/ 20620 w 157589"/>
                <a:gd name="connsiteY8" fmla="*/ 139653 h 158226"/>
                <a:gd name="connsiteX9" fmla="*/ 16143 w 157589"/>
                <a:gd name="connsiteY9" fmla="*/ 122889 h 158226"/>
                <a:gd name="connsiteX10" fmla="*/ 2332 w 157589"/>
                <a:gd name="connsiteY10" fmla="*/ 45355 h 158226"/>
                <a:gd name="connsiteX11" fmla="*/ 18334 w 157589"/>
                <a:gd name="connsiteY11" fmla="*/ 5636 h 158226"/>
                <a:gd name="connsiteX12" fmla="*/ 72436 w 157589"/>
                <a:gd name="connsiteY12" fmla="*/ 7827 h 158226"/>
                <a:gd name="connsiteX13" fmla="*/ 74913 w 157589"/>
                <a:gd name="connsiteY13" fmla="*/ 16399 h 158226"/>
                <a:gd name="connsiteX14" fmla="*/ 96915 w 157589"/>
                <a:gd name="connsiteY14" fmla="*/ 52499 h 158226"/>
                <a:gd name="connsiteX15" fmla="*/ 117585 w 157589"/>
                <a:gd name="connsiteY15" fmla="*/ 77645 h 158226"/>
                <a:gd name="connsiteX16" fmla="*/ 38527 w 157589"/>
                <a:gd name="connsiteY16" fmla="*/ 33830 h 158226"/>
                <a:gd name="connsiteX17" fmla="*/ 34146 w 157589"/>
                <a:gd name="connsiteY17" fmla="*/ 37926 h 158226"/>
                <a:gd name="connsiteX18" fmla="*/ 44052 w 157589"/>
                <a:gd name="connsiteY18" fmla="*/ 55833 h 158226"/>
                <a:gd name="connsiteX19" fmla="*/ 48624 w 157589"/>
                <a:gd name="connsiteY19" fmla="*/ 54880 h 158226"/>
                <a:gd name="connsiteX20" fmla="*/ 49576 w 157589"/>
                <a:gd name="connsiteY20" fmla="*/ 39164 h 158226"/>
                <a:gd name="connsiteX21" fmla="*/ 38527 w 157589"/>
                <a:gd name="connsiteY21" fmla="*/ 33830 h 15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589" h="158226">
                  <a:moveTo>
                    <a:pt x="117585" y="77645"/>
                  </a:moveTo>
                  <a:cubicBezTo>
                    <a:pt x="129967" y="81265"/>
                    <a:pt x="141873" y="84694"/>
                    <a:pt x="157590" y="89170"/>
                  </a:cubicBezTo>
                  <a:cubicBezTo>
                    <a:pt x="144064" y="96123"/>
                    <a:pt x="133587" y="100791"/>
                    <a:pt x="123871" y="106792"/>
                  </a:cubicBezTo>
                  <a:cubicBezTo>
                    <a:pt x="114537" y="112506"/>
                    <a:pt x="105583" y="119079"/>
                    <a:pt x="97392" y="126318"/>
                  </a:cubicBezTo>
                  <a:cubicBezTo>
                    <a:pt x="87867" y="134890"/>
                    <a:pt x="76341" y="135938"/>
                    <a:pt x="66054" y="126889"/>
                  </a:cubicBezTo>
                  <a:cubicBezTo>
                    <a:pt x="61482" y="122794"/>
                    <a:pt x="57958" y="117555"/>
                    <a:pt x="52338" y="110982"/>
                  </a:cubicBezTo>
                  <a:cubicBezTo>
                    <a:pt x="46528" y="128508"/>
                    <a:pt x="41766" y="143082"/>
                    <a:pt x="37003" y="157560"/>
                  </a:cubicBezTo>
                  <a:cubicBezTo>
                    <a:pt x="35193" y="157750"/>
                    <a:pt x="33384" y="158036"/>
                    <a:pt x="31574" y="158227"/>
                  </a:cubicBezTo>
                  <a:cubicBezTo>
                    <a:pt x="27859" y="152035"/>
                    <a:pt x="23573" y="146130"/>
                    <a:pt x="20620" y="139653"/>
                  </a:cubicBezTo>
                  <a:cubicBezTo>
                    <a:pt x="18239" y="134414"/>
                    <a:pt x="16334" y="128604"/>
                    <a:pt x="16143" y="122889"/>
                  </a:cubicBezTo>
                  <a:cubicBezTo>
                    <a:pt x="15286" y="96409"/>
                    <a:pt x="13667" y="70501"/>
                    <a:pt x="2332" y="45355"/>
                  </a:cubicBezTo>
                  <a:cubicBezTo>
                    <a:pt x="-4526" y="30020"/>
                    <a:pt x="4618" y="13256"/>
                    <a:pt x="18334" y="5636"/>
                  </a:cubicBezTo>
                  <a:cubicBezTo>
                    <a:pt x="33193" y="-2651"/>
                    <a:pt x="62435" y="-1698"/>
                    <a:pt x="72436" y="7827"/>
                  </a:cubicBezTo>
                  <a:cubicBezTo>
                    <a:pt x="74341" y="9636"/>
                    <a:pt x="75579" y="13827"/>
                    <a:pt x="74913" y="16399"/>
                  </a:cubicBezTo>
                  <a:cubicBezTo>
                    <a:pt x="70722" y="33258"/>
                    <a:pt x="80056" y="48975"/>
                    <a:pt x="96915" y="52499"/>
                  </a:cubicBezTo>
                  <a:cubicBezTo>
                    <a:pt x="116727" y="56690"/>
                    <a:pt x="116727" y="56690"/>
                    <a:pt x="117585" y="77645"/>
                  </a:cubicBezTo>
                  <a:close/>
                  <a:moveTo>
                    <a:pt x="38527" y="33830"/>
                  </a:moveTo>
                  <a:cubicBezTo>
                    <a:pt x="37098" y="35163"/>
                    <a:pt x="35574" y="36592"/>
                    <a:pt x="34146" y="37926"/>
                  </a:cubicBezTo>
                  <a:cubicBezTo>
                    <a:pt x="37479" y="43926"/>
                    <a:pt x="40718" y="49927"/>
                    <a:pt x="44052" y="55833"/>
                  </a:cubicBezTo>
                  <a:cubicBezTo>
                    <a:pt x="45576" y="55547"/>
                    <a:pt x="47100" y="55166"/>
                    <a:pt x="48624" y="54880"/>
                  </a:cubicBezTo>
                  <a:cubicBezTo>
                    <a:pt x="49100" y="49546"/>
                    <a:pt x="51005" y="43831"/>
                    <a:pt x="49576" y="39164"/>
                  </a:cubicBezTo>
                  <a:cubicBezTo>
                    <a:pt x="48719" y="36497"/>
                    <a:pt x="42432" y="35544"/>
                    <a:pt x="38527" y="3383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5D887EE-5E7E-1917-125D-F451AA596C6D}"/>
                </a:ext>
              </a:extLst>
            </p:cNvPr>
            <p:cNvSpPr/>
            <p:nvPr/>
          </p:nvSpPr>
          <p:spPr>
            <a:xfrm>
              <a:off x="4788139" y="2213592"/>
              <a:ext cx="60711" cy="476569"/>
            </a:xfrm>
            <a:custGeom>
              <a:avLst/>
              <a:gdLst>
                <a:gd name="connsiteX0" fmla="*/ 60712 w 60711"/>
                <a:gd name="connsiteY0" fmla="*/ 10343 h 476569"/>
                <a:gd name="connsiteX1" fmla="*/ 58616 w 60711"/>
                <a:gd name="connsiteY1" fmla="*/ 14058 h 476569"/>
                <a:gd name="connsiteX2" fmla="*/ 40328 w 60711"/>
                <a:gd name="connsiteY2" fmla="*/ 52539 h 476569"/>
                <a:gd name="connsiteX3" fmla="*/ 25564 w 60711"/>
                <a:gd name="connsiteY3" fmla="*/ 225799 h 476569"/>
                <a:gd name="connsiteX4" fmla="*/ 42329 w 60711"/>
                <a:gd name="connsiteY4" fmla="*/ 411822 h 476569"/>
                <a:gd name="connsiteX5" fmla="*/ 48043 w 60711"/>
                <a:gd name="connsiteY5" fmla="*/ 429729 h 476569"/>
                <a:gd name="connsiteX6" fmla="*/ 23279 w 60711"/>
                <a:gd name="connsiteY6" fmla="*/ 476401 h 476569"/>
                <a:gd name="connsiteX7" fmla="*/ 11563 w 60711"/>
                <a:gd name="connsiteY7" fmla="*/ 469448 h 476569"/>
                <a:gd name="connsiteX8" fmla="*/ 133 w 60711"/>
                <a:gd name="connsiteY8" fmla="*/ 399916 h 476569"/>
                <a:gd name="connsiteX9" fmla="*/ 24612 w 60711"/>
                <a:gd name="connsiteY9" fmla="*/ 166553 h 476569"/>
                <a:gd name="connsiteX10" fmla="*/ 27946 w 60711"/>
                <a:gd name="connsiteY10" fmla="*/ 17773 h 476569"/>
                <a:gd name="connsiteX11" fmla="*/ 34042 w 60711"/>
                <a:gd name="connsiteY11" fmla="*/ 1294 h 476569"/>
                <a:gd name="connsiteX12" fmla="*/ 48329 w 60711"/>
                <a:gd name="connsiteY12" fmla="*/ 1866 h 476569"/>
                <a:gd name="connsiteX13" fmla="*/ 60712 w 60711"/>
                <a:gd name="connsiteY13" fmla="*/ 10343 h 47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711" h="476569">
                  <a:moveTo>
                    <a:pt x="60712" y="10343"/>
                  </a:moveTo>
                  <a:cubicBezTo>
                    <a:pt x="59569" y="12439"/>
                    <a:pt x="59283" y="13772"/>
                    <a:pt x="58616" y="14058"/>
                  </a:cubicBezTo>
                  <a:cubicBezTo>
                    <a:pt x="38900" y="20535"/>
                    <a:pt x="41376" y="36727"/>
                    <a:pt x="40328" y="52539"/>
                  </a:cubicBezTo>
                  <a:cubicBezTo>
                    <a:pt x="36423" y="110451"/>
                    <a:pt x="37090" y="169411"/>
                    <a:pt x="25564" y="225799"/>
                  </a:cubicBezTo>
                  <a:cubicBezTo>
                    <a:pt x="12325" y="290950"/>
                    <a:pt x="20326" y="351243"/>
                    <a:pt x="42329" y="411822"/>
                  </a:cubicBezTo>
                  <a:cubicBezTo>
                    <a:pt x="44424" y="417727"/>
                    <a:pt x="45662" y="423919"/>
                    <a:pt x="48043" y="429729"/>
                  </a:cubicBezTo>
                  <a:cubicBezTo>
                    <a:pt x="58521" y="455161"/>
                    <a:pt x="45853" y="464686"/>
                    <a:pt x="23279" y="476401"/>
                  </a:cubicBezTo>
                  <a:cubicBezTo>
                    <a:pt x="20993" y="477544"/>
                    <a:pt x="12230" y="472591"/>
                    <a:pt x="11563" y="469448"/>
                  </a:cubicBezTo>
                  <a:cubicBezTo>
                    <a:pt x="6896" y="446398"/>
                    <a:pt x="609" y="423157"/>
                    <a:pt x="133" y="399916"/>
                  </a:cubicBezTo>
                  <a:cubicBezTo>
                    <a:pt x="-1391" y="321239"/>
                    <a:pt x="10420" y="243896"/>
                    <a:pt x="24612" y="166553"/>
                  </a:cubicBezTo>
                  <a:cubicBezTo>
                    <a:pt x="33565" y="117690"/>
                    <a:pt x="34804" y="67588"/>
                    <a:pt x="27946" y="17773"/>
                  </a:cubicBezTo>
                  <a:cubicBezTo>
                    <a:pt x="27184" y="12439"/>
                    <a:pt x="30232" y="5200"/>
                    <a:pt x="34042" y="1294"/>
                  </a:cubicBezTo>
                  <a:cubicBezTo>
                    <a:pt x="36328" y="-1087"/>
                    <a:pt x="43852" y="247"/>
                    <a:pt x="48329" y="1866"/>
                  </a:cubicBezTo>
                  <a:cubicBezTo>
                    <a:pt x="52901" y="3485"/>
                    <a:pt x="56711" y="7486"/>
                    <a:pt x="60712" y="10343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0EC4D2FA-DFF3-72E6-A237-889CC0C70C84}"/>
                </a:ext>
              </a:extLst>
            </p:cNvPr>
            <p:cNvSpPr/>
            <p:nvPr/>
          </p:nvSpPr>
          <p:spPr>
            <a:xfrm>
              <a:off x="3623649" y="3405135"/>
              <a:ext cx="104585" cy="61706"/>
            </a:xfrm>
            <a:custGeom>
              <a:avLst/>
              <a:gdLst>
                <a:gd name="connsiteX0" fmla="*/ 18575 w 104585"/>
                <a:gd name="connsiteY0" fmla="*/ 8949 h 61706"/>
                <a:gd name="connsiteX1" fmla="*/ 19813 w 104585"/>
                <a:gd name="connsiteY1" fmla="*/ 8092 h 61706"/>
                <a:gd name="connsiteX2" fmla="*/ 61056 w 104585"/>
                <a:gd name="connsiteY2" fmla="*/ 6282 h 61706"/>
                <a:gd name="connsiteX3" fmla="*/ 104586 w 104585"/>
                <a:gd name="connsiteY3" fmla="*/ 28952 h 61706"/>
                <a:gd name="connsiteX4" fmla="*/ 91727 w 104585"/>
                <a:gd name="connsiteY4" fmla="*/ 35619 h 61706"/>
                <a:gd name="connsiteX5" fmla="*/ 61914 w 104585"/>
                <a:gd name="connsiteY5" fmla="*/ 52097 h 61706"/>
                <a:gd name="connsiteX6" fmla="*/ 6288 w 104585"/>
                <a:gd name="connsiteY6" fmla="*/ 47906 h 61706"/>
                <a:gd name="connsiteX7" fmla="*/ 7812 w 104585"/>
                <a:gd name="connsiteY7" fmla="*/ 20665 h 61706"/>
                <a:gd name="connsiteX8" fmla="*/ 18575 w 104585"/>
                <a:gd name="connsiteY8" fmla="*/ 8949 h 6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85" h="61706">
                  <a:moveTo>
                    <a:pt x="18575" y="8949"/>
                  </a:moveTo>
                  <a:cubicBezTo>
                    <a:pt x="19051" y="8663"/>
                    <a:pt x="19432" y="8378"/>
                    <a:pt x="19813" y="8092"/>
                  </a:cubicBezTo>
                  <a:cubicBezTo>
                    <a:pt x="33148" y="-2671"/>
                    <a:pt x="46578" y="-2100"/>
                    <a:pt x="61056" y="6282"/>
                  </a:cubicBezTo>
                  <a:cubicBezTo>
                    <a:pt x="74010" y="13807"/>
                    <a:pt x="87726" y="20284"/>
                    <a:pt x="104586" y="28952"/>
                  </a:cubicBezTo>
                  <a:cubicBezTo>
                    <a:pt x="97156" y="32762"/>
                    <a:pt x="94394" y="34190"/>
                    <a:pt x="91727" y="35619"/>
                  </a:cubicBezTo>
                  <a:cubicBezTo>
                    <a:pt x="81726" y="41048"/>
                    <a:pt x="70962" y="45430"/>
                    <a:pt x="61914" y="52097"/>
                  </a:cubicBezTo>
                  <a:cubicBezTo>
                    <a:pt x="42673" y="66194"/>
                    <a:pt x="20766" y="64766"/>
                    <a:pt x="6288" y="47906"/>
                  </a:cubicBezTo>
                  <a:cubicBezTo>
                    <a:pt x="-2380" y="37810"/>
                    <a:pt x="-2285" y="29333"/>
                    <a:pt x="7812" y="20665"/>
                  </a:cubicBezTo>
                  <a:cubicBezTo>
                    <a:pt x="11717" y="17141"/>
                    <a:pt x="14955" y="12854"/>
                    <a:pt x="18575" y="8949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CCF6D07-6360-C67B-E6F0-A6A812A978E1}"/>
                </a:ext>
              </a:extLst>
            </p:cNvPr>
            <p:cNvSpPr/>
            <p:nvPr/>
          </p:nvSpPr>
          <p:spPr>
            <a:xfrm>
              <a:off x="4821323" y="2109604"/>
              <a:ext cx="88391" cy="53275"/>
            </a:xfrm>
            <a:custGeom>
              <a:avLst/>
              <a:gdLst>
                <a:gd name="connsiteX0" fmla="*/ 47434 w 88391"/>
                <a:gd name="connsiteY0" fmla="*/ 53276 h 53275"/>
                <a:gd name="connsiteX1" fmla="*/ 21336 w 88391"/>
                <a:gd name="connsiteY1" fmla="*/ 27368 h 53275"/>
                <a:gd name="connsiteX2" fmla="*/ 0 w 88391"/>
                <a:gd name="connsiteY2" fmla="*/ 45561 h 53275"/>
                <a:gd name="connsiteX3" fmla="*/ 8954 w 88391"/>
                <a:gd name="connsiteY3" fmla="*/ 317 h 53275"/>
                <a:gd name="connsiteX4" fmla="*/ 67818 w 88391"/>
                <a:gd name="connsiteY4" fmla="*/ 984 h 53275"/>
                <a:gd name="connsiteX5" fmla="*/ 82677 w 88391"/>
                <a:gd name="connsiteY5" fmla="*/ 15462 h 53275"/>
                <a:gd name="connsiteX6" fmla="*/ 88392 w 88391"/>
                <a:gd name="connsiteY6" fmla="*/ 36988 h 53275"/>
                <a:gd name="connsiteX7" fmla="*/ 47434 w 88391"/>
                <a:gd name="connsiteY7" fmla="*/ 53276 h 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91" h="53275">
                  <a:moveTo>
                    <a:pt x="47434" y="53276"/>
                  </a:moveTo>
                  <a:cubicBezTo>
                    <a:pt x="44005" y="38226"/>
                    <a:pt x="37529" y="24510"/>
                    <a:pt x="21336" y="27368"/>
                  </a:cubicBezTo>
                  <a:cubicBezTo>
                    <a:pt x="13240" y="28797"/>
                    <a:pt x="6763" y="39465"/>
                    <a:pt x="0" y="45561"/>
                  </a:cubicBezTo>
                  <a:cubicBezTo>
                    <a:pt x="2572" y="32607"/>
                    <a:pt x="5620" y="17271"/>
                    <a:pt x="8954" y="317"/>
                  </a:cubicBezTo>
                  <a:cubicBezTo>
                    <a:pt x="28480" y="317"/>
                    <a:pt x="48292" y="-731"/>
                    <a:pt x="67818" y="984"/>
                  </a:cubicBezTo>
                  <a:cubicBezTo>
                    <a:pt x="73247" y="1460"/>
                    <a:pt x="79343" y="9556"/>
                    <a:pt x="82677" y="15462"/>
                  </a:cubicBezTo>
                  <a:cubicBezTo>
                    <a:pt x="86011" y="21367"/>
                    <a:pt x="86392" y="28987"/>
                    <a:pt x="88392" y="36988"/>
                  </a:cubicBezTo>
                  <a:cubicBezTo>
                    <a:pt x="76391" y="41751"/>
                    <a:pt x="63151" y="46989"/>
                    <a:pt x="47434" y="5327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C7DF1D9D-D1F3-5743-F751-8DDB833D751C}"/>
                </a:ext>
              </a:extLst>
            </p:cNvPr>
            <p:cNvSpPr/>
            <p:nvPr/>
          </p:nvSpPr>
          <p:spPr>
            <a:xfrm>
              <a:off x="4427706" y="2372682"/>
              <a:ext cx="28738" cy="46321"/>
            </a:xfrm>
            <a:custGeom>
              <a:avLst/>
              <a:gdLst>
                <a:gd name="connsiteX0" fmla="*/ 235 w 28738"/>
                <a:gd name="connsiteY0" fmla="*/ 19369 h 46321"/>
                <a:gd name="connsiteX1" fmla="*/ 15856 w 28738"/>
                <a:gd name="connsiteY1" fmla="*/ 34 h 46321"/>
                <a:gd name="connsiteX2" fmla="*/ 28715 w 28738"/>
                <a:gd name="connsiteY2" fmla="*/ 21655 h 46321"/>
                <a:gd name="connsiteX3" fmla="*/ 28239 w 28738"/>
                <a:gd name="connsiteY3" fmla="*/ 25942 h 46321"/>
                <a:gd name="connsiteX4" fmla="*/ 9951 w 28738"/>
                <a:gd name="connsiteY4" fmla="*/ 46230 h 46321"/>
                <a:gd name="connsiteX5" fmla="*/ 330 w 28738"/>
                <a:gd name="connsiteY5" fmla="*/ 24703 h 46321"/>
                <a:gd name="connsiteX6" fmla="*/ 235 w 28738"/>
                <a:gd name="connsiteY6" fmla="*/ 19369 h 4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38" h="46321">
                  <a:moveTo>
                    <a:pt x="235" y="19369"/>
                  </a:moveTo>
                  <a:cubicBezTo>
                    <a:pt x="-1003" y="8701"/>
                    <a:pt x="2426" y="-633"/>
                    <a:pt x="15856" y="34"/>
                  </a:cubicBezTo>
                  <a:cubicBezTo>
                    <a:pt x="29191" y="700"/>
                    <a:pt x="28810" y="11845"/>
                    <a:pt x="28715" y="21655"/>
                  </a:cubicBezTo>
                  <a:cubicBezTo>
                    <a:pt x="28715" y="23084"/>
                    <a:pt x="28620" y="24608"/>
                    <a:pt x="28239" y="25942"/>
                  </a:cubicBezTo>
                  <a:cubicBezTo>
                    <a:pt x="25381" y="35943"/>
                    <a:pt x="21762" y="47468"/>
                    <a:pt x="9951" y="46230"/>
                  </a:cubicBezTo>
                  <a:cubicBezTo>
                    <a:pt x="6045" y="45849"/>
                    <a:pt x="3378" y="32323"/>
                    <a:pt x="330" y="24703"/>
                  </a:cubicBezTo>
                  <a:cubicBezTo>
                    <a:pt x="-241" y="23560"/>
                    <a:pt x="235" y="21941"/>
                    <a:pt x="235" y="19369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4DA9C20D-3F99-4214-7B6B-3B58705A83AA}"/>
                </a:ext>
              </a:extLst>
            </p:cNvPr>
            <p:cNvSpPr/>
            <p:nvPr/>
          </p:nvSpPr>
          <p:spPr>
            <a:xfrm>
              <a:off x="3771001" y="2683136"/>
              <a:ext cx="21526" cy="32670"/>
            </a:xfrm>
            <a:custGeom>
              <a:avLst/>
              <a:gdLst>
                <a:gd name="connsiteX0" fmla="*/ 0 w 21526"/>
                <a:gd name="connsiteY0" fmla="*/ 32671 h 32670"/>
                <a:gd name="connsiteX1" fmla="*/ 7334 w 21526"/>
                <a:gd name="connsiteY1" fmla="*/ 7810 h 32670"/>
                <a:gd name="connsiteX2" fmla="*/ 14573 w 21526"/>
                <a:gd name="connsiteY2" fmla="*/ 0 h 32670"/>
                <a:gd name="connsiteX3" fmla="*/ 21527 w 21526"/>
                <a:gd name="connsiteY3" fmla="*/ 7810 h 32670"/>
                <a:gd name="connsiteX4" fmla="*/ 17717 w 21526"/>
                <a:gd name="connsiteY4" fmla="*/ 28956 h 32670"/>
                <a:gd name="connsiteX5" fmla="*/ 0 w 21526"/>
                <a:gd name="connsiteY5" fmla="*/ 32671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" h="32670">
                  <a:moveTo>
                    <a:pt x="0" y="32671"/>
                  </a:moveTo>
                  <a:cubicBezTo>
                    <a:pt x="3239" y="21241"/>
                    <a:pt x="4763" y="14288"/>
                    <a:pt x="7334" y="7810"/>
                  </a:cubicBezTo>
                  <a:cubicBezTo>
                    <a:pt x="8573" y="4763"/>
                    <a:pt x="12097" y="2572"/>
                    <a:pt x="14573" y="0"/>
                  </a:cubicBezTo>
                  <a:cubicBezTo>
                    <a:pt x="17050" y="2572"/>
                    <a:pt x="21527" y="5239"/>
                    <a:pt x="21527" y="7810"/>
                  </a:cubicBezTo>
                  <a:cubicBezTo>
                    <a:pt x="21527" y="14954"/>
                    <a:pt x="21146" y="23051"/>
                    <a:pt x="17717" y="28956"/>
                  </a:cubicBezTo>
                  <a:cubicBezTo>
                    <a:pt x="15811" y="32099"/>
                    <a:pt x="7430" y="31337"/>
                    <a:pt x="0" y="32671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D29836DF-CF0A-9BFC-804A-493A6561795F}"/>
                </a:ext>
              </a:extLst>
            </p:cNvPr>
            <p:cNvSpPr/>
            <p:nvPr/>
          </p:nvSpPr>
          <p:spPr>
            <a:xfrm>
              <a:off x="4949625" y="2110264"/>
              <a:ext cx="30289" cy="21764"/>
            </a:xfrm>
            <a:custGeom>
              <a:avLst/>
              <a:gdLst>
                <a:gd name="connsiteX0" fmla="*/ 0 w 30289"/>
                <a:gd name="connsiteY0" fmla="*/ 15183 h 21764"/>
                <a:gd name="connsiteX1" fmla="*/ 30289 w 30289"/>
                <a:gd name="connsiteY1" fmla="*/ 2420 h 21764"/>
                <a:gd name="connsiteX2" fmla="*/ 19145 w 30289"/>
                <a:gd name="connsiteY2" fmla="*/ 20327 h 21764"/>
                <a:gd name="connsiteX3" fmla="*/ 1048 w 30289"/>
                <a:gd name="connsiteY3" fmla="*/ 20898 h 21764"/>
                <a:gd name="connsiteX4" fmla="*/ 0 w 30289"/>
                <a:gd name="connsiteY4" fmla="*/ 15183 h 2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89" h="21764">
                  <a:moveTo>
                    <a:pt x="0" y="15183"/>
                  </a:moveTo>
                  <a:cubicBezTo>
                    <a:pt x="10954" y="13659"/>
                    <a:pt x="10954" y="-6915"/>
                    <a:pt x="30289" y="2420"/>
                  </a:cubicBezTo>
                  <a:cubicBezTo>
                    <a:pt x="26670" y="8706"/>
                    <a:pt x="24384" y="16612"/>
                    <a:pt x="19145" y="20327"/>
                  </a:cubicBezTo>
                  <a:cubicBezTo>
                    <a:pt x="15050" y="23184"/>
                    <a:pt x="7239" y="20898"/>
                    <a:pt x="1048" y="20898"/>
                  </a:cubicBezTo>
                  <a:cubicBezTo>
                    <a:pt x="667" y="18898"/>
                    <a:pt x="381" y="16993"/>
                    <a:pt x="0" y="15183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E0282E06-D0EB-79EA-B49B-8EF0FEF0E412}"/>
                </a:ext>
              </a:extLst>
            </p:cNvPr>
            <p:cNvSpPr/>
            <p:nvPr/>
          </p:nvSpPr>
          <p:spPr>
            <a:xfrm>
              <a:off x="4259105" y="2486933"/>
              <a:ext cx="128838" cy="110004"/>
            </a:xfrm>
            <a:custGeom>
              <a:avLst/>
              <a:gdLst>
                <a:gd name="connsiteX0" fmla="*/ 720 w 128838"/>
                <a:gd name="connsiteY0" fmla="*/ 38183 h 110004"/>
                <a:gd name="connsiteX1" fmla="*/ 23199 w 128838"/>
                <a:gd name="connsiteY1" fmla="*/ 47518 h 110004"/>
                <a:gd name="connsiteX2" fmla="*/ 67204 w 128838"/>
                <a:gd name="connsiteY2" fmla="*/ 37135 h 110004"/>
                <a:gd name="connsiteX3" fmla="*/ 87016 w 128838"/>
                <a:gd name="connsiteY3" fmla="*/ 10275 h 110004"/>
                <a:gd name="connsiteX4" fmla="*/ 112448 w 128838"/>
                <a:gd name="connsiteY4" fmla="*/ 655 h 110004"/>
                <a:gd name="connsiteX5" fmla="*/ 127688 w 128838"/>
                <a:gd name="connsiteY5" fmla="*/ 25801 h 110004"/>
                <a:gd name="connsiteX6" fmla="*/ 122640 w 128838"/>
                <a:gd name="connsiteY6" fmla="*/ 63520 h 110004"/>
                <a:gd name="connsiteX7" fmla="*/ 122545 w 128838"/>
                <a:gd name="connsiteY7" fmla="*/ 87142 h 110004"/>
                <a:gd name="connsiteX8" fmla="*/ 72443 w 128838"/>
                <a:gd name="connsiteY8" fmla="*/ 58471 h 110004"/>
                <a:gd name="connsiteX9" fmla="*/ 69967 w 128838"/>
                <a:gd name="connsiteY9" fmla="*/ 99524 h 110004"/>
                <a:gd name="connsiteX10" fmla="*/ 58060 w 128838"/>
                <a:gd name="connsiteY10" fmla="*/ 110002 h 110004"/>
                <a:gd name="connsiteX11" fmla="*/ 720 w 128838"/>
                <a:gd name="connsiteY11" fmla="*/ 38183 h 1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38" h="110004">
                  <a:moveTo>
                    <a:pt x="720" y="38183"/>
                  </a:moveTo>
                  <a:cubicBezTo>
                    <a:pt x="9102" y="41707"/>
                    <a:pt x="16150" y="44565"/>
                    <a:pt x="23199" y="47518"/>
                  </a:cubicBezTo>
                  <a:cubicBezTo>
                    <a:pt x="41106" y="54947"/>
                    <a:pt x="54536" y="52090"/>
                    <a:pt x="67204" y="37135"/>
                  </a:cubicBezTo>
                  <a:cubicBezTo>
                    <a:pt x="74348" y="28658"/>
                    <a:pt x="80254" y="19228"/>
                    <a:pt x="87016" y="10275"/>
                  </a:cubicBezTo>
                  <a:cubicBezTo>
                    <a:pt x="93398" y="1798"/>
                    <a:pt x="101780" y="-1536"/>
                    <a:pt x="112448" y="655"/>
                  </a:cubicBezTo>
                  <a:cubicBezTo>
                    <a:pt x="127117" y="3607"/>
                    <a:pt x="131117" y="11227"/>
                    <a:pt x="127688" y="25801"/>
                  </a:cubicBezTo>
                  <a:cubicBezTo>
                    <a:pt x="124831" y="38088"/>
                    <a:pt x="123783" y="50851"/>
                    <a:pt x="122640" y="63520"/>
                  </a:cubicBezTo>
                  <a:cubicBezTo>
                    <a:pt x="121973" y="71044"/>
                    <a:pt x="122545" y="78664"/>
                    <a:pt x="122545" y="87142"/>
                  </a:cubicBezTo>
                  <a:cubicBezTo>
                    <a:pt x="100732" y="85332"/>
                    <a:pt x="89398" y="68187"/>
                    <a:pt x="72443" y="58471"/>
                  </a:cubicBezTo>
                  <a:cubicBezTo>
                    <a:pt x="71491" y="72949"/>
                    <a:pt x="70252" y="86189"/>
                    <a:pt x="69967" y="99524"/>
                  </a:cubicBezTo>
                  <a:cubicBezTo>
                    <a:pt x="69776" y="108192"/>
                    <a:pt x="65490" y="110097"/>
                    <a:pt x="58060" y="110002"/>
                  </a:cubicBezTo>
                  <a:cubicBezTo>
                    <a:pt x="26247" y="109716"/>
                    <a:pt x="-5186" y="71902"/>
                    <a:pt x="720" y="3818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75D84533-981C-A0B5-86C6-FCB0EE4EEB7D}"/>
                </a:ext>
              </a:extLst>
            </p:cNvPr>
            <p:cNvSpPr/>
            <p:nvPr/>
          </p:nvSpPr>
          <p:spPr>
            <a:xfrm>
              <a:off x="4279605" y="3032417"/>
              <a:ext cx="44782" cy="97268"/>
            </a:xfrm>
            <a:custGeom>
              <a:avLst/>
              <a:gdLst>
                <a:gd name="connsiteX0" fmla="*/ 41085 w 44782"/>
                <a:gd name="connsiteY0" fmla="*/ 0 h 97268"/>
                <a:gd name="connsiteX1" fmla="*/ 44704 w 44782"/>
                <a:gd name="connsiteY1" fmla="*/ 71914 h 97268"/>
                <a:gd name="connsiteX2" fmla="*/ 8700 w 44782"/>
                <a:gd name="connsiteY2" fmla="*/ 95726 h 97268"/>
                <a:gd name="connsiteX3" fmla="*/ 794 w 44782"/>
                <a:gd name="connsiteY3" fmla="*/ 85154 h 97268"/>
                <a:gd name="connsiteX4" fmla="*/ 508 w 44782"/>
                <a:gd name="connsiteY4" fmla="*/ 30290 h 97268"/>
                <a:gd name="connsiteX5" fmla="*/ 7461 w 44782"/>
                <a:gd name="connsiteY5" fmla="*/ 15431 h 97268"/>
                <a:gd name="connsiteX6" fmla="*/ 41085 w 44782"/>
                <a:gd name="connsiteY6" fmla="*/ 0 h 9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82" h="97268">
                  <a:moveTo>
                    <a:pt x="41085" y="0"/>
                  </a:moveTo>
                  <a:cubicBezTo>
                    <a:pt x="42608" y="26765"/>
                    <a:pt x="45275" y="49435"/>
                    <a:pt x="44704" y="71914"/>
                  </a:cubicBezTo>
                  <a:cubicBezTo>
                    <a:pt x="44228" y="90773"/>
                    <a:pt x="26892" y="101441"/>
                    <a:pt x="8700" y="95726"/>
                  </a:cubicBezTo>
                  <a:cubicBezTo>
                    <a:pt x="5175" y="94679"/>
                    <a:pt x="984" y="88964"/>
                    <a:pt x="794" y="85154"/>
                  </a:cubicBezTo>
                  <a:cubicBezTo>
                    <a:pt x="-159" y="66866"/>
                    <a:pt x="-254" y="48578"/>
                    <a:pt x="508" y="30290"/>
                  </a:cubicBezTo>
                  <a:cubicBezTo>
                    <a:pt x="698" y="25146"/>
                    <a:pt x="3461" y="18002"/>
                    <a:pt x="7461" y="15431"/>
                  </a:cubicBezTo>
                  <a:cubicBezTo>
                    <a:pt x="16415" y="9716"/>
                    <a:pt x="27083" y="6191"/>
                    <a:pt x="4108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338D62D-C8A4-0FB4-9E52-6AEA8B9C0B0C}"/>
                </a:ext>
              </a:extLst>
            </p:cNvPr>
            <p:cNvSpPr/>
            <p:nvPr/>
          </p:nvSpPr>
          <p:spPr>
            <a:xfrm>
              <a:off x="5182702" y="3550292"/>
              <a:ext cx="79843" cy="94037"/>
            </a:xfrm>
            <a:custGeom>
              <a:avLst/>
              <a:gdLst>
                <a:gd name="connsiteX0" fmla="*/ 76676 w 79843"/>
                <a:gd name="connsiteY0" fmla="*/ 0 h 94037"/>
                <a:gd name="connsiteX1" fmla="*/ 16574 w 79843"/>
                <a:gd name="connsiteY1" fmla="*/ 94012 h 94037"/>
                <a:gd name="connsiteX2" fmla="*/ 0 w 79843"/>
                <a:gd name="connsiteY2" fmla="*/ 88487 h 94037"/>
                <a:gd name="connsiteX3" fmla="*/ 7906 w 79843"/>
                <a:gd name="connsiteY3" fmla="*/ 72771 h 94037"/>
                <a:gd name="connsiteX4" fmla="*/ 34195 w 79843"/>
                <a:gd name="connsiteY4" fmla="*/ 54674 h 94037"/>
                <a:gd name="connsiteX5" fmla="*/ 72866 w 79843"/>
                <a:gd name="connsiteY5" fmla="*/ 6382 h 94037"/>
                <a:gd name="connsiteX6" fmla="*/ 76676 w 79843"/>
                <a:gd name="connsiteY6" fmla="*/ 0 h 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843" h="94037">
                  <a:moveTo>
                    <a:pt x="76676" y="0"/>
                  </a:moveTo>
                  <a:cubicBezTo>
                    <a:pt x="90488" y="39624"/>
                    <a:pt x="57055" y="91535"/>
                    <a:pt x="16574" y="94012"/>
                  </a:cubicBezTo>
                  <a:cubicBezTo>
                    <a:pt x="11144" y="94393"/>
                    <a:pt x="5525" y="90488"/>
                    <a:pt x="0" y="88487"/>
                  </a:cubicBezTo>
                  <a:cubicBezTo>
                    <a:pt x="2572" y="83153"/>
                    <a:pt x="3810" y="76391"/>
                    <a:pt x="7906" y="72771"/>
                  </a:cubicBezTo>
                  <a:cubicBezTo>
                    <a:pt x="15812" y="65818"/>
                    <a:pt x="25146" y="60293"/>
                    <a:pt x="34195" y="54674"/>
                  </a:cubicBezTo>
                  <a:cubicBezTo>
                    <a:pt x="52959" y="43148"/>
                    <a:pt x="68294" y="29146"/>
                    <a:pt x="72866" y="6382"/>
                  </a:cubicBezTo>
                  <a:cubicBezTo>
                    <a:pt x="73247" y="4286"/>
                    <a:pt x="75152" y="2476"/>
                    <a:pt x="7667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12109D0-FE61-4125-D340-DC979B9B4381}"/>
                </a:ext>
              </a:extLst>
            </p:cNvPr>
            <p:cNvSpPr/>
            <p:nvPr/>
          </p:nvSpPr>
          <p:spPr>
            <a:xfrm>
              <a:off x="4840719" y="3230427"/>
              <a:ext cx="82903" cy="67925"/>
            </a:xfrm>
            <a:custGeom>
              <a:avLst/>
              <a:gdLst>
                <a:gd name="connsiteX0" fmla="*/ 82903 w 82903"/>
                <a:gd name="connsiteY0" fmla="*/ 61546 h 67925"/>
                <a:gd name="connsiteX1" fmla="*/ 14323 w 82903"/>
                <a:gd name="connsiteY1" fmla="*/ 46878 h 67925"/>
                <a:gd name="connsiteX2" fmla="*/ 226 w 82903"/>
                <a:gd name="connsiteY2" fmla="*/ 16969 h 67925"/>
                <a:gd name="connsiteX3" fmla="*/ 5179 w 82903"/>
                <a:gd name="connsiteY3" fmla="*/ 4206 h 67925"/>
                <a:gd name="connsiteX4" fmla="*/ 28134 w 82903"/>
                <a:gd name="connsiteY4" fmla="*/ 6206 h 67925"/>
                <a:gd name="connsiteX5" fmla="*/ 75188 w 82903"/>
                <a:gd name="connsiteY5" fmla="*/ 58213 h 67925"/>
                <a:gd name="connsiteX6" fmla="*/ 82903 w 82903"/>
                <a:gd name="connsiteY6" fmla="*/ 61546 h 6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03" h="67925">
                  <a:moveTo>
                    <a:pt x="82903" y="61546"/>
                  </a:moveTo>
                  <a:cubicBezTo>
                    <a:pt x="58519" y="74500"/>
                    <a:pt x="27563" y="66785"/>
                    <a:pt x="14323" y="46878"/>
                  </a:cubicBezTo>
                  <a:cubicBezTo>
                    <a:pt x="8227" y="37734"/>
                    <a:pt x="3655" y="27352"/>
                    <a:pt x="226" y="16969"/>
                  </a:cubicBezTo>
                  <a:cubicBezTo>
                    <a:pt x="-917" y="13445"/>
                    <a:pt x="2512" y="4873"/>
                    <a:pt x="5179" y="4206"/>
                  </a:cubicBezTo>
                  <a:cubicBezTo>
                    <a:pt x="12799" y="2396"/>
                    <a:pt x="24991" y="-5319"/>
                    <a:pt x="28134" y="6206"/>
                  </a:cubicBezTo>
                  <a:cubicBezTo>
                    <a:pt x="35183" y="32305"/>
                    <a:pt x="53661" y="46211"/>
                    <a:pt x="75188" y="58213"/>
                  </a:cubicBezTo>
                  <a:cubicBezTo>
                    <a:pt x="76902" y="59165"/>
                    <a:pt x="78807" y="59832"/>
                    <a:pt x="82903" y="615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8FB345D-F4CD-4029-4491-1D94BF9BD697}"/>
                </a:ext>
              </a:extLst>
            </p:cNvPr>
            <p:cNvSpPr/>
            <p:nvPr/>
          </p:nvSpPr>
          <p:spPr>
            <a:xfrm>
              <a:off x="5176091" y="3659353"/>
              <a:ext cx="40320" cy="51164"/>
            </a:xfrm>
            <a:custGeom>
              <a:avLst/>
              <a:gdLst>
                <a:gd name="connsiteX0" fmla="*/ 11182 w 40320"/>
                <a:gd name="connsiteY0" fmla="*/ 0 h 51164"/>
                <a:gd name="connsiteX1" fmla="*/ 29185 w 40320"/>
                <a:gd name="connsiteY1" fmla="*/ 11811 h 51164"/>
                <a:gd name="connsiteX2" fmla="*/ 36900 w 40320"/>
                <a:gd name="connsiteY2" fmla="*/ 39148 h 51164"/>
                <a:gd name="connsiteX3" fmla="*/ 10039 w 40320"/>
                <a:gd name="connsiteY3" fmla="*/ 51149 h 51164"/>
                <a:gd name="connsiteX4" fmla="*/ 38 w 40320"/>
                <a:gd name="connsiteY4" fmla="*/ 36481 h 51164"/>
                <a:gd name="connsiteX5" fmla="*/ 11182 w 40320"/>
                <a:gd name="connsiteY5" fmla="*/ 0 h 5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20" h="51164">
                  <a:moveTo>
                    <a:pt x="11182" y="0"/>
                  </a:moveTo>
                  <a:cubicBezTo>
                    <a:pt x="19183" y="5239"/>
                    <a:pt x="24422" y="8287"/>
                    <a:pt x="29185" y="11811"/>
                  </a:cubicBezTo>
                  <a:cubicBezTo>
                    <a:pt x="38900" y="18955"/>
                    <a:pt x="44234" y="29908"/>
                    <a:pt x="36900" y="39148"/>
                  </a:cubicBezTo>
                  <a:cubicBezTo>
                    <a:pt x="31375" y="46101"/>
                    <a:pt x="19660" y="49149"/>
                    <a:pt x="10039" y="51149"/>
                  </a:cubicBezTo>
                  <a:cubicBezTo>
                    <a:pt x="7658" y="51625"/>
                    <a:pt x="-629" y="41053"/>
                    <a:pt x="38" y="36481"/>
                  </a:cubicBezTo>
                  <a:cubicBezTo>
                    <a:pt x="2038" y="24289"/>
                    <a:pt x="7182" y="12573"/>
                    <a:pt x="111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EAD4DDEE-AFC2-42B1-C3F0-3F51413337B5}"/>
                </a:ext>
              </a:extLst>
            </p:cNvPr>
            <p:cNvSpPr/>
            <p:nvPr/>
          </p:nvSpPr>
          <p:spPr>
            <a:xfrm>
              <a:off x="3970360" y="3277203"/>
              <a:ext cx="41052" cy="11627"/>
            </a:xfrm>
            <a:custGeom>
              <a:avLst/>
              <a:gdLst>
                <a:gd name="connsiteX0" fmla="*/ 0 w 41052"/>
                <a:gd name="connsiteY0" fmla="*/ 11627 h 11627"/>
                <a:gd name="connsiteX1" fmla="*/ 41053 w 41052"/>
                <a:gd name="connsiteY1" fmla="*/ 8008 h 11627"/>
                <a:gd name="connsiteX2" fmla="*/ 0 w 41052"/>
                <a:gd name="connsiteY2" fmla="*/ 11627 h 1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52" h="11627">
                  <a:moveTo>
                    <a:pt x="0" y="11627"/>
                  </a:moveTo>
                  <a:cubicBezTo>
                    <a:pt x="11049" y="-2851"/>
                    <a:pt x="21050" y="-3517"/>
                    <a:pt x="41053" y="8008"/>
                  </a:cubicBezTo>
                  <a:cubicBezTo>
                    <a:pt x="26003" y="9341"/>
                    <a:pt x="14859" y="10294"/>
                    <a:pt x="0" y="11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AD2F5EB2-03DD-50E8-969D-61BCE035C6A4}"/>
                </a:ext>
              </a:extLst>
            </p:cNvPr>
            <p:cNvSpPr/>
            <p:nvPr/>
          </p:nvSpPr>
          <p:spPr>
            <a:xfrm>
              <a:off x="4566526" y="3183198"/>
              <a:ext cx="36388" cy="112871"/>
            </a:xfrm>
            <a:custGeom>
              <a:avLst/>
              <a:gdLst>
                <a:gd name="connsiteX0" fmla="*/ 1432 w 36388"/>
                <a:gd name="connsiteY0" fmla="*/ 0 h 112871"/>
                <a:gd name="connsiteX1" fmla="*/ 36389 w 36388"/>
                <a:gd name="connsiteY1" fmla="*/ 112871 h 112871"/>
                <a:gd name="connsiteX2" fmla="*/ 1432 w 36388"/>
                <a:gd name="connsiteY2" fmla="*/ 0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88" h="112871">
                  <a:moveTo>
                    <a:pt x="1432" y="0"/>
                  </a:moveTo>
                  <a:cubicBezTo>
                    <a:pt x="22101" y="35814"/>
                    <a:pt x="32960" y="71914"/>
                    <a:pt x="36389" y="112871"/>
                  </a:cubicBezTo>
                  <a:cubicBezTo>
                    <a:pt x="15719" y="97060"/>
                    <a:pt x="-5807" y="27337"/>
                    <a:pt x="1432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A4C7CF9A-98B8-6624-BE33-5FFF4B6EAB15}"/>
                </a:ext>
              </a:extLst>
            </p:cNvPr>
            <p:cNvSpPr/>
            <p:nvPr/>
          </p:nvSpPr>
          <p:spPr>
            <a:xfrm>
              <a:off x="3659940" y="2676278"/>
              <a:ext cx="16008" cy="22002"/>
            </a:xfrm>
            <a:custGeom>
              <a:avLst/>
              <a:gdLst>
                <a:gd name="connsiteX0" fmla="*/ 4381 w 16008"/>
                <a:gd name="connsiteY0" fmla="*/ 0 h 22002"/>
                <a:gd name="connsiteX1" fmla="*/ 15431 w 16008"/>
                <a:gd name="connsiteY1" fmla="*/ 5334 h 22002"/>
                <a:gd name="connsiteX2" fmla="*/ 14478 w 16008"/>
                <a:gd name="connsiteY2" fmla="*/ 21050 h 22002"/>
                <a:gd name="connsiteX3" fmla="*/ 9906 w 16008"/>
                <a:gd name="connsiteY3" fmla="*/ 22003 h 22002"/>
                <a:gd name="connsiteX4" fmla="*/ 0 w 16008"/>
                <a:gd name="connsiteY4" fmla="*/ 4096 h 22002"/>
                <a:gd name="connsiteX5" fmla="*/ 4381 w 16008"/>
                <a:gd name="connsiteY5" fmla="*/ 0 h 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08" h="22002">
                  <a:moveTo>
                    <a:pt x="4381" y="0"/>
                  </a:moveTo>
                  <a:cubicBezTo>
                    <a:pt x="8287" y="1714"/>
                    <a:pt x="14573" y="2667"/>
                    <a:pt x="15431" y="5334"/>
                  </a:cubicBezTo>
                  <a:cubicBezTo>
                    <a:pt x="16955" y="10001"/>
                    <a:pt x="15050" y="15716"/>
                    <a:pt x="14478" y="21050"/>
                  </a:cubicBezTo>
                  <a:cubicBezTo>
                    <a:pt x="12954" y="21336"/>
                    <a:pt x="11430" y="21717"/>
                    <a:pt x="9906" y="22003"/>
                  </a:cubicBezTo>
                  <a:cubicBezTo>
                    <a:pt x="6572" y="16002"/>
                    <a:pt x="3334" y="10001"/>
                    <a:pt x="0" y="4096"/>
                  </a:cubicBezTo>
                  <a:cubicBezTo>
                    <a:pt x="1429" y="2667"/>
                    <a:pt x="2953" y="1333"/>
                    <a:pt x="43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070B8278-FD08-B570-B3C6-023FD81EF23D}"/>
                </a:ext>
              </a:extLst>
            </p:cNvPr>
            <p:cNvSpPr/>
            <p:nvPr/>
          </p:nvSpPr>
          <p:spPr>
            <a:xfrm>
              <a:off x="4897617" y="3412465"/>
              <a:ext cx="126493" cy="60853"/>
            </a:xfrm>
            <a:custGeom>
              <a:avLst/>
              <a:gdLst>
                <a:gd name="connsiteX0" fmla="*/ 59819 w 126493"/>
                <a:gd name="connsiteY0" fmla="*/ 4572 h 60853"/>
                <a:gd name="connsiteX1" fmla="*/ 50865 w 126493"/>
                <a:gd name="connsiteY1" fmla="*/ 19431 h 60853"/>
                <a:gd name="connsiteX2" fmla="*/ 94109 w 126493"/>
                <a:gd name="connsiteY2" fmla="*/ 31051 h 60853"/>
                <a:gd name="connsiteX3" fmla="*/ 114587 w 126493"/>
                <a:gd name="connsiteY3" fmla="*/ 38005 h 60853"/>
                <a:gd name="connsiteX4" fmla="*/ 126494 w 126493"/>
                <a:gd name="connsiteY4" fmla="*/ 49054 h 60853"/>
                <a:gd name="connsiteX5" fmla="*/ 109539 w 126493"/>
                <a:gd name="connsiteY5" fmla="*/ 60103 h 60853"/>
                <a:gd name="connsiteX6" fmla="*/ 32387 w 126493"/>
                <a:gd name="connsiteY6" fmla="*/ 60674 h 60853"/>
                <a:gd name="connsiteX7" fmla="*/ 6288 w 126493"/>
                <a:gd name="connsiteY7" fmla="*/ 36290 h 60853"/>
                <a:gd name="connsiteX8" fmla="*/ 97 w 126493"/>
                <a:gd name="connsiteY8" fmla="*/ 27718 h 60853"/>
                <a:gd name="connsiteX9" fmla="*/ 13241 w 126493"/>
                <a:gd name="connsiteY9" fmla="*/ 10573 h 60853"/>
                <a:gd name="connsiteX10" fmla="*/ 57819 w 126493"/>
                <a:gd name="connsiteY10" fmla="*/ 0 h 60853"/>
                <a:gd name="connsiteX11" fmla="*/ 59819 w 126493"/>
                <a:gd name="connsiteY11" fmla="*/ 4572 h 6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493" h="60853">
                  <a:moveTo>
                    <a:pt x="59819" y="4572"/>
                  </a:moveTo>
                  <a:cubicBezTo>
                    <a:pt x="57152" y="8954"/>
                    <a:pt x="54485" y="13430"/>
                    <a:pt x="50865" y="19431"/>
                  </a:cubicBezTo>
                  <a:cubicBezTo>
                    <a:pt x="65724" y="23432"/>
                    <a:pt x="80012" y="27051"/>
                    <a:pt x="94109" y="31051"/>
                  </a:cubicBezTo>
                  <a:cubicBezTo>
                    <a:pt x="101062" y="32957"/>
                    <a:pt x="108301" y="34671"/>
                    <a:pt x="114587" y="38005"/>
                  </a:cubicBezTo>
                  <a:cubicBezTo>
                    <a:pt x="119255" y="40386"/>
                    <a:pt x="122589" y="45244"/>
                    <a:pt x="126494" y="49054"/>
                  </a:cubicBezTo>
                  <a:cubicBezTo>
                    <a:pt x="120874" y="52864"/>
                    <a:pt x="115349" y="59817"/>
                    <a:pt x="109539" y="60103"/>
                  </a:cubicBezTo>
                  <a:cubicBezTo>
                    <a:pt x="84489" y="61341"/>
                    <a:pt x="59343" y="60674"/>
                    <a:pt x="32387" y="60674"/>
                  </a:cubicBezTo>
                  <a:cubicBezTo>
                    <a:pt x="33530" y="40958"/>
                    <a:pt x="23243" y="35052"/>
                    <a:pt x="6288" y="36290"/>
                  </a:cubicBezTo>
                  <a:cubicBezTo>
                    <a:pt x="4288" y="36481"/>
                    <a:pt x="-760" y="29242"/>
                    <a:pt x="97" y="27718"/>
                  </a:cubicBezTo>
                  <a:cubicBezTo>
                    <a:pt x="3526" y="21336"/>
                    <a:pt x="7431" y="12668"/>
                    <a:pt x="13241" y="10573"/>
                  </a:cubicBezTo>
                  <a:cubicBezTo>
                    <a:pt x="27434" y="5334"/>
                    <a:pt x="42864" y="3334"/>
                    <a:pt x="57819" y="0"/>
                  </a:cubicBezTo>
                  <a:cubicBezTo>
                    <a:pt x="58485" y="1524"/>
                    <a:pt x="59152" y="3048"/>
                    <a:pt x="59819" y="4572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5AE5FBE-E325-348B-ABDB-2391F7CA922B}"/>
                </a:ext>
              </a:extLst>
            </p:cNvPr>
            <p:cNvSpPr/>
            <p:nvPr/>
          </p:nvSpPr>
          <p:spPr>
            <a:xfrm>
              <a:off x="4809601" y="3581959"/>
              <a:ext cx="91637" cy="48767"/>
            </a:xfrm>
            <a:custGeom>
              <a:avLst/>
              <a:gdLst>
                <a:gd name="connsiteX0" fmla="*/ 91637 w 91637"/>
                <a:gd name="connsiteY0" fmla="*/ 10434 h 48767"/>
                <a:gd name="connsiteX1" fmla="*/ 17057 w 91637"/>
                <a:gd name="connsiteY1" fmla="*/ 47391 h 48767"/>
                <a:gd name="connsiteX2" fmla="*/ 7 w 91637"/>
                <a:gd name="connsiteY2" fmla="*/ 35294 h 48767"/>
                <a:gd name="connsiteX3" fmla="*/ 2007 w 91637"/>
                <a:gd name="connsiteY3" fmla="*/ 26912 h 48767"/>
                <a:gd name="connsiteX4" fmla="*/ 36678 w 91637"/>
                <a:gd name="connsiteY4" fmla="*/ 9767 h 48767"/>
                <a:gd name="connsiteX5" fmla="*/ 59062 w 91637"/>
                <a:gd name="connsiteY5" fmla="*/ 6433 h 48767"/>
                <a:gd name="connsiteX6" fmla="*/ 91637 w 91637"/>
                <a:gd name="connsiteY6" fmla="*/ 10434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37" h="48767">
                  <a:moveTo>
                    <a:pt x="91637" y="10434"/>
                  </a:moveTo>
                  <a:cubicBezTo>
                    <a:pt x="66396" y="23007"/>
                    <a:pt x="41726" y="35294"/>
                    <a:pt x="17057" y="47391"/>
                  </a:cubicBezTo>
                  <a:cubicBezTo>
                    <a:pt x="8294" y="51677"/>
                    <a:pt x="-279" y="45486"/>
                    <a:pt x="7" y="35294"/>
                  </a:cubicBezTo>
                  <a:cubicBezTo>
                    <a:pt x="102" y="32436"/>
                    <a:pt x="1436" y="29674"/>
                    <a:pt x="2007" y="26912"/>
                  </a:cubicBezTo>
                  <a:cubicBezTo>
                    <a:pt x="8579" y="-5092"/>
                    <a:pt x="8865" y="-5473"/>
                    <a:pt x="36678" y="9767"/>
                  </a:cubicBezTo>
                  <a:cubicBezTo>
                    <a:pt x="46013" y="14910"/>
                    <a:pt x="51918" y="10624"/>
                    <a:pt x="59062" y="6433"/>
                  </a:cubicBezTo>
                  <a:cubicBezTo>
                    <a:pt x="74588" y="-2616"/>
                    <a:pt x="81065" y="-1473"/>
                    <a:pt x="91637" y="10434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246D4DA1-8D4D-0871-6964-B224B1D2AC2E}"/>
                </a:ext>
              </a:extLst>
            </p:cNvPr>
            <p:cNvSpPr/>
            <p:nvPr/>
          </p:nvSpPr>
          <p:spPr>
            <a:xfrm>
              <a:off x="5072754" y="2900778"/>
              <a:ext cx="174905" cy="92872"/>
            </a:xfrm>
            <a:custGeom>
              <a:avLst/>
              <a:gdLst>
                <a:gd name="connsiteX0" fmla="*/ 169384 w 174905"/>
                <a:gd name="connsiteY0" fmla="*/ 92872 h 92872"/>
                <a:gd name="connsiteX1" fmla="*/ 147191 w 174905"/>
                <a:gd name="connsiteY1" fmla="*/ 46390 h 92872"/>
                <a:gd name="connsiteX2" fmla="*/ 114615 w 174905"/>
                <a:gd name="connsiteY2" fmla="*/ 34103 h 92872"/>
                <a:gd name="connsiteX3" fmla="*/ 98994 w 174905"/>
                <a:gd name="connsiteY3" fmla="*/ 36103 h 92872"/>
                <a:gd name="connsiteX4" fmla="*/ 76801 w 174905"/>
                <a:gd name="connsiteY4" fmla="*/ 43438 h 92872"/>
                <a:gd name="connsiteX5" fmla="*/ 62704 w 174905"/>
                <a:gd name="connsiteY5" fmla="*/ 50105 h 92872"/>
                <a:gd name="connsiteX6" fmla="*/ 30414 w 174905"/>
                <a:gd name="connsiteY6" fmla="*/ 57249 h 92872"/>
                <a:gd name="connsiteX7" fmla="*/ 3078 w 174905"/>
                <a:gd name="connsiteY7" fmla="*/ 50200 h 92872"/>
                <a:gd name="connsiteX8" fmla="*/ 8221 w 174905"/>
                <a:gd name="connsiteY8" fmla="*/ 27340 h 92872"/>
                <a:gd name="connsiteX9" fmla="*/ 22890 w 174905"/>
                <a:gd name="connsiteY9" fmla="*/ 9433 h 92872"/>
                <a:gd name="connsiteX10" fmla="*/ 54322 w 174905"/>
                <a:gd name="connsiteY10" fmla="*/ 2385 h 92872"/>
                <a:gd name="connsiteX11" fmla="*/ 77563 w 174905"/>
                <a:gd name="connsiteY11" fmla="*/ 4480 h 92872"/>
                <a:gd name="connsiteX12" fmla="*/ 101757 w 174905"/>
                <a:gd name="connsiteY12" fmla="*/ 6004 h 92872"/>
                <a:gd name="connsiteX13" fmla="*/ 134142 w 174905"/>
                <a:gd name="connsiteY13" fmla="*/ 10672 h 92872"/>
                <a:gd name="connsiteX14" fmla="*/ 171003 w 174905"/>
                <a:gd name="connsiteY14" fmla="*/ 43914 h 92872"/>
                <a:gd name="connsiteX15" fmla="*/ 169384 w 174905"/>
                <a:gd name="connsiteY15" fmla="*/ 92872 h 9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905" h="92872">
                  <a:moveTo>
                    <a:pt x="169384" y="92872"/>
                  </a:moveTo>
                  <a:cubicBezTo>
                    <a:pt x="160812" y="74775"/>
                    <a:pt x="154620" y="60202"/>
                    <a:pt x="147191" y="46390"/>
                  </a:cubicBezTo>
                  <a:cubicBezTo>
                    <a:pt x="140238" y="33532"/>
                    <a:pt x="129855" y="27436"/>
                    <a:pt x="114615" y="34103"/>
                  </a:cubicBezTo>
                  <a:cubicBezTo>
                    <a:pt x="110043" y="36103"/>
                    <a:pt x="104043" y="34770"/>
                    <a:pt x="98994" y="36103"/>
                  </a:cubicBezTo>
                  <a:cubicBezTo>
                    <a:pt x="91470" y="38008"/>
                    <a:pt x="84040" y="40675"/>
                    <a:pt x="76801" y="43438"/>
                  </a:cubicBezTo>
                  <a:cubicBezTo>
                    <a:pt x="71943" y="45343"/>
                    <a:pt x="67657" y="48772"/>
                    <a:pt x="62704" y="50105"/>
                  </a:cubicBezTo>
                  <a:cubicBezTo>
                    <a:pt x="52036" y="52867"/>
                    <a:pt x="40987" y="54010"/>
                    <a:pt x="30414" y="57249"/>
                  </a:cubicBezTo>
                  <a:cubicBezTo>
                    <a:pt x="19365" y="60583"/>
                    <a:pt x="10126" y="59154"/>
                    <a:pt x="3078" y="50200"/>
                  </a:cubicBezTo>
                  <a:cubicBezTo>
                    <a:pt x="-4257" y="40866"/>
                    <a:pt x="3173" y="34103"/>
                    <a:pt x="8221" y="27340"/>
                  </a:cubicBezTo>
                  <a:cubicBezTo>
                    <a:pt x="12888" y="21149"/>
                    <a:pt x="17651" y="15053"/>
                    <a:pt x="22890" y="9433"/>
                  </a:cubicBezTo>
                  <a:cubicBezTo>
                    <a:pt x="31653" y="4"/>
                    <a:pt x="41654" y="-2378"/>
                    <a:pt x="54322" y="2385"/>
                  </a:cubicBezTo>
                  <a:cubicBezTo>
                    <a:pt x="61371" y="5052"/>
                    <a:pt x="69753" y="4004"/>
                    <a:pt x="77563" y="4480"/>
                  </a:cubicBezTo>
                  <a:cubicBezTo>
                    <a:pt x="85659" y="5052"/>
                    <a:pt x="93756" y="5052"/>
                    <a:pt x="101757" y="6004"/>
                  </a:cubicBezTo>
                  <a:cubicBezTo>
                    <a:pt x="112615" y="7243"/>
                    <a:pt x="123283" y="9433"/>
                    <a:pt x="134142" y="10672"/>
                  </a:cubicBezTo>
                  <a:cubicBezTo>
                    <a:pt x="154430" y="12958"/>
                    <a:pt x="163764" y="28483"/>
                    <a:pt x="171003" y="43914"/>
                  </a:cubicBezTo>
                  <a:cubicBezTo>
                    <a:pt x="177861" y="58392"/>
                    <a:pt x="174623" y="74489"/>
                    <a:pt x="169384" y="92872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7EEC10EC-2AEC-5C92-A481-89574190A7FE}"/>
                </a:ext>
              </a:extLst>
            </p:cNvPr>
            <p:cNvSpPr/>
            <p:nvPr/>
          </p:nvSpPr>
          <p:spPr>
            <a:xfrm>
              <a:off x="3970181" y="3427877"/>
              <a:ext cx="129858" cy="94316"/>
            </a:xfrm>
            <a:custGeom>
              <a:avLst/>
              <a:gdLst>
                <a:gd name="connsiteX0" fmla="*/ 73045 w 129858"/>
                <a:gd name="connsiteY0" fmla="*/ 94316 h 94316"/>
                <a:gd name="connsiteX1" fmla="*/ 20372 w 129858"/>
                <a:gd name="connsiteY1" fmla="*/ 86125 h 94316"/>
                <a:gd name="connsiteX2" fmla="*/ 1322 w 129858"/>
                <a:gd name="connsiteY2" fmla="*/ 67170 h 94316"/>
                <a:gd name="connsiteX3" fmla="*/ 21324 w 129858"/>
                <a:gd name="connsiteY3" fmla="*/ 8591 h 94316"/>
                <a:gd name="connsiteX4" fmla="*/ 55995 w 129858"/>
                <a:gd name="connsiteY4" fmla="*/ 3829 h 94316"/>
                <a:gd name="connsiteX5" fmla="*/ 69711 w 129858"/>
                <a:gd name="connsiteY5" fmla="*/ 7639 h 94316"/>
                <a:gd name="connsiteX6" fmla="*/ 127147 w 129858"/>
                <a:gd name="connsiteY6" fmla="*/ 50025 h 94316"/>
                <a:gd name="connsiteX7" fmla="*/ 100858 w 129858"/>
                <a:gd name="connsiteY7" fmla="*/ 91268 h 94316"/>
                <a:gd name="connsiteX8" fmla="*/ 73331 w 129858"/>
                <a:gd name="connsiteY8" fmla="*/ 92602 h 94316"/>
                <a:gd name="connsiteX9" fmla="*/ 73045 w 129858"/>
                <a:gd name="connsiteY9" fmla="*/ 94316 h 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858" h="94316">
                  <a:moveTo>
                    <a:pt x="73045" y="94316"/>
                  </a:moveTo>
                  <a:cubicBezTo>
                    <a:pt x="55519" y="91554"/>
                    <a:pt x="37993" y="88601"/>
                    <a:pt x="20372" y="86125"/>
                  </a:cubicBezTo>
                  <a:cubicBezTo>
                    <a:pt x="8942" y="84505"/>
                    <a:pt x="3227" y="77266"/>
                    <a:pt x="1322" y="67170"/>
                  </a:cubicBezTo>
                  <a:cubicBezTo>
                    <a:pt x="-2964" y="44119"/>
                    <a:pt x="3036" y="24117"/>
                    <a:pt x="21324" y="8591"/>
                  </a:cubicBezTo>
                  <a:cubicBezTo>
                    <a:pt x="31802" y="-362"/>
                    <a:pt x="43041" y="-2934"/>
                    <a:pt x="55995" y="3829"/>
                  </a:cubicBezTo>
                  <a:cubicBezTo>
                    <a:pt x="60091" y="6019"/>
                    <a:pt x="65044" y="7258"/>
                    <a:pt x="69711" y="7639"/>
                  </a:cubicBezTo>
                  <a:cubicBezTo>
                    <a:pt x="97620" y="10020"/>
                    <a:pt x="116098" y="25831"/>
                    <a:pt x="127147" y="50025"/>
                  </a:cubicBezTo>
                  <a:cubicBezTo>
                    <a:pt x="136005" y="69456"/>
                    <a:pt x="122099" y="89935"/>
                    <a:pt x="100858" y="91268"/>
                  </a:cubicBezTo>
                  <a:cubicBezTo>
                    <a:pt x="91714" y="91840"/>
                    <a:pt x="82570" y="92126"/>
                    <a:pt x="73331" y="92602"/>
                  </a:cubicBezTo>
                  <a:cubicBezTo>
                    <a:pt x="73236" y="93078"/>
                    <a:pt x="73140" y="93649"/>
                    <a:pt x="73045" y="9431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EA291EB9-0E57-70B4-41EE-F49CF6ECC101}"/>
                </a:ext>
              </a:extLst>
            </p:cNvPr>
            <p:cNvSpPr/>
            <p:nvPr/>
          </p:nvSpPr>
          <p:spPr>
            <a:xfrm>
              <a:off x="3968748" y="3522669"/>
              <a:ext cx="104767" cy="47782"/>
            </a:xfrm>
            <a:custGeom>
              <a:avLst/>
              <a:gdLst>
                <a:gd name="connsiteX0" fmla="*/ 8375 w 104767"/>
                <a:gd name="connsiteY0" fmla="*/ 0 h 47782"/>
                <a:gd name="connsiteX1" fmla="*/ 98195 w 104767"/>
                <a:gd name="connsiteY1" fmla="*/ 17907 h 47782"/>
                <a:gd name="connsiteX2" fmla="*/ 104768 w 104767"/>
                <a:gd name="connsiteY2" fmla="*/ 44672 h 47782"/>
                <a:gd name="connsiteX3" fmla="*/ 19043 w 104767"/>
                <a:gd name="connsiteY3" fmla="*/ 47244 h 47782"/>
                <a:gd name="connsiteX4" fmla="*/ 8375 w 104767"/>
                <a:gd name="connsiteY4" fmla="*/ 0 h 4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67" h="47782">
                  <a:moveTo>
                    <a:pt x="8375" y="0"/>
                  </a:moveTo>
                  <a:cubicBezTo>
                    <a:pt x="33235" y="30575"/>
                    <a:pt x="66001" y="21622"/>
                    <a:pt x="98195" y="17907"/>
                  </a:cubicBezTo>
                  <a:cubicBezTo>
                    <a:pt x="100005" y="25336"/>
                    <a:pt x="101910" y="32956"/>
                    <a:pt x="104768" y="44672"/>
                  </a:cubicBezTo>
                  <a:cubicBezTo>
                    <a:pt x="75335" y="45815"/>
                    <a:pt x="47046" y="49054"/>
                    <a:pt x="19043" y="47244"/>
                  </a:cubicBezTo>
                  <a:cubicBezTo>
                    <a:pt x="-1341" y="46006"/>
                    <a:pt x="-6103" y="20955"/>
                    <a:pt x="8375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FDCF74C4-5235-AD9B-1C3D-C51F670E9DC2}"/>
                </a:ext>
              </a:extLst>
            </p:cNvPr>
            <p:cNvSpPr/>
            <p:nvPr/>
          </p:nvSpPr>
          <p:spPr>
            <a:xfrm>
              <a:off x="3994927" y="3376191"/>
              <a:ext cx="87636" cy="41131"/>
            </a:xfrm>
            <a:custGeom>
              <a:avLst/>
              <a:gdLst>
                <a:gd name="connsiteX0" fmla="*/ 36488 w 87636"/>
                <a:gd name="connsiteY0" fmla="*/ 41131 h 41131"/>
                <a:gd name="connsiteX1" fmla="*/ 7 w 87636"/>
                <a:gd name="connsiteY1" fmla="*/ 13033 h 41131"/>
                <a:gd name="connsiteX2" fmla="*/ 14580 w 87636"/>
                <a:gd name="connsiteY2" fmla="*/ 174 h 41131"/>
                <a:gd name="connsiteX3" fmla="*/ 64777 w 87636"/>
                <a:gd name="connsiteY3" fmla="*/ 2746 h 41131"/>
                <a:gd name="connsiteX4" fmla="*/ 75064 w 87636"/>
                <a:gd name="connsiteY4" fmla="*/ 7699 h 41131"/>
                <a:gd name="connsiteX5" fmla="*/ 87637 w 87636"/>
                <a:gd name="connsiteY5" fmla="*/ 22653 h 41131"/>
                <a:gd name="connsiteX6" fmla="*/ 69254 w 87636"/>
                <a:gd name="connsiteY6" fmla="*/ 31511 h 41131"/>
                <a:gd name="connsiteX7" fmla="*/ 36488 w 87636"/>
                <a:gd name="connsiteY7" fmla="*/ 41131 h 4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36" h="41131">
                  <a:moveTo>
                    <a:pt x="36488" y="41131"/>
                  </a:moveTo>
                  <a:cubicBezTo>
                    <a:pt x="23724" y="41036"/>
                    <a:pt x="-469" y="23415"/>
                    <a:pt x="7" y="13033"/>
                  </a:cubicBezTo>
                  <a:cubicBezTo>
                    <a:pt x="197" y="8270"/>
                    <a:pt x="9246" y="364"/>
                    <a:pt x="14580" y="174"/>
                  </a:cubicBezTo>
                  <a:cubicBezTo>
                    <a:pt x="31249" y="-588"/>
                    <a:pt x="48108" y="1317"/>
                    <a:pt x="64777" y="2746"/>
                  </a:cubicBezTo>
                  <a:cubicBezTo>
                    <a:pt x="68396" y="3031"/>
                    <a:pt x="72397" y="5222"/>
                    <a:pt x="75064" y="7699"/>
                  </a:cubicBezTo>
                  <a:cubicBezTo>
                    <a:pt x="79731" y="12175"/>
                    <a:pt x="83541" y="17605"/>
                    <a:pt x="87637" y="22653"/>
                  </a:cubicBezTo>
                  <a:cubicBezTo>
                    <a:pt x="81541" y="25606"/>
                    <a:pt x="75635" y="29320"/>
                    <a:pt x="69254" y="31511"/>
                  </a:cubicBezTo>
                  <a:cubicBezTo>
                    <a:pt x="58014" y="35321"/>
                    <a:pt x="46584" y="38179"/>
                    <a:pt x="36488" y="41131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5F85AE4B-5EA6-4575-B16D-6854A1B4D87B}"/>
              </a:ext>
            </a:extLst>
          </p:cNvPr>
          <p:cNvSpPr>
            <a:spLocks/>
          </p:cNvSpPr>
          <p:nvPr/>
        </p:nvSpPr>
        <p:spPr bwMode="auto">
          <a:xfrm>
            <a:off x="5272088" y="0"/>
            <a:ext cx="3870325" cy="5143500"/>
          </a:xfrm>
          <a:custGeom>
            <a:avLst/>
            <a:gdLst>
              <a:gd name="T0" fmla="*/ 2438 w 2438"/>
              <a:gd name="T1" fmla="*/ 3240 h 3240"/>
              <a:gd name="T2" fmla="*/ 0 w 2438"/>
              <a:gd name="T3" fmla="*/ 3240 h 3240"/>
              <a:gd name="T4" fmla="*/ 1237 w 2438"/>
              <a:gd name="T5" fmla="*/ 0 h 3240"/>
              <a:gd name="T6" fmla="*/ 2438 w 2438"/>
              <a:gd name="T7" fmla="*/ 0 h 3240"/>
              <a:gd name="T8" fmla="*/ 2438 w 2438"/>
              <a:gd name="T9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8" h="3240">
                <a:moveTo>
                  <a:pt x="2438" y="3240"/>
                </a:moveTo>
                <a:lnTo>
                  <a:pt x="0" y="3240"/>
                </a:lnTo>
                <a:lnTo>
                  <a:pt x="1237" y="0"/>
                </a:lnTo>
                <a:lnTo>
                  <a:pt x="2438" y="0"/>
                </a:lnTo>
                <a:lnTo>
                  <a:pt x="2438" y="3240"/>
                </a:lnTo>
                <a:close/>
              </a:path>
            </a:pathLst>
          </a:custGeom>
          <a:solidFill>
            <a:srgbClr val="FCD5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2" name="Google Shape;992;p55"/>
          <p:cNvSpPr txBox="1">
            <a:spLocks noGrp="1"/>
          </p:cNvSpPr>
          <p:nvPr>
            <p:ph type="title"/>
          </p:nvPr>
        </p:nvSpPr>
        <p:spPr>
          <a:xfrm>
            <a:off x="614175" y="234557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an infographic</a:t>
            </a:r>
            <a:endParaRPr dirty="0"/>
          </a:p>
        </p:txBody>
      </p:sp>
      <p:sp>
        <p:nvSpPr>
          <p:cNvPr id="1006" name="Google Shape;1006;p55"/>
          <p:cNvSpPr txBox="1"/>
          <p:nvPr/>
        </p:nvSpPr>
        <p:spPr>
          <a:xfrm>
            <a:off x="720000" y="1645725"/>
            <a:ext cx="232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BD69"/>
                </a:solidFill>
                <a:latin typeface="Montserrat"/>
                <a:ea typeface="Montserrat"/>
                <a:cs typeface="Montserrat"/>
                <a:sym typeface="Montserrat"/>
              </a:rPr>
              <a:t>Jupiter</a:t>
            </a:r>
            <a:endParaRPr sz="1600" b="1">
              <a:solidFill>
                <a:srgbClr val="FFBD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7" name="Google Shape;1007;p55"/>
          <p:cNvSpPr txBox="1"/>
          <p:nvPr/>
        </p:nvSpPr>
        <p:spPr>
          <a:xfrm>
            <a:off x="720000" y="1881925"/>
            <a:ext cx="2328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 of them all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8" name="Google Shape;1008;p55"/>
          <p:cNvSpPr txBox="1"/>
          <p:nvPr/>
        </p:nvSpPr>
        <p:spPr>
          <a:xfrm>
            <a:off x="720000" y="3218800"/>
            <a:ext cx="232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Venus</a:t>
            </a:r>
            <a:endParaRPr sz="1600" b="1"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9" name="Google Shape;1009;p55"/>
          <p:cNvSpPr txBox="1"/>
          <p:nvPr/>
        </p:nvSpPr>
        <p:spPr>
          <a:xfrm>
            <a:off x="720000" y="3455000"/>
            <a:ext cx="2328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Venus is the second planet from the Sun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0" name="Google Shape;1010;p55"/>
          <p:cNvSpPr txBox="1"/>
          <p:nvPr/>
        </p:nvSpPr>
        <p:spPr>
          <a:xfrm>
            <a:off x="6096000" y="1645725"/>
            <a:ext cx="232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Saturn</a:t>
            </a:r>
            <a:endParaRPr sz="16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1" name="Google Shape;1011;p55"/>
          <p:cNvSpPr txBox="1"/>
          <p:nvPr/>
        </p:nvSpPr>
        <p:spPr>
          <a:xfrm>
            <a:off x="6096000" y="1881925"/>
            <a:ext cx="2328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Saturn is a gas giant and has several rings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2" name="Google Shape;1012;p55"/>
          <p:cNvSpPr txBox="1"/>
          <p:nvPr/>
        </p:nvSpPr>
        <p:spPr>
          <a:xfrm>
            <a:off x="6096000" y="3218800"/>
            <a:ext cx="232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A06C6C"/>
                </a:solidFill>
                <a:latin typeface="Montserrat"/>
                <a:ea typeface="Montserrat"/>
                <a:cs typeface="Montserrat"/>
                <a:sym typeface="Montserrat"/>
              </a:rPr>
              <a:t>Neptune</a:t>
            </a:r>
            <a:endParaRPr sz="1600" b="1">
              <a:solidFill>
                <a:srgbClr val="A06C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3" name="Google Shape;1013;p55"/>
          <p:cNvSpPr txBox="1"/>
          <p:nvPr/>
        </p:nvSpPr>
        <p:spPr>
          <a:xfrm>
            <a:off x="6096000" y="3455000"/>
            <a:ext cx="2328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Neptune is the farthest planet from the Sun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CCABC8-9E15-45FE-8F0C-57A8EC31623C}"/>
              </a:ext>
            </a:extLst>
          </p:cNvPr>
          <p:cNvSpPr/>
          <p:nvPr/>
        </p:nvSpPr>
        <p:spPr>
          <a:xfrm>
            <a:off x="361089" y="811650"/>
            <a:ext cx="8473629" cy="116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n 89">
            <a:extLst>
              <a:ext uri="{FF2B5EF4-FFF2-40B4-BE49-F238E27FC236}">
                <a16:creationId xmlns:a16="http://schemas.microsoft.com/office/drawing/2014/main" id="{7E07C6CA-F0B4-4300-B92D-4A7C7C797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92"/>
          <a:stretch/>
        </p:blipFill>
        <p:spPr>
          <a:xfrm>
            <a:off x="5598588" y="0"/>
            <a:ext cx="3560913" cy="5143500"/>
          </a:xfrm>
          <a:prstGeom prst="rect">
            <a:avLst/>
          </a:prstGeom>
        </p:spPr>
      </p:pic>
      <p:sp>
        <p:nvSpPr>
          <p:cNvPr id="1018" name="Google Shape;1018;p56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about including percentages?</a:t>
            </a:r>
            <a:endParaRPr/>
          </a:p>
        </p:txBody>
      </p:sp>
      <p:sp>
        <p:nvSpPr>
          <p:cNvPr id="1019" name="Google Shape;1019;p56"/>
          <p:cNvSpPr txBox="1">
            <a:spLocks noGrp="1"/>
          </p:cNvSpPr>
          <p:nvPr>
            <p:ph type="title" idx="2"/>
          </p:nvPr>
        </p:nvSpPr>
        <p:spPr>
          <a:xfrm>
            <a:off x="857400" y="1968425"/>
            <a:ext cx="21564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65%</a:t>
            </a:r>
            <a:endParaRPr/>
          </a:p>
        </p:txBody>
      </p:sp>
      <p:sp>
        <p:nvSpPr>
          <p:cNvPr id="1020" name="Google Shape;1020;p56"/>
          <p:cNvSpPr txBox="1">
            <a:spLocks noGrp="1"/>
          </p:cNvSpPr>
          <p:nvPr>
            <p:ph type="title" idx="3"/>
          </p:nvPr>
        </p:nvSpPr>
        <p:spPr>
          <a:xfrm>
            <a:off x="3493800" y="1968425"/>
            <a:ext cx="21564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20%</a:t>
            </a:r>
            <a:endParaRPr/>
          </a:p>
        </p:txBody>
      </p:sp>
      <p:sp>
        <p:nvSpPr>
          <p:cNvPr id="1022" name="Google Shape;1022;p56"/>
          <p:cNvSpPr txBox="1">
            <a:spLocks noGrp="1"/>
          </p:cNvSpPr>
          <p:nvPr>
            <p:ph type="subTitle" idx="1"/>
          </p:nvPr>
        </p:nvSpPr>
        <p:spPr>
          <a:xfrm>
            <a:off x="3493800" y="3429875"/>
            <a:ext cx="2156400" cy="10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024" name="Google Shape;1024;p56"/>
          <p:cNvSpPr txBox="1">
            <a:spLocks noGrp="1"/>
          </p:cNvSpPr>
          <p:nvPr>
            <p:ph type="subTitle" idx="6"/>
          </p:nvPr>
        </p:nvSpPr>
        <p:spPr>
          <a:xfrm>
            <a:off x="857400" y="3429875"/>
            <a:ext cx="2156400" cy="10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1025" name="Google Shape;1025;p56"/>
          <p:cNvSpPr txBox="1">
            <a:spLocks noGrp="1"/>
          </p:cNvSpPr>
          <p:nvPr>
            <p:ph type="subTitle" idx="7"/>
          </p:nvPr>
        </p:nvSpPr>
        <p:spPr>
          <a:xfrm>
            <a:off x="857400" y="3103550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026" name="Google Shape;1026;p56"/>
          <p:cNvSpPr txBox="1">
            <a:spLocks noGrp="1"/>
          </p:cNvSpPr>
          <p:nvPr>
            <p:ph type="subTitle" idx="8"/>
          </p:nvPr>
        </p:nvSpPr>
        <p:spPr>
          <a:xfrm>
            <a:off x="3493800" y="3103550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grpSp>
        <p:nvGrpSpPr>
          <p:cNvPr id="1028" name="Google Shape;1028;p56"/>
          <p:cNvGrpSpPr/>
          <p:nvPr/>
        </p:nvGrpSpPr>
        <p:grpSpPr>
          <a:xfrm rot="5400000">
            <a:off x="1290051" y="1694462"/>
            <a:ext cx="1291098" cy="1291013"/>
            <a:chOff x="4049800" y="640400"/>
            <a:chExt cx="858900" cy="858900"/>
          </a:xfrm>
        </p:grpSpPr>
        <p:sp>
          <p:nvSpPr>
            <p:cNvPr id="1029" name="Google Shape;1029;p56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50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6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0771494"/>
                <a:gd name="adj2" fmla="val 2503125"/>
                <a:gd name="adj3" fmla="val 11480"/>
              </a:avLst>
            </a:pr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56"/>
          <p:cNvGrpSpPr/>
          <p:nvPr/>
        </p:nvGrpSpPr>
        <p:grpSpPr>
          <a:xfrm rot="5400000">
            <a:off x="3926451" y="1694462"/>
            <a:ext cx="1291098" cy="1291013"/>
            <a:chOff x="4049800" y="640400"/>
            <a:chExt cx="858900" cy="858900"/>
          </a:xfrm>
        </p:grpSpPr>
        <p:sp>
          <p:nvSpPr>
            <p:cNvPr id="1032" name="Google Shape;1032;p56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50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6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0771494"/>
                <a:gd name="adj2" fmla="val 15129671"/>
                <a:gd name="adj3" fmla="val 11576"/>
              </a:avLst>
            </a:pr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Rectángulo 90">
            <a:extLst>
              <a:ext uri="{FF2B5EF4-FFF2-40B4-BE49-F238E27FC236}">
                <a16:creationId xmlns:a16="http://schemas.microsoft.com/office/drawing/2014/main" id="{695A690C-0476-494E-9DDC-AD28E4E3DD17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29" name="Imagen 28" descr="Una persona sentada en el asiento trasero de un coche&#10;&#10;Descripción generada automáticamente">
            <a:extLst>
              <a:ext uri="{FF2B5EF4-FFF2-40B4-BE49-F238E27FC236}">
                <a16:creationId xmlns:a16="http://schemas.microsoft.com/office/drawing/2014/main" id="{D4F76967-6F27-4B35-D905-656146A63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570" y="1155288"/>
            <a:ext cx="2615569" cy="34981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7"/>
          <p:cNvSpPr txBox="1">
            <a:spLocks noGrp="1"/>
          </p:cNvSpPr>
          <p:nvPr>
            <p:ph type="title"/>
          </p:nvPr>
        </p:nvSpPr>
        <p:spPr>
          <a:xfrm>
            <a:off x="912175" y="2864225"/>
            <a:ext cx="34818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70,000</a:t>
            </a:r>
            <a:endParaRPr/>
          </a:p>
        </p:txBody>
      </p:sp>
      <p:sp>
        <p:nvSpPr>
          <p:cNvPr id="1042" name="Google Shape;1042;p57"/>
          <p:cNvSpPr txBox="1">
            <a:spLocks noGrp="1"/>
          </p:cNvSpPr>
          <p:nvPr>
            <p:ph type="body" idx="1"/>
          </p:nvPr>
        </p:nvSpPr>
        <p:spPr>
          <a:xfrm>
            <a:off x="1168975" y="3962200"/>
            <a:ext cx="29682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043" name="Google Shape;1043;p57"/>
          <p:cNvSpPr txBox="1">
            <a:spLocks noGrp="1"/>
          </p:cNvSpPr>
          <p:nvPr>
            <p:ph type="title" idx="2"/>
          </p:nvPr>
        </p:nvSpPr>
        <p:spPr>
          <a:xfrm>
            <a:off x="4755450" y="2864225"/>
            <a:ext cx="35439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250,000</a:t>
            </a:r>
            <a:endParaRPr/>
          </a:p>
        </p:txBody>
      </p:sp>
      <p:sp>
        <p:nvSpPr>
          <p:cNvPr id="1044" name="Google Shape;1044;p57"/>
          <p:cNvSpPr txBox="1">
            <a:spLocks noGrp="1"/>
          </p:cNvSpPr>
          <p:nvPr>
            <p:ph type="body" idx="3"/>
          </p:nvPr>
        </p:nvSpPr>
        <p:spPr>
          <a:xfrm>
            <a:off x="5012250" y="3962200"/>
            <a:ext cx="29682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grpSp>
        <p:nvGrpSpPr>
          <p:cNvPr id="1045" name="Google Shape;1045;p57"/>
          <p:cNvGrpSpPr/>
          <p:nvPr/>
        </p:nvGrpSpPr>
        <p:grpSpPr>
          <a:xfrm>
            <a:off x="4462285" y="2820884"/>
            <a:ext cx="219437" cy="1928841"/>
            <a:chOff x="4462285" y="1609709"/>
            <a:chExt cx="219437" cy="1928841"/>
          </a:xfrm>
        </p:grpSpPr>
        <p:sp>
          <p:nvSpPr>
            <p:cNvPr id="1046" name="Google Shape;1046;p57"/>
            <p:cNvSpPr/>
            <p:nvPr/>
          </p:nvSpPr>
          <p:spPr>
            <a:xfrm rot="-5400000">
              <a:off x="4358569" y="2525338"/>
              <a:ext cx="433242" cy="213065"/>
            </a:xfrm>
            <a:custGeom>
              <a:avLst/>
              <a:gdLst/>
              <a:ahLst/>
              <a:cxnLst/>
              <a:rect l="l" t="t" r="r" b="b"/>
              <a:pathLst>
                <a:path w="13461" h="6620" extrusionOk="0">
                  <a:moveTo>
                    <a:pt x="1" y="0"/>
                  </a:moveTo>
                  <a:lnTo>
                    <a:pt x="6810" y="6619"/>
                  </a:lnTo>
                  <a:lnTo>
                    <a:pt x="13460" y="0"/>
                  </a:lnTo>
                  <a:lnTo>
                    <a:pt x="9660" y="0"/>
                  </a:lnTo>
                  <a:lnTo>
                    <a:pt x="6810" y="269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7"/>
            <p:cNvSpPr/>
            <p:nvPr/>
          </p:nvSpPr>
          <p:spPr>
            <a:xfrm rot="-5400000">
              <a:off x="4415778" y="2570832"/>
              <a:ext cx="199804" cy="106790"/>
            </a:xfrm>
            <a:custGeom>
              <a:avLst/>
              <a:gdLst/>
              <a:ahLst/>
              <a:cxnLst/>
              <a:rect l="l" t="t" r="r" b="b"/>
              <a:pathLst>
                <a:path w="6208" h="3318" extrusionOk="0">
                  <a:moveTo>
                    <a:pt x="222" y="0"/>
                  </a:moveTo>
                  <a:cubicBezTo>
                    <a:pt x="167" y="0"/>
                    <a:pt x="111" y="24"/>
                    <a:pt x="64" y="72"/>
                  </a:cubicBezTo>
                  <a:cubicBezTo>
                    <a:pt x="32" y="103"/>
                    <a:pt x="0" y="167"/>
                    <a:pt x="0" y="230"/>
                  </a:cubicBezTo>
                  <a:cubicBezTo>
                    <a:pt x="0" y="293"/>
                    <a:pt x="0" y="325"/>
                    <a:pt x="64" y="388"/>
                  </a:cubicBezTo>
                  <a:lnTo>
                    <a:pt x="2914" y="3270"/>
                  </a:lnTo>
                  <a:cubicBezTo>
                    <a:pt x="2961" y="3302"/>
                    <a:pt x="3025" y="3318"/>
                    <a:pt x="3088" y="3318"/>
                  </a:cubicBezTo>
                  <a:cubicBezTo>
                    <a:pt x="3151" y="3318"/>
                    <a:pt x="3215" y="3302"/>
                    <a:pt x="3262" y="3270"/>
                  </a:cubicBezTo>
                  <a:lnTo>
                    <a:pt x="6113" y="388"/>
                  </a:lnTo>
                  <a:cubicBezTo>
                    <a:pt x="6208" y="293"/>
                    <a:pt x="6208" y="167"/>
                    <a:pt x="6113" y="72"/>
                  </a:cubicBezTo>
                  <a:cubicBezTo>
                    <a:pt x="6065" y="24"/>
                    <a:pt x="6010" y="0"/>
                    <a:pt x="5954" y="0"/>
                  </a:cubicBezTo>
                  <a:cubicBezTo>
                    <a:pt x="5899" y="0"/>
                    <a:pt x="5843" y="24"/>
                    <a:pt x="5796" y="72"/>
                  </a:cubicBezTo>
                  <a:lnTo>
                    <a:pt x="3072" y="2763"/>
                  </a:lnTo>
                  <a:lnTo>
                    <a:pt x="380" y="72"/>
                  </a:lnTo>
                  <a:cubicBezTo>
                    <a:pt x="333" y="24"/>
                    <a:pt x="277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7"/>
            <p:cNvSpPr/>
            <p:nvPr/>
          </p:nvSpPr>
          <p:spPr>
            <a:xfrm rot="-5400000">
              <a:off x="4055310" y="3117036"/>
              <a:ext cx="828754" cy="14275"/>
            </a:xfrm>
            <a:custGeom>
              <a:avLst/>
              <a:gdLst/>
              <a:ahLst/>
              <a:cxnLst/>
              <a:rect l="l" t="t" r="r" b="b"/>
              <a:pathLst>
                <a:path w="49500" h="444" extrusionOk="0">
                  <a:moveTo>
                    <a:pt x="223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3" y="444"/>
                  </a:cubicBezTo>
                  <a:lnTo>
                    <a:pt x="49278" y="444"/>
                  </a:lnTo>
                  <a:cubicBezTo>
                    <a:pt x="49373" y="444"/>
                    <a:pt x="49500" y="349"/>
                    <a:pt x="49500" y="222"/>
                  </a:cubicBezTo>
                  <a:cubicBezTo>
                    <a:pt x="49500" y="95"/>
                    <a:pt x="49373" y="0"/>
                    <a:pt x="49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7"/>
            <p:cNvSpPr/>
            <p:nvPr/>
          </p:nvSpPr>
          <p:spPr>
            <a:xfrm rot="-5400000">
              <a:off x="4005729" y="2066530"/>
              <a:ext cx="927916" cy="14275"/>
            </a:xfrm>
            <a:custGeom>
              <a:avLst/>
              <a:gdLst/>
              <a:ahLst/>
              <a:cxnLst/>
              <a:rect l="l" t="t" r="r" b="b"/>
              <a:pathLst>
                <a:path w="52730" h="444" extrusionOk="0">
                  <a:moveTo>
                    <a:pt x="223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3" y="444"/>
                  </a:cubicBezTo>
                  <a:lnTo>
                    <a:pt x="52508" y="444"/>
                  </a:lnTo>
                  <a:cubicBezTo>
                    <a:pt x="52603" y="444"/>
                    <a:pt x="52730" y="349"/>
                    <a:pt x="52730" y="222"/>
                  </a:cubicBezTo>
                  <a:cubicBezTo>
                    <a:pt x="52730" y="95"/>
                    <a:pt x="52635" y="0"/>
                    <a:pt x="52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518F0BA-57E3-4984-966F-DA60AFD3FEDA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D94512-A092-4BE2-9AE0-D240C8CA1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274" y="473029"/>
            <a:ext cx="2104898" cy="23351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4EF98A89-54C1-4B1F-8643-BDCB8C8E32EF}"/>
              </a:ext>
            </a:extLst>
          </p:cNvPr>
          <p:cNvSpPr>
            <a:spLocks/>
          </p:cNvSpPr>
          <p:nvPr/>
        </p:nvSpPr>
        <p:spPr bwMode="auto">
          <a:xfrm>
            <a:off x="5272088" y="0"/>
            <a:ext cx="3870325" cy="5143500"/>
          </a:xfrm>
          <a:custGeom>
            <a:avLst/>
            <a:gdLst>
              <a:gd name="T0" fmla="*/ 2438 w 2438"/>
              <a:gd name="T1" fmla="*/ 3240 h 3240"/>
              <a:gd name="T2" fmla="*/ 0 w 2438"/>
              <a:gd name="T3" fmla="*/ 3240 h 3240"/>
              <a:gd name="T4" fmla="*/ 1237 w 2438"/>
              <a:gd name="T5" fmla="*/ 0 h 3240"/>
              <a:gd name="T6" fmla="*/ 2438 w 2438"/>
              <a:gd name="T7" fmla="*/ 0 h 3240"/>
              <a:gd name="T8" fmla="*/ 2438 w 2438"/>
              <a:gd name="T9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8" h="3240">
                <a:moveTo>
                  <a:pt x="2438" y="3240"/>
                </a:moveTo>
                <a:lnTo>
                  <a:pt x="0" y="3240"/>
                </a:lnTo>
                <a:lnTo>
                  <a:pt x="1237" y="0"/>
                </a:lnTo>
                <a:lnTo>
                  <a:pt x="2438" y="0"/>
                </a:lnTo>
                <a:lnTo>
                  <a:pt x="2438" y="3240"/>
                </a:lnTo>
                <a:close/>
              </a:path>
            </a:pathLst>
          </a:custGeom>
          <a:solidFill>
            <a:srgbClr val="FCD5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4" name="Google Shape;1054;p58"/>
          <p:cNvSpPr txBox="1">
            <a:spLocks noGrp="1"/>
          </p:cNvSpPr>
          <p:nvPr>
            <p:ph type="subTitle" idx="4294967295"/>
          </p:nvPr>
        </p:nvSpPr>
        <p:spPr>
          <a:xfrm>
            <a:off x="668725" y="279847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Jupiter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055" name="Google Shape;1055;p58"/>
          <p:cNvSpPr txBox="1">
            <a:spLocks noGrp="1"/>
          </p:cNvSpPr>
          <p:nvPr>
            <p:ph type="subTitle" idx="4294967295"/>
          </p:nvPr>
        </p:nvSpPr>
        <p:spPr>
          <a:xfrm>
            <a:off x="3493800" y="279847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Venus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056" name="Google Shape;1056;p58"/>
          <p:cNvSpPr txBox="1">
            <a:spLocks noGrp="1"/>
          </p:cNvSpPr>
          <p:nvPr>
            <p:ph type="subTitle" idx="4294967295"/>
          </p:nvPr>
        </p:nvSpPr>
        <p:spPr>
          <a:xfrm>
            <a:off x="3493800" y="3124800"/>
            <a:ext cx="2156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name, but also very high temperatures</a:t>
            </a:r>
            <a:endParaRPr sz="1400"/>
          </a:p>
        </p:txBody>
      </p:sp>
      <p:sp>
        <p:nvSpPr>
          <p:cNvPr id="1057" name="Google Shape;1057;p58"/>
          <p:cNvSpPr txBox="1">
            <a:spLocks noGrp="1"/>
          </p:cNvSpPr>
          <p:nvPr>
            <p:ph type="subTitle" idx="4294967295"/>
          </p:nvPr>
        </p:nvSpPr>
        <p:spPr>
          <a:xfrm>
            <a:off x="6345077" y="279847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Saturn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058" name="Google Shape;1058;p58"/>
          <p:cNvSpPr/>
          <p:nvPr/>
        </p:nvSpPr>
        <p:spPr>
          <a:xfrm>
            <a:off x="875322" y="2022908"/>
            <a:ext cx="2825367" cy="414735"/>
          </a:xfrm>
          <a:custGeom>
            <a:avLst/>
            <a:gdLst/>
            <a:ahLst/>
            <a:cxnLst/>
            <a:rect l="l" t="t" r="r" b="b"/>
            <a:pathLst>
              <a:path w="89030" h="18968" extrusionOk="0">
                <a:moveTo>
                  <a:pt x="1" y="1"/>
                </a:moveTo>
                <a:lnTo>
                  <a:pt x="1" y="18967"/>
                </a:lnTo>
                <a:lnTo>
                  <a:pt x="89030" y="18967"/>
                </a:lnTo>
                <a:lnTo>
                  <a:pt x="89030" y="1"/>
                </a:lnTo>
                <a:close/>
              </a:path>
            </a:pathLst>
          </a:custGeom>
          <a:solidFill>
            <a:srgbClr val="FFBD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zzzzzz</a:t>
            </a:r>
            <a:endParaRPr/>
          </a:p>
        </p:txBody>
      </p:sp>
      <p:sp>
        <p:nvSpPr>
          <p:cNvPr id="1059" name="Google Shape;1059;p58"/>
          <p:cNvSpPr/>
          <p:nvPr/>
        </p:nvSpPr>
        <p:spPr>
          <a:xfrm>
            <a:off x="6333977" y="2022908"/>
            <a:ext cx="2126023" cy="414735"/>
          </a:xfrm>
          <a:custGeom>
            <a:avLst/>
            <a:gdLst/>
            <a:ahLst/>
            <a:cxnLst/>
            <a:rect l="l" t="t" r="r" b="b"/>
            <a:pathLst>
              <a:path w="66993" h="18968" extrusionOk="0">
                <a:moveTo>
                  <a:pt x="1" y="1"/>
                </a:moveTo>
                <a:lnTo>
                  <a:pt x="1" y="18967"/>
                </a:lnTo>
                <a:lnTo>
                  <a:pt x="60184" y="18967"/>
                </a:lnTo>
                <a:cubicBezTo>
                  <a:pt x="60975" y="18967"/>
                  <a:pt x="61735" y="18512"/>
                  <a:pt x="62130" y="17843"/>
                </a:cubicBezTo>
                <a:lnTo>
                  <a:pt x="66993" y="9484"/>
                </a:lnTo>
                <a:lnTo>
                  <a:pt x="62130" y="1125"/>
                </a:lnTo>
                <a:cubicBezTo>
                  <a:pt x="61735" y="426"/>
                  <a:pt x="60975" y="1"/>
                  <a:pt x="60184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</a:t>
            </a:r>
            <a:endParaRPr/>
          </a:p>
        </p:txBody>
      </p:sp>
      <p:sp>
        <p:nvSpPr>
          <p:cNvPr id="1060" name="Google Shape;1060;p58"/>
          <p:cNvSpPr/>
          <p:nvPr/>
        </p:nvSpPr>
        <p:spPr>
          <a:xfrm>
            <a:off x="3699675" y="2022900"/>
            <a:ext cx="2770285" cy="414735"/>
          </a:xfrm>
          <a:custGeom>
            <a:avLst/>
            <a:gdLst/>
            <a:ahLst/>
            <a:cxnLst/>
            <a:rect l="l" t="t" r="r" b="b"/>
            <a:pathLst>
              <a:path w="83011" h="18968" extrusionOk="0">
                <a:moveTo>
                  <a:pt x="0" y="1"/>
                </a:moveTo>
                <a:lnTo>
                  <a:pt x="0" y="18967"/>
                </a:lnTo>
                <a:lnTo>
                  <a:pt x="83011" y="18967"/>
                </a:lnTo>
                <a:lnTo>
                  <a:pt x="83011" y="1"/>
                </a:lnTo>
                <a:close/>
              </a:path>
            </a:pathLst>
          </a:custGeom>
          <a:solidFill>
            <a:srgbClr val="543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1061" name="Google Shape;1061;p58"/>
          <p:cNvSpPr/>
          <p:nvPr/>
        </p:nvSpPr>
        <p:spPr>
          <a:xfrm>
            <a:off x="720000" y="1723842"/>
            <a:ext cx="1011902" cy="1012854"/>
          </a:xfrm>
          <a:custGeom>
            <a:avLst/>
            <a:gdLst/>
            <a:ahLst/>
            <a:cxnLst/>
            <a:rect l="l" t="t" r="r" b="b"/>
            <a:pathLst>
              <a:path w="31886" h="31916" extrusionOk="0">
                <a:moveTo>
                  <a:pt x="15959" y="0"/>
                </a:moveTo>
                <a:cubicBezTo>
                  <a:pt x="7144" y="0"/>
                  <a:pt x="1" y="7143"/>
                  <a:pt x="1" y="15958"/>
                </a:cubicBezTo>
                <a:cubicBezTo>
                  <a:pt x="1" y="24773"/>
                  <a:pt x="7144" y="31916"/>
                  <a:pt x="15959" y="31916"/>
                </a:cubicBezTo>
                <a:cubicBezTo>
                  <a:pt x="24773" y="31916"/>
                  <a:pt x="31886" y="24773"/>
                  <a:pt x="31886" y="15958"/>
                </a:cubicBezTo>
                <a:cubicBezTo>
                  <a:pt x="31886" y="7143"/>
                  <a:pt x="24773" y="0"/>
                  <a:pt x="15959" y="0"/>
                </a:cubicBezTo>
                <a:close/>
              </a:path>
            </a:pathLst>
          </a:custGeom>
          <a:solidFill>
            <a:srgbClr val="F4AB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58"/>
          <p:cNvSpPr/>
          <p:nvPr/>
        </p:nvSpPr>
        <p:spPr>
          <a:xfrm>
            <a:off x="3526498" y="1723842"/>
            <a:ext cx="1012886" cy="1012854"/>
          </a:xfrm>
          <a:custGeom>
            <a:avLst/>
            <a:gdLst/>
            <a:ahLst/>
            <a:cxnLst/>
            <a:rect l="l" t="t" r="r" b="b"/>
            <a:pathLst>
              <a:path w="31917" h="31916" extrusionOk="0">
                <a:moveTo>
                  <a:pt x="15959" y="0"/>
                </a:moveTo>
                <a:cubicBezTo>
                  <a:pt x="7144" y="0"/>
                  <a:pt x="1" y="7143"/>
                  <a:pt x="1" y="15958"/>
                </a:cubicBezTo>
                <a:cubicBezTo>
                  <a:pt x="1" y="24773"/>
                  <a:pt x="7144" y="31916"/>
                  <a:pt x="15959" y="31916"/>
                </a:cubicBezTo>
                <a:cubicBezTo>
                  <a:pt x="24773" y="31916"/>
                  <a:pt x="31916" y="24773"/>
                  <a:pt x="31916" y="15958"/>
                </a:cubicBezTo>
                <a:cubicBezTo>
                  <a:pt x="31916" y="7143"/>
                  <a:pt x="24773" y="0"/>
                  <a:pt x="15959" y="0"/>
                </a:cubicBezTo>
                <a:close/>
              </a:path>
            </a:pathLst>
          </a:custGeom>
          <a:solidFill>
            <a:srgbClr val="432B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58"/>
          <p:cNvSpPr/>
          <p:nvPr/>
        </p:nvSpPr>
        <p:spPr>
          <a:xfrm>
            <a:off x="6333963" y="1723842"/>
            <a:ext cx="1012886" cy="1012854"/>
          </a:xfrm>
          <a:custGeom>
            <a:avLst/>
            <a:gdLst/>
            <a:ahLst/>
            <a:cxnLst/>
            <a:rect l="l" t="t" r="r" b="b"/>
            <a:pathLst>
              <a:path w="31917" h="31916" extrusionOk="0">
                <a:moveTo>
                  <a:pt x="15958" y="0"/>
                </a:moveTo>
                <a:cubicBezTo>
                  <a:pt x="7144" y="0"/>
                  <a:pt x="1" y="7143"/>
                  <a:pt x="1" y="15958"/>
                </a:cubicBezTo>
                <a:cubicBezTo>
                  <a:pt x="1" y="24773"/>
                  <a:pt x="7144" y="31916"/>
                  <a:pt x="15958" y="31916"/>
                </a:cubicBezTo>
                <a:cubicBezTo>
                  <a:pt x="24773" y="31916"/>
                  <a:pt x="31916" y="24773"/>
                  <a:pt x="31916" y="15958"/>
                </a:cubicBezTo>
                <a:cubicBezTo>
                  <a:pt x="31916" y="7143"/>
                  <a:pt x="24773" y="0"/>
                  <a:pt x="15958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58"/>
          <p:cNvSpPr/>
          <p:nvPr/>
        </p:nvSpPr>
        <p:spPr>
          <a:xfrm>
            <a:off x="6469978" y="1903620"/>
            <a:ext cx="740854" cy="653297"/>
          </a:xfrm>
          <a:custGeom>
            <a:avLst/>
            <a:gdLst/>
            <a:ahLst/>
            <a:cxnLst/>
            <a:rect l="l" t="t" r="r" b="b"/>
            <a:pathLst>
              <a:path w="23345" h="20586" extrusionOk="0">
                <a:moveTo>
                  <a:pt x="11693" y="1"/>
                </a:moveTo>
                <a:cubicBezTo>
                  <a:pt x="8507" y="1"/>
                  <a:pt x="5361" y="1475"/>
                  <a:pt x="3344" y="4244"/>
                </a:cubicBezTo>
                <a:cubicBezTo>
                  <a:pt x="0" y="8834"/>
                  <a:pt x="1034" y="15278"/>
                  <a:pt x="5624" y="18621"/>
                </a:cubicBezTo>
                <a:cubicBezTo>
                  <a:pt x="7444" y="19948"/>
                  <a:pt x="9557" y="20585"/>
                  <a:pt x="11652" y="20585"/>
                </a:cubicBezTo>
                <a:cubicBezTo>
                  <a:pt x="14838" y="20585"/>
                  <a:pt x="17984" y="19111"/>
                  <a:pt x="20001" y="16342"/>
                </a:cubicBezTo>
                <a:cubicBezTo>
                  <a:pt x="23344" y="11752"/>
                  <a:pt x="22311" y="5308"/>
                  <a:pt x="17721" y="1965"/>
                </a:cubicBezTo>
                <a:cubicBezTo>
                  <a:pt x="15900" y="638"/>
                  <a:pt x="13788" y="1"/>
                  <a:pt x="116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rPr>
              <a:t>03</a:t>
            </a:r>
            <a:endParaRPr sz="2200">
              <a:solidFill>
                <a:srgbClr val="543864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065" name="Google Shape;1065;p58"/>
          <p:cNvSpPr/>
          <p:nvPr/>
        </p:nvSpPr>
        <p:spPr>
          <a:xfrm>
            <a:off x="3664449" y="1903715"/>
            <a:ext cx="736982" cy="653106"/>
          </a:xfrm>
          <a:custGeom>
            <a:avLst/>
            <a:gdLst/>
            <a:ahLst/>
            <a:cxnLst/>
            <a:rect l="l" t="t" r="r" b="b"/>
            <a:pathLst>
              <a:path w="23223" h="20580" extrusionOk="0">
                <a:moveTo>
                  <a:pt x="11613" y="1"/>
                </a:moveTo>
                <a:cubicBezTo>
                  <a:pt x="8533" y="1"/>
                  <a:pt x="5487" y="1374"/>
                  <a:pt x="3465" y="3998"/>
                </a:cubicBezTo>
                <a:cubicBezTo>
                  <a:pt x="0" y="8497"/>
                  <a:pt x="821" y="14971"/>
                  <a:pt x="5320" y="18436"/>
                </a:cubicBezTo>
                <a:cubicBezTo>
                  <a:pt x="7194" y="19879"/>
                  <a:pt x="9410" y="20579"/>
                  <a:pt x="11610" y="20579"/>
                </a:cubicBezTo>
                <a:cubicBezTo>
                  <a:pt x="14690" y="20579"/>
                  <a:pt x="17736" y="19207"/>
                  <a:pt x="19758" y="16582"/>
                </a:cubicBezTo>
                <a:cubicBezTo>
                  <a:pt x="23223" y="12083"/>
                  <a:pt x="22402" y="5609"/>
                  <a:pt x="17903" y="2144"/>
                </a:cubicBezTo>
                <a:cubicBezTo>
                  <a:pt x="16030" y="701"/>
                  <a:pt x="13813" y="1"/>
                  <a:pt x="116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rPr>
              <a:t>02</a:t>
            </a:r>
            <a:endParaRPr sz="2200">
              <a:solidFill>
                <a:srgbClr val="543864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066" name="Google Shape;1066;p58"/>
          <p:cNvSpPr/>
          <p:nvPr/>
        </p:nvSpPr>
        <p:spPr>
          <a:xfrm>
            <a:off x="859887" y="1903462"/>
            <a:ext cx="733110" cy="653170"/>
          </a:xfrm>
          <a:custGeom>
            <a:avLst/>
            <a:gdLst/>
            <a:ahLst/>
            <a:cxnLst/>
            <a:rect l="l" t="t" r="r" b="b"/>
            <a:pathLst>
              <a:path w="23101" h="20582" extrusionOk="0">
                <a:moveTo>
                  <a:pt x="11528" y="0"/>
                </a:moveTo>
                <a:cubicBezTo>
                  <a:pt x="7208" y="0"/>
                  <a:pt x="3180" y="2758"/>
                  <a:pt x="1763" y="7106"/>
                </a:cubicBezTo>
                <a:cubicBezTo>
                  <a:pt x="0" y="12517"/>
                  <a:pt x="2949" y="18322"/>
                  <a:pt x="8359" y="20085"/>
                </a:cubicBezTo>
                <a:cubicBezTo>
                  <a:pt x="9409" y="20421"/>
                  <a:pt x="10473" y="20581"/>
                  <a:pt x="11520" y="20581"/>
                </a:cubicBezTo>
                <a:cubicBezTo>
                  <a:pt x="15870" y="20581"/>
                  <a:pt x="19917" y="17820"/>
                  <a:pt x="21338" y="13459"/>
                </a:cubicBezTo>
                <a:cubicBezTo>
                  <a:pt x="23101" y="8079"/>
                  <a:pt x="20122" y="2274"/>
                  <a:pt x="14712" y="511"/>
                </a:cubicBezTo>
                <a:cubicBezTo>
                  <a:pt x="13656" y="165"/>
                  <a:pt x="12583" y="0"/>
                  <a:pt x="115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rPr>
              <a:t>01</a:t>
            </a:r>
            <a:endParaRPr sz="2200">
              <a:solidFill>
                <a:srgbClr val="543864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067" name="Google Shape;1067;p58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process</a:t>
            </a:r>
            <a:endParaRPr/>
          </a:p>
        </p:txBody>
      </p:sp>
      <p:sp>
        <p:nvSpPr>
          <p:cNvPr id="1068" name="Google Shape;1068;p58"/>
          <p:cNvSpPr txBox="1">
            <a:spLocks noGrp="1"/>
          </p:cNvSpPr>
          <p:nvPr>
            <p:ph type="subTitle" idx="4294967295"/>
          </p:nvPr>
        </p:nvSpPr>
        <p:spPr>
          <a:xfrm>
            <a:off x="668725" y="3124800"/>
            <a:ext cx="2156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Jupiter is the biggest planet in the entire Solar System</a:t>
            </a:r>
            <a:endParaRPr sz="1400"/>
          </a:p>
        </p:txBody>
      </p:sp>
      <p:sp>
        <p:nvSpPr>
          <p:cNvPr id="1069" name="Google Shape;1069;p58"/>
          <p:cNvSpPr txBox="1">
            <a:spLocks noGrp="1"/>
          </p:cNvSpPr>
          <p:nvPr>
            <p:ph type="subTitle" idx="4294967295"/>
          </p:nvPr>
        </p:nvSpPr>
        <p:spPr>
          <a:xfrm>
            <a:off x="6345075" y="3124800"/>
            <a:ext cx="2156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It’s a gas giant with a radius of about nine times that on Earth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2B98157-13E3-4BB7-A9D6-D874DD30448C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1"/>
          <p:cNvSpPr txBox="1">
            <a:spLocks noGrp="1"/>
          </p:cNvSpPr>
          <p:nvPr>
            <p:ph type="title"/>
          </p:nvPr>
        </p:nvSpPr>
        <p:spPr>
          <a:xfrm>
            <a:off x="635150" y="914000"/>
            <a:ext cx="2993700" cy="19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580" name="Google Shape;580;p41"/>
          <p:cNvSpPr txBox="1">
            <a:spLocks noGrp="1"/>
          </p:cNvSpPr>
          <p:nvPr>
            <p:ph type="subTitle" idx="1"/>
          </p:nvPr>
        </p:nvSpPr>
        <p:spPr>
          <a:xfrm>
            <a:off x="635150" y="2452500"/>
            <a:ext cx="2993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could be the part of the presentation where you can introduce yourself, write your email…</a:t>
            </a:r>
            <a:endParaRPr/>
          </a:p>
        </p:txBody>
      </p:sp>
      <p:grpSp>
        <p:nvGrpSpPr>
          <p:cNvPr id="581" name="Google Shape;581;p41"/>
          <p:cNvGrpSpPr/>
          <p:nvPr/>
        </p:nvGrpSpPr>
        <p:grpSpPr>
          <a:xfrm>
            <a:off x="4572000" y="530288"/>
            <a:ext cx="3871555" cy="4407123"/>
            <a:chOff x="4337067" y="933700"/>
            <a:chExt cx="3871555" cy="4407123"/>
          </a:xfrm>
        </p:grpSpPr>
        <p:sp>
          <p:nvSpPr>
            <p:cNvPr id="582" name="Google Shape;582;p41"/>
            <p:cNvSpPr/>
            <p:nvPr/>
          </p:nvSpPr>
          <p:spPr>
            <a:xfrm>
              <a:off x="5853437" y="3512258"/>
              <a:ext cx="690107" cy="673140"/>
            </a:xfrm>
            <a:custGeom>
              <a:avLst/>
              <a:gdLst/>
              <a:ahLst/>
              <a:cxnLst/>
              <a:rect l="l" t="t" r="r" b="b"/>
              <a:pathLst>
                <a:path w="30668" h="29914" extrusionOk="0">
                  <a:moveTo>
                    <a:pt x="6921" y="1"/>
                  </a:moveTo>
                  <a:cubicBezTo>
                    <a:pt x="3040" y="1"/>
                    <a:pt x="1814" y="1080"/>
                    <a:pt x="1814" y="1080"/>
                  </a:cubicBezTo>
                  <a:lnTo>
                    <a:pt x="3368" y="7071"/>
                  </a:lnTo>
                  <a:lnTo>
                    <a:pt x="2591" y="12090"/>
                  </a:lnTo>
                  <a:cubicBezTo>
                    <a:pt x="2365" y="13547"/>
                    <a:pt x="1782" y="14875"/>
                    <a:pt x="940" y="16073"/>
                  </a:cubicBezTo>
                  <a:cubicBezTo>
                    <a:pt x="422" y="16883"/>
                    <a:pt x="1" y="17790"/>
                    <a:pt x="584" y="18243"/>
                  </a:cubicBezTo>
                  <a:cubicBezTo>
                    <a:pt x="1944" y="19312"/>
                    <a:pt x="5085" y="19020"/>
                    <a:pt x="7481" y="21611"/>
                  </a:cubicBezTo>
                  <a:cubicBezTo>
                    <a:pt x="8582" y="22809"/>
                    <a:pt x="9780" y="23100"/>
                    <a:pt x="12241" y="24266"/>
                  </a:cubicBezTo>
                  <a:cubicBezTo>
                    <a:pt x="13507" y="24855"/>
                    <a:pt x="15790" y="24882"/>
                    <a:pt x="16195" y="24882"/>
                  </a:cubicBezTo>
                  <a:cubicBezTo>
                    <a:pt x="16235" y="24882"/>
                    <a:pt x="16257" y="24882"/>
                    <a:pt x="16257" y="24882"/>
                  </a:cubicBezTo>
                  <a:cubicBezTo>
                    <a:pt x="17228" y="27084"/>
                    <a:pt x="17293" y="29739"/>
                    <a:pt x="17293" y="29739"/>
                  </a:cubicBezTo>
                  <a:cubicBezTo>
                    <a:pt x="17508" y="29877"/>
                    <a:pt x="20520" y="29913"/>
                    <a:pt x="23631" y="29913"/>
                  </a:cubicBezTo>
                  <a:cubicBezTo>
                    <a:pt x="27088" y="29913"/>
                    <a:pt x="30667" y="29868"/>
                    <a:pt x="30667" y="29868"/>
                  </a:cubicBezTo>
                  <a:cubicBezTo>
                    <a:pt x="30667" y="29868"/>
                    <a:pt x="29858" y="25529"/>
                    <a:pt x="28303" y="20866"/>
                  </a:cubicBezTo>
                  <a:cubicBezTo>
                    <a:pt x="27429" y="18275"/>
                    <a:pt x="26781" y="16106"/>
                    <a:pt x="25486" y="14584"/>
                  </a:cubicBezTo>
                  <a:cubicBezTo>
                    <a:pt x="23284" y="12090"/>
                    <a:pt x="21827" y="6844"/>
                    <a:pt x="20467" y="4286"/>
                  </a:cubicBezTo>
                  <a:cubicBezTo>
                    <a:pt x="18642" y="860"/>
                    <a:pt x="15892" y="251"/>
                    <a:pt x="13946" y="251"/>
                  </a:cubicBezTo>
                  <a:cubicBezTo>
                    <a:pt x="12873" y="251"/>
                    <a:pt x="12046" y="436"/>
                    <a:pt x="11753" y="436"/>
                  </a:cubicBezTo>
                  <a:cubicBezTo>
                    <a:pt x="11728" y="436"/>
                    <a:pt x="11708" y="435"/>
                    <a:pt x="11691" y="432"/>
                  </a:cubicBezTo>
                  <a:cubicBezTo>
                    <a:pt x="9776" y="119"/>
                    <a:pt x="8204" y="1"/>
                    <a:pt x="6921" y="1"/>
                  </a:cubicBezTo>
                  <a:close/>
                </a:path>
              </a:pathLst>
            </a:custGeom>
            <a:solidFill>
              <a:srgbClr val="FF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6026861" y="3859871"/>
              <a:ext cx="339585" cy="324509"/>
            </a:xfrm>
            <a:custGeom>
              <a:avLst/>
              <a:gdLst/>
              <a:ahLst/>
              <a:cxnLst/>
              <a:rect l="l" t="t" r="r" b="b"/>
              <a:pathLst>
                <a:path w="15091" h="14421" extrusionOk="0">
                  <a:moveTo>
                    <a:pt x="15029" y="0"/>
                  </a:moveTo>
                  <a:cubicBezTo>
                    <a:pt x="14819" y="0"/>
                    <a:pt x="13805" y="1138"/>
                    <a:pt x="12403" y="1888"/>
                  </a:cubicBezTo>
                  <a:cubicBezTo>
                    <a:pt x="12055" y="2075"/>
                    <a:pt x="11774" y="2139"/>
                    <a:pt x="11547" y="2139"/>
                  </a:cubicBezTo>
                  <a:cubicBezTo>
                    <a:pt x="11066" y="2139"/>
                    <a:pt x="10825" y="1853"/>
                    <a:pt x="10685" y="1853"/>
                  </a:cubicBezTo>
                  <a:cubicBezTo>
                    <a:pt x="10547" y="1853"/>
                    <a:pt x="10506" y="2128"/>
                    <a:pt x="10428" y="3216"/>
                  </a:cubicBezTo>
                  <a:cubicBezTo>
                    <a:pt x="10234" y="5936"/>
                    <a:pt x="7578" y="8365"/>
                    <a:pt x="6251" y="8689"/>
                  </a:cubicBezTo>
                  <a:cubicBezTo>
                    <a:pt x="6198" y="8700"/>
                    <a:pt x="6140" y="8706"/>
                    <a:pt x="6076" y="8706"/>
                  </a:cubicBezTo>
                  <a:cubicBezTo>
                    <a:pt x="4564" y="8706"/>
                    <a:pt x="1" y="5515"/>
                    <a:pt x="1" y="5515"/>
                  </a:cubicBezTo>
                  <a:lnTo>
                    <a:pt x="1" y="5515"/>
                  </a:lnTo>
                  <a:lnTo>
                    <a:pt x="195" y="6584"/>
                  </a:lnTo>
                  <a:cubicBezTo>
                    <a:pt x="1199" y="7458"/>
                    <a:pt x="2365" y="7782"/>
                    <a:pt x="4502" y="8818"/>
                  </a:cubicBezTo>
                  <a:cubicBezTo>
                    <a:pt x="5797" y="9407"/>
                    <a:pt x="8083" y="9434"/>
                    <a:pt x="8488" y="9434"/>
                  </a:cubicBezTo>
                  <a:cubicBezTo>
                    <a:pt x="8528" y="9434"/>
                    <a:pt x="8550" y="9434"/>
                    <a:pt x="8550" y="9434"/>
                  </a:cubicBezTo>
                  <a:cubicBezTo>
                    <a:pt x="9521" y="11636"/>
                    <a:pt x="9586" y="14291"/>
                    <a:pt x="9586" y="14291"/>
                  </a:cubicBezTo>
                  <a:cubicBezTo>
                    <a:pt x="9683" y="14356"/>
                    <a:pt x="10525" y="14388"/>
                    <a:pt x="11723" y="14420"/>
                  </a:cubicBezTo>
                  <a:cubicBezTo>
                    <a:pt x="11626" y="11571"/>
                    <a:pt x="11626" y="8592"/>
                    <a:pt x="12080" y="8268"/>
                  </a:cubicBezTo>
                  <a:cubicBezTo>
                    <a:pt x="12954" y="7685"/>
                    <a:pt x="14735" y="4706"/>
                    <a:pt x="14605" y="4252"/>
                  </a:cubicBezTo>
                  <a:cubicBezTo>
                    <a:pt x="14597" y="4228"/>
                    <a:pt x="14576" y="4216"/>
                    <a:pt x="14546" y="4216"/>
                  </a:cubicBezTo>
                  <a:cubicBezTo>
                    <a:pt x="14108" y="4216"/>
                    <a:pt x="11581" y="6582"/>
                    <a:pt x="11469" y="6582"/>
                  </a:cubicBezTo>
                  <a:cubicBezTo>
                    <a:pt x="11445" y="6582"/>
                    <a:pt x="11536" y="6470"/>
                    <a:pt x="11788" y="6195"/>
                  </a:cubicBezTo>
                  <a:cubicBezTo>
                    <a:pt x="13245" y="4544"/>
                    <a:pt x="14638" y="1403"/>
                    <a:pt x="14994" y="334"/>
                  </a:cubicBezTo>
                  <a:cubicBezTo>
                    <a:pt x="15082" y="98"/>
                    <a:pt x="15090" y="0"/>
                    <a:pt x="15029" y="0"/>
                  </a:cubicBezTo>
                  <a:close/>
                </a:path>
              </a:pathLst>
            </a:custGeom>
            <a:solidFill>
              <a:srgbClr val="F3B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5853437" y="3512258"/>
              <a:ext cx="385513" cy="430225"/>
            </a:xfrm>
            <a:custGeom>
              <a:avLst/>
              <a:gdLst/>
              <a:ahLst/>
              <a:cxnLst/>
              <a:rect l="l" t="t" r="r" b="b"/>
              <a:pathLst>
                <a:path w="17132" h="19119" extrusionOk="0">
                  <a:moveTo>
                    <a:pt x="6888" y="1"/>
                  </a:moveTo>
                  <a:cubicBezTo>
                    <a:pt x="3007" y="1"/>
                    <a:pt x="1782" y="1080"/>
                    <a:pt x="1782" y="1080"/>
                  </a:cubicBezTo>
                  <a:lnTo>
                    <a:pt x="3368" y="7071"/>
                  </a:lnTo>
                  <a:lnTo>
                    <a:pt x="2591" y="12123"/>
                  </a:lnTo>
                  <a:cubicBezTo>
                    <a:pt x="2365" y="13547"/>
                    <a:pt x="1782" y="14908"/>
                    <a:pt x="940" y="16073"/>
                  </a:cubicBezTo>
                  <a:cubicBezTo>
                    <a:pt x="389" y="16883"/>
                    <a:pt x="1" y="17790"/>
                    <a:pt x="584" y="18275"/>
                  </a:cubicBezTo>
                  <a:cubicBezTo>
                    <a:pt x="907" y="18502"/>
                    <a:pt x="1296" y="18664"/>
                    <a:pt x="1749" y="18826"/>
                  </a:cubicBezTo>
                  <a:cubicBezTo>
                    <a:pt x="2974" y="18950"/>
                    <a:pt x="4532" y="19118"/>
                    <a:pt x="5973" y="19118"/>
                  </a:cubicBezTo>
                  <a:cubicBezTo>
                    <a:pt x="7543" y="19118"/>
                    <a:pt x="8974" y="18918"/>
                    <a:pt x="9683" y="18243"/>
                  </a:cubicBezTo>
                  <a:cubicBezTo>
                    <a:pt x="13375" y="14746"/>
                    <a:pt x="17131" y="16268"/>
                    <a:pt x="16516" y="15199"/>
                  </a:cubicBezTo>
                  <a:cubicBezTo>
                    <a:pt x="15868" y="14163"/>
                    <a:pt x="13699" y="11281"/>
                    <a:pt x="14249" y="7395"/>
                  </a:cubicBezTo>
                  <a:cubicBezTo>
                    <a:pt x="14379" y="6456"/>
                    <a:pt x="13731" y="5355"/>
                    <a:pt x="13731" y="5355"/>
                  </a:cubicBezTo>
                  <a:lnTo>
                    <a:pt x="12338" y="432"/>
                  </a:lnTo>
                  <a:lnTo>
                    <a:pt x="11658" y="432"/>
                  </a:lnTo>
                  <a:cubicBezTo>
                    <a:pt x="9744" y="119"/>
                    <a:pt x="8171" y="1"/>
                    <a:pt x="6888" y="1"/>
                  </a:cubicBezTo>
                  <a:close/>
                </a:path>
              </a:pathLst>
            </a:custGeom>
            <a:solidFill>
              <a:srgbClr val="F3B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5850534" y="3142324"/>
              <a:ext cx="335220" cy="1499589"/>
            </a:xfrm>
            <a:custGeom>
              <a:avLst/>
              <a:gdLst/>
              <a:ahLst/>
              <a:cxnLst/>
              <a:rect l="l" t="t" r="r" b="b"/>
              <a:pathLst>
                <a:path w="14897" h="66641" extrusionOk="0">
                  <a:moveTo>
                    <a:pt x="10006" y="1"/>
                  </a:moveTo>
                  <a:lnTo>
                    <a:pt x="130" y="64605"/>
                  </a:lnTo>
                  <a:cubicBezTo>
                    <a:pt x="0" y="65512"/>
                    <a:pt x="583" y="66386"/>
                    <a:pt x="1457" y="66580"/>
                  </a:cubicBezTo>
                  <a:lnTo>
                    <a:pt x="1522" y="66580"/>
                  </a:lnTo>
                  <a:cubicBezTo>
                    <a:pt x="1711" y="66621"/>
                    <a:pt x="1898" y="66641"/>
                    <a:pt x="2083" y="66641"/>
                  </a:cubicBezTo>
                  <a:cubicBezTo>
                    <a:pt x="3354" y="66641"/>
                    <a:pt x="4469" y="65703"/>
                    <a:pt x="4696" y="64346"/>
                  </a:cubicBezTo>
                  <a:lnTo>
                    <a:pt x="14896" y="487"/>
                  </a:lnTo>
                  <a:lnTo>
                    <a:pt x="10006" y="1"/>
                  </a:ln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6047270" y="3142324"/>
              <a:ext cx="139200" cy="182923"/>
            </a:xfrm>
            <a:custGeom>
              <a:avLst/>
              <a:gdLst/>
              <a:ahLst/>
              <a:cxnLst/>
              <a:rect l="l" t="t" r="r" b="b"/>
              <a:pathLst>
                <a:path w="6186" h="8129" extrusionOk="0">
                  <a:moveTo>
                    <a:pt x="1263" y="1"/>
                  </a:moveTo>
                  <a:lnTo>
                    <a:pt x="0" y="8129"/>
                  </a:lnTo>
                  <a:cubicBezTo>
                    <a:pt x="1846" y="8097"/>
                    <a:pt x="3595" y="8064"/>
                    <a:pt x="4955" y="8032"/>
                  </a:cubicBezTo>
                  <a:lnTo>
                    <a:pt x="6186" y="45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3E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5940160" y="3683027"/>
              <a:ext cx="158868" cy="346133"/>
            </a:xfrm>
            <a:custGeom>
              <a:avLst/>
              <a:gdLst/>
              <a:ahLst/>
              <a:cxnLst/>
              <a:rect l="l" t="t" r="r" b="b"/>
              <a:pathLst>
                <a:path w="7060" h="15382" extrusionOk="0">
                  <a:moveTo>
                    <a:pt x="2332" y="0"/>
                  </a:moveTo>
                  <a:lnTo>
                    <a:pt x="0" y="15382"/>
                  </a:lnTo>
                  <a:cubicBezTo>
                    <a:pt x="1490" y="15123"/>
                    <a:pt x="3336" y="14572"/>
                    <a:pt x="4922" y="14022"/>
                  </a:cubicBezTo>
                  <a:lnTo>
                    <a:pt x="7060" y="615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3E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5822272" y="3734106"/>
              <a:ext cx="341610" cy="114583"/>
            </a:xfrm>
            <a:custGeom>
              <a:avLst/>
              <a:gdLst/>
              <a:ahLst/>
              <a:cxnLst/>
              <a:rect l="l" t="t" r="r" b="b"/>
              <a:pathLst>
                <a:path w="15181" h="5092" extrusionOk="0">
                  <a:moveTo>
                    <a:pt x="4941" y="0"/>
                  </a:moveTo>
                  <a:cubicBezTo>
                    <a:pt x="1913" y="0"/>
                    <a:pt x="0" y="1171"/>
                    <a:pt x="673" y="3397"/>
                  </a:cubicBezTo>
                  <a:cubicBezTo>
                    <a:pt x="1051" y="4681"/>
                    <a:pt x="3507" y="5091"/>
                    <a:pt x="6191" y="5091"/>
                  </a:cubicBezTo>
                  <a:cubicBezTo>
                    <a:pt x="9262" y="5091"/>
                    <a:pt x="12631" y="4554"/>
                    <a:pt x="13529" y="4174"/>
                  </a:cubicBezTo>
                  <a:cubicBezTo>
                    <a:pt x="15181" y="3462"/>
                    <a:pt x="14533" y="1648"/>
                    <a:pt x="14533" y="1648"/>
                  </a:cubicBezTo>
                  <a:cubicBezTo>
                    <a:pt x="14436" y="968"/>
                    <a:pt x="11781" y="968"/>
                    <a:pt x="7409" y="224"/>
                  </a:cubicBezTo>
                  <a:cubicBezTo>
                    <a:pt x="6531" y="74"/>
                    <a:pt x="5701" y="0"/>
                    <a:pt x="4941" y="0"/>
                  </a:cubicBezTo>
                  <a:close/>
                </a:path>
              </a:pathLst>
            </a:custGeom>
            <a:solidFill>
              <a:srgbClr val="FF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5845922" y="3847269"/>
              <a:ext cx="245817" cy="82494"/>
            </a:xfrm>
            <a:custGeom>
              <a:avLst/>
              <a:gdLst/>
              <a:ahLst/>
              <a:cxnLst/>
              <a:rect l="l" t="t" r="r" b="b"/>
              <a:pathLst>
                <a:path w="10924" h="3666" extrusionOk="0">
                  <a:moveTo>
                    <a:pt x="4549" y="0"/>
                  </a:moveTo>
                  <a:cubicBezTo>
                    <a:pt x="2154" y="0"/>
                    <a:pt x="1" y="396"/>
                    <a:pt x="237" y="2157"/>
                  </a:cubicBezTo>
                  <a:cubicBezTo>
                    <a:pt x="413" y="3315"/>
                    <a:pt x="1055" y="3665"/>
                    <a:pt x="2281" y="3665"/>
                  </a:cubicBezTo>
                  <a:cubicBezTo>
                    <a:pt x="3318" y="3665"/>
                    <a:pt x="4771" y="3416"/>
                    <a:pt x="6714" y="3193"/>
                  </a:cubicBezTo>
                  <a:cubicBezTo>
                    <a:pt x="10924" y="2740"/>
                    <a:pt x="10730" y="1444"/>
                    <a:pt x="10730" y="1444"/>
                  </a:cubicBezTo>
                  <a:cubicBezTo>
                    <a:pt x="10665" y="441"/>
                    <a:pt x="9175" y="214"/>
                    <a:pt x="6228" y="52"/>
                  </a:cubicBezTo>
                  <a:cubicBezTo>
                    <a:pt x="5673" y="21"/>
                    <a:pt x="5104" y="0"/>
                    <a:pt x="4549" y="0"/>
                  </a:cubicBezTo>
                  <a:close/>
                </a:path>
              </a:pathLst>
            </a:custGeom>
            <a:solidFill>
              <a:srgbClr val="FF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5835953" y="3634580"/>
              <a:ext cx="343973" cy="113683"/>
            </a:xfrm>
            <a:custGeom>
              <a:avLst/>
              <a:gdLst/>
              <a:ahLst/>
              <a:cxnLst/>
              <a:rect l="l" t="t" r="r" b="b"/>
              <a:pathLst>
                <a:path w="15286" h="5052" extrusionOk="0">
                  <a:moveTo>
                    <a:pt x="2792" y="0"/>
                  </a:moveTo>
                  <a:cubicBezTo>
                    <a:pt x="2258" y="0"/>
                    <a:pt x="1874" y="34"/>
                    <a:pt x="1717" y="113"/>
                  </a:cubicBezTo>
                  <a:cubicBezTo>
                    <a:pt x="810" y="534"/>
                    <a:pt x="0" y="2088"/>
                    <a:pt x="1976" y="3837"/>
                  </a:cubicBezTo>
                  <a:cubicBezTo>
                    <a:pt x="2963" y="4711"/>
                    <a:pt x="5959" y="5051"/>
                    <a:pt x="8756" y="5051"/>
                  </a:cubicBezTo>
                  <a:cubicBezTo>
                    <a:pt x="11553" y="5051"/>
                    <a:pt x="14152" y="4711"/>
                    <a:pt x="14346" y="4226"/>
                  </a:cubicBezTo>
                  <a:cubicBezTo>
                    <a:pt x="15285" y="1829"/>
                    <a:pt x="13018" y="1376"/>
                    <a:pt x="12306" y="1117"/>
                  </a:cubicBezTo>
                  <a:cubicBezTo>
                    <a:pt x="11289" y="769"/>
                    <a:pt x="5338" y="0"/>
                    <a:pt x="2792" y="0"/>
                  </a:cubicBezTo>
                  <a:close/>
                </a:path>
              </a:pathLst>
            </a:custGeom>
            <a:solidFill>
              <a:srgbClr val="FF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5852717" y="3672091"/>
              <a:ext cx="313347" cy="76171"/>
            </a:xfrm>
            <a:custGeom>
              <a:avLst/>
              <a:gdLst/>
              <a:ahLst/>
              <a:cxnLst/>
              <a:rect l="l" t="t" r="r" b="b"/>
              <a:pathLst>
                <a:path w="13925" h="3385" extrusionOk="0">
                  <a:moveTo>
                    <a:pt x="0" y="0"/>
                  </a:moveTo>
                  <a:cubicBezTo>
                    <a:pt x="0" y="616"/>
                    <a:pt x="324" y="1360"/>
                    <a:pt x="1231" y="2170"/>
                  </a:cubicBezTo>
                  <a:cubicBezTo>
                    <a:pt x="2218" y="3044"/>
                    <a:pt x="5214" y="3384"/>
                    <a:pt x="8011" y="3384"/>
                  </a:cubicBezTo>
                  <a:cubicBezTo>
                    <a:pt x="10808" y="3384"/>
                    <a:pt x="13407" y="3044"/>
                    <a:pt x="13601" y="2559"/>
                  </a:cubicBezTo>
                  <a:cubicBezTo>
                    <a:pt x="13925" y="1749"/>
                    <a:pt x="13860" y="1198"/>
                    <a:pt x="13666" y="745"/>
                  </a:cubicBezTo>
                  <a:lnTo>
                    <a:pt x="13666" y="745"/>
                  </a:lnTo>
                  <a:cubicBezTo>
                    <a:pt x="13601" y="1328"/>
                    <a:pt x="13439" y="2138"/>
                    <a:pt x="13018" y="2332"/>
                  </a:cubicBezTo>
                  <a:cubicBezTo>
                    <a:pt x="12692" y="2503"/>
                    <a:pt x="10432" y="2620"/>
                    <a:pt x="8214" y="2620"/>
                  </a:cubicBezTo>
                  <a:cubicBezTo>
                    <a:pt x="6244" y="2620"/>
                    <a:pt x="4307" y="2528"/>
                    <a:pt x="3789" y="2299"/>
                  </a:cubicBezTo>
                  <a:cubicBezTo>
                    <a:pt x="2656" y="1814"/>
                    <a:pt x="1360" y="2008"/>
                    <a:pt x="486" y="486"/>
                  </a:cubicBezTo>
                  <a:cubicBezTo>
                    <a:pt x="324" y="195"/>
                    <a:pt x="162" y="33"/>
                    <a:pt x="0" y="0"/>
                  </a:cubicBezTo>
                  <a:close/>
                </a:path>
              </a:pathLst>
            </a:custGeom>
            <a:solidFill>
              <a:srgbClr val="F3B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5867276" y="3523352"/>
              <a:ext cx="290777" cy="142148"/>
            </a:xfrm>
            <a:custGeom>
              <a:avLst/>
              <a:gdLst/>
              <a:ahLst/>
              <a:cxnLst/>
              <a:rect l="l" t="t" r="r" b="b"/>
              <a:pathLst>
                <a:path w="12922" h="6317" extrusionOk="0">
                  <a:moveTo>
                    <a:pt x="2682" y="1"/>
                  </a:moveTo>
                  <a:cubicBezTo>
                    <a:pt x="2541" y="1"/>
                    <a:pt x="2413" y="12"/>
                    <a:pt x="2300" y="37"/>
                  </a:cubicBezTo>
                  <a:cubicBezTo>
                    <a:pt x="325" y="490"/>
                    <a:pt x="1" y="2368"/>
                    <a:pt x="1005" y="3987"/>
                  </a:cubicBezTo>
                  <a:cubicBezTo>
                    <a:pt x="1879" y="5397"/>
                    <a:pt x="8426" y="6316"/>
                    <a:pt x="10915" y="6316"/>
                  </a:cubicBezTo>
                  <a:cubicBezTo>
                    <a:pt x="11285" y="6316"/>
                    <a:pt x="11565" y="6296"/>
                    <a:pt x="11723" y="6254"/>
                  </a:cubicBezTo>
                  <a:cubicBezTo>
                    <a:pt x="12922" y="5930"/>
                    <a:pt x="12533" y="4279"/>
                    <a:pt x="12209" y="4052"/>
                  </a:cubicBezTo>
                  <a:cubicBezTo>
                    <a:pt x="10835" y="3106"/>
                    <a:pt x="5001" y="1"/>
                    <a:pt x="2682" y="1"/>
                  </a:cubicBezTo>
                  <a:close/>
                </a:path>
              </a:pathLst>
            </a:custGeom>
            <a:solidFill>
              <a:srgbClr val="FF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5881857" y="3596304"/>
              <a:ext cx="266722" cy="69195"/>
            </a:xfrm>
            <a:custGeom>
              <a:avLst/>
              <a:gdLst/>
              <a:ahLst/>
              <a:cxnLst/>
              <a:rect l="l" t="t" r="r" b="b"/>
              <a:pathLst>
                <a:path w="11853" h="3075" extrusionOk="0">
                  <a:moveTo>
                    <a:pt x="1" y="0"/>
                  </a:moveTo>
                  <a:cubicBezTo>
                    <a:pt x="98" y="260"/>
                    <a:pt x="195" y="486"/>
                    <a:pt x="357" y="745"/>
                  </a:cubicBezTo>
                  <a:cubicBezTo>
                    <a:pt x="1231" y="2155"/>
                    <a:pt x="7778" y="3074"/>
                    <a:pt x="10267" y="3074"/>
                  </a:cubicBezTo>
                  <a:cubicBezTo>
                    <a:pt x="10637" y="3074"/>
                    <a:pt x="10917" y="3054"/>
                    <a:pt x="11075" y="3012"/>
                  </a:cubicBezTo>
                  <a:cubicBezTo>
                    <a:pt x="11594" y="2850"/>
                    <a:pt x="11820" y="2494"/>
                    <a:pt x="11853" y="2073"/>
                  </a:cubicBezTo>
                  <a:lnTo>
                    <a:pt x="11853" y="2073"/>
                  </a:lnTo>
                  <a:cubicBezTo>
                    <a:pt x="11691" y="2105"/>
                    <a:pt x="11529" y="2429"/>
                    <a:pt x="11270" y="2494"/>
                  </a:cubicBezTo>
                  <a:cubicBezTo>
                    <a:pt x="10737" y="2656"/>
                    <a:pt x="10120" y="2714"/>
                    <a:pt x="9496" y="2714"/>
                  </a:cubicBezTo>
                  <a:cubicBezTo>
                    <a:pt x="7998" y="2714"/>
                    <a:pt x="6462" y="2378"/>
                    <a:pt x="5959" y="2332"/>
                  </a:cubicBezTo>
                  <a:cubicBezTo>
                    <a:pt x="2041" y="2008"/>
                    <a:pt x="713" y="421"/>
                    <a:pt x="1" y="0"/>
                  </a:cubicBezTo>
                  <a:close/>
                </a:path>
              </a:pathLst>
            </a:custGeom>
            <a:solidFill>
              <a:srgbClr val="F3B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5903729" y="3425018"/>
              <a:ext cx="410266" cy="218814"/>
            </a:xfrm>
            <a:custGeom>
              <a:avLst/>
              <a:gdLst/>
              <a:ahLst/>
              <a:cxnLst/>
              <a:rect l="l" t="t" r="r" b="b"/>
              <a:pathLst>
                <a:path w="18232" h="9724" extrusionOk="0">
                  <a:moveTo>
                    <a:pt x="9698" y="0"/>
                  </a:moveTo>
                  <a:cubicBezTo>
                    <a:pt x="8233" y="0"/>
                    <a:pt x="7718" y="1244"/>
                    <a:pt x="4339" y="4212"/>
                  </a:cubicBezTo>
                  <a:cubicBezTo>
                    <a:pt x="1587" y="6609"/>
                    <a:pt x="0" y="6706"/>
                    <a:pt x="32" y="8292"/>
                  </a:cubicBezTo>
                  <a:cubicBezTo>
                    <a:pt x="32" y="8785"/>
                    <a:pt x="1539" y="9325"/>
                    <a:pt x="3430" y="9325"/>
                  </a:cubicBezTo>
                  <a:cubicBezTo>
                    <a:pt x="5390" y="9325"/>
                    <a:pt x="7761" y="8745"/>
                    <a:pt x="9294" y="6932"/>
                  </a:cubicBezTo>
                  <a:cubicBezTo>
                    <a:pt x="9307" y="6918"/>
                    <a:pt x="9322" y="6911"/>
                    <a:pt x="9340" y="6911"/>
                  </a:cubicBezTo>
                  <a:cubicBezTo>
                    <a:pt x="9638" y="6911"/>
                    <a:pt x="10610" y="8835"/>
                    <a:pt x="11496" y="9232"/>
                  </a:cubicBezTo>
                  <a:cubicBezTo>
                    <a:pt x="12273" y="9587"/>
                    <a:pt x="13047" y="9724"/>
                    <a:pt x="13778" y="9724"/>
                  </a:cubicBezTo>
                  <a:cubicBezTo>
                    <a:pt x="16247" y="9724"/>
                    <a:pt x="18232" y="8163"/>
                    <a:pt x="18232" y="8163"/>
                  </a:cubicBezTo>
                  <a:cubicBezTo>
                    <a:pt x="18232" y="8163"/>
                    <a:pt x="16742" y="5378"/>
                    <a:pt x="14184" y="3338"/>
                  </a:cubicBezTo>
                  <a:cubicBezTo>
                    <a:pt x="12079" y="1654"/>
                    <a:pt x="11043" y="67"/>
                    <a:pt x="9812" y="2"/>
                  </a:cubicBezTo>
                  <a:cubicBezTo>
                    <a:pt x="9773" y="1"/>
                    <a:pt x="9735" y="0"/>
                    <a:pt x="9698" y="0"/>
                  </a:cubicBezTo>
                  <a:close/>
                </a:path>
              </a:pathLst>
            </a:custGeom>
            <a:solidFill>
              <a:srgbClr val="FF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5903729" y="3551862"/>
              <a:ext cx="261614" cy="83012"/>
            </a:xfrm>
            <a:custGeom>
              <a:avLst/>
              <a:gdLst/>
              <a:ahLst/>
              <a:cxnLst/>
              <a:rect l="l" t="t" r="r" b="b"/>
              <a:pathLst>
                <a:path w="11626" h="3689" extrusionOk="0">
                  <a:moveTo>
                    <a:pt x="9294" y="0"/>
                  </a:moveTo>
                  <a:cubicBezTo>
                    <a:pt x="9132" y="0"/>
                    <a:pt x="9035" y="162"/>
                    <a:pt x="8938" y="292"/>
                  </a:cubicBezTo>
                  <a:cubicBezTo>
                    <a:pt x="8355" y="1069"/>
                    <a:pt x="7642" y="2073"/>
                    <a:pt x="6768" y="2461"/>
                  </a:cubicBezTo>
                  <a:cubicBezTo>
                    <a:pt x="6005" y="2810"/>
                    <a:pt x="4802" y="3320"/>
                    <a:pt x="3337" y="3320"/>
                  </a:cubicBezTo>
                  <a:cubicBezTo>
                    <a:pt x="2625" y="3320"/>
                    <a:pt x="1851" y="3200"/>
                    <a:pt x="1036" y="2882"/>
                  </a:cubicBezTo>
                  <a:cubicBezTo>
                    <a:pt x="551" y="2688"/>
                    <a:pt x="162" y="2073"/>
                    <a:pt x="389" y="1554"/>
                  </a:cubicBezTo>
                  <a:lnTo>
                    <a:pt x="389" y="1554"/>
                  </a:lnTo>
                  <a:cubicBezTo>
                    <a:pt x="130" y="1846"/>
                    <a:pt x="0" y="2202"/>
                    <a:pt x="32" y="2655"/>
                  </a:cubicBezTo>
                  <a:cubicBezTo>
                    <a:pt x="32" y="3148"/>
                    <a:pt x="1539" y="3688"/>
                    <a:pt x="3430" y="3688"/>
                  </a:cubicBezTo>
                  <a:cubicBezTo>
                    <a:pt x="5390" y="3688"/>
                    <a:pt x="7761" y="3108"/>
                    <a:pt x="9294" y="1295"/>
                  </a:cubicBezTo>
                  <a:cubicBezTo>
                    <a:pt x="9307" y="1281"/>
                    <a:pt x="9322" y="1274"/>
                    <a:pt x="9340" y="1274"/>
                  </a:cubicBezTo>
                  <a:cubicBezTo>
                    <a:pt x="9638" y="1274"/>
                    <a:pt x="10610" y="3198"/>
                    <a:pt x="11496" y="3595"/>
                  </a:cubicBezTo>
                  <a:cubicBezTo>
                    <a:pt x="11528" y="3627"/>
                    <a:pt x="11593" y="3627"/>
                    <a:pt x="11625" y="3627"/>
                  </a:cubicBezTo>
                  <a:cubicBezTo>
                    <a:pt x="11528" y="3530"/>
                    <a:pt x="11431" y="3465"/>
                    <a:pt x="11366" y="3368"/>
                  </a:cubicBezTo>
                  <a:cubicBezTo>
                    <a:pt x="10881" y="2655"/>
                    <a:pt x="10460" y="1911"/>
                    <a:pt x="10103" y="1101"/>
                  </a:cubicBezTo>
                  <a:cubicBezTo>
                    <a:pt x="9974" y="777"/>
                    <a:pt x="9844" y="453"/>
                    <a:pt x="9618" y="194"/>
                  </a:cubicBezTo>
                  <a:cubicBezTo>
                    <a:pt x="9553" y="97"/>
                    <a:pt x="9423" y="0"/>
                    <a:pt x="9294" y="0"/>
                  </a:cubicBezTo>
                  <a:close/>
                </a:path>
              </a:pathLst>
            </a:custGeom>
            <a:solidFill>
              <a:srgbClr val="F3B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5833770" y="3765362"/>
              <a:ext cx="330112" cy="83327"/>
            </a:xfrm>
            <a:custGeom>
              <a:avLst/>
              <a:gdLst/>
              <a:ahLst/>
              <a:cxnLst/>
              <a:rect l="l" t="t" r="r" b="b"/>
              <a:pathLst>
                <a:path w="14670" h="3703" extrusionOk="0">
                  <a:moveTo>
                    <a:pt x="13860" y="0"/>
                  </a:moveTo>
                  <a:cubicBezTo>
                    <a:pt x="13860" y="551"/>
                    <a:pt x="13795" y="1814"/>
                    <a:pt x="13310" y="2138"/>
                  </a:cubicBezTo>
                  <a:cubicBezTo>
                    <a:pt x="12699" y="2487"/>
                    <a:pt x="6443" y="2966"/>
                    <a:pt x="4238" y="2966"/>
                  </a:cubicBezTo>
                  <a:cubicBezTo>
                    <a:pt x="3989" y="2966"/>
                    <a:pt x="3791" y="2960"/>
                    <a:pt x="3660" y="2947"/>
                  </a:cubicBezTo>
                  <a:cubicBezTo>
                    <a:pt x="2332" y="2818"/>
                    <a:pt x="777" y="2299"/>
                    <a:pt x="680" y="2073"/>
                  </a:cubicBezTo>
                  <a:cubicBezTo>
                    <a:pt x="616" y="1911"/>
                    <a:pt x="357" y="1037"/>
                    <a:pt x="65" y="907"/>
                  </a:cubicBezTo>
                  <a:lnTo>
                    <a:pt x="65" y="907"/>
                  </a:lnTo>
                  <a:cubicBezTo>
                    <a:pt x="0" y="1231"/>
                    <a:pt x="33" y="1619"/>
                    <a:pt x="162" y="2008"/>
                  </a:cubicBezTo>
                  <a:cubicBezTo>
                    <a:pt x="540" y="3292"/>
                    <a:pt x="2996" y="3702"/>
                    <a:pt x="5677" y="3702"/>
                  </a:cubicBezTo>
                  <a:cubicBezTo>
                    <a:pt x="8743" y="3702"/>
                    <a:pt x="12105" y="3165"/>
                    <a:pt x="12986" y="2785"/>
                  </a:cubicBezTo>
                  <a:cubicBezTo>
                    <a:pt x="14670" y="2073"/>
                    <a:pt x="14022" y="259"/>
                    <a:pt x="14022" y="259"/>
                  </a:cubicBezTo>
                  <a:cubicBezTo>
                    <a:pt x="14022" y="162"/>
                    <a:pt x="13957" y="97"/>
                    <a:pt x="13860" y="0"/>
                  </a:cubicBezTo>
                  <a:close/>
                </a:path>
              </a:pathLst>
            </a:custGeom>
            <a:solidFill>
              <a:srgbClr val="F3B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4337067" y="933700"/>
              <a:ext cx="3871555" cy="2565758"/>
            </a:xfrm>
            <a:custGeom>
              <a:avLst/>
              <a:gdLst/>
              <a:ahLst/>
              <a:cxnLst/>
              <a:rect l="l" t="t" r="r" b="b"/>
              <a:pathLst>
                <a:path w="172050" h="114021" extrusionOk="0">
                  <a:moveTo>
                    <a:pt x="10945" y="0"/>
                  </a:moveTo>
                  <a:lnTo>
                    <a:pt x="0" y="91320"/>
                  </a:lnTo>
                  <a:lnTo>
                    <a:pt x="161104" y="114021"/>
                  </a:lnTo>
                  <a:lnTo>
                    <a:pt x="172050" y="22668"/>
                  </a:lnTo>
                  <a:lnTo>
                    <a:pt x="10945" y="0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6106293" y="3160483"/>
              <a:ext cx="33551" cy="32224"/>
            </a:xfrm>
            <a:custGeom>
              <a:avLst/>
              <a:gdLst/>
              <a:ahLst/>
              <a:cxnLst/>
              <a:rect l="l" t="t" r="r" b="b"/>
              <a:pathLst>
                <a:path w="1491" h="1432" extrusionOk="0">
                  <a:moveTo>
                    <a:pt x="714" y="1"/>
                  </a:moveTo>
                  <a:cubicBezTo>
                    <a:pt x="692" y="1"/>
                    <a:pt x="670" y="2"/>
                    <a:pt x="648" y="3"/>
                  </a:cubicBezTo>
                  <a:cubicBezTo>
                    <a:pt x="292" y="68"/>
                    <a:pt x="0" y="424"/>
                    <a:pt x="65" y="813"/>
                  </a:cubicBezTo>
                  <a:cubicBezTo>
                    <a:pt x="96" y="1180"/>
                    <a:pt x="415" y="1431"/>
                    <a:pt x="777" y="1431"/>
                  </a:cubicBezTo>
                  <a:cubicBezTo>
                    <a:pt x="799" y="1431"/>
                    <a:pt x="820" y="1430"/>
                    <a:pt x="842" y="1428"/>
                  </a:cubicBezTo>
                  <a:cubicBezTo>
                    <a:pt x="1199" y="1364"/>
                    <a:pt x="1490" y="1007"/>
                    <a:pt x="1425" y="619"/>
                  </a:cubicBezTo>
                  <a:cubicBezTo>
                    <a:pt x="1395" y="252"/>
                    <a:pt x="1076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6132531" y="3022028"/>
              <a:ext cx="32809" cy="32224"/>
            </a:xfrm>
            <a:custGeom>
              <a:avLst/>
              <a:gdLst/>
              <a:ahLst/>
              <a:cxnLst/>
              <a:rect l="l" t="t" r="r" b="b"/>
              <a:pathLst>
                <a:path w="1458" h="1432" extrusionOk="0">
                  <a:moveTo>
                    <a:pt x="708" y="1"/>
                  </a:moveTo>
                  <a:cubicBezTo>
                    <a:pt x="688" y="1"/>
                    <a:pt x="668" y="2"/>
                    <a:pt x="648" y="4"/>
                  </a:cubicBezTo>
                  <a:cubicBezTo>
                    <a:pt x="259" y="68"/>
                    <a:pt x="0" y="425"/>
                    <a:pt x="33" y="813"/>
                  </a:cubicBezTo>
                  <a:cubicBezTo>
                    <a:pt x="94" y="1180"/>
                    <a:pt x="414" y="1431"/>
                    <a:pt x="750" y="1431"/>
                  </a:cubicBezTo>
                  <a:cubicBezTo>
                    <a:pt x="770" y="1431"/>
                    <a:pt x="790" y="1430"/>
                    <a:pt x="810" y="1429"/>
                  </a:cubicBezTo>
                  <a:cubicBezTo>
                    <a:pt x="1198" y="1364"/>
                    <a:pt x="1457" y="1008"/>
                    <a:pt x="1425" y="619"/>
                  </a:cubicBezTo>
                  <a:cubicBezTo>
                    <a:pt x="1364" y="252"/>
                    <a:pt x="1043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6241103" y="4093262"/>
              <a:ext cx="521023" cy="1247561"/>
            </a:xfrm>
            <a:custGeom>
              <a:avLst/>
              <a:gdLst/>
              <a:ahLst/>
              <a:cxnLst/>
              <a:rect l="l" t="t" r="r" b="b"/>
              <a:pathLst>
                <a:path w="23154" h="55441" extrusionOk="0">
                  <a:moveTo>
                    <a:pt x="8614" y="1"/>
                  </a:moveTo>
                  <a:lnTo>
                    <a:pt x="65" y="3919"/>
                  </a:lnTo>
                  <a:lnTo>
                    <a:pt x="0" y="52752"/>
                  </a:lnTo>
                  <a:lnTo>
                    <a:pt x="23154" y="55440"/>
                  </a:lnTo>
                  <a:lnTo>
                    <a:pt x="13439" y="4048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6241103" y="4159576"/>
              <a:ext cx="521023" cy="1181246"/>
            </a:xfrm>
            <a:custGeom>
              <a:avLst/>
              <a:gdLst/>
              <a:ahLst/>
              <a:cxnLst/>
              <a:rect l="l" t="t" r="r" b="b"/>
              <a:pathLst>
                <a:path w="23154" h="52494" extrusionOk="0">
                  <a:moveTo>
                    <a:pt x="2170" y="0"/>
                  </a:moveTo>
                  <a:lnTo>
                    <a:pt x="65" y="972"/>
                  </a:lnTo>
                  <a:lnTo>
                    <a:pt x="0" y="49838"/>
                  </a:lnTo>
                  <a:lnTo>
                    <a:pt x="23154" y="52493"/>
                  </a:lnTo>
                  <a:lnTo>
                    <a:pt x="22701" y="50129"/>
                  </a:lnTo>
                  <a:cubicBezTo>
                    <a:pt x="21349" y="50186"/>
                    <a:pt x="20102" y="50212"/>
                    <a:pt x="18952" y="50212"/>
                  </a:cubicBezTo>
                  <a:cubicBezTo>
                    <a:pt x="6355" y="50212"/>
                    <a:pt x="5376" y="47085"/>
                    <a:pt x="5376" y="47085"/>
                  </a:cubicBezTo>
                  <a:cubicBezTo>
                    <a:pt x="5376" y="47085"/>
                    <a:pt x="2461" y="7060"/>
                    <a:pt x="2461" y="6380"/>
                  </a:cubicBezTo>
                  <a:cubicBezTo>
                    <a:pt x="2494" y="5991"/>
                    <a:pt x="2267" y="2883"/>
                    <a:pt x="2170" y="0"/>
                  </a:cubicBezTo>
                  <a:close/>
                </a:path>
              </a:pathLst>
            </a:custGeom>
            <a:solidFill>
              <a:srgbClr val="F3B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1"/>
            <p:cNvSpPr txBox="1"/>
            <p:nvPr/>
          </p:nvSpPr>
          <p:spPr>
            <a:xfrm rot="476366">
              <a:off x="4946882" y="1546703"/>
              <a:ext cx="2651920" cy="1339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FFFFFF"/>
                  </a:solidFill>
                  <a:latin typeface="Leckerli One"/>
                  <a:ea typeface="Leckerli One"/>
                  <a:cs typeface="Leckerli One"/>
                  <a:sym typeface="Leckerli One"/>
                </a:rPr>
                <a:t>Girl Power!!</a:t>
              </a:r>
              <a:endParaRPr sz="5000">
                <a:solidFill>
                  <a:srgbClr val="FFFFFF"/>
                </a:solidFill>
                <a:latin typeface="Leckerli One"/>
                <a:ea typeface="Leckerli One"/>
                <a:cs typeface="Leckerli One"/>
                <a:sym typeface="Leckerli One"/>
              </a:endParaRPr>
            </a:p>
          </p:txBody>
        </p:sp>
      </p:grpSp>
      <p:sp>
        <p:nvSpPr>
          <p:cNvPr id="26" name="Rectangle 5">
            <a:extLst>
              <a:ext uri="{FF2B5EF4-FFF2-40B4-BE49-F238E27FC236}">
                <a16:creationId xmlns:a16="http://schemas.microsoft.com/office/drawing/2014/main" id="{D62B966C-04DB-4E05-AF37-5F4D2061D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92638"/>
            <a:ext cx="3441700" cy="2079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EA30CDE9-C4B2-4C06-B609-A8FDD6E3832A}"/>
              </a:ext>
            </a:extLst>
          </p:cNvPr>
          <p:cNvSpPr>
            <a:spLocks/>
          </p:cNvSpPr>
          <p:nvPr/>
        </p:nvSpPr>
        <p:spPr bwMode="auto">
          <a:xfrm>
            <a:off x="4873625" y="3646488"/>
            <a:ext cx="4279900" cy="1487488"/>
          </a:xfrm>
          <a:custGeom>
            <a:avLst/>
            <a:gdLst>
              <a:gd name="T0" fmla="*/ 505 w 505"/>
              <a:gd name="T1" fmla="*/ 143 h 143"/>
              <a:gd name="T2" fmla="*/ 505 w 505"/>
              <a:gd name="T3" fmla="*/ 117 h 143"/>
              <a:gd name="T4" fmla="*/ 0 w 505"/>
              <a:gd name="T5" fmla="*/ 143 h 143"/>
              <a:gd name="T6" fmla="*/ 505 w 505"/>
              <a:gd name="T7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5" h="143">
                <a:moveTo>
                  <a:pt x="505" y="143"/>
                </a:moveTo>
                <a:cubicBezTo>
                  <a:pt x="505" y="117"/>
                  <a:pt x="505" y="117"/>
                  <a:pt x="505" y="117"/>
                </a:cubicBezTo>
                <a:cubicBezTo>
                  <a:pt x="505" y="117"/>
                  <a:pt x="220" y="0"/>
                  <a:pt x="0" y="143"/>
                </a:cubicBezTo>
                <a:lnTo>
                  <a:pt x="505" y="14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FE235C4-634D-4D23-9362-84C82CAE6388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DF12012C-DF9D-476B-AA2F-50E76CF7FDBF}"/>
              </a:ext>
            </a:extLst>
          </p:cNvPr>
          <p:cNvSpPr>
            <a:spLocks/>
          </p:cNvSpPr>
          <p:nvPr/>
        </p:nvSpPr>
        <p:spPr bwMode="auto">
          <a:xfrm>
            <a:off x="-4763" y="4763"/>
            <a:ext cx="4378325" cy="5143500"/>
          </a:xfrm>
          <a:custGeom>
            <a:avLst/>
            <a:gdLst>
              <a:gd name="T0" fmla="*/ 1691 w 2758"/>
              <a:gd name="T1" fmla="*/ 3240 h 3240"/>
              <a:gd name="T2" fmla="*/ 0 w 2758"/>
              <a:gd name="T3" fmla="*/ 3240 h 3240"/>
              <a:gd name="T4" fmla="*/ 0 w 2758"/>
              <a:gd name="T5" fmla="*/ 0 h 3240"/>
              <a:gd name="T6" fmla="*/ 2758 w 2758"/>
              <a:gd name="T7" fmla="*/ 0 h 3240"/>
              <a:gd name="T8" fmla="*/ 1691 w 2758"/>
              <a:gd name="T9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8" h="3240">
                <a:moveTo>
                  <a:pt x="1691" y="3240"/>
                </a:moveTo>
                <a:lnTo>
                  <a:pt x="0" y="3240"/>
                </a:lnTo>
                <a:lnTo>
                  <a:pt x="0" y="0"/>
                </a:lnTo>
                <a:lnTo>
                  <a:pt x="2758" y="0"/>
                </a:lnTo>
                <a:lnTo>
                  <a:pt x="1691" y="3240"/>
                </a:lnTo>
                <a:close/>
              </a:path>
            </a:pathLst>
          </a:custGeom>
          <a:solidFill>
            <a:srgbClr val="009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AF259C7-7E9F-4274-A284-46D380D7960A}"/>
              </a:ext>
            </a:extLst>
          </p:cNvPr>
          <p:cNvSpPr>
            <a:spLocks/>
          </p:cNvSpPr>
          <p:nvPr/>
        </p:nvSpPr>
        <p:spPr bwMode="auto">
          <a:xfrm>
            <a:off x="7837487" y="0"/>
            <a:ext cx="1306513" cy="5143500"/>
          </a:xfrm>
          <a:custGeom>
            <a:avLst/>
            <a:gdLst>
              <a:gd name="T0" fmla="*/ 823 w 823"/>
              <a:gd name="T1" fmla="*/ 3240 h 3240"/>
              <a:gd name="T2" fmla="*/ 0 w 823"/>
              <a:gd name="T3" fmla="*/ 3240 h 3240"/>
              <a:gd name="T4" fmla="*/ 823 w 823"/>
              <a:gd name="T5" fmla="*/ 0 h 3240"/>
              <a:gd name="T6" fmla="*/ 823 w 823"/>
              <a:gd name="T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3" h="3240">
                <a:moveTo>
                  <a:pt x="823" y="3240"/>
                </a:moveTo>
                <a:lnTo>
                  <a:pt x="0" y="3240"/>
                </a:lnTo>
                <a:lnTo>
                  <a:pt x="823" y="0"/>
                </a:lnTo>
                <a:lnTo>
                  <a:pt x="823" y="3240"/>
                </a:lnTo>
                <a:close/>
              </a:path>
            </a:pathLst>
          </a:custGeom>
          <a:solidFill>
            <a:srgbClr val="009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7088AE-3A5A-47F9-A7CD-45564F708525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1284" name="Grupo 1283">
            <a:extLst>
              <a:ext uri="{FF2B5EF4-FFF2-40B4-BE49-F238E27FC236}">
                <a16:creationId xmlns:a16="http://schemas.microsoft.com/office/drawing/2014/main" id="{8A76886B-8CE7-43D9-94DE-98225D65E873}"/>
              </a:ext>
            </a:extLst>
          </p:cNvPr>
          <p:cNvGrpSpPr/>
          <p:nvPr/>
        </p:nvGrpSpPr>
        <p:grpSpPr>
          <a:xfrm>
            <a:off x="187326" y="-1588"/>
            <a:ext cx="8766175" cy="5146675"/>
            <a:chOff x="187326" y="-1588"/>
            <a:chExt cx="8766175" cy="5146675"/>
          </a:xfrm>
        </p:grpSpPr>
        <p:grpSp>
          <p:nvGrpSpPr>
            <p:cNvPr id="11" name="Group 205">
              <a:extLst>
                <a:ext uri="{FF2B5EF4-FFF2-40B4-BE49-F238E27FC236}">
                  <a16:creationId xmlns:a16="http://schemas.microsoft.com/office/drawing/2014/main" id="{A5EC4592-243D-4DC0-8D63-A6A484C98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26" y="-1588"/>
              <a:ext cx="8766175" cy="5146675"/>
              <a:chOff x="118" y="-1"/>
              <a:chExt cx="5522" cy="3242"/>
            </a:xfrm>
          </p:grpSpPr>
          <p:sp>
            <p:nvSpPr>
              <p:cNvPr id="1082" name="Freeform 5">
                <a:extLst>
                  <a:ext uri="{FF2B5EF4-FFF2-40B4-BE49-F238E27FC236}">
                    <a16:creationId xmlns:a16="http://schemas.microsoft.com/office/drawing/2014/main" id="{8EB0C0FF-7FA4-445C-AE29-6F107A6F6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3150"/>
                <a:ext cx="1057" cy="91"/>
              </a:xfrm>
              <a:custGeom>
                <a:avLst/>
                <a:gdLst>
                  <a:gd name="T0" fmla="*/ 1200 w 1202"/>
                  <a:gd name="T1" fmla="*/ 103 h 103"/>
                  <a:gd name="T2" fmla="*/ 4 w 1202"/>
                  <a:gd name="T3" fmla="*/ 103 h 103"/>
                  <a:gd name="T4" fmla="*/ 0 w 1202"/>
                  <a:gd name="T5" fmla="*/ 97 h 103"/>
                  <a:gd name="T6" fmla="*/ 40 w 1202"/>
                  <a:gd name="T7" fmla="*/ 3 h 103"/>
                  <a:gd name="T8" fmla="*/ 74 w 1202"/>
                  <a:gd name="T9" fmla="*/ 2 h 103"/>
                  <a:gd name="T10" fmla="*/ 857 w 1202"/>
                  <a:gd name="T11" fmla="*/ 2 h 103"/>
                  <a:gd name="T12" fmla="*/ 886 w 1202"/>
                  <a:gd name="T13" fmla="*/ 1 h 103"/>
                  <a:gd name="T14" fmla="*/ 986 w 1202"/>
                  <a:gd name="T15" fmla="*/ 1 h 103"/>
                  <a:gd name="T16" fmla="*/ 1061 w 1202"/>
                  <a:gd name="T17" fmla="*/ 2 h 103"/>
                  <a:gd name="T18" fmla="*/ 1113 w 1202"/>
                  <a:gd name="T19" fmla="*/ 8 h 103"/>
                  <a:gd name="T20" fmla="*/ 1118 w 1202"/>
                  <a:gd name="T21" fmla="*/ 5 h 103"/>
                  <a:gd name="T22" fmla="*/ 1125 w 1202"/>
                  <a:gd name="T23" fmla="*/ 6 h 103"/>
                  <a:gd name="T24" fmla="*/ 1147 w 1202"/>
                  <a:gd name="T25" fmla="*/ 17 h 103"/>
                  <a:gd name="T26" fmla="*/ 1191 w 1202"/>
                  <a:gd name="T27" fmla="*/ 74 h 103"/>
                  <a:gd name="T28" fmla="*/ 1200 w 1202"/>
                  <a:gd name="T2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2" h="103">
                    <a:moveTo>
                      <a:pt x="1200" y="103"/>
                    </a:moveTo>
                    <a:cubicBezTo>
                      <a:pt x="801" y="103"/>
                      <a:pt x="402" y="103"/>
                      <a:pt x="4" y="103"/>
                    </a:cubicBezTo>
                    <a:cubicBezTo>
                      <a:pt x="2" y="101"/>
                      <a:pt x="0" y="99"/>
                      <a:pt x="0" y="97"/>
                    </a:cubicBezTo>
                    <a:cubicBezTo>
                      <a:pt x="4" y="61"/>
                      <a:pt x="13" y="28"/>
                      <a:pt x="40" y="3"/>
                    </a:cubicBezTo>
                    <a:cubicBezTo>
                      <a:pt x="52" y="1"/>
                      <a:pt x="63" y="2"/>
                      <a:pt x="74" y="2"/>
                    </a:cubicBezTo>
                    <a:cubicBezTo>
                      <a:pt x="335" y="2"/>
                      <a:pt x="596" y="2"/>
                      <a:pt x="857" y="2"/>
                    </a:cubicBezTo>
                    <a:cubicBezTo>
                      <a:pt x="867" y="2"/>
                      <a:pt x="876" y="2"/>
                      <a:pt x="886" y="1"/>
                    </a:cubicBezTo>
                    <a:cubicBezTo>
                      <a:pt x="920" y="0"/>
                      <a:pt x="953" y="1"/>
                      <a:pt x="986" y="1"/>
                    </a:cubicBezTo>
                    <a:cubicBezTo>
                      <a:pt x="1011" y="3"/>
                      <a:pt x="1036" y="1"/>
                      <a:pt x="1061" y="2"/>
                    </a:cubicBezTo>
                    <a:cubicBezTo>
                      <a:pt x="1078" y="7"/>
                      <a:pt x="1096" y="7"/>
                      <a:pt x="1113" y="8"/>
                    </a:cubicBezTo>
                    <a:cubicBezTo>
                      <a:pt x="1115" y="6"/>
                      <a:pt x="1116" y="6"/>
                      <a:pt x="1118" y="5"/>
                    </a:cubicBezTo>
                    <a:cubicBezTo>
                      <a:pt x="1121" y="5"/>
                      <a:pt x="1123" y="5"/>
                      <a:pt x="1125" y="6"/>
                    </a:cubicBezTo>
                    <a:cubicBezTo>
                      <a:pt x="1131" y="12"/>
                      <a:pt x="1139" y="14"/>
                      <a:pt x="1147" y="17"/>
                    </a:cubicBezTo>
                    <a:cubicBezTo>
                      <a:pt x="1159" y="38"/>
                      <a:pt x="1175" y="56"/>
                      <a:pt x="1191" y="74"/>
                    </a:cubicBezTo>
                    <a:cubicBezTo>
                      <a:pt x="1198" y="82"/>
                      <a:pt x="1202" y="92"/>
                      <a:pt x="1200" y="103"/>
                    </a:cubicBezTo>
                    <a:close/>
                  </a:path>
                </a:pathLst>
              </a:custGeom>
              <a:solidFill>
                <a:srgbClr val="758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3" name="Freeform 6">
                <a:extLst>
                  <a:ext uri="{FF2B5EF4-FFF2-40B4-BE49-F238E27FC236}">
                    <a16:creationId xmlns:a16="http://schemas.microsoft.com/office/drawing/2014/main" id="{A028C433-0EDA-447B-897B-78C7ED6FA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" y="3149"/>
                <a:ext cx="203" cy="92"/>
              </a:xfrm>
              <a:custGeom>
                <a:avLst/>
                <a:gdLst>
                  <a:gd name="T0" fmla="*/ 191 w 231"/>
                  <a:gd name="T1" fmla="*/ 4 h 104"/>
                  <a:gd name="T2" fmla="*/ 231 w 231"/>
                  <a:gd name="T3" fmla="*/ 104 h 104"/>
                  <a:gd name="T4" fmla="*/ 103 w 231"/>
                  <a:gd name="T5" fmla="*/ 104 h 104"/>
                  <a:gd name="T6" fmla="*/ 86 w 231"/>
                  <a:gd name="T7" fmla="*/ 97 h 104"/>
                  <a:gd name="T8" fmla="*/ 52 w 231"/>
                  <a:gd name="T9" fmla="*/ 62 h 104"/>
                  <a:gd name="T10" fmla="*/ 48 w 231"/>
                  <a:gd name="T11" fmla="*/ 47 h 104"/>
                  <a:gd name="T12" fmla="*/ 19 w 231"/>
                  <a:gd name="T13" fmla="*/ 18 h 104"/>
                  <a:gd name="T14" fmla="*/ 11 w 231"/>
                  <a:gd name="T15" fmla="*/ 4 h 104"/>
                  <a:gd name="T16" fmla="*/ 191 w 231"/>
                  <a:gd name="T17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104">
                    <a:moveTo>
                      <a:pt x="191" y="4"/>
                    </a:moveTo>
                    <a:cubicBezTo>
                      <a:pt x="207" y="37"/>
                      <a:pt x="220" y="70"/>
                      <a:pt x="231" y="104"/>
                    </a:cubicBezTo>
                    <a:cubicBezTo>
                      <a:pt x="188" y="104"/>
                      <a:pt x="145" y="104"/>
                      <a:pt x="103" y="104"/>
                    </a:cubicBezTo>
                    <a:cubicBezTo>
                      <a:pt x="98" y="101"/>
                      <a:pt x="92" y="98"/>
                      <a:pt x="86" y="97"/>
                    </a:cubicBezTo>
                    <a:cubicBezTo>
                      <a:pt x="65" y="94"/>
                      <a:pt x="58" y="79"/>
                      <a:pt x="52" y="62"/>
                    </a:cubicBezTo>
                    <a:cubicBezTo>
                      <a:pt x="50" y="57"/>
                      <a:pt x="49" y="52"/>
                      <a:pt x="48" y="47"/>
                    </a:cubicBezTo>
                    <a:cubicBezTo>
                      <a:pt x="45" y="30"/>
                      <a:pt x="38" y="19"/>
                      <a:pt x="19" y="18"/>
                    </a:cubicBezTo>
                    <a:cubicBezTo>
                      <a:pt x="14" y="18"/>
                      <a:pt x="0" y="17"/>
                      <a:pt x="11" y="4"/>
                    </a:cubicBezTo>
                    <a:cubicBezTo>
                      <a:pt x="71" y="0"/>
                      <a:pt x="131" y="0"/>
                      <a:pt x="191" y="4"/>
                    </a:cubicBezTo>
                    <a:close/>
                  </a:path>
                </a:pathLst>
              </a:custGeom>
              <a:solidFill>
                <a:srgbClr val="505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4" name="Freeform 7">
                <a:extLst>
                  <a:ext uri="{FF2B5EF4-FFF2-40B4-BE49-F238E27FC236}">
                    <a16:creationId xmlns:a16="http://schemas.microsoft.com/office/drawing/2014/main" id="{B53AD425-3C79-441A-B402-F6ABD3E0A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" y="3155"/>
                <a:ext cx="161" cy="86"/>
              </a:xfrm>
              <a:custGeom>
                <a:avLst/>
                <a:gdLst>
                  <a:gd name="T0" fmla="*/ 88 w 184"/>
                  <a:gd name="T1" fmla="*/ 4 h 98"/>
                  <a:gd name="T2" fmla="*/ 140 w 184"/>
                  <a:gd name="T3" fmla="*/ 58 h 98"/>
                  <a:gd name="T4" fmla="*/ 167 w 184"/>
                  <a:gd name="T5" fmla="*/ 83 h 98"/>
                  <a:gd name="T6" fmla="*/ 184 w 184"/>
                  <a:gd name="T7" fmla="*/ 98 h 98"/>
                  <a:gd name="T8" fmla="*/ 64 w 184"/>
                  <a:gd name="T9" fmla="*/ 98 h 98"/>
                  <a:gd name="T10" fmla="*/ 7 w 184"/>
                  <a:gd name="T11" fmla="*/ 14 h 98"/>
                  <a:gd name="T12" fmla="*/ 7 w 184"/>
                  <a:gd name="T13" fmla="*/ 5 h 98"/>
                  <a:gd name="T14" fmla="*/ 33 w 184"/>
                  <a:gd name="T15" fmla="*/ 3 h 98"/>
                  <a:gd name="T16" fmla="*/ 48 w 184"/>
                  <a:gd name="T17" fmla="*/ 15 h 98"/>
                  <a:gd name="T18" fmla="*/ 49 w 184"/>
                  <a:gd name="T19" fmla="*/ 17 h 98"/>
                  <a:gd name="T20" fmla="*/ 81 w 184"/>
                  <a:gd name="T21" fmla="*/ 1 h 98"/>
                  <a:gd name="T22" fmla="*/ 88 w 184"/>
                  <a:gd name="T23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4" h="98">
                    <a:moveTo>
                      <a:pt x="88" y="4"/>
                    </a:moveTo>
                    <a:cubicBezTo>
                      <a:pt x="126" y="2"/>
                      <a:pt x="134" y="28"/>
                      <a:pt x="140" y="58"/>
                    </a:cubicBezTo>
                    <a:cubicBezTo>
                      <a:pt x="143" y="71"/>
                      <a:pt x="147" y="85"/>
                      <a:pt x="167" y="83"/>
                    </a:cubicBezTo>
                    <a:cubicBezTo>
                      <a:pt x="175" y="83"/>
                      <a:pt x="179" y="92"/>
                      <a:pt x="184" y="98"/>
                    </a:cubicBezTo>
                    <a:cubicBezTo>
                      <a:pt x="144" y="98"/>
                      <a:pt x="104" y="98"/>
                      <a:pt x="64" y="98"/>
                    </a:cubicBezTo>
                    <a:cubicBezTo>
                      <a:pt x="53" y="65"/>
                      <a:pt x="20" y="46"/>
                      <a:pt x="7" y="14"/>
                    </a:cubicBezTo>
                    <a:cubicBezTo>
                      <a:pt x="3" y="11"/>
                      <a:pt x="0" y="6"/>
                      <a:pt x="7" y="5"/>
                    </a:cubicBezTo>
                    <a:cubicBezTo>
                      <a:pt x="16" y="3"/>
                      <a:pt x="24" y="4"/>
                      <a:pt x="33" y="3"/>
                    </a:cubicBezTo>
                    <a:cubicBezTo>
                      <a:pt x="41" y="2"/>
                      <a:pt x="49" y="4"/>
                      <a:pt x="48" y="15"/>
                    </a:cubicBezTo>
                    <a:cubicBezTo>
                      <a:pt x="47" y="18"/>
                      <a:pt x="48" y="18"/>
                      <a:pt x="49" y="17"/>
                    </a:cubicBezTo>
                    <a:cubicBezTo>
                      <a:pt x="57" y="5"/>
                      <a:pt x="74" y="14"/>
                      <a:pt x="81" y="1"/>
                    </a:cubicBezTo>
                    <a:cubicBezTo>
                      <a:pt x="84" y="0"/>
                      <a:pt x="87" y="0"/>
                      <a:pt x="88" y="4"/>
                    </a:cubicBezTo>
                    <a:close/>
                  </a:path>
                </a:pathLst>
              </a:custGeom>
              <a:solidFill>
                <a:srgbClr val="666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5" name="Freeform 8">
                <a:extLst>
                  <a:ext uri="{FF2B5EF4-FFF2-40B4-BE49-F238E27FC236}">
                    <a16:creationId xmlns:a16="http://schemas.microsoft.com/office/drawing/2014/main" id="{697BC578-7020-455A-83A3-1152F75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3149"/>
                <a:ext cx="88" cy="92"/>
              </a:xfrm>
              <a:custGeom>
                <a:avLst/>
                <a:gdLst>
                  <a:gd name="T0" fmla="*/ 100 w 100"/>
                  <a:gd name="T1" fmla="*/ 10 h 104"/>
                  <a:gd name="T2" fmla="*/ 68 w 100"/>
                  <a:gd name="T3" fmla="*/ 104 h 104"/>
                  <a:gd name="T4" fmla="*/ 0 w 100"/>
                  <a:gd name="T5" fmla="*/ 104 h 104"/>
                  <a:gd name="T6" fmla="*/ 29 w 100"/>
                  <a:gd name="T7" fmla="*/ 24 h 104"/>
                  <a:gd name="T8" fmla="*/ 39 w 100"/>
                  <a:gd name="T9" fmla="*/ 0 h 104"/>
                  <a:gd name="T10" fmla="*/ 79 w 100"/>
                  <a:gd name="T11" fmla="*/ 2 h 104"/>
                  <a:gd name="T12" fmla="*/ 100 w 100"/>
                  <a:gd name="T13" fmla="*/ 1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4">
                    <a:moveTo>
                      <a:pt x="100" y="10"/>
                    </a:moveTo>
                    <a:cubicBezTo>
                      <a:pt x="87" y="41"/>
                      <a:pt x="69" y="70"/>
                      <a:pt x="68" y="104"/>
                    </a:cubicBezTo>
                    <a:cubicBezTo>
                      <a:pt x="45" y="104"/>
                      <a:pt x="22" y="104"/>
                      <a:pt x="0" y="104"/>
                    </a:cubicBezTo>
                    <a:cubicBezTo>
                      <a:pt x="4" y="76"/>
                      <a:pt x="17" y="50"/>
                      <a:pt x="29" y="24"/>
                    </a:cubicBezTo>
                    <a:cubicBezTo>
                      <a:pt x="32" y="16"/>
                      <a:pt x="35" y="8"/>
                      <a:pt x="39" y="0"/>
                    </a:cubicBezTo>
                    <a:cubicBezTo>
                      <a:pt x="52" y="2"/>
                      <a:pt x="66" y="1"/>
                      <a:pt x="79" y="2"/>
                    </a:cubicBezTo>
                    <a:cubicBezTo>
                      <a:pt x="87" y="3"/>
                      <a:pt x="95" y="1"/>
                      <a:pt x="100" y="10"/>
                    </a:cubicBezTo>
                    <a:close/>
                  </a:path>
                </a:pathLst>
              </a:custGeom>
              <a:solidFill>
                <a:srgbClr val="B3C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6" name="Freeform 9">
                <a:extLst>
                  <a:ext uri="{FF2B5EF4-FFF2-40B4-BE49-F238E27FC236}">
                    <a16:creationId xmlns:a16="http://schemas.microsoft.com/office/drawing/2014/main" id="{0CF2D725-0993-49A9-A83D-02271A71A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1120"/>
                <a:ext cx="1405" cy="1785"/>
              </a:xfrm>
              <a:custGeom>
                <a:avLst/>
                <a:gdLst>
                  <a:gd name="T0" fmla="*/ 486 w 1598"/>
                  <a:gd name="T1" fmla="*/ 1997 h 2030"/>
                  <a:gd name="T2" fmla="*/ 678 w 1598"/>
                  <a:gd name="T3" fmla="*/ 1816 h 2030"/>
                  <a:gd name="T4" fmla="*/ 637 w 1598"/>
                  <a:gd name="T5" fmla="*/ 1800 h 2030"/>
                  <a:gd name="T6" fmla="*/ 634 w 1598"/>
                  <a:gd name="T7" fmla="*/ 1679 h 2030"/>
                  <a:gd name="T8" fmla="*/ 581 w 1598"/>
                  <a:gd name="T9" fmla="*/ 1589 h 2030"/>
                  <a:gd name="T10" fmla="*/ 570 w 1598"/>
                  <a:gd name="T11" fmla="*/ 1578 h 2030"/>
                  <a:gd name="T12" fmla="*/ 588 w 1598"/>
                  <a:gd name="T13" fmla="*/ 1492 h 2030"/>
                  <a:gd name="T14" fmla="*/ 567 w 1598"/>
                  <a:gd name="T15" fmla="*/ 1578 h 2030"/>
                  <a:gd name="T16" fmla="*/ 535 w 1598"/>
                  <a:gd name="T17" fmla="*/ 1513 h 2030"/>
                  <a:gd name="T18" fmla="*/ 537 w 1598"/>
                  <a:gd name="T19" fmla="*/ 1362 h 2030"/>
                  <a:gd name="T20" fmla="*/ 616 w 1598"/>
                  <a:gd name="T21" fmla="*/ 1199 h 2030"/>
                  <a:gd name="T22" fmla="*/ 545 w 1598"/>
                  <a:gd name="T23" fmla="*/ 1118 h 2030"/>
                  <a:gd name="T24" fmla="*/ 523 w 1598"/>
                  <a:gd name="T25" fmla="*/ 966 h 2030"/>
                  <a:gd name="T26" fmla="*/ 449 w 1598"/>
                  <a:gd name="T27" fmla="*/ 1011 h 2030"/>
                  <a:gd name="T28" fmla="*/ 419 w 1598"/>
                  <a:gd name="T29" fmla="*/ 954 h 2030"/>
                  <a:gd name="T30" fmla="*/ 393 w 1598"/>
                  <a:gd name="T31" fmla="*/ 923 h 2030"/>
                  <a:gd name="T32" fmla="*/ 382 w 1598"/>
                  <a:gd name="T33" fmla="*/ 816 h 2030"/>
                  <a:gd name="T34" fmla="*/ 206 w 1598"/>
                  <a:gd name="T35" fmla="*/ 664 h 2030"/>
                  <a:gd name="T36" fmla="*/ 148 w 1598"/>
                  <a:gd name="T37" fmla="*/ 582 h 2030"/>
                  <a:gd name="T38" fmla="*/ 24 w 1598"/>
                  <a:gd name="T39" fmla="*/ 344 h 2030"/>
                  <a:gd name="T40" fmla="*/ 22 w 1598"/>
                  <a:gd name="T41" fmla="*/ 293 h 2030"/>
                  <a:gd name="T42" fmla="*/ 64 w 1598"/>
                  <a:gd name="T43" fmla="*/ 30 h 2030"/>
                  <a:gd name="T44" fmla="*/ 92 w 1598"/>
                  <a:gd name="T45" fmla="*/ 7 h 2030"/>
                  <a:gd name="T46" fmla="*/ 119 w 1598"/>
                  <a:gd name="T47" fmla="*/ 145 h 2030"/>
                  <a:gd name="T48" fmla="*/ 203 w 1598"/>
                  <a:gd name="T49" fmla="*/ 417 h 2030"/>
                  <a:gd name="T50" fmla="*/ 245 w 1598"/>
                  <a:gd name="T51" fmla="*/ 519 h 2030"/>
                  <a:gd name="T52" fmla="*/ 323 w 1598"/>
                  <a:gd name="T53" fmla="*/ 611 h 2030"/>
                  <a:gd name="T54" fmla="*/ 364 w 1598"/>
                  <a:gd name="T55" fmla="*/ 612 h 2030"/>
                  <a:gd name="T56" fmla="*/ 353 w 1598"/>
                  <a:gd name="T57" fmla="*/ 491 h 2030"/>
                  <a:gd name="T58" fmla="*/ 582 w 1598"/>
                  <a:gd name="T59" fmla="*/ 481 h 2030"/>
                  <a:gd name="T60" fmla="*/ 573 w 1598"/>
                  <a:gd name="T61" fmla="*/ 758 h 2030"/>
                  <a:gd name="T62" fmla="*/ 748 w 1598"/>
                  <a:gd name="T63" fmla="*/ 813 h 2030"/>
                  <a:gd name="T64" fmla="*/ 1084 w 1598"/>
                  <a:gd name="T65" fmla="*/ 897 h 2030"/>
                  <a:gd name="T66" fmla="*/ 1225 w 1598"/>
                  <a:gd name="T67" fmla="*/ 786 h 2030"/>
                  <a:gd name="T68" fmla="*/ 1277 w 1598"/>
                  <a:gd name="T69" fmla="*/ 735 h 2030"/>
                  <a:gd name="T70" fmla="*/ 1349 w 1598"/>
                  <a:gd name="T71" fmla="*/ 551 h 2030"/>
                  <a:gd name="T72" fmla="*/ 1422 w 1598"/>
                  <a:gd name="T73" fmla="*/ 582 h 2030"/>
                  <a:gd name="T74" fmla="*/ 1518 w 1598"/>
                  <a:gd name="T75" fmla="*/ 643 h 2030"/>
                  <a:gd name="T76" fmla="*/ 1591 w 1598"/>
                  <a:gd name="T77" fmla="*/ 748 h 2030"/>
                  <a:gd name="T78" fmla="*/ 1484 w 1598"/>
                  <a:gd name="T79" fmla="*/ 793 h 2030"/>
                  <a:gd name="T80" fmla="*/ 1411 w 1598"/>
                  <a:gd name="T81" fmla="*/ 808 h 2030"/>
                  <a:gd name="T82" fmla="*/ 1295 w 1598"/>
                  <a:gd name="T83" fmla="*/ 882 h 2030"/>
                  <a:gd name="T84" fmla="*/ 1239 w 1598"/>
                  <a:gd name="T85" fmla="*/ 981 h 2030"/>
                  <a:gd name="T86" fmla="*/ 1310 w 1598"/>
                  <a:gd name="T87" fmla="*/ 1116 h 2030"/>
                  <a:gd name="T88" fmla="*/ 1317 w 1598"/>
                  <a:gd name="T89" fmla="*/ 1176 h 2030"/>
                  <a:gd name="T90" fmla="*/ 1324 w 1598"/>
                  <a:gd name="T91" fmla="*/ 1237 h 2030"/>
                  <a:gd name="T92" fmla="*/ 1325 w 1598"/>
                  <a:gd name="T93" fmla="*/ 1307 h 2030"/>
                  <a:gd name="T94" fmla="*/ 1329 w 1598"/>
                  <a:gd name="T95" fmla="*/ 1379 h 2030"/>
                  <a:gd name="T96" fmla="*/ 1387 w 1598"/>
                  <a:gd name="T97" fmla="*/ 1497 h 2030"/>
                  <a:gd name="T98" fmla="*/ 1340 w 1598"/>
                  <a:gd name="T99" fmla="*/ 1720 h 2030"/>
                  <a:gd name="T100" fmla="*/ 1337 w 1598"/>
                  <a:gd name="T101" fmla="*/ 1835 h 2030"/>
                  <a:gd name="T102" fmla="*/ 1163 w 1598"/>
                  <a:gd name="T103" fmla="*/ 1934 h 2030"/>
                  <a:gd name="T104" fmla="*/ 1157 w 1598"/>
                  <a:gd name="T105" fmla="*/ 2026 h 2030"/>
                  <a:gd name="T106" fmla="*/ 489 w 1598"/>
                  <a:gd name="T107" fmla="*/ 2027 h 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8" h="2030">
                    <a:moveTo>
                      <a:pt x="468" y="2018"/>
                    </a:moveTo>
                    <a:cubicBezTo>
                      <a:pt x="472" y="2011"/>
                      <a:pt x="476" y="2004"/>
                      <a:pt x="480" y="1997"/>
                    </a:cubicBezTo>
                    <a:cubicBezTo>
                      <a:pt x="482" y="1996"/>
                      <a:pt x="484" y="1996"/>
                      <a:pt x="486" y="1997"/>
                    </a:cubicBezTo>
                    <a:cubicBezTo>
                      <a:pt x="507" y="2013"/>
                      <a:pt x="521" y="2012"/>
                      <a:pt x="538" y="1992"/>
                    </a:cubicBezTo>
                    <a:cubicBezTo>
                      <a:pt x="584" y="1937"/>
                      <a:pt x="634" y="1887"/>
                      <a:pt x="670" y="1825"/>
                    </a:cubicBezTo>
                    <a:cubicBezTo>
                      <a:pt x="672" y="1821"/>
                      <a:pt x="676" y="1819"/>
                      <a:pt x="678" y="1816"/>
                    </a:cubicBezTo>
                    <a:cubicBezTo>
                      <a:pt x="681" y="1814"/>
                      <a:pt x="675" y="1815"/>
                      <a:pt x="675" y="1813"/>
                    </a:cubicBezTo>
                    <a:cubicBezTo>
                      <a:pt x="669" y="1801"/>
                      <a:pt x="665" y="1787"/>
                      <a:pt x="648" y="1803"/>
                    </a:cubicBezTo>
                    <a:cubicBezTo>
                      <a:pt x="645" y="1807"/>
                      <a:pt x="640" y="1807"/>
                      <a:pt x="637" y="1800"/>
                    </a:cubicBezTo>
                    <a:cubicBezTo>
                      <a:pt x="637" y="1798"/>
                      <a:pt x="636" y="1795"/>
                      <a:pt x="638" y="1794"/>
                    </a:cubicBezTo>
                    <a:cubicBezTo>
                      <a:pt x="657" y="1778"/>
                      <a:pt x="648" y="1756"/>
                      <a:pt x="647" y="1736"/>
                    </a:cubicBezTo>
                    <a:cubicBezTo>
                      <a:pt x="650" y="1716"/>
                      <a:pt x="637" y="1698"/>
                      <a:pt x="634" y="1679"/>
                    </a:cubicBezTo>
                    <a:cubicBezTo>
                      <a:pt x="632" y="1660"/>
                      <a:pt x="628" y="1641"/>
                      <a:pt x="617" y="1624"/>
                    </a:cubicBezTo>
                    <a:cubicBezTo>
                      <a:pt x="614" y="1620"/>
                      <a:pt x="616" y="1615"/>
                      <a:pt x="616" y="1611"/>
                    </a:cubicBezTo>
                    <a:cubicBezTo>
                      <a:pt x="615" y="1588"/>
                      <a:pt x="602" y="1580"/>
                      <a:pt x="581" y="1589"/>
                    </a:cubicBezTo>
                    <a:cubicBezTo>
                      <a:pt x="580" y="1590"/>
                      <a:pt x="578" y="1591"/>
                      <a:pt x="576" y="1591"/>
                    </a:cubicBezTo>
                    <a:cubicBezTo>
                      <a:pt x="571" y="1592"/>
                      <a:pt x="566" y="1593"/>
                      <a:pt x="564" y="1587"/>
                    </a:cubicBezTo>
                    <a:cubicBezTo>
                      <a:pt x="562" y="1583"/>
                      <a:pt x="567" y="1581"/>
                      <a:pt x="570" y="1578"/>
                    </a:cubicBezTo>
                    <a:cubicBezTo>
                      <a:pt x="583" y="1562"/>
                      <a:pt x="600" y="1555"/>
                      <a:pt x="623" y="1566"/>
                    </a:cubicBezTo>
                    <a:cubicBezTo>
                      <a:pt x="617" y="1546"/>
                      <a:pt x="619" y="1530"/>
                      <a:pt x="634" y="1515"/>
                    </a:cubicBezTo>
                    <a:cubicBezTo>
                      <a:pt x="613" y="1516"/>
                      <a:pt x="599" y="1508"/>
                      <a:pt x="588" y="1492"/>
                    </a:cubicBezTo>
                    <a:cubicBezTo>
                      <a:pt x="581" y="1506"/>
                      <a:pt x="575" y="1518"/>
                      <a:pt x="560" y="1522"/>
                    </a:cubicBezTo>
                    <a:cubicBezTo>
                      <a:pt x="549" y="1525"/>
                      <a:pt x="557" y="1530"/>
                      <a:pt x="561" y="1535"/>
                    </a:cubicBezTo>
                    <a:cubicBezTo>
                      <a:pt x="576" y="1551"/>
                      <a:pt x="577" y="1560"/>
                      <a:pt x="567" y="1578"/>
                    </a:cubicBezTo>
                    <a:cubicBezTo>
                      <a:pt x="562" y="1579"/>
                      <a:pt x="558" y="1578"/>
                      <a:pt x="557" y="1574"/>
                    </a:cubicBezTo>
                    <a:cubicBezTo>
                      <a:pt x="552" y="1558"/>
                      <a:pt x="544" y="1545"/>
                      <a:pt x="532" y="1534"/>
                    </a:cubicBezTo>
                    <a:cubicBezTo>
                      <a:pt x="525" y="1528"/>
                      <a:pt x="529" y="1519"/>
                      <a:pt x="535" y="1513"/>
                    </a:cubicBezTo>
                    <a:cubicBezTo>
                      <a:pt x="539" y="1509"/>
                      <a:pt x="545" y="1507"/>
                      <a:pt x="550" y="1504"/>
                    </a:cubicBezTo>
                    <a:cubicBezTo>
                      <a:pt x="565" y="1495"/>
                      <a:pt x="572" y="1483"/>
                      <a:pt x="567" y="1465"/>
                    </a:cubicBezTo>
                    <a:cubicBezTo>
                      <a:pt x="558" y="1431"/>
                      <a:pt x="547" y="1397"/>
                      <a:pt x="537" y="1362"/>
                    </a:cubicBezTo>
                    <a:cubicBezTo>
                      <a:pt x="525" y="1321"/>
                      <a:pt x="507" y="1281"/>
                      <a:pt x="505" y="1238"/>
                    </a:cubicBezTo>
                    <a:cubicBezTo>
                      <a:pt x="507" y="1230"/>
                      <a:pt x="512" y="1229"/>
                      <a:pt x="518" y="1227"/>
                    </a:cubicBezTo>
                    <a:cubicBezTo>
                      <a:pt x="551" y="1219"/>
                      <a:pt x="583" y="1207"/>
                      <a:pt x="616" y="1199"/>
                    </a:cubicBezTo>
                    <a:cubicBezTo>
                      <a:pt x="621" y="1198"/>
                      <a:pt x="628" y="1196"/>
                      <a:pt x="629" y="1189"/>
                    </a:cubicBezTo>
                    <a:cubicBezTo>
                      <a:pt x="630" y="1183"/>
                      <a:pt x="624" y="1180"/>
                      <a:pt x="620" y="1177"/>
                    </a:cubicBezTo>
                    <a:cubicBezTo>
                      <a:pt x="597" y="1155"/>
                      <a:pt x="571" y="1137"/>
                      <a:pt x="545" y="1118"/>
                    </a:cubicBezTo>
                    <a:cubicBezTo>
                      <a:pt x="536" y="1110"/>
                      <a:pt x="529" y="1101"/>
                      <a:pt x="530" y="1089"/>
                    </a:cubicBezTo>
                    <a:cubicBezTo>
                      <a:pt x="534" y="1055"/>
                      <a:pt x="525" y="1020"/>
                      <a:pt x="535" y="986"/>
                    </a:cubicBezTo>
                    <a:cubicBezTo>
                      <a:pt x="537" y="976"/>
                      <a:pt x="532" y="969"/>
                      <a:pt x="523" y="966"/>
                    </a:cubicBezTo>
                    <a:cubicBezTo>
                      <a:pt x="511" y="961"/>
                      <a:pt x="500" y="963"/>
                      <a:pt x="496" y="975"/>
                    </a:cubicBezTo>
                    <a:cubicBezTo>
                      <a:pt x="489" y="993"/>
                      <a:pt x="471" y="998"/>
                      <a:pt x="458" y="1010"/>
                    </a:cubicBezTo>
                    <a:cubicBezTo>
                      <a:pt x="456" y="1012"/>
                      <a:pt x="452" y="1012"/>
                      <a:pt x="449" y="1011"/>
                    </a:cubicBezTo>
                    <a:cubicBezTo>
                      <a:pt x="444" y="1009"/>
                      <a:pt x="441" y="1006"/>
                      <a:pt x="438" y="1002"/>
                    </a:cubicBezTo>
                    <a:cubicBezTo>
                      <a:pt x="431" y="996"/>
                      <a:pt x="416" y="1004"/>
                      <a:pt x="414" y="993"/>
                    </a:cubicBezTo>
                    <a:cubicBezTo>
                      <a:pt x="411" y="980"/>
                      <a:pt x="415" y="966"/>
                      <a:pt x="419" y="954"/>
                    </a:cubicBezTo>
                    <a:cubicBezTo>
                      <a:pt x="422" y="945"/>
                      <a:pt x="420" y="939"/>
                      <a:pt x="419" y="932"/>
                    </a:cubicBezTo>
                    <a:cubicBezTo>
                      <a:pt x="417" y="925"/>
                      <a:pt x="415" y="918"/>
                      <a:pt x="405" y="925"/>
                    </a:cubicBezTo>
                    <a:cubicBezTo>
                      <a:pt x="401" y="928"/>
                      <a:pt x="396" y="928"/>
                      <a:pt x="393" y="923"/>
                    </a:cubicBezTo>
                    <a:cubicBezTo>
                      <a:pt x="387" y="911"/>
                      <a:pt x="381" y="899"/>
                      <a:pt x="371" y="888"/>
                    </a:cubicBezTo>
                    <a:cubicBezTo>
                      <a:pt x="367" y="884"/>
                      <a:pt x="371" y="879"/>
                      <a:pt x="377" y="876"/>
                    </a:cubicBezTo>
                    <a:cubicBezTo>
                      <a:pt x="400" y="861"/>
                      <a:pt x="404" y="832"/>
                      <a:pt x="382" y="816"/>
                    </a:cubicBezTo>
                    <a:cubicBezTo>
                      <a:pt x="346" y="790"/>
                      <a:pt x="315" y="757"/>
                      <a:pt x="279" y="732"/>
                    </a:cubicBezTo>
                    <a:cubicBezTo>
                      <a:pt x="263" y="721"/>
                      <a:pt x="254" y="704"/>
                      <a:pt x="241" y="691"/>
                    </a:cubicBezTo>
                    <a:cubicBezTo>
                      <a:pt x="230" y="681"/>
                      <a:pt x="221" y="670"/>
                      <a:pt x="206" y="664"/>
                    </a:cubicBezTo>
                    <a:cubicBezTo>
                      <a:pt x="198" y="661"/>
                      <a:pt x="194" y="654"/>
                      <a:pt x="192" y="646"/>
                    </a:cubicBezTo>
                    <a:cubicBezTo>
                      <a:pt x="190" y="634"/>
                      <a:pt x="183" y="626"/>
                      <a:pt x="174" y="618"/>
                    </a:cubicBezTo>
                    <a:cubicBezTo>
                      <a:pt x="172" y="602"/>
                      <a:pt x="163" y="589"/>
                      <a:pt x="148" y="582"/>
                    </a:cubicBezTo>
                    <a:cubicBezTo>
                      <a:pt x="118" y="548"/>
                      <a:pt x="103" y="504"/>
                      <a:pt x="73" y="469"/>
                    </a:cubicBezTo>
                    <a:cubicBezTo>
                      <a:pt x="65" y="459"/>
                      <a:pt x="62" y="446"/>
                      <a:pt x="60" y="434"/>
                    </a:cubicBezTo>
                    <a:cubicBezTo>
                      <a:pt x="52" y="403"/>
                      <a:pt x="32" y="377"/>
                      <a:pt x="24" y="344"/>
                    </a:cubicBezTo>
                    <a:cubicBezTo>
                      <a:pt x="17" y="371"/>
                      <a:pt x="17" y="371"/>
                      <a:pt x="5" y="370"/>
                    </a:cubicBezTo>
                    <a:cubicBezTo>
                      <a:pt x="0" y="348"/>
                      <a:pt x="4" y="327"/>
                      <a:pt x="13" y="308"/>
                    </a:cubicBezTo>
                    <a:cubicBezTo>
                      <a:pt x="18" y="303"/>
                      <a:pt x="21" y="299"/>
                      <a:pt x="22" y="293"/>
                    </a:cubicBezTo>
                    <a:cubicBezTo>
                      <a:pt x="27" y="237"/>
                      <a:pt x="44" y="184"/>
                      <a:pt x="52" y="129"/>
                    </a:cubicBezTo>
                    <a:cubicBezTo>
                      <a:pt x="57" y="100"/>
                      <a:pt x="63" y="70"/>
                      <a:pt x="61" y="39"/>
                    </a:cubicBezTo>
                    <a:cubicBezTo>
                      <a:pt x="61" y="36"/>
                      <a:pt x="62" y="33"/>
                      <a:pt x="64" y="30"/>
                    </a:cubicBezTo>
                    <a:cubicBezTo>
                      <a:pt x="67" y="22"/>
                      <a:pt x="73" y="15"/>
                      <a:pt x="76" y="7"/>
                    </a:cubicBezTo>
                    <a:cubicBezTo>
                      <a:pt x="77" y="3"/>
                      <a:pt x="79" y="0"/>
                      <a:pt x="84" y="0"/>
                    </a:cubicBezTo>
                    <a:cubicBezTo>
                      <a:pt x="89" y="0"/>
                      <a:pt x="91" y="3"/>
                      <a:pt x="92" y="7"/>
                    </a:cubicBezTo>
                    <a:cubicBezTo>
                      <a:pt x="95" y="15"/>
                      <a:pt x="99" y="23"/>
                      <a:pt x="99" y="32"/>
                    </a:cubicBezTo>
                    <a:cubicBezTo>
                      <a:pt x="100" y="61"/>
                      <a:pt x="106" y="90"/>
                      <a:pt x="110" y="119"/>
                    </a:cubicBezTo>
                    <a:cubicBezTo>
                      <a:pt x="112" y="129"/>
                      <a:pt x="114" y="138"/>
                      <a:pt x="119" y="145"/>
                    </a:cubicBezTo>
                    <a:cubicBezTo>
                      <a:pt x="126" y="156"/>
                      <a:pt x="131" y="168"/>
                      <a:pt x="132" y="181"/>
                    </a:cubicBezTo>
                    <a:cubicBezTo>
                      <a:pt x="137" y="255"/>
                      <a:pt x="174" y="320"/>
                      <a:pt x="195" y="390"/>
                    </a:cubicBezTo>
                    <a:cubicBezTo>
                      <a:pt x="197" y="399"/>
                      <a:pt x="201" y="408"/>
                      <a:pt x="203" y="417"/>
                    </a:cubicBezTo>
                    <a:cubicBezTo>
                      <a:pt x="206" y="435"/>
                      <a:pt x="212" y="453"/>
                      <a:pt x="223" y="468"/>
                    </a:cubicBezTo>
                    <a:cubicBezTo>
                      <a:pt x="230" y="478"/>
                      <a:pt x="234" y="490"/>
                      <a:pt x="237" y="502"/>
                    </a:cubicBezTo>
                    <a:cubicBezTo>
                      <a:pt x="238" y="508"/>
                      <a:pt x="239" y="516"/>
                      <a:pt x="245" y="519"/>
                    </a:cubicBezTo>
                    <a:cubicBezTo>
                      <a:pt x="261" y="528"/>
                      <a:pt x="265" y="544"/>
                      <a:pt x="269" y="560"/>
                    </a:cubicBezTo>
                    <a:cubicBezTo>
                      <a:pt x="273" y="578"/>
                      <a:pt x="281" y="593"/>
                      <a:pt x="303" y="594"/>
                    </a:cubicBezTo>
                    <a:cubicBezTo>
                      <a:pt x="313" y="594"/>
                      <a:pt x="319" y="602"/>
                      <a:pt x="323" y="611"/>
                    </a:cubicBezTo>
                    <a:cubicBezTo>
                      <a:pt x="324" y="615"/>
                      <a:pt x="324" y="619"/>
                      <a:pt x="326" y="623"/>
                    </a:cubicBezTo>
                    <a:cubicBezTo>
                      <a:pt x="330" y="630"/>
                      <a:pt x="330" y="643"/>
                      <a:pt x="343" y="641"/>
                    </a:cubicBezTo>
                    <a:cubicBezTo>
                      <a:pt x="360" y="637"/>
                      <a:pt x="367" y="626"/>
                      <a:pt x="364" y="612"/>
                    </a:cubicBezTo>
                    <a:cubicBezTo>
                      <a:pt x="361" y="598"/>
                      <a:pt x="362" y="584"/>
                      <a:pt x="345" y="575"/>
                    </a:cubicBezTo>
                    <a:cubicBezTo>
                      <a:pt x="334" y="569"/>
                      <a:pt x="340" y="555"/>
                      <a:pt x="344" y="546"/>
                    </a:cubicBezTo>
                    <a:cubicBezTo>
                      <a:pt x="352" y="528"/>
                      <a:pt x="359" y="511"/>
                      <a:pt x="353" y="491"/>
                    </a:cubicBezTo>
                    <a:cubicBezTo>
                      <a:pt x="350" y="482"/>
                      <a:pt x="358" y="475"/>
                      <a:pt x="368" y="479"/>
                    </a:cubicBezTo>
                    <a:cubicBezTo>
                      <a:pt x="405" y="494"/>
                      <a:pt x="444" y="487"/>
                      <a:pt x="482" y="485"/>
                    </a:cubicBezTo>
                    <a:cubicBezTo>
                      <a:pt x="515" y="482"/>
                      <a:pt x="548" y="485"/>
                      <a:pt x="582" y="481"/>
                    </a:cubicBezTo>
                    <a:cubicBezTo>
                      <a:pt x="596" y="480"/>
                      <a:pt x="600" y="489"/>
                      <a:pt x="592" y="502"/>
                    </a:cubicBezTo>
                    <a:cubicBezTo>
                      <a:pt x="573" y="538"/>
                      <a:pt x="556" y="574"/>
                      <a:pt x="547" y="614"/>
                    </a:cubicBezTo>
                    <a:cubicBezTo>
                      <a:pt x="535" y="666"/>
                      <a:pt x="546" y="715"/>
                      <a:pt x="573" y="758"/>
                    </a:cubicBezTo>
                    <a:cubicBezTo>
                      <a:pt x="592" y="789"/>
                      <a:pt x="622" y="812"/>
                      <a:pt x="666" y="804"/>
                    </a:cubicBezTo>
                    <a:cubicBezTo>
                      <a:pt x="684" y="801"/>
                      <a:pt x="703" y="799"/>
                      <a:pt x="722" y="799"/>
                    </a:cubicBezTo>
                    <a:cubicBezTo>
                      <a:pt x="733" y="799"/>
                      <a:pt x="740" y="804"/>
                      <a:pt x="748" y="813"/>
                    </a:cubicBezTo>
                    <a:cubicBezTo>
                      <a:pt x="779" y="847"/>
                      <a:pt x="811" y="880"/>
                      <a:pt x="854" y="900"/>
                    </a:cubicBezTo>
                    <a:cubicBezTo>
                      <a:pt x="895" y="918"/>
                      <a:pt x="936" y="930"/>
                      <a:pt x="982" y="928"/>
                    </a:cubicBezTo>
                    <a:cubicBezTo>
                      <a:pt x="1019" y="926"/>
                      <a:pt x="1053" y="918"/>
                      <a:pt x="1084" y="897"/>
                    </a:cubicBezTo>
                    <a:cubicBezTo>
                      <a:pt x="1114" y="886"/>
                      <a:pt x="1124" y="858"/>
                      <a:pt x="1133" y="831"/>
                    </a:cubicBezTo>
                    <a:cubicBezTo>
                      <a:pt x="1138" y="818"/>
                      <a:pt x="1145" y="811"/>
                      <a:pt x="1160" y="810"/>
                    </a:cubicBezTo>
                    <a:cubicBezTo>
                      <a:pt x="1184" y="808"/>
                      <a:pt x="1206" y="802"/>
                      <a:pt x="1225" y="786"/>
                    </a:cubicBezTo>
                    <a:cubicBezTo>
                      <a:pt x="1232" y="780"/>
                      <a:pt x="1240" y="773"/>
                      <a:pt x="1251" y="773"/>
                    </a:cubicBezTo>
                    <a:cubicBezTo>
                      <a:pt x="1257" y="772"/>
                      <a:pt x="1259" y="769"/>
                      <a:pt x="1260" y="764"/>
                    </a:cubicBezTo>
                    <a:cubicBezTo>
                      <a:pt x="1261" y="752"/>
                      <a:pt x="1269" y="743"/>
                      <a:pt x="1277" y="735"/>
                    </a:cubicBezTo>
                    <a:cubicBezTo>
                      <a:pt x="1308" y="699"/>
                      <a:pt x="1320" y="657"/>
                      <a:pt x="1325" y="611"/>
                    </a:cubicBezTo>
                    <a:cubicBezTo>
                      <a:pt x="1326" y="603"/>
                      <a:pt x="1322" y="598"/>
                      <a:pt x="1321" y="592"/>
                    </a:cubicBezTo>
                    <a:cubicBezTo>
                      <a:pt x="1312" y="563"/>
                      <a:pt x="1320" y="552"/>
                      <a:pt x="1349" y="551"/>
                    </a:cubicBezTo>
                    <a:cubicBezTo>
                      <a:pt x="1361" y="551"/>
                      <a:pt x="1373" y="551"/>
                      <a:pt x="1385" y="548"/>
                    </a:cubicBezTo>
                    <a:cubicBezTo>
                      <a:pt x="1396" y="546"/>
                      <a:pt x="1406" y="547"/>
                      <a:pt x="1416" y="551"/>
                    </a:cubicBezTo>
                    <a:cubicBezTo>
                      <a:pt x="1436" y="559"/>
                      <a:pt x="1438" y="564"/>
                      <a:pt x="1422" y="582"/>
                    </a:cubicBezTo>
                    <a:cubicBezTo>
                      <a:pt x="1445" y="582"/>
                      <a:pt x="1459" y="602"/>
                      <a:pt x="1481" y="603"/>
                    </a:cubicBezTo>
                    <a:cubicBezTo>
                      <a:pt x="1490" y="603"/>
                      <a:pt x="1492" y="614"/>
                      <a:pt x="1494" y="621"/>
                    </a:cubicBezTo>
                    <a:cubicBezTo>
                      <a:pt x="1498" y="633"/>
                      <a:pt x="1502" y="642"/>
                      <a:pt x="1518" y="643"/>
                    </a:cubicBezTo>
                    <a:cubicBezTo>
                      <a:pt x="1531" y="645"/>
                      <a:pt x="1540" y="657"/>
                      <a:pt x="1544" y="669"/>
                    </a:cubicBezTo>
                    <a:cubicBezTo>
                      <a:pt x="1551" y="695"/>
                      <a:pt x="1569" y="714"/>
                      <a:pt x="1584" y="734"/>
                    </a:cubicBezTo>
                    <a:cubicBezTo>
                      <a:pt x="1587" y="739"/>
                      <a:pt x="1590" y="743"/>
                      <a:pt x="1591" y="748"/>
                    </a:cubicBezTo>
                    <a:cubicBezTo>
                      <a:pt x="1598" y="775"/>
                      <a:pt x="1594" y="779"/>
                      <a:pt x="1568" y="772"/>
                    </a:cubicBezTo>
                    <a:cubicBezTo>
                      <a:pt x="1567" y="772"/>
                      <a:pt x="1567" y="771"/>
                      <a:pt x="1566" y="772"/>
                    </a:cubicBezTo>
                    <a:cubicBezTo>
                      <a:pt x="1539" y="779"/>
                      <a:pt x="1508" y="775"/>
                      <a:pt x="1484" y="793"/>
                    </a:cubicBezTo>
                    <a:cubicBezTo>
                      <a:pt x="1470" y="802"/>
                      <a:pt x="1453" y="800"/>
                      <a:pt x="1441" y="811"/>
                    </a:cubicBezTo>
                    <a:cubicBezTo>
                      <a:pt x="1438" y="813"/>
                      <a:pt x="1433" y="811"/>
                      <a:pt x="1432" y="808"/>
                    </a:cubicBezTo>
                    <a:cubicBezTo>
                      <a:pt x="1424" y="794"/>
                      <a:pt x="1416" y="803"/>
                      <a:pt x="1411" y="808"/>
                    </a:cubicBezTo>
                    <a:cubicBezTo>
                      <a:pt x="1391" y="827"/>
                      <a:pt x="1368" y="842"/>
                      <a:pt x="1346" y="858"/>
                    </a:cubicBezTo>
                    <a:cubicBezTo>
                      <a:pt x="1334" y="868"/>
                      <a:pt x="1317" y="870"/>
                      <a:pt x="1305" y="882"/>
                    </a:cubicBezTo>
                    <a:cubicBezTo>
                      <a:pt x="1303" y="884"/>
                      <a:pt x="1299" y="883"/>
                      <a:pt x="1295" y="882"/>
                    </a:cubicBezTo>
                    <a:cubicBezTo>
                      <a:pt x="1273" y="877"/>
                      <a:pt x="1263" y="884"/>
                      <a:pt x="1248" y="901"/>
                    </a:cubicBezTo>
                    <a:cubicBezTo>
                      <a:pt x="1231" y="919"/>
                      <a:pt x="1221" y="938"/>
                      <a:pt x="1224" y="963"/>
                    </a:cubicBezTo>
                    <a:cubicBezTo>
                      <a:pt x="1225" y="973"/>
                      <a:pt x="1229" y="979"/>
                      <a:pt x="1239" y="981"/>
                    </a:cubicBezTo>
                    <a:cubicBezTo>
                      <a:pt x="1264" y="986"/>
                      <a:pt x="1270" y="994"/>
                      <a:pt x="1276" y="1020"/>
                    </a:cubicBezTo>
                    <a:cubicBezTo>
                      <a:pt x="1281" y="1042"/>
                      <a:pt x="1292" y="1063"/>
                      <a:pt x="1291" y="1086"/>
                    </a:cubicBezTo>
                    <a:cubicBezTo>
                      <a:pt x="1291" y="1099"/>
                      <a:pt x="1303" y="1107"/>
                      <a:pt x="1310" y="1116"/>
                    </a:cubicBezTo>
                    <a:cubicBezTo>
                      <a:pt x="1317" y="1126"/>
                      <a:pt x="1320" y="1136"/>
                      <a:pt x="1308" y="1143"/>
                    </a:cubicBezTo>
                    <a:cubicBezTo>
                      <a:pt x="1302" y="1147"/>
                      <a:pt x="1298" y="1151"/>
                      <a:pt x="1302" y="1158"/>
                    </a:cubicBezTo>
                    <a:cubicBezTo>
                      <a:pt x="1306" y="1165"/>
                      <a:pt x="1307" y="1177"/>
                      <a:pt x="1317" y="1176"/>
                    </a:cubicBezTo>
                    <a:cubicBezTo>
                      <a:pt x="1333" y="1175"/>
                      <a:pt x="1332" y="1184"/>
                      <a:pt x="1330" y="1194"/>
                    </a:cubicBezTo>
                    <a:cubicBezTo>
                      <a:pt x="1329" y="1200"/>
                      <a:pt x="1328" y="1207"/>
                      <a:pt x="1324" y="1213"/>
                    </a:cubicBezTo>
                    <a:cubicBezTo>
                      <a:pt x="1317" y="1221"/>
                      <a:pt x="1317" y="1228"/>
                      <a:pt x="1324" y="1237"/>
                    </a:cubicBezTo>
                    <a:cubicBezTo>
                      <a:pt x="1334" y="1253"/>
                      <a:pt x="1330" y="1265"/>
                      <a:pt x="1315" y="1277"/>
                    </a:cubicBezTo>
                    <a:cubicBezTo>
                      <a:pt x="1310" y="1281"/>
                      <a:pt x="1303" y="1284"/>
                      <a:pt x="1308" y="1293"/>
                    </a:cubicBezTo>
                    <a:cubicBezTo>
                      <a:pt x="1312" y="1299"/>
                      <a:pt x="1311" y="1309"/>
                      <a:pt x="1325" y="1307"/>
                    </a:cubicBezTo>
                    <a:cubicBezTo>
                      <a:pt x="1337" y="1306"/>
                      <a:pt x="1343" y="1316"/>
                      <a:pt x="1334" y="1325"/>
                    </a:cubicBezTo>
                    <a:cubicBezTo>
                      <a:pt x="1324" y="1336"/>
                      <a:pt x="1325" y="1344"/>
                      <a:pt x="1332" y="1355"/>
                    </a:cubicBezTo>
                    <a:cubicBezTo>
                      <a:pt x="1337" y="1363"/>
                      <a:pt x="1335" y="1371"/>
                      <a:pt x="1329" y="1379"/>
                    </a:cubicBezTo>
                    <a:cubicBezTo>
                      <a:pt x="1311" y="1400"/>
                      <a:pt x="1318" y="1420"/>
                      <a:pt x="1346" y="1424"/>
                    </a:cubicBezTo>
                    <a:cubicBezTo>
                      <a:pt x="1361" y="1426"/>
                      <a:pt x="1368" y="1432"/>
                      <a:pt x="1371" y="1448"/>
                    </a:cubicBezTo>
                    <a:cubicBezTo>
                      <a:pt x="1375" y="1465"/>
                      <a:pt x="1379" y="1482"/>
                      <a:pt x="1387" y="1497"/>
                    </a:cubicBezTo>
                    <a:cubicBezTo>
                      <a:pt x="1383" y="1531"/>
                      <a:pt x="1382" y="1567"/>
                      <a:pt x="1365" y="1596"/>
                    </a:cubicBezTo>
                    <a:cubicBezTo>
                      <a:pt x="1350" y="1624"/>
                      <a:pt x="1350" y="1651"/>
                      <a:pt x="1349" y="1680"/>
                    </a:cubicBezTo>
                    <a:cubicBezTo>
                      <a:pt x="1349" y="1694"/>
                      <a:pt x="1343" y="1707"/>
                      <a:pt x="1340" y="1720"/>
                    </a:cubicBezTo>
                    <a:cubicBezTo>
                      <a:pt x="1338" y="1725"/>
                      <a:pt x="1335" y="1733"/>
                      <a:pt x="1345" y="1733"/>
                    </a:cubicBezTo>
                    <a:cubicBezTo>
                      <a:pt x="1350" y="1741"/>
                      <a:pt x="1348" y="1749"/>
                      <a:pt x="1346" y="1757"/>
                    </a:cubicBezTo>
                    <a:cubicBezTo>
                      <a:pt x="1339" y="1782"/>
                      <a:pt x="1333" y="1808"/>
                      <a:pt x="1337" y="1835"/>
                    </a:cubicBezTo>
                    <a:cubicBezTo>
                      <a:pt x="1334" y="1841"/>
                      <a:pt x="1329" y="1841"/>
                      <a:pt x="1323" y="1842"/>
                    </a:cubicBezTo>
                    <a:cubicBezTo>
                      <a:pt x="1264" y="1849"/>
                      <a:pt x="1216" y="1879"/>
                      <a:pt x="1173" y="1917"/>
                    </a:cubicBezTo>
                    <a:cubicBezTo>
                      <a:pt x="1169" y="1922"/>
                      <a:pt x="1165" y="1928"/>
                      <a:pt x="1163" y="1934"/>
                    </a:cubicBezTo>
                    <a:cubicBezTo>
                      <a:pt x="1161" y="1939"/>
                      <a:pt x="1161" y="1943"/>
                      <a:pt x="1162" y="1948"/>
                    </a:cubicBezTo>
                    <a:cubicBezTo>
                      <a:pt x="1167" y="1966"/>
                      <a:pt x="1170" y="1984"/>
                      <a:pt x="1171" y="2003"/>
                    </a:cubicBezTo>
                    <a:cubicBezTo>
                      <a:pt x="1172" y="2014"/>
                      <a:pt x="1169" y="2022"/>
                      <a:pt x="1157" y="2026"/>
                    </a:cubicBezTo>
                    <a:cubicBezTo>
                      <a:pt x="1127" y="2030"/>
                      <a:pt x="1097" y="2025"/>
                      <a:pt x="1067" y="2027"/>
                    </a:cubicBezTo>
                    <a:cubicBezTo>
                      <a:pt x="886" y="2025"/>
                      <a:pt x="706" y="2027"/>
                      <a:pt x="526" y="2026"/>
                    </a:cubicBezTo>
                    <a:cubicBezTo>
                      <a:pt x="513" y="2026"/>
                      <a:pt x="501" y="2028"/>
                      <a:pt x="489" y="2027"/>
                    </a:cubicBezTo>
                    <a:cubicBezTo>
                      <a:pt x="481" y="2027"/>
                      <a:pt x="472" y="2028"/>
                      <a:pt x="468" y="2018"/>
                    </a:cubicBezTo>
                    <a:close/>
                  </a:path>
                </a:pathLst>
              </a:custGeom>
              <a:solidFill>
                <a:srgbClr val="271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7" name="Freeform 10">
                <a:extLst>
                  <a:ext uri="{FF2B5EF4-FFF2-40B4-BE49-F238E27FC236}">
                    <a16:creationId xmlns:a16="http://schemas.microsoft.com/office/drawing/2014/main" id="{A7DABB26-5C7B-4AF9-8777-1360A8668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1759"/>
                <a:ext cx="885" cy="1268"/>
              </a:xfrm>
              <a:custGeom>
                <a:avLst/>
                <a:gdLst>
                  <a:gd name="T0" fmla="*/ 100 w 1006"/>
                  <a:gd name="T1" fmla="*/ 5 h 1442"/>
                  <a:gd name="T2" fmla="*/ 339 w 1006"/>
                  <a:gd name="T3" fmla="*/ 23 h 1442"/>
                  <a:gd name="T4" fmla="*/ 597 w 1006"/>
                  <a:gd name="T5" fmla="*/ 47 h 1442"/>
                  <a:gd name="T6" fmla="*/ 691 w 1006"/>
                  <a:gd name="T7" fmla="*/ 77 h 1442"/>
                  <a:gd name="T8" fmla="*/ 772 w 1006"/>
                  <a:gd name="T9" fmla="*/ 208 h 1442"/>
                  <a:gd name="T10" fmla="*/ 886 w 1006"/>
                  <a:gd name="T11" fmla="*/ 411 h 1442"/>
                  <a:gd name="T12" fmla="*/ 919 w 1006"/>
                  <a:gd name="T13" fmla="*/ 474 h 1442"/>
                  <a:gd name="T14" fmla="*/ 993 w 1006"/>
                  <a:gd name="T15" fmla="*/ 720 h 1442"/>
                  <a:gd name="T16" fmla="*/ 999 w 1006"/>
                  <a:gd name="T17" fmla="*/ 924 h 1442"/>
                  <a:gd name="T18" fmla="*/ 989 w 1006"/>
                  <a:gd name="T19" fmla="*/ 964 h 1442"/>
                  <a:gd name="T20" fmla="*/ 943 w 1006"/>
                  <a:gd name="T21" fmla="*/ 1147 h 1442"/>
                  <a:gd name="T22" fmla="*/ 915 w 1006"/>
                  <a:gd name="T23" fmla="*/ 1206 h 1442"/>
                  <a:gd name="T24" fmla="*/ 167 w 1006"/>
                  <a:gd name="T25" fmla="*/ 1342 h 1442"/>
                  <a:gd name="T26" fmla="*/ 118 w 1006"/>
                  <a:gd name="T27" fmla="*/ 1311 h 1442"/>
                  <a:gd name="T28" fmla="*/ 92 w 1006"/>
                  <a:gd name="T29" fmla="*/ 1258 h 1442"/>
                  <a:gd name="T30" fmla="*/ 89 w 1006"/>
                  <a:gd name="T31" fmla="*/ 1237 h 1442"/>
                  <a:gd name="T32" fmla="*/ 133 w 1006"/>
                  <a:gd name="T33" fmla="*/ 1206 h 1442"/>
                  <a:gd name="T34" fmla="*/ 190 w 1006"/>
                  <a:gd name="T35" fmla="*/ 1146 h 1442"/>
                  <a:gd name="T36" fmla="*/ 216 w 1006"/>
                  <a:gd name="T37" fmla="*/ 1109 h 1442"/>
                  <a:gd name="T38" fmla="*/ 286 w 1006"/>
                  <a:gd name="T39" fmla="*/ 1092 h 1442"/>
                  <a:gd name="T40" fmla="*/ 318 w 1006"/>
                  <a:gd name="T41" fmla="*/ 1139 h 1442"/>
                  <a:gd name="T42" fmla="*/ 409 w 1006"/>
                  <a:gd name="T43" fmla="*/ 1185 h 1442"/>
                  <a:gd name="T44" fmla="*/ 469 w 1006"/>
                  <a:gd name="T45" fmla="*/ 1132 h 1442"/>
                  <a:gd name="T46" fmla="*/ 495 w 1006"/>
                  <a:gd name="T47" fmla="*/ 1081 h 1442"/>
                  <a:gd name="T48" fmla="*/ 553 w 1006"/>
                  <a:gd name="T49" fmla="*/ 1048 h 1442"/>
                  <a:gd name="T50" fmla="*/ 574 w 1006"/>
                  <a:gd name="T51" fmla="*/ 993 h 1442"/>
                  <a:gd name="T52" fmla="*/ 610 w 1006"/>
                  <a:gd name="T53" fmla="*/ 959 h 1442"/>
                  <a:gd name="T54" fmla="*/ 629 w 1006"/>
                  <a:gd name="T55" fmla="*/ 972 h 1442"/>
                  <a:gd name="T56" fmla="*/ 699 w 1006"/>
                  <a:gd name="T57" fmla="*/ 972 h 1442"/>
                  <a:gd name="T58" fmla="*/ 651 w 1006"/>
                  <a:gd name="T59" fmla="*/ 876 h 1442"/>
                  <a:gd name="T60" fmla="*/ 633 w 1006"/>
                  <a:gd name="T61" fmla="*/ 797 h 1442"/>
                  <a:gd name="T62" fmla="*/ 611 w 1006"/>
                  <a:gd name="T63" fmla="*/ 766 h 1442"/>
                  <a:gd name="T64" fmla="*/ 576 w 1006"/>
                  <a:gd name="T65" fmla="*/ 732 h 1442"/>
                  <a:gd name="T66" fmla="*/ 541 w 1006"/>
                  <a:gd name="T67" fmla="*/ 707 h 1442"/>
                  <a:gd name="T68" fmla="*/ 480 w 1006"/>
                  <a:gd name="T69" fmla="*/ 657 h 1442"/>
                  <a:gd name="T70" fmla="*/ 437 w 1006"/>
                  <a:gd name="T71" fmla="*/ 580 h 1442"/>
                  <a:gd name="T72" fmla="*/ 340 w 1006"/>
                  <a:gd name="T73" fmla="*/ 502 h 1442"/>
                  <a:gd name="T74" fmla="*/ 296 w 1006"/>
                  <a:gd name="T75" fmla="*/ 491 h 1442"/>
                  <a:gd name="T76" fmla="*/ 275 w 1006"/>
                  <a:gd name="T77" fmla="*/ 457 h 1442"/>
                  <a:gd name="T78" fmla="*/ 202 w 1006"/>
                  <a:gd name="T79" fmla="*/ 331 h 1442"/>
                  <a:gd name="T80" fmla="*/ 172 w 1006"/>
                  <a:gd name="T81" fmla="*/ 212 h 1442"/>
                  <a:gd name="T82" fmla="*/ 148 w 1006"/>
                  <a:gd name="T83" fmla="*/ 182 h 1442"/>
                  <a:gd name="T84" fmla="*/ 92 w 1006"/>
                  <a:gd name="T85" fmla="*/ 100 h 1442"/>
                  <a:gd name="T86" fmla="*/ 85 w 1006"/>
                  <a:gd name="T87" fmla="*/ 62 h 1442"/>
                  <a:gd name="T88" fmla="*/ 25 w 1006"/>
                  <a:gd name="T89" fmla="*/ 87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6" h="1442">
                    <a:moveTo>
                      <a:pt x="0" y="94"/>
                    </a:moveTo>
                    <a:cubicBezTo>
                      <a:pt x="25" y="54"/>
                      <a:pt x="59" y="26"/>
                      <a:pt x="100" y="5"/>
                    </a:cubicBezTo>
                    <a:cubicBezTo>
                      <a:pt x="105" y="0"/>
                      <a:pt x="111" y="1"/>
                      <a:pt x="117" y="2"/>
                    </a:cubicBezTo>
                    <a:cubicBezTo>
                      <a:pt x="191" y="7"/>
                      <a:pt x="265" y="15"/>
                      <a:pt x="339" y="23"/>
                    </a:cubicBezTo>
                    <a:cubicBezTo>
                      <a:pt x="406" y="30"/>
                      <a:pt x="473" y="35"/>
                      <a:pt x="539" y="43"/>
                    </a:cubicBezTo>
                    <a:cubicBezTo>
                      <a:pt x="558" y="45"/>
                      <a:pt x="577" y="47"/>
                      <a:pt x="597" y="47"/>
                    </a:cubicBezTo>
                    <a:cubicBezTo>
                      <a:pt x="621" y="52"/>
                      <a:pt x="646" y="52"/>
                      <a:pt x="670" y="57"/>
                    </a:cubicBezTo>
                    <a:cubicBezTo>
                      <a:pt x="681" y="60"/>
                      <a:pt x="687" y="67"/>
                      <a:pt x="691" y="77"/>
                    </a:cubicBezTo>
                    <a:cubicBezTo>
                      <a:pt x="708" y="114"/>
                      <a:pt x="731" y="147"/>
                      <a:pt x="752" y="182"/>
                    </a:cubicBezTo>
                    <a:cubicBezTo>
                      <a:pt x="760" y="189"/>
                      <a:pt x="769" y="197"/>
                      <a:pt x="772" y="208"/>
                    </a:cubicBezTo>
                    <a:cubicBezTo>
                      <a:pt x="779" y="234"/>
                      <a:pt x="796" y="254"/>
                      <a:pt x="810" y="276"/>
                    </a:cubicBezTo>
                    <a:cubicBezTo>
                      <a:pt x="836" y="320"/>
                      <a:pt x="862" y="365"/>
                      <a:pt x="886" y="411"/>
                    </a:cubicBezTo>
                    <a:cubicBezTo>
                      <a:pt x="891" y="421"/>
                      <a:pt x="898" y="430"/>
                      <a:pt x="906" y="438"/>
                    </a:cubicBezTo>
                    <a:cubicBezTo>
                      <a:pt x="908" y="451"/>
                      <a:pt x="912" y="463"/>
                      <a:pt x="919" y="474"/>
                    </a:cubicBezTo>
                    <a:cubicBezTo>
                      <a:pt x="959" y="546"/>
                      <a:pt x="977" y="625"/>
                      <a:pt x="990" y="706"/>
                    </a:cubicBezTo>
                    <a:cubicBezTo>
                      <a:pt x="991" y="711"/>
                      <a:pt x="992" y="715"/>
                      <a:pt x="993" y="720"/>
                    </a:cubicBezTo>
                    <a:cubicBezTo>
                      <a:pt x="996" y="752"/>
                      <a:pt x="1002" y="785"/>
                      <a:pt x="1003" y="817"/>
                    </a:cubicBezTo>
                    <a:cubicBezTo>
                      <a:pt x="1000" y="853"/>
                      <a:pt x="1006" y="888"/>
                      <a:pt x="999" y="924"/>
                    </a:cubicBezTo>
                    <a:cubicBezTo>
                      <a:pt x="998" y="928"/>
                      <a:pt x="998" y="932"/>
                      <a:pt x="996" y="935"/>
                    </a:cubicBezTo>
                    <a:cubicBezTo>
                      <a:pt x="992" y="944"/>
                      <a:pt x="992" y="954"/>
                      <a:pt x="989" y="964"/>
                    </a:cubicBezTo>
                    <a:cubicBezTo>
                      <a:pt x="981" y="992"/>
                      <a:pt x="977" y="1021"/>
                      <a:pt x="974" y="1049"/>
                    </a:cubicBezTo>
                    <a:cubicBezTo>
                      <a:pt x="969" y="1084"/>
                      <a:pt x="950" y="1113"/>
                      <a:pt x="943" y="1147"/>
                    </a:cubicBezTo>
                    <a:cubicBezTo>
                      <a:pt x="939" y="1163"/>
                      <a:pt x="930" y="1176"/>
                      <a:pt x="921" y="1190"/>
                    </a:cubicBezTo>
                    <a:cubicBezTo>
                      <a:pt x="918" y="1195"/>
                      <a:pt x="913" y="1199"/>
                      <a:pt x="915" y="1206"/>
                    </a:cubicBezTo>
                    <a:cubicBezTo>
                      <a:pt x="848" y="1317"/>
                      <a:pt x="747" y="1378"/>
                      <a:pt x="623" y="1406"/>
                    </a:cubicBezTo>
                    <a:cubicBezTo>
                      <a:pt x="463" y="1442"/>
                      <a:pt x="312" y="1415"/>
                      <a:pt x="167" y="1342"/>
                    </a:cubicBezTo>
                    <a:cubicBezTo>
                      <a:pt x="165" y="1336"/>
                      <a:pt x="159" y="1333"/>
                      <a:pt x="157" y="1328"/>
                    </a:cubicBezTo>
                    <a:cubicBezTo>
                      <a:pt x="145" y="1320"/>
                      <a:pt x="130" y="1320"/>
                      <a:pt x="118" y="1311"/>
                    </a:cubicBezTo>
                    <a:cubicBezTo>
                      <a:pt x="101" y="1298"/>
                      <a:pt x="86" y="1284"/>
                      <a:pt x="95" y="1262"/>
                    </a:cubicBezTo>
                    <a:cubicBezTo>
                      <a:pt x="94" y="1258"/>
                      <a:pt x="93" y="1258"/>
                      <a:pt x="92" y="1258"/>
                    </a:cubicBezTo>
                    <a:cubicBezTo>
                      <a:pt x="86" y="1257"/>
                      <a:pt x="77" y="1264"/>
                      <a:pt x="75" y="1254"/>
                    </a:cubicBezTo>
                    <a:cubicBezTo>
                      <a:pt x="73" y="1245"/>
                      <a:pt x="82" y="1236"/>
                      <a:pt x="89" y="1237"/>
                    </a:cubicBezTo>
                    <a:cubicBezTo>
                      <a:pt x="111" y="1237"/>
                      <a:pt x="121" y="1222"/>
                      <a:pt x="132" y="1207"/>
                    </a:cubicBezTo>
                    <a:cubicBezTo>
                      <a:pt x="134" y="1205"/>
                      <a:pt x="131" y="1206"/>
                      <a:pt x="133" y="1206"/>
                    </a:cubicBezTo>
                    <a:cubicBezTo>
                      <a:pt x="153" y="1205"/>
                      <a:pt x="154" y="1188"/>
                      <a:pt x="161" y="1176"/>
                    </a:cubicBezTo>
                    <a:cubicBezTo>
                      <a:pt x="168" y="1164"/>
                      <a:pt x="175" y="1152"/>
                      <a:pt x="190" y="1146"/>
                    </a:cubicBezTo>
                    <a:cubicBezTo>
                      <a:pt x="203" y="1141"/>
                      <a:pt x="200" y="1127"/>
                      <a:pt x="201" y="1117"/>
                    </a:cubicBezTo>
                    <a:cubicBezTo>
                      <a:pt x="202" y="1105"/>
                      <a:pt x="205" y="1102"/>
                      <a:pt x="216" y="1109"/>
                    </a:cubicBezTo>
                    <a:cubicBezTo>
                      <a:pt x="228" y="1118"/>
                      <a:pt x="245" y="1115"/>
                      <a:pt x="256" y="1102"/>
                    </a:cubicBezTo>
                    <a:cubicBezTo>
                      <a:pt x="264" y="1092"/>
                      <a:pt x="274" y="1090"/>
                      <a:pt x="286" y="1092"/>
                    </a:cubicBezTo>
                    <a:cubicBezTo>
                      <a:pt x="297" y="1093"/>
                      <a:pt x="299" y="1104"/>
                      <a:pt x="299" y="1113"/>
                    </a:cubicBezTo>
                    <a:cubicBezTo>
                      <a:pt x="301" y="1126"/>
                      <a:pt x="306" y="1134"/>
                      <a:pt x="318" y="1139"/>
                    </a:cubicBezTo>
                    <a:cubicBezTo>
                      <a:pt x="324" y="1141"/>
                      <a:pt x="329" y="1145"/>
                      <a:pt x="333" y="1150"/>
                    </a:cubicBezTo>
                    <a:cubicBezTo>
                      <a:pt x="351" y="1176"/>
                      <a:pt x="381" y="1179"/>
                      <a:pt x="409" y="1185"/>
                    </a:cubicBezTo>
                    <a:cubicBezTo>
                      <a:pt x="430" y="1189"/>
                      <a:pt x="440" y="1181"/>
                      <a:pt x="445" y="1160"/>
                    </a:cubicBezTo>
                    <a:cubicBezTo>
                      <a:pt x="447" y="1146"/>
                      <a:pt x="453" y="1135"/>
                      <a:pt x="469" y="1132"/>
                    </a:cubicBezTo>
                    <a:cubicBezTo>
                      <a:pt x="485" y="1128"/>
                      <a:pt x="490" y="1118"/>
                      <a:pt x="484" y="1102"/>
                    </a:cubicBezTo>
                    <a:cubicBezTo>
                      <a:pt x="479" y="1089"/>
                      <a:pt x="482" y="1081"/>
                      <a:pt x="495" y="1081"/>
                    </a:cubicBezTo>
                    <a:cubicBezTo>
                      <a:pt x="520" y="1081"/>
                      <a:pt x="535" y="1061"/>
                      <a:pt x="555" y="1057"/>
                    </a:cubicBezTo>
                    <a:cubicBezTo>
                      <a:pt x="557" y="1051"/>
                      <a:pt x="555" y="1050"/>
                      <a:pt x="553" y="1048"/>
                    </a:cubicBezTo>
                    <a:cubicBezTo>
                      <a:pt x="538" y="1037"/>
                      <a:pt x="538" y="1024"/>
                      <a:pt x="554" y="1017"/>
                    </a:cubicBezTo>
                    <a:cubicBezTo>
                      <a:pt x="567" y="1012"/>
                      <a:pt x="572" y="1005"/>
                      <a:pt x="574" y="993"/>
                    </a:cubicBezTo>
                    <a:cubicBezTo>
                      <a:pt x="574" y="989"/>
                      <a:pt x="576" y="983"/>
                      <a:pt x="579" y="983"/>
                    </a:cubicBezTo>
                    <a:cubicBezTo>
                      <a:pt x="597" y="984"/>
                      <a:pt x="599" y="965"/>
                      <a:pt x="610" y="959"/>
                    </a:cubicBezTo>
                    <a:cubicBezTo>
                      <a:pt x="618" y="954"/>
                      <a:pt x="626" y="953"/>
                      <a:pt x="627" y="966"/>
                    </a:cubicBezTo>
                    <a:cubicBezTo>
                      <a:pt x="628" y="968"/>
                      <a:pt x="627" y="973"/>
                      <a:pt x="629" y="972"/>
                    </a:cubicBezTo>
                    <a:cubicBezTo>
                      <a:pt x="650" y="967"/>
                      <a:pt x="664" y="989"/>
                      <a:pt x="685" y="983"/>
                    </a:cubicBezTo>
                    <a:cubicBezTo>
                      <a:pt x="692" y="982"/>
                      <a:pt x="698" y="980"/>
                      <a:pt x="699" y="972"/>
                    </a:cubicBezTo>
                    <a:cubicBezTo>
                      <a:pt x="700" y="963"/>
                      <a:pt x="693" y="964"/>
                      <a:pt x="687" y="961"/>
                    </a:cubicBezTo>
                    <a:cubicBezTo>
                      <a:pt x="654" y="947"/>
                      <a:pt x="637" y="910"/>
                      <a:pt x="651" y="876"/>
                    </a:cubicBezTo>
                    <a:cubicBezTo>
                      <a:pt x="659" y="855"/>
                      <a:pt x="661" y="839"/>
                      <a:pt x="641" y="825"/>
                    </a:cubicBezTo>
                    <a:cubicBezTo>
                      <a:pt x="633" y="819"/>
                      <a:pt x="632" y="808"/>
                      <a:pt x="633" y="797"/>
                    </a:cubicBezTo>
                    <a:cubicBezTo>
                      <a:pt x="635" y="788"/>
                      <a:pt x="632" y="780"/>
                      <a:pt x="622" y="777"/>
                    </a:cubicBezTo>
                    <a:cubicBezTo>
                      <a:pt x="616" y="775"/>
                      <a:pt x="613" y="771"/>
                      <a:pt x="611" y="766"/>
                    </a:cubicBezTo>
                    <a:cubicBezTo>
                      <a:pt x="606" y="755"/>
                      <a:pt x="599" y="748"/>
                      <a:pt x="586" y="746"/>
                    </a:cubicBezTo>
                    <a:cubicBezTo>
                      <a:pt x="578" y="745"/>
                      <a:pt x="571" y="742"/>
                      <a:pt x="576" y="732"/>
                    </a:cubicBezTo>
                    <a:cubicBezTo>
                      <a:pt x="577" y="730"/>
                      <a:pt x="578" y="726"/>
                      <a:pt x="578" y="726"/>
                    </a:cubicBezTo>
                    <a:cubicBezTo>
                      <a:pt x="562" y="725"/>
                      <a:pt x="556" y="703"/>
                      <a:pt x="541" y="707"/>
                    </a:cubicBezTo>
                    <a:cubicBezTo>
                      <a:pt x="518" y="712"/>
                      <a:pt x="508" y="699"/>
                      <a:pt x="500" y="684"/>
                    </a:cubicBezTo>
                    <a:cubicBezTo>
                      <a:pt x="494" y="674"/>
                      <a:pt x="488" y="665"/>
                      <a:pt x="480" y="657"/>
                    </a:cubicBezTo>
                    <a:cubicBezTo>
                      <a:pt x="476" y="652"/>
                      <a:pt x="471" y="646"/>
                      <a:pt x="471" y="639"/>
                    </a:cubicBezTo>
                    <a:cubicBezTo>
                      <a:pt x="474" y="611"/>
                      <a:pt x="454" y="597"/>
                      <a:pt x="437" y="580"/>
                    </a:cubicBezTo>
                    <a:cubicBezTo>
                      <a:pt x="419" y="561"/>
                      <a:pt x="397" y="550"/>
                      <a:pt x="381" y="529"/>
                    </a:cubicBezTo>
                    <a:cubicBezTo>
                      <a:pt x="373" y="518"/>
                      <a:pt x="357" y="506"/>
                      <a:pt x="340" y="502"/>
                    </a:cubicBezTo>
                    <a:cubicBezTo>
                      <a:pt x="327" y="499"/>
                      <a:pt x="318" y="493"/>
                      <a:pt x="320" y="476"/>
                    </a:cubicBezTo>
                    <a:cubicBezTo>
                      <a:pt x="311" y="483"/>
                      <a:pt x="308" y="495"/>
                      <a:pt x="296" y="491"/>
                    </a:cubicBezTo>
                    <a:cubicBezTo>
                      <a:pt x="286" y="487"/>
                      <a:pt x="282" y="479"/>
                      <a:pt x="280" y="469"/>
                    </a:cubicBezTo>
                    <a:cubicBezTo>
                      <a:pt x="279" y="465"/>
                      <a:pt x="280" y="459"/>
                      <a:pt x="275" y="457"/>
                    </a:cubicBezTo>
                    <a:cubicBezTo>
                      <a:pt x="244" y="449"/>
                      <a:pt x="233" y="419"/>
                      <a:pt x="216" y="398"/>
                    </a:cubicBezTo>
                    <a:cubicBezTo>
                      <a:pt x="202" y="379"/>
                      <a:pt x="203" y="354"/>
                      <a:pt x="202" y="331"/>
                    </a:cubicBezTo>
                    <a:cubicBezTo>
                      <a:pt x="201" y="317"/>
                      <a:pt x="198" y="303"/>
                      <a:pt x="197" y="290"/>
                    </a:cubicBezTo>
                    <a:cubicBezTo>
                      <a:pt x="196" y="261"/>
                      <a:pt x="186" y="236"/>
                      <a:pt x="172" y="212"/>
                    </a:cubicBezTo>
                    <a:cubicBezTo>
                      <a:pt x="170" y="209"/>
                      <a:pt x="170" y="206"/>
                      <a:pt x="165" y="205"/>
                    </a:cubicBezTo>
                    <a:cubicBezTo>
                      <a:pt x="153" y="202"/>
                      <a:pt x="148" y="191"/>
                      <a:pt x="148" y="182"/>
                    </a:cubicBezTo>
                    <a:cubicBezTo>
                      <a:pt x="148" y="158"/>
                      <a:pt x="130" y="147"/>
                      <a:pt x="120" y="129"/>
                    </a:cubicBezTo>
                    <a:cubicBezTo>
                      <a:pt x="112" y="117"/>
                      <a:pt x="104" y="108"/>
                      <a:pt x="92" y="100"/>
                    </a:cubicBezTo>
                    <a:cubicBezTo>
                      <a:pt x="86" y="96"/>
                      <a:pt x="85" y="90"/>
                      <a:pt x="86" y="82"/>
                    </a:cubicBezTo>
                    <a:cubicBezTo>
                      <a:pt x="88" y="76"/>
                      <a:pt x="90" y="69"/>
                      <a:pt x="85" y="62"/>
                    </a:cubicBezTo>
                    <a:cubicBezTo>
                      <a:pt x="76" y="73"/>
                      <a:pt x="63" y="79"/>
                      <a:pt x="52" y="86"/>
                    </a:cubicBezTo>
                    <a:cubicBezTo>
                      <a:pt x="43" y="96"/>
                      <a:pt x="32" y="82"/>
                      <a:pt x="25" y="87"/>
                    </a:cubicBezTo>
                    <a:cubicBezTo>
                      <a:pt x="17" y="93"/>
                      <a:pt x="11" y="101"/>
                      <a:pt x="0" y="94"/>
                    </a:cubicBezTo>
                    <a:close/>
                  </a:path>
                </a:pathLst>
              </a:custGeom>
              <a:solidFill>
                <a:srgbClr val="271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8" name="Freeform 11">
                <a:extLst>
                  <a:ext uri="{FF2B5EF4-FFF2-40B4-BE49-F238E27FC236}">
                    <a16:creationId xmlns:a16="http://schemas.microsoft.com/office/drawing/2014/main" id="{1CC5A35A-6061-422E-A472-7ED69B0C3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" y="1586"/>
                <a:ext cx="861" cy="1361"/>
              </a:xfrm>
              <a:custGeom>
                <a:avLst/>
                <a:gdLst>
                  <a:gd name="T0" fmla="*/ 286 w 979"/>
                  <a:gd name="T1" fmla="*/ 910 h 1548"/>
                  <a:gd name="T2" fmla="*/ 235 w 979"/>
                  <a:gd name="T3" fmla="*/ 857 h 1548"/>
                  <a:gd name="T4" fmla="*/ 244 w 979"/>
                  <a:gd name="T5" fmla="*/ 818 h 1548"/>
                  <a:gd name="T6" fmla="*/ 254 w 979"/>
                  <a:gd name="T7" fmla="*/ 783 h 1548"/>
                  <a:gd name="T8" fmla="*/ 237 w 979"/>
                  <a:gd name="T9" fmla="*/ 789 h 1548"/>
                  <a:gd name="T10" fmla="*/ 227 w 979"/>
                  <a:gd name="T11" fmla="*/ 746 h 1548"/>
                  <a:gd name="T12" fmla="*/ 234 w 979"/>
                  <a:gd name="T13" fmla="*/ 689 h 1548"/>
                  <a:gd name="T14" fmla="*/ 224 w 979"/>
                  <a:gd name="T15" fmla="*/ 642 h 1548"/>
                  <a:gd name="T16" fmla="*/ 223 w 979"/>
                  <a:gd name="T17" fmla="*/ 610 h 1548"/>
                  <a:gd name="T18" fmla="*/ 206 w 979"/>
                  <a:gd name="T19" fmla="*/ 527 h 1548"/>
                  <a:gd name="T20" fmla="*/ 186 w 979"/>
                  <a:gd name="T21" fmla="*/ 468 h 1548"/>
                  <a:gd name="T22" fmla="*/ 141 w 979"/>
                  <a:gd name="T23" fmla="*/ 432 h 1548"/>
                  <a:gd name="T24" fmla="*/ 188 w 979"/>
                  <a:gd name="T25" fmla="*/ 347 h 1548"/>
                  <a:gd name="T26" fmla="*/ 225 w 979"/>
                  <a:gd name="T27" fmla="*/ 348 h 1548"/>
                  <a:gd name="T28" fmla="*/ 345 w 979"/>
                  <a:gd name="T29" fmla="*/ 262 h 1548"/>
                  <a:gd name="T30" fmla="*/ 354 w 979"/>
                  <a:gd name="T31" fmla="*/ 270 h 1548"/>
                  <a:gd name="T32" fmla="*/ 366 w 979"/>
                  <a:gd name="T33" fmla="*/ 275 h 1548"/>
                  <a:gd name="T34" fmla="*/ 403 w 979"/>
                  <a:gd name="T35" fmla="*/ 257 h 1548"/>
                  <a:gd name="T36" fmla="*/ 453 w 979"/>
                  <a:gd name="T37" fmla="*/ 245 h 1548"/>
                  <a:gd name="T38" fmla="*/ 511 w 979"/>
                  <a:gd name="T39" fmla="*/ 241 h 1548"/>
                  <a:gd name="T40" fmla="*/ 462 w 979"/>
                  <a:gd name="T41" fmla="*/ 145 h 1548"/>
                  <a:gd name="T42" fmla="*/ 419 w 979"/>
                  <a:gd name="T43" fmla="*/ 113 h 1548"/>
                  <a:gd name="T44" fmla="*/ 403 w 979"/>
                  <a:gd name="T45" fmla="*/ 77 h 1548"/>
                  <a:gd name="T46" fmla="*/ 343 w 979"/>
                  <a:gd name="T47" fmla="*/ 59 h 1548"/>
                  <a:gd name="T48" fmla="*/ 339 w 979"/>
                  <a:gd name="T49" fmla="*/ 45 h 1548"/>
                  <a:gd name="T50" fmla="*/ 337 w 979"/>
                  <a:gd name="T51" fmla="*/ 27 h 1548"/>
                  <a:gd name="T52" fmla="*/ 270 w 979"/>
                  <a:gd name="T53" fmla="*/ 27 h 1548"/>
                  <a:gd name="T54" fmla="*/ 237 w 979"/>
                  <a:gd name="T55" fmla="*/ 150 h 1548"/>
                  <a:gd name="T56" fmla="*/ 188 w 979"/>
                  <a:gd name="T57" fmla="*/ 241 h 1548"/>
                  <a:gd name="T58" fmla="*/ 143 w 979"/>
                  <a:gd name="T59" fmla="*/ 265 h 1548"/>
                  <a:gd name="T60" fmla="*/ 61 w 979"/>
                  <a:gd name="T61" fmla="*/ 300 h 1548"/>
                  <a:gd name="T62" fmla="*/ 10 w 979"/>
                  <a:gd name="T63" fmla="*/ 371 h 1548"/>
                  <a:gd name="T64" fmla="*/ 10 w 979"/>
                  <a:gd name="T65" fmla="*/ 351 h 1548"/>
                  <a:gd name="T66" fmla="*/ 74 w 979"/>
                  <a:gd name="T67" fmla="*/ 269 h 1548"/>
                  <a:gd name="T68" fmla="*/ 229 w 979"/>
                  <a:gd name="T69" fmla="*/ 120 h 1548"/>
                  <a:gd name="T70" fmla="*/ 227 w 979"/>
                  <a:gd name="T71" fmla="*/ 8 h 1548"/>
                  <a:gd name="T72" fmla="*/ 391 w 979"/>
                  <a:gd name="T73" fmla="*/ 25 h 1548"/>
                  <a:gd name="T74" fmla="*/ 465 w 979"/>
                  <a:gd name="T75" fmla="*/ 62 h 1548"/>
                  <a:gd name="T76" fmla="*/ 805 w 979"/>
                  <a:gd name="T77" fmla="*/ 525 h 1548"/>
                  <a:gd name="T78" fmla="*/ 975 w 979"/>
                  <a:gd name="T79" fmla="*/ 965 h 1548"/>
                  <a:gd name="T80" fmla="*/ 812 w 979"/>
                  <a:gd name="T81" fmla="*/ 1173 h 1548"/>
                  <a:gd name="T82" fmla="*/ 467 w 979"/>
                  <a:gd name="T83" fmla="*/ 1534 h 1548"/>
                  <a:gd name="T84" fmla="*/ 439 w 979"/>
                  <a:gd name="T85" fmla="*/ 1510 h 1548"/>
                  <a:gd name="T86" fmla="*/ 270 w 979"/>
                  <a:gd name="T87" fmla="*/ 1308 h 1548"/>
                  <a:gd name="T88" fmla="*/ 371 w 979"/>
                  <a:gd name="T89" fmla="*/ 1179 h 1548"/>
                  <a:gd name="T90" fmla="*/ 396 w 979"/>
                  <a:gd name="T91" fmla="*/ 1150 h 1548"/>
                  <a:gd name="T92" fmla="*/ 587 w 979"/>
                  <a:gd name="T93" fmla="*/ 915 h 1548"/>
                  <a:gd name="T94" fmla="*/ 430 w 979"/>
                  <a:gd name="T95" fmla="*/ 455 h 1548"/>
                  <a:gd name="T96" fmla="*/ 384 w 979"/>
                  <a:gd name="T97" fmla="*/ 630 h 1548"/>
                  <a:gd name="T98" fmla="*/ 359 w 979"/>
                  <a:gd name="T99" fmla="*/ 742 h 1548"/>
                  <a:gd name="T100" fmla="*/ 343 w 979"/>
                  <a:gd name="T101" fmla="*/ 801 h 1548"/>
                  <a:gd name="T102" fmla="*/ 323 w 979"/>
                  <a:gd name="T103" fmla="*/ 898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9" h="1548">
                    <a:moveTo>
                      <a:pt x="306" y="967"/>
                    </a:moveTo>
                    <a:cubicBezTo>
                      <a:pt x="290" y="951"/>
                      <a:pt x="292" y="929"/>
                      <a:pt x="286" y="910"/>
                    </a:cubicBezTo>
                    <a:cubicBezTo>
                      <a:pt x="284" y="904"/>
                      <a:pt x="286" y="900"/>
                      <a:pt x="276" y="902"/>
                    </a:cubicBezTo>
                    <a:cubicBezTo>
                      <a:pt x="250" y="906"/>
                      <a:pt x="230" y="882"/>
                      <a:pt x="235" y="857"/>
                    </a:cubicBezTo>
                    <a:cubicBezTo>
                      <a:pt x="236" y="854"/>
                      <a:pt x="237" y="850"/>
                      <a:pt x="239" y="850"/>
                    </a:cubicBezTo>
                    <a:cubicBezTo>
                      <a:pt x="260" y="842"/>
                      <a:pt x="253" y="830"/>
                      <a:pt x="244" y="818"/>
                    </a:cubicBezTo>
                    <a:cubicBezTo>
                      <a:pt x="238" y="810"/>
                      <a:pt x="234" y="801"/>
                      <a:pt x="248" y="796"/>
                    </a:cubicBezTo>
                    <a:cubicBezTo>
                      <a:pt x="253" y="795"/>
                      <a:pt x="260" y="790"/>
                      <a:pt x="254" y="783"/>
                    </a:cubicBezTo>
                    <a:cubicBezTo>
                      <a:pt x="249" y="776"/>
                      <a:pt x="245" y="782"/>
                      <a:pt x="241" y="786"/>
                    </a:cubicBezTo>
                    <a:cubicBezTo>
                      <a:pt x="240" y="787"/>
                      <a:pt x="237" y="789"/>
                      <a:pt x="237" y="789"/>
                    </a:cubicBezTo>
                    <a:cubicBezTo>
                      <a:pt x="226" y="781"/>
                      <a:pt x="231" y="765"/>
                      <a:pt x="219" y="758"/>
                    </a:cubicBezTo>
                    <a:cubicBezTo>
                      <a:pt x="215" y="755"/>
                      <a:pt x="222" y="749"/>
                      <a:pt x="227" y="746"/>
                    </a:cubicBezTo>
                    <a:cubicBezTo>
                      <a:pt x="251" y="731"/>
                      <a:pt x="252" y="724"/>
                      <a:pt x="234" y="703"/>
                    </a:cubicBezTo>
                    <a:cubicBezTo>
                      <a:pt x="229" y="697"/>
                      <a:pt x="229" y="693"/>
                      <a:pt x="234" y="689"/>
                    </a:cubicBezTo>
                    <a:cubicBezTo>
                      <a:pt x="247" y="680"/>
                      <a:pt x="245" y="665"/>
                      <a:pt x="251" y="647"/>
                    </a:cubicBezTo>
                    <a:cubicBezTo>
                      <a:pt x="234" y="667"/>
                      <a:pt x="230" y="651"/>
                      <a:pt x="224" y="642"/>
                    </a:cubicBezTo>
                    <a:cubicBezTo>
                      <a:pt x="221" y="638"/>
                      <a:pt x="219" y="632"/>
                      <a:pt x="216" y="627"/>
                    </a:cubicBezTo>
                    <a:cubicBezTo>
                      <a:pt x="210" y="618"/>
                      <a:pt x="210" y="612"/>
                      <a:pt x="223" y="610"/>
                    </a:cubicBezTo>
                    <a:cubicBezTo>
                      <a:pt x="237" y="608"/>
                      <a:pt x="238" y="600"/>
                      <a:pt x="228" y="590"/>
                    </a:cubicBezTo>
                    <a:cubicBezTo>
                      <a:pt x="210" y="573"/>
                      <a:pt x="201" y="552"/>
                      <a:pt x="206" y="527"/>
                    </a:cubicBezTo>
                    <a:cubicBezTo>
                      <a:pt x="206" y="525"/>
                      <a:pt x="206" y="521"/>
                      <a:pt x="205" y="520"/>
                    </a:cubicBezTo>
                    <a:cubicBezTo>
                      <a:pt x="187" y="507"/>
                      <a:pt x="195" y="484"/>
                      <a:pt x="186" y="468"/>
                    </a:cubicBezTo>
                    <a:cubicBezTo>
                      <a:pt x="181" y="461"/>
                      <a:pt x="179" y="456"/>
                      <a:pt x="168" y="457"/>
                    </a:cubicBezTo>
                    <a:cubicBezTo>
                      <a:pt x="152" y="458"/>
                      <a:pt x="138" y="455"/>
                      <a:pt x="141" y="432"/>
                    </a:cubicBezTo>
                    <a:cubicBezTo>
                      <a:pt x="143" y="411"/>
                      <a:pt x="136" y="389"/>
                      <a:pt x="161" y="375"/>
                    </a:cubicBezTo>
                    <a:cubicBezTo>
                      <a:pt x="171" y="369"/>
                      <a:pt x="172" y="352"/>
                      <a:pt x="188" y="347"/>
                    </a:cubicBezTo>
                    <a:cubicBezTo>
                      <a:pt x="200" y="344"/>
                      <a:pt x="207" y="331"/>
                      <a:pt x="218" y="348"/>
                    </a:cubicBezTo>
                    <a:cubicBezTo>
                      <a:pt x="218" y="349"/>
                      <a:pt x="224" y="349"/>
                      <a:pt x="225" y="348"/>
                    </a:cubicBezTo>
                    <a:cubicBezTo>
                      <a:pt x="234" y="329"/>
                      <a:pt x="257" y="331"/>
                      <a:pt x="272" y="319"/>
                    </a:cubicBezTo>
                    <a:cubicBezTo>
                      <a:pt x="297" y="300"/>
                      <a:pt x="320" y="279"/>
                      <a:pt x="345" y="262"/>
                    </a:cubicBezTo>
                    <a:cubicBezTo>
                      <a:pt x="349" y="259"/>
                      <a:pt x="355" y="257"/>
                      <a:pt x="358" y="261"/>
                    </a:cubicBezTo>
                    <a:cubicBezTo>
                      <a:pt x="363" y="265"/>
                      <a:pt x="356" y="267"/>
                      <a:pt x="354" y="270"/>
                    </a:cubicBezTo>
                    <a:cubicBezTo>
                      <a:pt x="352" y="273"/>
                      <a:pt x="353" y="274"/>
                      <a:pt x="356" y="276"/>
                    </a:cubicBezTo>
                    <a:cubicBezTo>
                      <a:pt x="360" y="278"/>
                      <a:pt x="364" y="279"/>
                      <a:pt x="366" y="275"/>
                    </a:cubicBezTo>
                    <a:cubicBezTo>
                      <a:pt x="373" y="263"/>
                      <a:pt x="381" y="261"/>
                      <a:pt x="393" y="265"/>
                    </a:cubicBezTo>
                    <a:cubicBezTo>
                      <a:pt x="398" y="267"/>
                      <a:pt x="400" y="260"/>
                      <a:pt x="403" y="257"/>
                    </a:cubicBezTo>
                    <a:cubicBezTo>
                      <a:pt x="413" y="245"/>
                      <a:pt x="424" y="239"/>
                      <a:pt x="439" y="247"/>
                    </a:cubicBezTo>
                    <a:cubicBezTo>
                      <a:pt x="445" y="250"/>
                      <a:pt x="449" y="249"/>
                      <a:pt x="453" y="245"/>
                    </a:cubicBezTo>
                    <a:cubicBezTo>
                      <a:pt x="468" y="230"/>
                      <a:pt x="485" y="231"/>
                      <a:pt x="502" y="241"/>
                    </a:cubicBezTo>
                    <a:cubicBezTo>
                      <a:pt x="506" y="243"/>
                      <a:pt x="512" y="245"/>
                      <a:pt x="511" y="241"/>
                    </a:cubicBezTo>
                    <a:cubicBezTo>
                      <a:pt x="509" y="230"/>
                      <a:pt x="511" y="217"/>
                      <a:pt x="502" y="208"/>
                    </a:cubicBezTo>
                    <a:cubicBezTo>
                      <a:pt x="486" y="189"/>
                      <a:pt x="469" y="170"/>
                      <a:pt x="462" y="145"/>
                    </a:cubicBezTo>
                    <a:cubicBezTo>
                      <a:pt x="457" y="127"/>
                      <a:pt x="447" y="118"/>
                      <a:pt x="429" y="121"/>
                    </a:cubicBezTo>
                    <a:cubicBezTo>
                      <a:pt x="422" y="122"/>
                      <a:pt x="420" y="118"/>
                      <a:pt x="419" y="113"/>
                    </a:cubicBezTo>
                    <a:cubicBezTo>
                      <a:pt x="417" y="104"/>
                      <a:pt x="408" y="97"/>
                      <a:pt x="409" y="86"/>
                    </a:cubicBezTo>
                    <a:cubicBezTo>
                      <a:pt x="410" y="82"/>
                      <a:pt x="406" y="76"/>
                      <a:pt x="403" y="77"/>
                    </a:cubicBezTo>
                    <a:cubicBezTo>
                      <a:pt x="385" y="84"/>
                      <a:pt x="375" y="68"/>
                      <a:pt x="363" y="61"/>
                    </a:cubicBezTo>
                    <a:cubicBezTo>
                      <a:pt x="356" y="58"/>
                      <a:pt x="350" y="59"/>
                      <a:pt x="343" y="59"/>
                    </a:cubicBezTo>
                    <a:cubicBezTo>
                      <a:pt x="339" y="58"/>
                      <a:pt x="332" y="60"/>
                      <a:pt x="332" y="54"/>
                    </a:cubicBezTo>
                    <a:cubicBezTo>
                      <a:pt x="332" y="51"/>
                      <a:pt x="336" y="47"/>
                      <a:pt x="339" y="45"/>
                    </a:cubicBezTo>
                    <a:cubicBezTo>
                      <a:pt x="343" y="41"/>
                      <a:pt x="353" y="43"/>
                      <a:pt x="351" y="35"/>
                    </a:cubicBezTo>
                    <a:cubicBezTo>
                      <a:pt x="350" y="28"/>
                      <a:pt x="341" y="30"/>
                      <a:pt x="337" y="27"/>
                    </a:cubicBezTo>
                    <a:cubicBezTo>
                      <a:pt x="327" y="21"/>
                      <a:pt x="317" y="21"/>
                      <a:pt x="307" y="24"/>
                    </a:cubicBezTo>
                    <a:cubicBezTo>
                      <a:pt x="295" y="27"/>
                      <a:pt x="282" y="27"/>
                      <a:pt x="270" y="27"/>
                    </a:cubicBezTo>
                    <a:cubicBezTo>
                      <a:pt x="246" y="27"/>
                      <a:pt x="238" y="36"/>
                      <a:pt x="247" y="59"/>
                    </a:cubicBezTo>
                    <a:cubicBezTo>
                      <a:pt x="258" y="91"/>
                      <a:pt x="247" y="121"/>
                      <a:pt x="237" y="150"/>
                    </a:cubicBezTo>
                    <a:cubicBezTo>
                      <a:pt x="229" y="176"/>
                      <a:pt x="212" y="198"/>
                      <a:pt x="195" y="219"/>
                    </a:cubicBezTo>
                    <a:cubicBezTo>
                      <a:pt x="190" y="225"/>
                      <a:pt x="183" y="231"/>
                      <a:pt x="188" y="241"/>
                    </a:cubicBezTo>
                    <a:cubicBezTo>
                      <a:pt x="190" y="245"/>
                      <a:pt x="188" y="252"/>
                      <a:pt x="184" y="250"/>
                    </a:cubicBezTo>
                    <a:cubicBezTo>
                      <a:pt x="165" y="241"/>
                      <a:pt x="155" y="257"/>
                      <a:pt x="143" y="265"/>
                    </a:cubicBezTo>
                    <a:cubicBezTo>
                      <a:pt x="124" y="279"/>
                      <a:pt x="103" y="284"/>
                      <a:pt x="80" y="285"/>
                    </a:cubicBezTo>
                    <a:cubicBezTo>
                      <a:pt x="69" y="286"/>
                      <a:pt x="64" y="290"/>
                      <a:pt x="61" y="300"/>
                    </a:cubicBezTo>
                    <a:cubicBezTo>
                      <a:pt x="56" y="317"/>
                      <a:pt x="49" y="333"/>
                      <a:pt x="41" y="348"/>
                    </a:cubicBezTo>
                    <a:cubicBezTo>
                      <a:pt x="35" y="361"/>
                      <a:pt x="19" y="361"/>
                      <a:pt x="10" y="371"/>
                    </a:cubicBezTo>
                    <a:cubicBezTo>
                      <a:pt x="5" y="374"/>
                      <a:pt x="2" y="372"/>
                      <a:pt x="0" y="367"/>
                    </a:cubicBezTo>
                    <a:cubicBezTo>
                      <a:pt x="0" y="360"/>
                      <a:pt x="5" y="355"/>
                      <a:pt x="10" y="351"/>
                    </a:cubicBezTo>
                    <a:cubicBezTo>
                      <a:pt x="29" y="335"/>
                      <a:pt x="42" y="316"/>
                      <a:pt x="48" y="291"/>
                    </a:cubicBezTo>
                    <a:cubicBezTo>
                      <a:pt x="51" y="277"/>
                      <a:pt x="58" y="268"/>
                      <a:pt x="74" y="269"/>
                    </a:cubicBezTo>
                    <a:cubicBezTo>
                      <a:pt x="120" y="272"/>
                      <a:pt x="152" y="246"/>
                      <a:pt x="179" y="214"/>
                    </a:cubicBezTo>
                    <a:cubicBezTo>
                      <a:pt x="202" y="187"/>
                      <a:pt x="220" y="156"/>
                      <a:pt x="229" y="120"/>
                    </a:cubicBezTo>
                    <a:cubicBezTo>
                      <a:pt x="236" y="91"/>
                      <a:pt x="239" y="63"/>
                      <a:pt x="228" y="34"/>
                    </a:cubicBezTo>
                    <a:cubicBezTo>
                      <a:pt x="224" y="26"/>
                      <a:pt x="218" y="17"/>
                      <a:pt x="227" y="8"/>
                    </a:cubicBezTo>
                    <a:cubicBezTo>
                      <a:pt x="252" y="0"/>
                      <a:pt x="277" y="6"/>
                      <a:pt x="302" y="9"/>
                    </a:cubicBezTo>
                    <a:cubicBezTo>
                      <a:pt x="332" y="12"/>
                      <a:pt x="363" y="12"/>
                      <a:pt x="391" y="25"/>
                    </a:cubicBezTo>
                    <a:cubicBezTo>
                      <a:pt x="393" y="26"/>
                      <a:pt x="394" y="28"/>
                      <a:pt x="396" y="30"/>
                    </a:cubicBezTo>
                    <a:cubicBezTo>
                      <a:pt x="416" y="46"/>
                      <a:pt x="442" y="50"/>
                      <a:pt x="465" y="62"/>
                    </a:cubicBezTo>
                    <a:cubicBezTo>
                      <a:pt x="547" y="107"/>
                      <a:pt x="608" y="173"/>
                      <a:pt x="662" y="248"/>
                    </a:cubicBezTo>
                    <a:cubicBezTo>
                      <a:pt x="723" y="333"/>
                      <a:pt x="764" y="429"/>
                      <a:pt x="805" y="525"/>
                    </a:cubicBezTo>
                    <a:cubicBezTo>
                      <a:pt x="854" y="638"/>
                      <a:pt x="898" y="753"/>
                      <a:pt x="941" y="869"/>
                    </a:cubicBezTo>
                    <a:cubicBezTo>
                      <a:pt x="952" y="901"/>
                      <a:pt x="963" y="934"/>
                      <a:pt x="975" y="965"/>
                    </a:cubicBezTo>
                    <a:cubicBezTo>
                      <a:pt x="979" y="976"/>
                      <a:pt x="977" y="983"/>
                      <a:pt x="970" y="992"/>
                    </a:cubicBezTo>
                    <a:cubicBezTo>
                      <a:pt x="917" y="1052"/>
                      <a:pt x="865" y="1113"/>
                      <a:pt x="812" y="1173"/>
                    </a:cubicBezTo>
                    <a:cubicBezTo>
                      <a:pt x="706" y="1294"/>
                      <a:pt x="600" y="1414"/>
                      <a:pt x="494" y="1535"/>
                    </a:cubicBezTo>
                    <a:cubicBezTo>
                      <a:pt x="483" y="1547"/>
                      <a:pt x="477" y="1548"/>
                      <a:pt x="467" y="1534"/>
                    </a:cubicBezTo>
                    <a:cubicBezTo>
                      <a:pt x="463" y="1528"/>
                      <a:pt x="457" y="1524"/>
                      <a:pt x="453" y="1518"/>
                    </a:cubicBezTo>
                    <a:cubicBezTo>
                      <a:pt x="447" y="1517"/>
                      <a:pt x="443" y="1514"/>
                      <a:pt x="439" y="1510"/>
                    </a:cubicBezTo>
                    <a:cubicBezTo>
                      <a:pt x="411" y="1476"/>
                      <a:pt x="383" y="1442"/>
                      <a:pt x="353" y="1410"/>
                    </a:cubicBezTo>
                    <a:cubicBezTo>
                      <a:pt x="327" y="1375"/>
                      <a:pt x="297" y="1343"/>
                      <a:pt x="270" y="1308"/>
                    </a:cubicBezTo>
                    <a:cubicBezTo>
                      <a:pt x="263" y="1297"/>
                      <a:pt x="270" y="1290"/>
                      <a:pt x="277" y="1282"/>
                    </a:cubicBezTo>
                    <a:cubicBezTo>
                      <a:pt x="308" y="1248"/>
                      <a:pt x="339" y="1213"/>
                      <a:pt x="371" y="1179"/>
                    </a:cubicBezTo>
                    <a:cubicBezTo>
                      <a:pt x="377" y="1174"/>
                      <a:pt x="382" y="1167"/>
                      <a:pt x="386" y="1161"/>
                    </a:cubicBezTo>
                    <a:cubicBezTo>
                      <a:pt x="390" y="1157"/>
                      <a:pt x="393" y="1153"/>
                      <a:pt x="396" y="1150"/>
                    </a:cubicBezTo>
                    <a:cubicBezTo>
                      <a:pt x="459" y="1085"/>
                      <a:pt x="519" y="1017"/>
                      <a:pt x="581" y="951"/>
                    </a:cubicBezTo>
                    <a:cubicBezTo>
                      <a:pt x="591" y="940"/>
                      <a:pt x="592" y="929"/>
                      <a:pt x="587" y="915"/>
                    </a:cubicBezTo>
                    <a:cubicBezTo>
                      <a:pt x="537" y="770"/>
                      <a:pt x="486" y="626"/>
                      <a:pt x="435" y="482"/>
                    </a:cubicBezTo>
                    <a:cubicBezTo>
                      <a:pt x="432" y="473"/>
                      <a:pt x="429" y="464"/>
                      <a:pt x="430" y="455"/>
                    </a:cubicBezTo>
                    <a:cubicBezTo>
                      <a:pt x="421" y="499"/>
                      <a:pt x="416" y="543"/>
                      <a:pt x="401" y="586"/>
                    </a:cubicBezTo>
                    <a:cubicBezTo>
                      <a:pt x="390" y="598"/>
                      <a:pt x="386" y="614"/>
                      <a:pt x="384" y="630"/>
                    </a:cubicBezTo>
                    <a:cubicBezTo>
                      <a:pt x="380" y="662"/>
                      <a:pt x="372" y="694"/>
                      <a:pt x="362" y="724"/>
                    </a:cubicBezTo>
                    <a:cubicBezTo>
                      <a:pt x="360" y="730"/>
                      <a:pt x="361" y="737"/>
                      <a:pt x="359" y="742"/>
                    </a:cubicBezTo>
                    <a:cubicBezTo>
                      <a:pt x="354" y="759"/>
                      <a:pt x="363" y="780"/>
                      <a:pt x="343" y="792"/>
                    </a:cubicBezTo>
                    <a:cubicBezTo>
                      <a:pt x="340" y="793"/>
                      <a:pt x="343" y="798"/>
                      <a:pt x="343" y="801"/>
                    </a:cubicBezTo>
                    <a:cubicBezTo>
                      <a:pt x="346" y="822"/>
                      <a:pt x="341" y="841"/>
                      <a:pt x="330" y="858"/>
                    </a:cubicBezTo>
                    <a:cubicBezTo>
                      <a:pt x="322" y="871"/>
                      <a:pt x="323" y="884"/>
                      <a:pt x="323" y="898"/>
                    </a:cubicBezTo>
                    <a:cubicBezTo>
                      <a:pt x="323" y="921"/>
                      <a:pt x="328" y="948"/>
                      <a:pt x="306" y="967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9" name="Freeform 12">
                <a:extLst>
                  <a:ext uri="{FF2B5EF4-FFF2-40B4-BE49-F238E27FC236}">
                    <a16:creationId xmlns:a16="http://schemas.microsoft.com/office/drawing/2014/main" id="{24D2525A-190B-42B3-A916-23E3AEE25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689"/>
                <a:ext cx="768" cy="979"/>
              </a:xfrm>
              <a:custGeom>
                <a:avLst/>
                <a:gdLst>
                  <a:gd name="T0" fmla="*/ 148 w 873"/>
                  <a:gd name="T1" fmla="*/ 503 h 1114"/>
                  <a:gd name="T2" fmla="*/ 28 w 873"/>
                  <a:gd name="T3" fmla="*/ 285 h 1114"/>
                  <a:gd name="T4" fmla="*/ 22 w 873"/>
                  <a:gd name="T5" fmla="*/ 207 h 1114"/>
                  <a:gd name="T6" fmla="*/ 102 w 873"/>
                  <a:gd name="T7" fmla="*/ 160 h 1114"/>
                  <a:gd name="T8" fmla="*/ 157 w 873"/>
                  <a:gd name="T9" fmla="*/ 111 h 1114"/>
                  <a:gd name="T10" fmla="*/ 209 w 873"/>
                  <a:gd name="T11" fmla="*/ 59 h 1114"/>
                  <a:gd name="T12" fmla="*/ 293 w 873"/>
                  <a:gd name="T13" fmla="*/ 53 h 1114"/>
                  <a:gd name="T14" fmla="*/ 346 w 873"/>
                  <a:gd name="T15" fmla="*/ 58 h 1114"/>
                  <a:gd name="T16" fmla="*/ 388 w 873"/>
                  <a:gd name="T17" fmla="*/ 9 h 1114"/>
                  <a:gd name="T18" fmla="*/ 458 w 873"/>
                  <a:gd name="T19" fmla="*/ 11 h 1114"/>
                  <a:gd name="T20" fmla="*/ 529 w 873"/>
                  <a:gd name="T21" fmla="*/ 71 h 1114"/>
                  <a:gd name="T22" fmla="*/ 650 w 873"/>
                  <a:gd name="T23" fmla="*/ 76 h 1114"/>
                  <a:gd name="T24" fmla="*/ 698 w 873"/>
                  <a:gd name="T25" fmla="*/ 132 h 1114"/>
                  <a:gd name="T26" fmla="*/ 773 w 873"/>
                  <a:gd name="T27" fmla="*/ 170 h 1114"/>
                  <a:gd name="T28" fmla="*/ 778 w 873"/>
                  <a:gd name="T29" fmla="*/ 267 h 1114"/>
                  <a:gd name="T30" fmla="*/ 841 w 873"/>
                  <a:gd name="T31" fmla="*/ 336 h 1114"/>
                  <a:gd name="T32" fmla="*/ 861 w 873"/>
                  <a:gd name="T33" fmla="*/ 420 h 1114"/>
                  <a:gd name="T34" fmla="*/ 797 w 873"/>
                  <a:gd name="T35" fmla="*/ 506 h 1114"/>
                  <a:gd name="T36" fmla="*/ 742 w 873"/>
                  <a:gd name="T37" fmla="*/ 560 h 1114"/>
                  <a:gd name="T38" fmla="*/ 680 w 873"/>
                  <a:gd name="T39" fmla="*/ 614 h 1114"/>
                  <a:gd name="T40" fmla="*/ 667 w 873"/>
                  <a:gd name="T41" fmla="*/ 726 h 1114"/>
                  <a:gd name="T42" fmla="*/ 635 w 873"/>
                  <a:gd name="T43" fmla="*/ 789 h 1114"/>
                  <a:gd name="T44" fmla="*/ 602 w 873"/>
                  <a:gd name="T45" fmla="*/ 826 h 1114"/>
                  <a:gd name="T46" fmla="*/ 552 w 873"/>
                  <a:gd name="T47" fmla="*/ 878 h 1114"/>
                  <a:gd name="T48" fmla="*/ 489 w 873"/>
                  <a:gd name="T49" fmla="*/ 950 h 1114"/>
                  <a:gd name="T50" fmla="*/ 458 w 873"/>
                  <a:gd name="T51" fmla="*/ 1023 h 1114"/>
                  <a:gd name="T52" fmla="*/ 566 w 873"/>
                  <a:gd name="T53" fmla="*/ 1071 h 1114"/>
                  <a:gd name="T54" fmla="*/ 604 w 873"/>
                  <a:gd name="T55" fmla="*/ 1043 h 1114"/>
                  <a:gd name="T56" fmla="*/ 538 w 873"/>
                  <a:gd name="T57" fmla="*/ 1108 h 1114"/>
                  <a:gd name="T58" fmla="*/ 263 w 873"/>
                  <a:gd name="T59" fmla="*/ 899 h 1114"/>
                  <a:gd name="T60" fmla="*/ 258 w 873"/>
                  <a:gd name="T61" fmla="*/ 778 h 1114"/>
                  <a:gd name="T62" fmla="*/ 542 w 873"/>
                  <a:gd name="T63" fmla="*/ 296 h 1114"/>
                  <a:gd name="T64" fmla="*/ 542 w 873"/>
                  <a:gd name="T65" fmla="*/ 247 h 1114"/>
                  <a:gd name="T66" fmla="*/ 408 w 873"/>
                  <a:gd name="T67" fmla="*/ 315 h 1114"/>
                  <a:gd name="T68" fmla="*/ 167 w 873"/>
                  <a:gd name="T69" fmla="*/ 518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3" h="1114">
                    <a:moveTo>
                      <a:pt x="167" y="518"/>
                    </a:moveTo>
                    <a:cubicBezTo>
                      <a:pt x="155" y="519"/>
                      <a:pt x="151" y="510"/>
                      <a:pt x="148" y="503"/>
                    </a:cubicBezTo>
                    <a:cubicBezTo>
                      <a:pt x="130" y="458"/>
                      <a:pt x="101" y="418"/>
                      <a:pt x="79" y="376"/>
                    </a:cubicBezTo>
                    <a:cubicBezTo>
                      <a:pt x="63" y="345"/>
                      <a:pt x="39" y="319"/>
                      <a:pt x="28" y="285"/>
                    </a:cubicBezTo>
                    <a:cubicBezTo>
                      <a:pt x="25" y="277"/>
                      <a:pt x="18" y="271"/>
                      <a:pt x="11" y="266"/>
                    </a:cubicBezTo>
                    <a:cubicBezTo>
                      <a:pt x="0" y="244"/>
                      <a:pt x="14" y="226"/>
                      <a:pt x="22" y="207"/>
                    </a:cubicBezTo>
                    <a:cubicBezTo>
                      <a:pt x="24" y="200"/>
                      <a:pt x="33" y="202"/>
                      <a:pt x="40" y="202"/>
                    </a:cubicBezTo>
                    <a:cubicBezTo>
                      <a:pt x="69" y="203"/>
                      <a:pt x="93" y="188"/>
                      <a:pt x="102" y="160"/>
                    </a:cubicBezTo>
                    <a:cubicBezTo>
                      <a:pt x="106" y="146"/>
                      <a:pt x="114" y="141"/>
                      <a:pt x="128" y="140"/>
                    </a:cubicBezTo>
                    <a:cubicBezTo>
                      <a:pt x="152" y="137"/>
                      <a:pt x="154" y="136"/>
                      <a:pt x="157" y="111"/>
                    </a:cubicBezTo>
                    <a:cubicBezTo>
                      <a:pt x="160" y="90"/>
                      <a:pt x="168" y="76"/>
                      <a:pt x="191" y="73"/>
                    </a:cubicBezTo>
                    <a:cubicBezTo>
                      <a:pt x="199" y="72"/>
                      <a:pt x="205" y="67"/>
                      <a:pt x="209" y="59"/>
                    </a:cubicBezTo>
                    <a:cubicBezTo>
                      <a:pt x="219" y="28"/>
                      <a:pt x="246" y="19"/>
                      <a:pt x="274" y="36"/>
                    </a:cubicBezTo>
                    <a:cubicBezTo>
                      <a:pt x="282" y="40"/>
                      <a:pt x="288" y="46"/>
                      <a:pt x="293" y="53"/>
                    </a:cubicBezTo>
                    <a:cubicBezTo>
                      <a:pt x="298" y="58"/>
                      <a:pt x="302" y="63"/>
                      <a:pt x="307" y="67"/>
                    </a:cubicBezTo>
                    <a:cubicBezTo>
                      <a:pt x="326" y="82"/>
                      <a:pt x="336" y="79"/>
                      <a:pt x="346" y="58"/>
                    </a:cubicBezTo>
                    <a:cubicBezTo>
                      <a:pt x="350" y="47"/>
                      <a:pt x="353" y="36"/>
                      <a:pt x="357" y="26"/>
                    </a:cubicBezTo>
                    <a:cubicBezTo>
                      <a:pt x="362" y="11"/>
                      <a:pt x="372" y="4"/>
                      <a:pt x="388" y="9"/>
                    </a:cubicBezTo>
                    <a:cubicBezTo>
                      <a:pt x="393" y="10"/>
                      <a:pt x="399" y="12"/>
                      <a:pt x="404" y="10"/>
                    </a:cubicBezTo>
                    <a:cubicBezTo>
                      <a:pt x="422" y="0"/>
                      <a:pt x="439" y="7"/>
                      <a:pt x="458" y="11"/>
                    </a:cubicBezTo>
                    <a:cubicBezTo>
                      <a:pt x="477" y="14"/>
                      <a:pt x="485" y="24"/>
                      <a:pt x="488" y="42"/>
                    </a:cubicBezTo>
                    <a:cubicBezTo>
                      <a:pt x="493" y="72"/>
                      <a:pt x="499" y="76"/>
                      <a:pt x="529" y="71"/>
                    </a:cubicBezTo>
                    <a:cubicBezTo>
                      <a:pt x="533" y="70"/>
                      <a:pt x="537" y="68"/>
                      <a:pt x="541" y="69"/>
                    </a:cubicBezTo>
                    <a:cubicBezTo>
                      <a:pt x="577" y="78"/>
                      <a:pt x="614" y="71"/>
                      <a:pt x="650" y="76"/>
                    </a:cubicBezTo>
                    <a:cubicBezTo>
                      <a:pt x="676" y="79"/>
                      <a:pt x="682" y="84"/>
                      <a:pt x="679" y="110"/>
                    </a:cubicBezTo>
                    <a:cubicBezTo>
                      <a:pt x="678" y="125"/>
                      <a:pt x="684" y="130"/>
                      <a:pt x="698" y="132"/>
                    </a:cubicBezTo>
                    <a:cubicBezTo>
                      <a:pt x="711" y="135"/>
                      <a:pt x="725" y="135"/>
                      <a:pt x="739" y="134"/>
                    </a:cubicBezTo>
                    <a:cubicBezTo>
                      <a:pt x="768" y="132"/>
                      <a:pt x="778" y="142"/>
                      <a:pt x="773" y="170"/>
                    </a:cubicBezTo>
                    <a:cubicBezTo>
                      <a:pt x="770" y="193"/>
                      <a:pt x="769" y="217"/>
                      <a:pt x="762" y="241"/>
                    </a:cubicBezTo>
                    <a:cubicBezTo>
                      <a:pt x="758" y="254"/>
                      <a:pt x="758" y="265"/>
                      <a:pt x="778" y="267"/>
                    </a:cubicBezTo>
                    <a:cubicBezTo>
                      <a:pt x="802" y="269"/>
                      <a:pt x="799" y="292"/>
                      <a:pt x="803" y="307"/>
                    </a:cubicBezTo>
                    <a:cubicBezTo>
                      <a:pt x="809" y="330"/>
                      <a:pt x="816" y="337"/>
                      <a:pt x="841" y="336"/>
                    </a:cubicBezTo>
                    <a:cubicBezTo>
                      <a:pt x="863" y="335"/>
                      <a:pt x="873" y="347"/>
                      <a:pt x="867" y="368"/>
                    </a:cubicBezTo>
                    <a:cubicBezTo>
                      <a:pt x="862" y="385"/>
                      <a:pt x="865" y="403"/>
                      <a:pt x="861" y="420"/>
                    </a:cubicBezTo>
                    <a:cubicBezTo>
                      <a:pt x="855" y="441"/>
                      <a:pt x="847" y="459"/>
                      <a:pt x="825" y="469"/>
                    </a:cubicBezTo>
                    <a:cubicBezTo>
                      <a:pt x="809" y="475"/>
                      <a:pt x="802" y="492"/>
                      <a:pt x="797" y="506"/>
                    </a:cubicBezTo>
                    <a:cubicBezTo>
                      <a:pt x="792" y="517"/>
                      <a:pt x="787" y="523"/>
                      <a:pt x="776" y="525"/>
                    </a:cubicBezTo>
                    <a:cubicBezTo>
                      <a:pt x="756" y="528"/>
                      <a:pt x="744" y="537"/>
                      <a:pt x="742" y="560"/>
                    </a:cubicBezTo>
                    <a:cubicBezTo>
                      <a:pt x="738" y="587"/>
                      <a:pt x="730" y="592"/>
                      <a:pt x="704" y="593"/>
                    </a:cubicBezTo>
                    <a:cubicBezTo>
                      <a:pt x="689" y="593"/>
                      <a:pt x="681" y="599"/>
                      <a:pt x="680" y="614"/>
                    </a:cubicBezTo>
                    <a:cubicBezTo>
                      <a:pt x="678" y="642"/>
                      <a:pt x="676" y="669"/>
                      <a:pt x="673" y="697"/>
                    </a:cubicBezTo>
                    <a:cubicBezTo>
                      <a:pt x="672" y="707"/>
                      <a:pt x="671" y="717"/>
                      <a:pt x="667" y="726"/>
                    </a:cubicBezTo>
                    <a:cubicBezTo>
                      <a:pt x="662" y="734"/>
                      <a:pt x="662" y="744"/>
                      <a:pt x="663" y="753"/>
                    </a:cubicBezTo>
                    <a:cubicBezTo>
                      <a:pt x="665" y="775"/>
                      <a:pt x="656" y="786"/>
                      <a:pt x="635" y="789"/>
                    </a:cubicBezTo>
                    <a:cubicBezTo>
                      <a:pt x="629" y="790"/>
                      <a:pt x="618" y="786"/>
                      <a:pt x="617" y="793"/>
                    </a:cubicBezTo>
                    <a:cubicBezTo>
                      <a:pt x="615" y="806"/>
                      <a:pt x="599" y="813"/>
                      <a:pt x="602" y="826"/>
                    </a:cubicBezTo>
                    <a:cubicBezTo>
                      <a:pt x="605" y="843"/>
                      <a:pt x="595" y="847"/>
                      <a:pt x="581" y="849"/>
                    </a:cubicBezTo>
                    <a:cubicBezTo>
                      <a:pt x="555" y="852"/>
                      <a:pt x="555" y="853"/>
                      <a:pt x="552" y="878"/>
                    </a:cubicBezTo>
                    <a:cubicBezTo>
                      <a:pt x="550" y="900"/>
                      <a:pt x="544" y="906"/>
                      <a:pt x="521" y="911"/>
                    </a:cubicBezTo>
                    <a:cubicBezTo>
                      <a:pt x="491" y="919"/>
                      <a:pt x="491" y="919"/>
                      <a:pt x="489" y="950"/>
                    </a:cubicBezTo>
                    <a:cubicBezTo>
                      <a:pt x="487" y="974"/>
                      <a:pt x="473" y="990"/>
                      <a:pt x="457" y="1005"/>
                    </a:cubicBezTo>
                    <a:cubicBezTo>
                      <a:pt x="448" y="1014"/>
                      <a:pt x="450" y="1017"/>
                      <a:pt x="458" y="1023"/>
                    </a:cubicBezTo>
                    <a:cubicBezTo>
                      <a:pt x="480" y="1038"/>
                      <a:pt x="504" y="1050"/>
                      <a:pt x="522" y="1071"/>
                    </a:cubicBezTo>
                    <a:cubicBezTo>
                      <a:pt x="538" y="1090"/>
                      <a:pt x="549" y="1087"/>
                      <a:pt x="566" y="1071"/>
                    </a:cubicBezTo>
                    <a:cubicBezTo>
                      <a:pt x="575" y="1062"/>
                      <a:pt x="580" y="1051"/>
                      <a:pt x="589" y="1043"/>
                    </a:cubicBezTo>
                    <a:cubicBezTo>
                      <a:pt x="596" y="1036"/>
                      <a:pt x="597" y="1037"/>
                      <a:pt x="604" y="1043"/>
                    </a:cubicBezTo>
                    <a:cubicBezTo>
                      <a:pt x="587" y="1064"/>
                      <a:pt x="570" y="1085"/>
                      <a:pt x="553" y="1106"/>
                    </a:cubicBezTo>
                    <a:cubicBezTo>
                      <a:pt x="549" y="1114"/>
                      <a:pt x="543" y="1110"/>
                      <a:pt x="538" y="1108"/>
                    </a:cubicBezTo>
                    <a:cubicBezTo>
                      <a:pt x="455" y="1047"/>
                      <a:pt x="372" y="986"/>
                      <a:pt x="289" y="925"/>
                    </a:cubicBezTo>
                    <a:cubicBezTo>
                      <a:pt x="279" y="918"/>
                      <a:pt x="266" y="912"/>
                      <a:pt x="263" y="899"/>
                    </a:cubicBezTo>
                    <a:cubicBezTo>
                      <a:pt x="256" y="865"/>
                      <a:pt x="252" y="832"/>
                      <a:pt x="251" y="798"/>
                    </a:cubicBezTo>
                    <a:cubicBezTo>
                      <a:pt x="248" y="790"/>
                      <a:pt x="254" y="784"/>
                      <a:pt x="258" y="778"/>
                    </a:cubicBezTo>
                    <a:cubicBezTo>
                      <a:pt x="338" y="664"/>
                      <a:pt x="414" y="547"/>
                      <a:pt x="483" y="425"/>
                    </a:cubicBezTo>
                    <a:cubicBezTo>
                      <a:pt x="506" y="383"/>
                      <a:pt x="527" y="341"/>
                      <a:pt x="542" y="296"/>
                    </a:cubicBezTo>
                    <a:cubicBezTo>
                      <a:pt x="544" y="290"/>
                      <a:pt x="545" y="285"/>
                      <a:pt x="546" y="279"/>
                    </a:cubicBezTo>
                    <a:cubicBezTo>
                      <a:pt x="548" y="268"/>
                      <a:pt x="553" y="255"/>
                      <a:pt x="542" y="247"/>
                    </a:cubicBezTo>
                    <a:cubicBezTo>
                      <a:pt x="532" y="239"/>
                      <a:pt x="520" y="245"/>
                      <a:pt x="510" y="249"/>
                    </a:cubicBezTo>
                    <a:cubicBezTo>
                      <a:pt x="472" y="266"/>
                      <a:pt x="440" y="291"/>
                      <a:pt x="408" y="315"/>
                    </a:cubicBezTo>
                    <a:cubicBezTo>
                      <a:pt x="330" y="375"/>
                      <a:pt x="258" y="441"/>
                      <a:pt x="187" y="508"/>
                    </a:cubicBezTo>
                    <a:cubicBezTo>
                      <a:pt x="181" y="513"/>
                      <a:pt x="177" y="521"/>
                      <a:pt x="167" y="518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0" name="Freeform 13">
                <a:extLst>
                  <a:ext uri="{FF2B5EF4-FFF2-40B4-BE49-F238E27FC236}">
                    <a16:creationId xmlns:a16="http://schemas.microsoft.com/office/drawing/2014/main" id="{86FDD4E0-E6F3-4BF7-AB29-6A8199E5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563"/>
                <a:ext cx="659" cy="1049"/>
              </a:xfrm>
              <a:custGeom>
                <a:avLst/>
                <a:gdLst>
                  <a:gd name="T0" fmla="*/ 746 w 750"/>
                  <a:gd name="T1" fmla="*/ 1193 h 1193"/>
                  <a:gd name="T2" fmla="*/ 740 w 750"/>
                  <a:gd name="T3" fmla="*/ 1161 h 1193"/>
                  <a:gd name="T4" fmla="*/ 734 w 750"/>
                  <a:gd name="T5" fmla="*/ 837 h 1193"/>
                  <a:gd name="T6" fmla="*/ 737 w 750"/>
                  <a:gd name="T7" fmla="*/ 865 h 1193"/>
                  <a:gd name="T8" fmla="*/ 712 w 750"/>
                  <a:gd name="T9" fmla="*/ 852 h 1193"/>
                  <a:gd name="T10" fmla="*/ 718 w 750"/>
                  <a:gd name="T11" fmla="*/ 885 h 1193"/>
                  <a:gd name="T12" fmla="*/ 714 w 750"/>
                  <a:gd name="T13" fmla="*/ 882 h 1193"/>
                  <a:gd name="T14" fmla="*/ 665 w 750"/>
                  <a:gd name="T15" fmla="*/ 894 h 1193"/>
                  <a:gd name="T16" fmla="*/ 680 w 750"/>
                  <a:gd name="T17" fmla="*/ 911 h 1193"/>
                  <a:gd name="T18" fmla="*/ 632 w 750"/>
                  <a:gd name="T19" fmla="*/ 919 h 1193"/>
                  <a:gd name="T20" fmla="*/ 648 w 750"/>
                  <a:gd name="T21" fmla="*/ 858 h 1193"/>
                  <a:gd name="T22" fmla="*/ 647 w 750"/>
                  <a:gd name="T23" fmla="*/ 883 h 1193"/>
                  <a:gd name="T24" fmla="*/ 611 w 750"/>
                  <a:gd name="T25" fmla="*/ 846 h 1193"/>
                  <a:gd name="T26" fmla="*/ 592 w 750"/>
                  <a:gd name="T27" fmla="*/ 872 h 1193"/>
                  <a:gd name="T28" fmla="*/ 623 w 750"/>
                  <a:gd name="T29" fmla="*/ 872 h 1193"/>
                  <a:gd name="T30" fmla="*/ 628 w 750"/>
                  <a:gd name="T31" fmla="*/ 894 h 1193"/>
                  <a:gd name="T32" fmla="*/ 540 w 750"/>
                  <a:gd name="T33" fmla="*/ 882 h 1193"/>
                  <a:gd name="T34" fmla="*/ 549 w 750"/>
                  <a:gd name="T35" fmla="*/ 758 h 1193"/>
                  <a:gd name="T36" fmla="*/ 551 w 750"/>
                  <a:gd name="T37" fmla="*/ 571 h 1193"/>
                  <a:gd name="T38" fmla="*/ 524 w 750"/>
                  <a:gd name="T39" fmla="*/ 547 h 1193"/>
                  <a:gd name="T40" fmla="*/ 471 w 750"/>
                  <a:gd name="T41" fmla="*/ 588 h 1193"/>
                  <a:gd name="T42" fmla="*/ 29 w 750"/>
                  <a:gd name="T43" fmla="*/ 586 h 1193"/>
                  <a:gd name="T44" fmla="*/ 2 w 750"/>
                  <a:gd name="T45" fmla="*/ 383 h 1193"/>
                  <a:gd name="T46" fmla="*/ 50 w 750"/>
                  <a:gd name="T47" fmla="*/ 122 h 1193"/>
                  <a:gd name="T48" fmla="*/ 87 w 750"/>
                  <a:gd name="T49" fmla="*/ 103 h 1193"/>
                  <a:gd name="T50" fmla="*/ 77 w 750"/>
                  <a:gd name="T51" fmla="*/ 155 h 1193"/>
                  <a:gd name="T52" fmla="*/ 143 w 750"/>
                  <a:gd name="T53" fmla="*/ 161 h 1193"/>
                  <a:gd name="T54" fmla="*/ 156 w 750"/>
                  <a:gd name="T55" fmla="*/ 148 h 1193"/>
                  <a:gd name="T56" fmla="*/ 172 w 750"/>
                  <a:gd name="T57" fmla="*/ 126 h 1193"/>
                  <a:gd name="T58" fmla="*/ 204 w 750"/>
                  <a:gd name="T59" fmla="*/ 139 h 1193"/>
                  <a:gd name="T60" fmla="*/ 221 w 750"/>
                  <a:gd name="T61" fmla="*/ 152 h 1193"/>
                  <a:gd name="T62" fmla="*/ 229 w 750"/>
                  <a:gd name="T63" fmla="*/ 179 h 1193"/>
                  <a:gd name="T64" fmla="*/ 276 w 750"/>
                  <a:gd name="T65" fmla="*/ 174 h 1193"/>
                  <a:gd name="T66" fmla="*/ 283 w 750"/>
                  <a:gd name="T67" fmla="*/ 156 h 1193"/>
                  <a:gd name="T68" fmla="*/ 326 w 750"/>
                  <a:gd name="T69" fmla="*/ 200 h 1193"/>
                  <a:gd name="T70" fmla="*/ 295 w 750"/>
                  <a:gd name="T71" fmla="*/ 146 h 1193"/>
                  <a:gd name="T72" fmla="*/ 321 w 750"/>
                  <a:gd name="T73" fmla="*/ 152 h 1193"/>
                  <a:gd name="T74" fmla="*/ 358 w 750"/>
                  <a:gd name="T75" fmla="*/ 210 h 1193"/>
                  <a:gd name="T76" fmla="*/ 324 w 750"/>
                  <a:gd name="T77" fmla="*/ 223 h 1193"/>
                  <a:gd name="T78" fmla="*/ 359 w 750"/>
                  <a:gd name="T79" fmla="*/ 232 h 1193"/>
                  <a:gd name="T80" fmla="*/ 402 w 750"/>
                  <a:gd name="T81" fmla="*/ 265 h 1193"/>
                  <a:gd name="T82" fmla="*/ 377 w 750"/>
                  <a:gd name="T83" fmla="*/ 248 h 1193"/>
                  <a:gd name="T84" fmla="*/ 441 w 750"/>
                  <a:gd name="T85" fmla="*/ 269 h 1193"/>
                  <a:gd name="T86" fmla="*/ 406 w 750"/>
                  <a:gd name="T87" fmla="*/ 291 h 1193"/>
                  <a:gd name="T88" fmla="*/ 439 w 750"/>
                  <a:gd name="T89" fmla="*/ 312 h 1193"/>
                  <a:gd name="T90" fmla="*/ 500 w 750"/>
                  <a:gd name="T91" fmla="*/ 306 h 1193"/>
                  <a:gd name="T92" fmla="*/ 448 w 750"/>
                  <a:gd name="T93" fmla="*/ 264 h 1193"/>
                  <a:gd name="T94" fmla="*/ 468 w 750"/>
                  <a:gd name="T95" fmla="*/ 263 h 1193"/>
                  <a:gd name="T96" fmla="*/ 498 w 750"/>
                  <a:gd name="T97" fmla="*/ 268 h 1193"/>
                  <a:gd name="T98" fmla="*/ 404 w 750"/>
                  <a:gd name="T99" fmla="*/ 122 h 1193"/>
                  <a:gd name="T100" fmla="*/ 408 w 750"/>
                  <a:gd name="T101" fmla="*/ 77 h 1193"/>
                  <a:gd name="T102" fmla="*/ 365 w 750"/>
                  <a:gd name="T103" fmla="*/ 55 h 1193"/>
                  <a:gd name="T104" fmla="*/ 356 w 750"/>
                  <a:gd name="T105" fmla="*/ 35 h 1193"/>
                  <a:gd name="T106" fmla="*/ 394 w 750"/>
                  <a:gd name="T107" fmla="*/ 6 h 1193"/>
                  <a:gd name="T108" fmla="*/ 433 w 750"/>
                  <a:gd name="T109" fmla="*/ 21 h 1193"/>
                  <a:gd name="T110" fmla="*/ 430 w 750"/>
                  <a:gd name="T111" fmla="*/ 50 h 1193"/>
                  <a:gd name="T112" fmla="*/ 430 w 750"/>
                  <a:gd name="T113" fmla="*/ 50 h 1193"/>
                  <a:gd name="T114" fmla="*/ 478 w 750"/>
                  <a:gd name="T115" fmla="*/ 74 h 1193"/>
                  <a:gd name="T116" fmla="*/ 467 w 750"/>
                  <a:gd name="T117" fmla="*/ 61 h 1193"/>
                  <a:gd name="T118" fmla="*/ 531 w 750"/>
                  <a:gd name="T119" fmla="*/ 71 h 1193"/>
                  <a:gd name="T120" fmla="*/ 661 w 750"/>
                  <a:gd name="T121" fmla="*/ 201 h 1193"/>
                  <a:gd name="T122" fmla="*/ 750 w 750"/>
                  <a:gd name="T123" fmla="*/ 117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50" h="1193">
                    <a:moveTo>
                      <a:pt x="748" y="1193"/>
                    </a:moveTo>
                    <a:cubicBezTo>
                      <a:pt x="748" y="1193"/>
                      <a:pt x="746" y="1193"/>
                      <a:pt x="746" y="1193"/>
                    </a:cubicBezTo>
                    <a:cubicBezTo>
                      <a:pt x="745" y="1192"/>
                      <a:pt x="745" y="1192"/>
                      <a:pt x="745" y="1192"/>
                    </a:cubicBezTo>
                    <a:cubicBezTo>
                      <a:pt x="738" y="1182"/>
                      <a:pt x="740" y="1171"/>
                      <a:pt x="740" y="1161"/>
                    </a:cubicBezTo>
                    <a:cubicBezTo>
                      <a:pt x="739" y="1066"/>
                      <a:pt x="740" y="971"/>
                      <a:pt x="739" y="876"/>
                    </a:cubicBezTo>
                    <a:cubicBezTo>
                      <a:pt x="739" y="862"/>
                      <a:pt x="741" y="848"/>
                      <a:pt x="734" y="837"/>
                    </a:cubicBezTo>
                    <a:cubicBezTo>
                      <a:pt x="733" y="839"/>
                      <a:pt x="734" y="843"/>
                      <a:pt x="737" y="847"/>
                    </a:cubicBezTo>
                    <a:cubicBezTo>
                      <a:pt x="742" y="853"/>
                      <a:pt x="743" y="860"/>
                      <a:pt x="737" y="865"/>
                    </a:cubicBezTo>
                    <a:cubicBezTo>
                      <a:pt x="732" y="869"/>
                      <a:pt x="728" y="863"/>
                      <a:pt x="723" y="860"/>
                    </a:cubicBezTo>
                    <a:cubicBezTo>
                      <a:pt x="720" y="858"/>
                      <a:pt x="716" y="855"/>
                      <a:pt x="712" y="852"/>
                    </a:cubicBezTo>
                    <a:cubicBezTo>
                      <a:pt x="720" y="861"/>
                      <a:pt x="733" y="865"/>
                      <a:pt x="731" y="879"/>
                    </a:cubicBezTo>
                    <a:cubicBezTo>
                      <a:pt x="730" y="886"/>
                      <a:pt x="724" y="886"/>
                      <a:pt x="718" y="885"/>
                    </a:cubicBezTo>
                    <a:cubicBezTo>
                      <a:pt x="711" y="877"/>
                      <a:pt x="694" y="881"/>
                      <a:pt x="693" y="865"/>
                    </a:cubicBezTo>
                    <a:cubicBezTo>
                      <a:pt x="692" y="881"/>
                      <a:pt x="707" y="876"/>
                      <a:pt x="714" y="882"/>
                    </a:cubicBezTo>
                    <a:cubicBezTo>
                      <a:pt x="706" y="896"/>
                      <a:pt x="699" y="897"/>
                      <a:pt x="684" y="888"/>
                    </a:cubicBezTo>
                    <a:cubicBezTo>
                      <a:pt x="673" y="881"/>
                      <a:pt x="673" y="881"/>
                      <a:pt x="665" y="894"/>
                    </a:cubicBezTo>
                    <a:cubicBezTo>
                      <a:pt x="672" y="891"/>
                      <a:pt x="681" y="886"/>
                      <a:pt x="686" y="895"/>
                    </a:cubicBezTo>
                    <a:cubicBezTo>
                      <a:pt x="690" y="901"/>
                      <a:pt x="683" y="906"/>
                      <a:pt x="680" y="911"/>
                    </a:cubicBezTo>
                    <a:cubicBezTo>
                      <a:pt x="672" y="924"/>
                      <a:pt x="660" y="929"/>
                      <a:pt x="645" y="927"/>
                    </a:cubicBezTo>
                    <a:cubicBezTo>
                      <a:pt x="640" y="926"/>
                      <a:pt x="634" y="925"/>
                      <a:pt x="632" y="919"/>
                    </a:cubicBezTo>
                    <a:cubicBezTo>
                      <a:pt x="629" y="913"/>
                      <a:pt x="634" y="910"/>
                      <a:pt x="637" y="906"/>
                    </a:cubicBezTo>
                    <a:cubicBezTo>
                      <a:pt x="651" y="891"/>
                      <a:pt x="653" y="880"/>
                      <a:pt x="648" y="858"/>
                    </a:cubicBezTo>
                    <a:cubicBezTo>
                      <a:pt x="645" y="861"/>
                      <a:pt x="648" y="863"/>
                      <a:pt x="648" y="865"/>
                    </a:cubicBezTo>
                    <a:cubicBezTo>
                      <a:pt x="649" y="871"/>
                      <a:pt x="654" y="879"/>
                      <a:pt x="647" y="883"/>
                    </a:cubicBezTo>
                    <a:cubicBezTo>
                      <a:pt x="640" y="886"/>
                      <a:pt x="638" y="877"/>
                      <a:pt x="633" y="874"/>
                    </a:cubicBezTo>
                    <a:cubicBezTo>
                      <a:pt x="622" y="869"/>
                      <a:pt x="611" y="865"/>
                      <a:pt x="611" y="846"/>
                    </a:cubicBezTo>
                    <a:cubicBezTo>
                      <a:pt x="610" y="851"/>
                      <a:pt x="611" y="851"/>
                      <a:pt x="611" y="852"/>
                    </a:cubicBezTo>
                    <a:cubicBezTo>
                      <a:pt x="617" y="870"/>
                      <a:pt x="603" y="870"/>
                      <a:pt x="592" y="872"/>
                    </a:cubicBezTo>
                    <a:cubicBezTo>
                      <a:pt x="591" y="872"/>
                      <a:pt x="589" y="872"/>
                      <a:pt x="587" y="874"/>
                    </a:cubicBezTo>
                    <a:cubicBezTo>
                      <a:pt x="599" y="872"/>
                      <a:pt x="610" y="870"/>
                      <a:pt x="623" y="872"/>
                    </a:cubicBezTo>
                    <a:cubicBezTo>
                      <a:pt x="628" y="873"/>
                      <a:pt x="633" y="874"/>
                      <a:pt x="635" y="880"/>
                    </a:cubicBezTo>
                    <a:cubicBezTo>
                      <a:pt x="637" y="886"/>
                      <a:pt x="633" y="891"/>
                      <a:pt x="628" y="894"/>
                    </a:cubicBezTo>
                    <a:cubicBezTo>
                      <a:pt x="620" y="899"/>
                      <a:pt x="611" y="901"/>
                      <a:pt x="601" y="900"/>
                    </a:cubicBezTo>
                    <a:cubicBezTo>
                      <a:pt x="580" y="898"/>
                      <a:pt x="561" y="887"/>
                      <a:pt x="540" y="882"/>
                    </a:cubicBezTo>
                    <a:cubicBezTo>
                      <a:pt x="533" y="881"/>
                      <a:pt x="530" y="873"/>
                      <a:pt x="532" y="864"/>
                    </a:cubicBezTo>
                    <a:cubicBezTo>
                      <a:pt x="537" y="829"/>
                      <a:pt x="545" y="794"/>
                      <a:pt x="549" y="758"/>
                    </a:cubicBezTo>
                    <a:cubicBezTo>
                      <a:pt x="550" y="750"/>
                      <a:pt x="552" y="743"/>
                      <a:pt x="552" y="735"/>
                    </a:cubicBezTo>
                    <a:cubicBezTo>
                      <a:pt x="552" y="680"/>
                      <a:pt x="554" y="625"/>
                      <a:pt x="551" y="571"/>
                    </a:cubicBezTo>
                    <a:cubicBezTo>
                      <a:pt x="549" y="523"/>
                      <a:pt x="547" y="474"/>
                      <a:pt x="526" y="426"/>
                    </a:cubicBezTo>
                    <a:cubicBezTo>
                      <a:pt x="523" y="468"/>
                      <a:pt x="524" y="507"/>
                      <a:pt x="524" y="547"/>
                    </a:cubicBezTo>
                    <a:cubicBezTo>
                      <a:pt x="524" y="575"/>
                      <a:pt x="515" y="585"/>
                      <a:pt x="487" y="587"/>
                    </a:cubicBezTo>
                    <a:cubicBezTo>
                      <a:pt x="481" y="588"/>
                      <a:pt x="476" y="588"/>
                      <a:pt x="471" y="588"/>
                    </a:cubicBezTo>
                    <a:cubicBezTo>
                      <a:pt x="331" y="588"/>
                      <a:pt x="192" y="588"/>
                      <a:pt x="53" y="588"/>
                    </a:cubicBezTo>
                    <a:cubicBezTo>
                      <a:pt x="45" y="588"/>
                      <a:pt x="37" y="588"/>
                      <a:pt x="29" y="586"/>
                    </a:cubicBezTo>
                    <a:cubicBezTo>
                      <a:pt x="25" y="584"/>
                      <a:pt x="23" y="579"/>
                      <a:pt x="22" y="575"/>
                    </a:cubicBezTo>
                    <a:cubicBezTo>
                      <a:pt x="10" y="511"/>
                      <a:pt x="0" y="448"/>
                      <a:pt x="2" y="383"/>
                    </a:cubicBezTo>
                    <a:cubicBezTo>
                      <a:pt x="4" y="314"/>
                      <a:pt x="15" y="247"/>
                      <a:pt x="34" y="181"/>
                    </a:cubicBezTo>
                    <a:cubicBezTo>
                      <a:pt x="39" y="161"/>
                      <a:pt x="39" y="140"/>
                      <a:pt x="50" y="122"/>
                    </a:cubicBezTo>
                    <a:cubicBezTo>
                      <a:pt x="59" y="107"/>
                      <a:pt x="68" y="93"/>
                      <a:pt x="86" y="88"/>
                    </a:cubicBezTo>
                    <a:cubicBezTo>
                      <a:pt x="96" y="92"/>
                      <a:pt x="90" y="99"/>
                      <a:pt x="87" y="103"/>
                    </a:cubicBezTo>
                    <a:cubicBezTo>
                      <a:pt x="79" y="115"/>
                      <a:pt x="77" y="130"/>
                      <a:pt x="69" y="142"/>
                    </a:cubicBezTo>
                    <a:cubicBezTo>
                      <a:pt x="62" y="151"/>
                      <a:pt x="66" y="156"/>
                      <a:pt x="77" y="155"/>
                    </a:cubicBezTo>
                    <a:cubicBezTo>
                      <a:pt x="94" y="154"/>
                      <a:pt x="110" y="149"/>
                      <a:pt x="126" y="145"/>
                    </a:cubicBezTo>
                    <a:cubicBezTo>
                      <a:pt x="144" y="140"/>
                      <a:pt x="145" y="142"/>
                      <a:pt x="143" y="161"/>
                    </a:cubicBezTo>
                    <a:cubicBezTo>
                      <a:pt x="142" y="169"/>
                      <a:pt x="144" y="178"/>
                      <a:pt x="153" y="185"/>
                    </a:cubicBezTo>
                    <a:cubicBezTo>
                      <a:pt x="151" y="172"/>
                      <a:pt x="159" y="161"/>
                      <a:pt x="156" y="148"/>
                    </a:cubicBezTo>
                    <a:cubicBezTo>
                      <a:pt x="154" y="142"/>
                      <a:pt x="160" y="138"/>
                      <a:pt x="164" y="135"/>
                    </a:cubicBezTo>
                    <a:cubicBezTo>
                      <a:pt x="168" y="133"/>
                      <a:pt x="171" y="132"/>
                      <a:pt x="172" y="126"/>
                    </a:cubicBezTo>
                    <a:cubicBezTo>
                      <a:pt x="174" y="112"/>
                      <a:pt x="183" y="108"/>
                      <a:pt x="195" y="113"/>
                    </a:cubicBezTo>
                    <a:cubicBezTo>
                      <a:pt x="208" y="118"/>
                      <a:pt x="210" y="127"/>
                      <a:pt x="204" y="139"/>
                    </a:cubicBezTo>
                    <a:cubicBezTo>
                      <a:pt x="202" y="143"/>
                      <a:pt x="199" y="146"/>
                      <a:pt x="199" y="152"/>
                    </a:cubicBezTo>
                    <a:cubicBezTo>
                      <a:pt x="206" y="157"/>
                      <a:pt x="214" y="153"/>
                      <a:pt x="221" y="152"/>
                    </a:cubicBezTo>
                    <a:cubicBezTo>
                      <a:pt x="231" y="150"/>
                      <a:pt x="238" y="155"/>
                      <a:pt x="242" y="164"/>
                    </a:cubicBezTo>
                    <a:cubicBezTo>
                      <a:pt x="245" y="174"/>
                      <a:pt x="236" y="176"/>
                      <a:pt x="229" y="179"/>
                    </a:cubicBezTo>
                    <a:cubicBezTo>
                      <a:pt x="222" y="182"/>
                      <a:pt x="217" y="189"/>
                      <a:pt x="209" y="191"/>
                    </a:cubicBezTo>
                    <a:cubicBezTo>
                      <a:pt x="231" y="186"/>
                      <a:pt x="245" y="154"/>
                      <a:pt x="276" y="174"/>
                    </a:cubicBezTo>
                    <a:cubicBezTo>
                      <a:pt x="270" y="167"/>
                      <a:pt x="256" y="170"/>
                      <a:pt x="262" y="159"/>
                    </a:cubicBezTo>
                    <a:cubicBezTo>
                      <a:pt x="266" y="151"/>
                      <a:pt x="276" y="152"/>
                      <a:pt x="283" y="156"/>
                    </a:cubicBezTo>
                    <a:cubicBezTo>
                      <a:pt x="296" y="163"/>
                      <a:pt x="303" y="176"/>
                      <a:pt x="312" y="186"/>
                    </a:cubicBezTo>
                    <a:cubicBezTo>
                      <a:pt x="316" y="191"/>
                      <a:pt x="317" y="199"/>
                      <a:pt x="326" y="200"/>
                    </a:cubicBezTo>
                    <a:cubicBezTo>
                      <a:pt x="320" y="183"/>
                      <a:pt x="307" y="172"/>
                      <a:pt x="298" y="158"/>
                    </a:cubicBezTo>
                    <a:cubicBezTo>
                      <a:pt x="295" y="155"/>
                      <a:pt x="291" y="151"/>
                      <a:pt x="295" y="146"/>
                    </a:cubicBezTo>
                    <a:cubicBezTo>
                      <a:pt x="299" y="141"/>
                      <a:pt x="304" y="142"/>
                      <a:pt x="309" y="144"/>
                    </a:cubicBezTo>
                    <a:cubicBezTo>
                      <a:pt x="314" y="146"/>
                      <a:pt x="318" y="148"/>
                      <a:pt x="321" y="152"/>
                    </a:cubicBezTo>
                    <a:cubicBezTo>
                      <a:pt x="331" y="164"/>
                      <a:pt x="342" y="176"/>
                      <a:pt x="352" y="188"/>
                    </a:cubicBezTo>
                    <a:cubicBezTo>
                      <a:pt x="357" y="194"/>
                      <a:pt x="363" y="202"/>
                      <a:pt x="358" y="210"/>
                    </a:cubicBezTo>
                    <a:cubicBezTo>
                      <a:pt x="353" y="218"/>
                      <a:pt x="345" y="223"/>
                      <a:pt x="335" y="224"/>
                    </a:cubicBezTo>
                    <a:cubicBezTo>
                      <a:pt x="331" y="225"/>
                      <a:pt x="328" y="222"/>
                      <a:pt x="324" y="223"/>
                    </a:cubicBezTo>
                    <a:cubicBezTo>
                      <a:pt x="331" y="224"/>
                      <a:pt x="338" y="225"/>
                      <a:pt x="346" y="224"/>
                    </a:cubicBezTo>
                    <a:cubicBezTo>
                      <a:pt x="352" y="222"/>
                      <a:pt x="360" y="226"/>
                      <a:pt x="359" y="232"/>
                    </a:cubicBezTo>
                    <a:cubicBezTo>
                      <a:pt x="356" y="256"/>
                      <a:pt x="374" y="254"/>
                      <a:pt x="388" y="258"/>
                    </a:cubicBezTo>
                    <a:cubicBezTo>
                      <a:pt x="393" y="259"/>
                      <a:pt x="397" y="260"/>
                      <a:pt x="402" y="265"/>
                    </a:cubicBezTo>
                    <a:cubicBezTo>
                      <a:pt x="398" y="260"/>
                      <a:pt x="395" y="258"/>
                      <a:pt x="390" y="258"/>
                    </a:cubicBezTo>
                    <a:cubicBezTo>
                      <a:pt x="383" y="257"/>
                      <a:pt x="374" y="258"/>
                      <a:pt x="377" y="248"/>
                    </a:cubicBezTo>
                    <a:cubicBezTo>
                      <a:pt x="380" y="239"/>
                      <a:pt x="391" y="233"/>
                      <a:pt x="398" y="238"/>
                    </a:cubicBezTo>
                    <a:cubicBezTo>
                      <a:pt x="412" y="250"/>
                      <a:pt x="428" y="258"/>
                      <a:pt x="441" y="269"/>
                    </a:cubicBezTo>
                    <a:cubicBezTo>
                      <a:pt x="448" y="274"/>
                      <a:pt x="446" y="284"/>
                      <a:pt x="435" y="283"/>
                    </a:cubicBezTo>
                    <a:cubicBezTo>
                      <a:pt x="423" y="281"/>
                      <a:pt x="416" y="287"/>
                      <a:pt x="406" y="291"/>
                    </a:cubicBezTo>
                    <a:cubicBezTo>
                      <a:pt x="416" y="292"/>
                      <a:pt x="421" y="277"/>
                      <a:pt x="432" y="287"/>
                    </a:cubicBezTo>
                    <a:cubicBezTo>
                      <a:pt x="439" y="294"/>
                      <a:pt x="440" y="302"/>
                      <a:pt x="439" y="312"/>
                    </a:cubicBezTo>
                    <a:cubicBezTo>
                      <a:pt x="444" y="297"/>
                      <a:pt x="453" y="289"/>
                      <a:pt x="468" y="291"/>
                    </a:cubicBezTo>
                    <a:cubicBezTo>
                      <a:pt x="481" y="293"/>
                      <a:pt x="488" y="307"/>
                      <a:pt x="500" y="306"/>
                    </a:cubicBezTo>
                    <a:cubicBezTo>
                      <a:pt x="484" y="301"/>
                      <a:pt x="470" y="290"/>
                      <a:pt x="454" y="280"/>
                    </a:cubicBezTo>
                    <a:cubicBezTo>
                      <a:pt x="449" y="277"/>
                      <a:pt x="446" y="271"/>
                      <a:pt x="448" y="264"/>
                    </a:cubicBezTo>
                    <a:cubicBezTo>
                      <a:pt x="452" y="257"/>
                      <a:pt x="457" y="261"/>
                      <a:pt x="462" y="262"/>
                    </a:cubicBezTo>
                    <a:cubicBezTo>
                      <a:pt x="464" y="263"/>
                      <a:pt x="466" y="264"/>
                      <a:pt x="468" y="263"/>
                    </a:cubicBezTo>
                    <a:cubicBezTo>
                      <a:pt x="487" y="253"/>
                      <a:pt x="492" y="263"/>
                      <a:pt x="493" y="281"/>
                    </a:cubicBezTo>
                    <a:cubicBezTo>
                      <a:pt x="501" y="277"/>
                      <a:pt x="499" y="272"/>
                      <a:pt x="498" y="268"/>
                    </a:cubicBezTo>
                    <a:cubicBezTo>
                      <a:pt x="487" y="228"/>
                      <a:pt x="466" y="193"/>
                      <a:pt x="449" y="155"/>
                    </a:cubicBezTo>
                    <a:cubicBezTo>
                      <a:pt x="439" y="136"/>
                      <a:pt x="427" y="123"/>
                      <a:pt x="404" y="122"/>
                    </a:cubicBezTo>
                    <a:cubicBezTo>
                      <a:pt x="401" y="122"/>
                      <a:pt x="396" y="117"/>
                      <a:pt x="397" y="116"/>
                    </a:cubicBezTo>
                    <a:cubicBezTo>
                      <a:pt x="411" y="105"/>
                      <a:pt x="381" y="85"/>
                      <a:pt x="408" y="77"/>
                    </a:cubicBezTo>
                    <a:cubicBezTo>
                      <a:pt x="385" y="81"/>
                      <a:pt x="383" y="80"/>
                      <a:pt x="373" y="53"/>
                    </a:cubicBezTo>
                    <a:cubicBezTo>
                      <a:pt x="370" y="52"/>
                      <a:pt x="368" y="54"/>
                      <a:pt x="365" y="55"/>
                    </a:cubicBezTo>
                    <a:cubicBezTo>
                      <a:pt x="358" y="58"/>
                      <a:pt x="352" y="57"/>
                      <a:pt x="349" y="50"/>
                    </a:cubicBezTo>
                    <a:cubicBezTo>
                      <a:pt x="346" y="43"/>
                      <a:pt x="351" y="38"/>
                      <a:pt x="356" y="35"/>
                    </a:cubicBezTo>
                    <a:cubicBezTo>
                      <a:pt x="367" y="28"/>
                      <a:pt x="379" y="25"/>
                      <a:pt x="394" y="29"/>
                    </a:cubicBezTo>
                    <a:cubicBezTo>
                      <a:pt x="387" y="21"/>
                      <a:pt x="387" y="12"/>
                      <a:pt x="394" y="6"/>
                    </a:cubicBezTo>
                    <a:cubicBezTo>
                      <a:pt x="401" y="0"/>
                      <a:pt x="408" y="7"/>
                      <a:pt x="414" y="11"/>
                    </a:cubicBezTo>
                    <a:cubicBezTo>
                      <a:pt x="420" y="15"/>
                      <a:pt x="426" y="19"/>
                      <a:pt x="433" y="21"/>
                    </a:cubicBezTo>
                    <a:cubicBezTo>
                      <a:pt x="442" y="23"/>
                      <a:pt x="451" y="26"/>
                      <a:pt x="450" y="37"/>
                    </a:cubicBezTo>
                    <a:cubicBezTo>
                      <a:pt x="449" y="47"/>
                      <a:pt x="440" y="50"/>
                      <a:pt x="430" y="50"/>
                    </a:cubicBezTo>
                    <a:cubicBezTo>
                      <a:pt x="427" y="48"/>
                      <a:pt x="426" y="45"/>
                      <a:pt x="423" y="43"/>
                    </a:cubicBezTo>
                    <a:cubicBezTo>
                      <a:pt x="425" y="46"/>
                      <a:pt x="427" y="48"/>
                      <a:pt x="430" y="50"/>
                    </a:cubicBezTo>
                    <a:cubicBezTo>
                      <a:pt x="456" y="52"/>
                      <a:pt x="469" y="64"/>
                      <a:pt x="468" y="86"/>
                    </a:cubicBezTo>
                    <a:cubicBezTo>
                      <a:pt x="475" y="85"/>
                      <a:pt x="472" y="75"/>
                      <a:pt x="478" y="74"/>
                    </a:cubicBezTo>
                    <a:cubicBezTo>
                      <a:pt x="477" y="71"/>
                      <a:pt x="479" y="73"/>
                      <a:pt x="478" y="73"/>
                    </a:cubicBezTo>
                    <a:cubicBezTo>
                      <a:pt x="469" y="73"/>
                      <a:pt x="459" y="73"/>
                      <a:pt x="467" y="61"/>
                    </a:cubicBezTo>
                    <a:cubicBezTo>
                      <a:pt x="474" y="50"/>
                      <a:pt x="486" y="48"/>
                      <a:pt x="499" y="53"/>
                    </a:cubicBezTo>
                    <a:cubicBezTo>
                      <a:pt x="510" y="58"/>
                      <a:pt x="523" y="60"/>
                      <a:pt x="531" y="71"/>
                    </a:cubicBezTo>
                    <a:cubicBezTo>
                      <a:pt x="536" y="78"/>
                      <a:pt x="543" y="73"/>
                      <a:pt x="550" y="75"/>
                    </a:cubicBezTo>
                    <a:cubicBezTo>
                      <a:pt x="597" y="108"/>
                      <a:pt x="630" y="153"/>
                      <a:pt x="661" y="201"/>
                    </a:cubicBezTo>
                    <a:cubicBezTo>
                      <a:pt x="720" y="293"/>
                      <a:pt x="748" y="394"/>
                      <a:pt x="749" y="504"/>
                    </a:cubicBezTo>
                    <a:cubicBezTo>
                      <a:pt x="749" y="728"/>
                      <a:pt x="749" y="951"/>
                      <a:pt x="750" y="1175"/>
                    </a:cubicBezTo>
                    <a:cubicBezTo>
                      <a:pt x="750" y="1181"/>
                      <a:pt x="748" y="1187"/>
                      <a:pt x="748" y="1193"/>
                    </a:cubicBezTo>
                    <a:close/>
                  </a:path>
                </a:pathLst>
              </a:custGeom>
              <a:solidFill>
                <a:srgbClr val="F5A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1" name="Freeform 14">
                <a:extLst>
                  <a:ext uri="{FF2B5EF4-FFF2-40B4-BE49-F238E27FC236}">
                    <a16:creationId xmlns:a16="http://schemas.microsoft.com/office/drawing/2014/main" id="{7144B814-AF33-4327-88DE-815002D2E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503"/>
                <a:ext cx="918" cy="1150"/>
              </a:xfrm>
              <a:custGeom>
                <a:avLst/>
                <a:gdLst>
                  <a:gd name="T0" fmla="*/ 659 w 1045"/>
                  <a:gd name="T1" fmla="*/ 1261 h 1308"/>
                  <a:gd name="T2" fmla="*/ 602 w 1045"/>
                  <a:gd name="T3" fmla="*/ 1298 h 1308"/>
                  <a:gd name="T4" fmla="*/ 529 w 1045"/>
                  <a:gd name="T5" fmla="*/ 1241 h 1308"/>
                  <a:gd name="T6" fmla="*/ 516 w 1045"/>
                  <a:gd name="T7" fmla="*/ 1216 h 1308"/>
                  <a:gd name="T8" fmla="*/ 580 w 1045"/>
                  <a:gd name="T9" fmla="*/ 1118 h 1308"/>
                  <a:gd name="T10" fmla="*/ 641 w 1045"/>
                  <a:gd name="T11" fmla="*/ 1054 h 1308"/>
                  <a:gd name="T12" fmla="*/ 668 w 1045"/>
                  <a:gd name="T13" fmla="*/ 1046 h 1308"/>
                  <a:gd name="T14" fmla="*/ 694 w 1045"/>
                  <a:gd name="T15" fmla="*/ 993 h 1308"/>
                  <a:gd name="T16" fmla="*/ 727 w 1045"/>
                  <a:gd name="T17" fmla="*/ 947 h 1308"/>
                  <a:gd name="T18" fmla="*/ 745 w 1045"/>
                  <a:gd name="T19" fmla="*/ 821 h 1308"/>
                  <a:gd name="T20" fmla="*/ 805 w 1045"/>
                  <a:gd name="T21" fmla="*/ 778 h 1308"/>
                  <a:gd name="T22" fmla="*/ 851 w 1045"/>
                  <a:gd name="T23" fmla="*/ 729 h 1308"/>
                  <a:gd name="T24" fmla="*/ 878 w 1045"/>
                  <a:gd name="T25" fmla="*/ 684 h 1308"/>
                  <a:gd name="T26" fmla="*/ 919 w 1045"/>
                  <a:gd name="T27" fmla="*/ 648 h 1308"/>
                  <a:gd name="T28" fmla="*/ 932 w 1045"/>
                  <a:gd name="T29" fmla="*/ 576 h 1308"/>
                  <a:gd name="T30" fmla="*/ 913 w 1045"/>
                  <a:gd name="T31" fmla="*/ 552 h 1308"/>
                  <a:gd name="T32" fmla="*/ 862 w 1045"/>
                  <a:gd name="T33" fmla="*/ 489 h 1308"/>
                  <a:gd name="T34" fmla="*/ 824 w 1045"/>
                  <a:gd name="T35" fmla="*/ 472 h 1308"/>
                  <a:gd name="T36" fmla="*/ 838 w 1045"/>
                  <a:gd name="T37" fmla="*/ 376 h 1308"/>
                  <a:gd name="T38" fmla="*/ 760 w 1045"/>
                  <a:gd name="T39" fmla="*/ 348 h 1308"/>
                  <a:gd name="T40" fmla="*/ 720 w 1045"/>
                  <a:gd name="T41" fmla="*/ 292 h 1308"/>
                  <a:gd name="T42" fmla="*/ 576 w 1045"/>
                  <a:gd name="T43" fmla="*/ 289 h 1308"/>
                  <a:gd name="T44" fmla="*/ 549 w 1045"/>
                  <a:gd name="T45" fmla="*/ 241 h 1308"/>
                  <a:gd name="T46" fmla="*/ 482 w 1045"/>
                  <a:gd name="T47" fmla="*/ 226 h 1308"/>
                  <a:gd name="T48" fmla="*/ 432 w 1045"/>
                  <a:gd name="T49" fmla="*/ 238 h 1308"/>
                  <a:gd name="T50" fmla="*/ 368 w 1045"/>
                  <a:gd name="T51" fmla="*/ 278 h 1308"/>
                  <a:gd name="T52" fmla="*/ 298 w 1045"/>
                  <a:gd name="T53" fmla="*/ 247 h 1308"/>
                  <a:gd name="T54" fmla="*/ 259 w 1045"/>
                  <a:gd name="T55" fmla="*/ 291 h 1308"/>
                  <a:gd name="T56" fmla="*/ 194 w 1045"/>
                  <a:gd name="T57" fmla="*/ 357 h 1308"/>
                  <a:gd name="T58" fmla="*/ 153 w 1045"/>
                  <a:gd name="T59" fmla="*/ 404 h 1308"/>
                  <a:gd name="T60" fmla="*/ 94 w 1045"/>
                  <a:gd name="T61" fmla="*/ 423 h 1308"/>
                  <a:gd name="T62" fmla="*/ 19 w 1045"/>
                  <a:gd name="T63" fmla="*/ 371 h 1308"/>
                  <a:gd name="T64" fmla="*/ 14 w 1045"/>
                  <a:gd name="T65" fmla="*/ 333 h 1308"/>
                  <a:gd name="T66" fmla="*/ 37 w 1045"/>
                  <a:gd name="T67" fmla="*/ 316 h 1308"/>
                  <a:gd name="T68" fmla="*/ 71 w 1045"/>
                  <a:gd name="T69" fmla="*/ 282 h 1308"/>
                  <a:gd name="T70" fmla="*/ 120 w 1045"/>
                  <a:gd name="T71" fmla="*/ 242 h 1308"/>
                  <a:gd name="T72" fmla="*/ 207 w 1045"/>
                  <a:gd name="T73" fmla="*/ 174 h 1308"/>
                  <a:gd name="T74" fmla="*/ 248 w 1045"/>
                  <a:gd name="T75" fmla="*/ 147 h 1308"/>
                  <a:gd name="T76" fmla="*/ 277 w 1045"/>
                  <a:gd name="T77" fmla="*/ 126 h 1308"/>
                  <a:gd name="T78" fmla="*/ 375 w 1045"/>
                  <a:gd name="T79" fmla="*/ 138 h 1308"/>
                  <a:gd name="T80" fmla="*/ 412 w 1045"/>
                  <a:gd name="T81" fmla="*/ 88 h 1308"/>
                  <a:gd name="T82" fmla="*/ 541 w 1045"/>
                  <a:gd name="T83" fmla="*/ 25 h 1308"/>
                  <a:gd name="T84" fmla="*/ 753 w 1045"/>
                  <a:gd name="T85" fmla="*/ 6 h 1308"/>
                  <a:gd name="T86" fmla="*/ 803 w 1045"/>
                  <a:gd name="T87" fmla="*/ 45 h 1308"/>
                  <a:gd name="T88" fmla="*/ 957 w 1045"/>
                  <a:gd name="T89" fmla="*/ 159 h 1308"/>
                  <a:gd name="T90" fmla="*/ 993 w 1045"/>
                  <a:gd name="T91" fmla="*/ 213 h 1308"/>
                  <a:gd name="T92" fmla="*/ 1032 w 1045"/>
                  <a:gd name="T93" fmla="*/ 322 h 1308"/>
                  <a:gd name="T94" fmla="*/ 1030 w 1045"/>
                  <a:gd name="T95" fmla="*/ 415 h 1308"/>
                  <a:gd name="T96" fmla="*/ 1005 w 1045"/>
                  <a:gd name="T97" fmla="*/ 598 h 1308"/>
                  <a:gd name="T98" fmla="*/ 957 w 1045"/>
                  <a:gd name="T99" fmla="*/ 752 h 1308"/>
                  <a:gd name="T100" fmla="*/ 913 w 1045"/>
                  <a:gd name="T101" fmla="*/ 851 h 1308"/>
                  <a:gd name="T102" fmla="*/ 833 w 1045"/>
                  <a:gd name="T103" fmla="*/ 1018 h 1308"/>
                  <a:gd name="T104" fmla="*/ 829 w 1045"/>
                  <a:gd name="T105" fmla="*/ 1057 h 1308"/>
                  <a:gd name="T106" fmla="*/ 685 w 1045"/>
                  <a:gd name="T107" fmla="*/ 1241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45" h="1308">
                    <a:moveTo>
                      <a:pt x="674" y="1254"/>
                    </a:moveTo>
                    <a:cubicBezTo>
                      <a:pt x="665" y="1248"/>
                      <a:pt x="661" y="1257"/>
                      <a:pt x="659" y="1261"/>
                    </a:cubicBezTo>
                    <a:cubicBezTo>
                      <a:pt x="653" y="1276"/>
                      <a:pt x="640" y="1284"/>
                      <a:pt x="630" y="1296"/>
                    </a:cubicBezTo>
                    <a:cubicBezTo>
                      <a:pt x="622" y="1308"/>
                      <a:pt x="611" y="1301"/>
                      <a:pt x="602" y="1298"/>
                    </a:cubicBezTo>
                    <a:cubicBezTo>
                      <a:pt x="594" y="1295"/>
                      <a:pt x="586" y="1288"/>
                      <a:pt x="582" y="1281"/>
                    </a:cubicBezTo>
                    <a:cubicBezTo>
                      <a:pt x="570" y="1259"/>
                      <a:pt x="544" y="1257"/>
                      <a:pt x="529" y="1241"/>
                    </a:cubicBezTo>
                    <a:cubicBezTo>
                      <a:pt x="525" y="1238"/>
                      <a:pt x="520" y="1234"/>
                      <a:pt x="515" y="1231"/>
                    </a:cubicBezTo>
                    <a:cubicBezTo>
                      <a:pt x="504" y="1225"/>
                      <a:pt x="507" y="1221"/>
                      <a:pt x="516" y="1216"/>
                    </a:cubicBezTo>
                    <a:cubicBezTo>
                      <a:pt x="539" y="1202"/>
                      <a:pt x="554" y="1181"/>
                      <a:pt x="553" y="1153"/>
                    </a:cubicBezTo>
                    <a:cubicBezTo>
                      <a:pt x="552" y="1131"/>
                      <a:pt x="558" y="1122"/>
                      <a:pt x="580" y="1118"/>
                    </a:cubicBezTo>
                    <a:cubicBezTo>
                      <a:pt x="624" y="1111"/>
                      <a:pt x="615" y="1109"/>
                      <a:pt x="617" y="1075"/>
                    </a:cubicBezTo>
                    <a:cubicBezTo>
                      <a:pt x="618" y="1059"/>
                      <a:pt x="625" y="1053"/>
                      <a:pt x="641" y="1054"/>
                    </a:cubicBezTo>
                    <a:cubicBezTo>
                      <a:pt x="647" y="1055"/>
                      <a:pt x="654" y="1053"/>
                      <a:pt x="660" y="1053"/>
                    </a:cubicBezTo>
                    <a:cubicBezTo>
                      <a:pt x="665" y="1052"/>
                      <a:pt x="670" y="1049"/>
                      <a:pt x="668" y="1046"/>
                    </a:cubicBezTo>
                    <a:cubicBezTo>
                      <a:pt x="649" y="1025"/>
                      <a:pt x="686" y="1017"/>
                      <a:pt x="679" y="998"/>
                    </a:cubicBezTo>
                    <a:cubicBezTo>
                      <a:pt x="678" y="994"/>
                      <a:pt x="688" y="993"/>
                      <a:pt x="694" y="993"/>
                    </a:cubicBezTo>
                    <a:cubicBezTo>
                      <a:pt x="724" y="995"/>
                      <a:pt x="730" y="988"/>
                      <a:pt x="726" y="961"/>
                    </a:cubicBezTo>
                    <a:cubicBezTo>
                      <a:pt x="725" y="956"/>
                      <a:pt x="724" y="951"/>
                      <a:pt x="727" y="947"/>
                    </a:cubicBezTo>
                    <a:cubicBezTo>
                      <a:pt x="744" y="919"/>
                      <a:pt x="735" y="886"/>
                      <a:pt x="743" y="856"/>
                    </a:cubicBezTo>
                    <a:cubicBezTo>
                      <a:pt x="746" y="846"/>
                      <a:pt x="742" y="833"/>
                      <a:pt x="745" y="821"/>
                    </a:cubicBezTo>
                    <a:cubicBezTo>
                      <a:pt x="749" y="804"/>
                      <a:pt x="759" y="793"/>
                      <a:pt x="776" y="798"/>
                    </a:cubicBezTo>
                    <a:cubicBezTo>
                      <a:pt x="796" y="804"/>
                      <a:pt x="801" y="792"/>
                      <a:pt x="805" y="778"/>
                    </a:cubicBezTo>
                    <a:cubicBezTo>
                      <a:pt x="805" y="777"/>
                      <a:pt x="805" y="776"/>
                      <a:pt x="805" y="776"/>
                    </a:cubicBezTo>
                    <a:cubicBezTo>
                      <a:pt x="804" y="744"/>
                      <a:pt x="822" y="730"/>
                      <a:pt x="851" y="729"/>
                    </a:cubicBezTo>
                    <a:cubicBezTo>
                      <a:pt x="855" y="728"/>
                      <a:pt x="860" y="727"/>
                      <a:pt x="859" y="725"/>
                    </a:cubicBezTo>
                    <a:cubicBezTo>
                      <a:pt x="851" y="704"/>
                      <a:pt x="879" y="700"/>
                      <a:pt x="878" y="684"/>
                    </a:cubicBezTo>
                    <a:cubicBezTo>
                      <a:pt x="878" y="681"/>
                      <a:pt x="883" y="675"/>
                      <a:pt x="886" y="675"/>
                    </a:cubicBezTo>
                    <a:cubicBezTo>
                      <a:pt x="904" y="674"/>
                      <a:pt x="913" y="663"/>
                      <a:pt x="919" y="648"/>
                    </a:cubicBezTo>
                    <a:cubicBezTo>
                      <a:pt x="927" y="630"/>
                      <a:pt x="931" y="612"/>
                      <a:pt x="928" y="592"/>
                    </a:cubicBezTo>
                    <a:cubicBezTo>
                      <a:pt x="927" y="586"/>
                      <a:pt x="926" y="581"/>
                      <a:pt x="932" y="576"/>
                    </a:cubicBezTo>
                    <a:cubicBezTo>
                      <a:pt x="940" y="569"/>
                      <a:pt x="933" y="563"/>
                      <a:pt x="929" y="557"/>
                    </a:cubicBezTo>
                    <a:cubicBezTo>
                      <a:pt x="926" y="550"/>
                      <a:pt x="921" y="550"/>
                      <a:pt x="913" y="552"/>
                    </a:cubicBezTo>
                    <a:cubicBezTo>
                      <a:pt x="890" y="560"/>
                      <a:pt x="869" y="545"/>
                      <a:pt x="869" y="520"/>
                    </a:cubicBezTo>
                    <a:cubicBezTo>
                      <a:pt x="869" y="509"/>
                      <a:pt x="852" y="503"/>
                      <a:pt x="862" y="489"/>
                    </a:cubicBezTo>
                    <a:cubicBezTo>
                      <a:pt x="853" y="482"/>
                      <a:pt x="843" y="480"/>
                      <a:pt x="831" y="483"/>
                    </a:cubicBezTo>
                    <a:cubicBezTo>
                      <a:pt x="823" y="485"/>
                      <a:pt x="824" y="478"/>
                      <a:pt x="824" y="472"/>
                    </a:cubicBezTo>
                    <a:cubicBezTo>
                      <a:pt x="824" y="448"/>
                      <a:pt x="835" y="426"/>
                      <a:pt x="835" y="402"/>
                    </a:cubicBezTo>
                    <a:cubicBezTo>
                      <a:pt x="835" y="394"/>
                      <a:pt x="836" y="385"/>
                      <a:pt x="838" y="376"/>
                    </a:cubicBezTo>
                    <a:cubicBezTo>
                      <a:pt x="841" y="356"/>
                      <a:pt x="833" y="346"/>
                      <a:pt x="813" y="350"/>
                    </a:cubicBezTo>
                    <a:cubicBezTo>
                      <a:pt x="795" y="354"/>
                      <a:pt x="777" y="351"/>
                      <a:pt x="760" y="348"/>
                    </a:cubicBezTo>
                    <a:cubicBezTo>
                      <a:pt x="746" y="346"/>
                      <a:pt x="739" y="340"/>
                      <a:pt x="743" y="324"/>
                    </a:cubicBezTo>
                    <a:cubicBezTo>
                      <a:pt x="750" y="299"/>
                      <a:pt x="745" y="296"/>
                      <a:pt x="720" y="292"/>
                    </a:cubicBezTo>
                    <a:cubicBezTo>
                      <a:pt x="684" y="288"/>
                      <a:pt x="648" y="297"/>
                      <a:pt x="613" y="285"/>
                    </a:cubicBezTo>
                    <a:cubicBezTo>
                      <a:pt x="601" y="282"/>
                      <a:pt x="589" y="292"/>
                      <a:pt x="576" y="289"/>
                    </a:cubicBezTo>
                    <a:cubicBezTo>
                      <a:pt x="560" y="286"/>
                      <a:pt x="553" y="279"/>
                      <a:pt x="553" y="264"/>
                    </a:cubicBezTo>
                    <a:cubicBezTo>
                      <a:pt x="553" y="256"/>
                      <a:pt x="551" y="249"/>
                      <a:pt x="549" y="241"/>
                    </a:cubicBezTo>
                    <a:cubicBezTo>
                      <a:pt x="548" y="238"/>
                      <a:pt x="547" y="234"/>
                      <a:pt x="545" y="232"/>
                    </a:cubicBezTo>
                    <a:cubicBezTo>
                      <a:pt x="539" y="226"/>
                      <a:pt x="490" y="221"/>
                      <a:pt x="482" y="226"/>
                    </a:cubicBezTo>
                    <a:cubicBezTo>
                      <a:pt x="474" y="230"/>
                      <a:pt x="465" y="231"/>
                      <a:pt x="457" y="226"/>
                    </a:cubicBezTo>
                    <a:cubicBezTo>
                      <a:pt x="443" y="218"/>
                      <a:pt x="437" y="225"/>
                      <a:pt x="432" y="238"/>
                    </a:cubicBezTo>
                    <a:cubicBezTo>
                      <a:pt x="429" y="248"/>
                      <a:pt x="425" y="259"/>
                      <a:pt x="421" y="269"/>
                    </a:cubicBezTo>
                    <a:cubicBezTo>
                      <a:pt x="409" y="302"/>
                      <a:pt x="391" y="305"/>
                      <a:pt x="368" y="278"/>
                    </a:cubicBezTo>
                    <a:cubicBezTo>
                      <a:pt x="360" y="269"/>
                      <a:pt x="353" y="260"/>
                      <a:pt x="343" y="252"/>
                    </a:cubicBezTo>
                    <a:cubicBezTo>
                      <a:pt x="328" y="242"/>
                      <a:pt x="313" y="246"/>
                      <a:pt x="298" y="247"/>
                    </a:cubicBezTo>
                    <a:cubicBezTo>
                      <a:pt x="290" y="248"/>
                      <a:pt x="284" y="254"/>
                      <a:pt x="285" y="263"/>
                    </a:cubicBezTo>
                    <a:cubicBezTo>
                      <a:pt x="288" y="283"/>
                      <a:pt x="274" y="290"/>
                      <a:pt x="259" y="291"/>
                    </a:cubicBezTo>
                    <a:cubicBezTo>
                      <a:pt x="238" y="292"/>
                      <a:pt x="236" y="306"/>
                      <a:pt x="233" y="321"/>
                    </a:cubicBezTo>
                    <a:cubicBezTo>
                      <a:pt x="228" y="355"/>
                      <a:pt x="229" y="355"/>
                      <a:pt x="194" y="357"/>
                    </a:cubicBezTo>
                    <a:cubicBezTo>
                      <a:pt x="185" y="357"/>
                      <a:pt x="177" y="357"/>
                      <a:pt x="179" y="371"/>
                    </a:cubicBezTo>
                    <a:cubicBezTo>
                      <a:pt x="181" y="380"/>
                      <a:pt x="160" y="398"/>
                      <a:pt x="153" y="404"/>
                    </a:cubicBezTo>
                    <a:cubicBezTo>
                      <a:pt x="138" y="419"/>
                      <a:pt x="122" y="425"/>
                      <a:pt x="102" y="417"/>
                    </a:cubicBezTo>
                    <a:cubicBezTo>
                      <a:pt x="99" y="416"/>
                      <a:pt x="94" y="418"/>
                      <a:pt x="94" y="423"/>
                    </a:cubicBezTo>
                    <a:cubicBezTo>
                      <a:pt x="91" y="441"/>
                      <a:pt x="78" y="457"/>
                      <a:pt x="81" y="477"/>
                    </a:cubicBezTo>
                    <a:cubicBezTo>
                      <a:pt x="58" y="443"/>
                      <a:pt x="37" y="408"/>
                      <a:pt x="19" y="371"/>
                    </a:cubicBezTo>
                    <a:cubicBezTo>
                      <a:pt x="15" y="363"/>
                      <a:pt x="11" y="357"/>
                      <a:pt x="5" y="352"/>
                    </a:cubicBezTo>
                    <a:cubicBezTo>
                      <a:pt x="0" y="342"/>
                      <a:pt x="8" y="338"/>
                      <a:pt x="14" y="333"/>
                    </a:cubicBezTo>
                    <a:cubicBezTo>
                      <a:pt x="18" y="330"/>
                      <a:pt x="23" y="327"/>
                      <a:pt x="28" y="327"/>
                    </a:cubicBezTo>
                    <a:cubicBezTo>
                      <a:pt x="38" y="329"/>
                      <a:pt x="35" y="320"/>
                      <a:pt x="37" y="316"/>
                    </a:cubicBezTo>
                    <a:cubicBezTo>
                      <a:pt x="41" y="307"/>
                      <a:pt x="49" y="302"/>
                      <a:pt x="54" y="295"/>
                    </a:cubicBezTo>
                    <a:cubicBezTo>
                      <a:pt x="59" y="290"/>
                      <a:pt x="64" y="284"/>
                      <a:pt x="71" y="282"/>
                    </a:cubicBezTo>
                    <a:cubicBezTo>
                      <a:pt x="80" y="277"/>
                      <a:pt x="94" y="278"/>
                      <a:pt x="95" y="263"/>
                    </a:cubicBezTo>
                    <a:cubicBezTo>
                      <a:pt x="99" y="251"/>
                      <a:pt x="109" y="246"/>
                      <a:pt x="120" y="242"/>
                    </a:cubicBezTo>
                    <a:cubicBezTo>
                      <a:pt x="145" y="236"/>
                      <a:pt x="159" y="216"/>
                      <a:pt x="176" y="198"/>
                    </a:cubicBezTo>
                    <a:cubicBezTo>
                      <a:pt x="183" y="186"/>
                      <a:pt x="194" y="178"/>
                      <a:pt x="207" y="174"/>
                    </a:cubicBezTo>
                    <a:cubicBezTo>
                      <a:pt x="221" y="177"/>
                      <a:pt x="222" y="164"/>
                      <a:pt x="229" y="158"/>
                    </a:cubicBezTo>
                    <a:cubicBezTo>
                      <a:pt x="234" y="152"/>
                      <a:pt x="240" y="147"/>
                      <a:pt x="248" y="147"/>
                    </a:cubicBezTo>
                    <a:cubicBezTo>
                      <a:pt x="259" y="150"/>
                      <a:pt x="261" y="142"/>
                      <a:pt x="263" y="135"/>
                    </a:cubicBezTo>
                    <a:cubicBezTo>
                      <a:pt x="266" y="129"/>
                      <a:pt x="271" y="127"/>
                      <a:pt x="277" y="126"/>
                    </a:cubicBezTo>
                    <a:cubicBezTo>
                      <a:pt x="285" y="125"/>
                      <a:pt x="293" y="125"/>
                      <a:pt x="301" y="131"/>
                    </a:cubicBezTo>
                    <a:cubicBezTo>
                      <a:pt x="325" y="139"/>
                      <a:pt x="349" y="151"/>
                      <a:pt x="375" y="138"/>
                    </a:cubicBezTo>
                    <a:cubicBezTo>
                      <a:pt x="381" y="130"/>
                      <a:pt x="388" y="123"/>
                      <a:pt x="395" y="116"/>
                    </a:cubicBezTo>
                    <a:cubicBezTo>
                      <a:pt x="404" y="109"/>
                      <a:pt x="408" y="99"/>
                      <a:pt x="412" y="88"/>
                    </a:cubicBezTo>
                    <a:cubicBezTo>
                      <a:pt x="416" y="75"/>
                      <a:pt x="422" y="64"/>
                      <a:pt x="433" y="56"/>
                    </a:cubicBezTo>
                    <a:cubicBezTo>
                      <a:pt x="468" y="43"/>
                      <a:pt x="504" y="32"/>
                      <a:pt x="541" y="25"/>
                    </a:cubicBezTo>
                    <a:cubicBezTo>
                      <a:pt x="569" y="26"/>
                      <a:pt x="595" y="17"/>
                      <a:pt x="621" y="9"/>
                    </a:cubicBezTo>
                    <a:cubicBezTo>
                      <a:pt x="665" y="0"/>
                      <a:pt x="709" y="0"/>
                      <a:pt x="753" y="6"/>
                    </a:cubicBezTo>
                    <a:cubicBezTo>
                      <a:pt x="753" y="14"/>
                      <a:pt x="756" y="21"/>
                      <a:pt x="764" y="25"/>
                    </a:cubicBezTo>
                    <a:cubicBezTo>
                      <a:pt x="778" y="31"/>
                      <a:pt x="789" y="41"/>
                      <a:pt x="803" y="45"/>
                    </a:cubicBezTo>
                    <a:cubicBezTo>
                      <a:pt x="849" y="61"/>
                      <a:pt x="882" y="93"/>
                      <a:pt x="915" y="126"/>
                    </a:cubicBezTo>
                    <a:cubicBezTo>
                      <a:pt x="928" y="138"/>
                      <a:pt x="939" y="152"/>
                      <a:pt x="957" y="159"/>
                    </a:cubicBezTo>
                    <a:cubicBezTo>
                      <a:pt x="967" y="162"/>
                      <a:pt x="971" y="171"/>
                      <a:pt x="974" y="180"/>
                    </a:cubicBezTo>
                    <a:cubicBezTo>
                      <a:pt x="979" y="192"/>
                      <a:pt x="984" y="204"/>
                      <a:pt x="993" y="213"/>
                    </a:cubicBezTo>
                    <a:cubicBezTo>
                      <a:pt x="1011" y="231"/>
                      <a:pt x="1017" y="254"/>
                      <a:pt x="1019" y="278"/>
                    </a:cubicBezTo>
                    <a:cubicBezTo>
                      <a:pt x="1020" y="294"/>
                      <a:pt x="1023" y="309"/>
                      <a:pt x="1032" y="322"/>
                    </a:cubicBezTo>
                    <a:cubicBezTo>
                      <a:pt x="1045" y="341"/>
                      <a:pt x="1036" y="361"/>
                      <a:pt x="1032" y="380"/>
                    </a:cubicBezTo>
                    <a:cubicBezTo>
                      <a:pt x="1030" y="392"/>
                      <a:pt x="1028" y="403"/>
                      <a:pt x="1030" y="415"/>
                    </a:cubicBezTo>
                    <a:cubicBezTo>
                      <a:pt x="1033" y="446"/>
                      <a:pt x="1025" y="475"/>
                      <a:pt x="1022" y="505"/>
                    </a:cubicBezTo>
                    <a:cubicBezTo>
                      <a:pt x="1020" y="537"/>
                      <a:pt x="1016" y="568"/>
                      <a:pt x="1005" y="598"/>
                    </a:cubicBezTo>
                    <a:cubicBezTo>
                      <a:pt x="997" y="621"/>
                      <a:pt x="990" y="645"/>
                      <a:pt x="982" y="668"/>
                    </a:cubicBezTo>
                    <a:cubicBezTo>
                      <a:pt x="973" y="696"/>
                      <a:pt x="961" y="722"/>
                      <a:pt x="957" y="752"/>
                    </a:cubicBezTo>
                    <a:cubicBezTo>
                      <a:pt x="955" y="766"/>
                      <a:pt x="947" y="779"/>
                      <a:pt x="940" y="790"/>
                    </a:cubicBezTo>
                    <a:cubicBezTo>
                      <a:pt x="927" y="809"/>
                      <a:pt x="922" y="831"/>
                      <a:pt x="913" y="851"/>
                    </a:cubicBezTo>
                    <a:cubicBezTo>
                      <a:pt x="902" y="875"/>
                      <a:pt x="894" y="902"/>
                      <a:pt x="878" y="925"/>
                    </a:cubicBezTo>
                    <a:cubicBezTo>
                      <a:pt x="858" y="953"/>
                      <a:pt x="851" y="988"/>
                      <a:pt x="833" y="1018"/>
                    </a:cubicBezTo>
                    <a:cubicBezTo>
                      <a:pt x="831" y="1022"/>
                      <a:pt x="830" y="1027"/>
                      <a:pt x="827" y="1030"/>
                    </a:cubicBezTo>
                    <a:cubicBezTo>
                      <a:pt x="819" y="1040"/>
                      <a:pt x="817" y="1049"/>
                      <a:pt x="829" y="1057"/>
                    </a:cubicBezTo>
                    <a:cubicBezTo>
                      <a:pt x="797" y="1103"/>
                      <a:pt x="762" y="1147"/>
                      <a:pt x="726" y="1190"/>
                    </a:cubicBezTo>
                    <a:cubicBezTo>
                      <a:pt x="709" y="1205"/>
                      <a:pt x="694" y="1220"/>
                      <a:pt x="685" y="1241"/>
                    </a:cubicBezTo>
                    <a:cubicBezTo>
                      <a:pt x="682" y="1246"/>
                      <a:pt x="679" y="1251"/>
                      <a:pt x="674" y="1254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2" name="Freeform 15">
                <a:extLst>
                  <a:ext uri="{FF2B5EF4-FFF2-40B4-BE49-F238E27FC236}">
                    <a16:creationId xmlns:a16="http://schemas.microsoft.com/office/drawing/2014/main" id="{4A5001A8-2AE7-4170-B93B-AD2D72654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" y="1875"/>
                <a:ext cx="729" cy="1015"/>
              </a:xfrm>
              <a:custGeom>
                <a:avLst/>
                <a:gdLst>
                  <a:gd name="T0" fmla="*/ 616 w 829"/>
                  <a:gd name="T1" fmla="*/ 683 h 1154"/>
                  <a:gd name="T2" fmla="*/ 646 w 829"/>
                  <a:gd name="T3" fmla="*/ 673 h 1154"/>
                  <a:gd name="T4" fmla="*/ 336 w 829"/>
                  <a:gd name="T5" fmla="*/ 526 h 1154"/>
                  <a:gd name="T6" fmla="*/ 326 w 829"/>
                  <a:gd name="T7" fmla="*/ 486 h 1154"/>
                  <a:gd name="T8" fmla="*/ 266 w 829"/>
                  <a:gd name="T9" fmla="*/ 413 h 1154"/>
                  <a:gd name="T10" fmla="*/ 235 w 829"/>
                  <a:gd name="T11" fmla="*/ 358 h 1154"/>
                  <a:gd name="T12" fmla="*/ 219 w 829"/>
                  <a:gd name="T13" fmla="*/ 306 h 1154"/>
                  <a:gd name="T14" fmla="*/ 203 w 829"/>
                  <a:gd name="T15" fmla="*/ 185 h 1154"/>
                  <a:gd name="T16" fmla="*/ 203 w 829"/>
                  <a:gd name="T17" fmla="*/ 97 h 1154"/>
                  <a:gd name="T18" fmla="*/ 214 w 829"/>
                  <a:gd name="T19" fmla="*/ 13 h 1154"/>
                  <a:gd name="T20" fmla="*/ 260 w 829"/>
                  <a:gd name="T21" fmla="*/ 17 h 1154"/>
                  <a:gd name="T22" fmla="*/ 279 w 829"/>
                  <a:gd name="T23" fmla="*/ 81 h 1154"/>
                  <a:gd name="T24" fmla="*/ 345 w 829"/>
                  <a:gd name="T25" fmla="*/ 169 h 1154"/>
                  <a:gd name="T26" fmla="*/ 356 w 829"/>
                  <a:gd name="T27" fmla="*/ 232 h 1154"/>
                  <a:gd name="T28" fmla="*/ 371 w 829"/>
                  <a:gd name="T29" fmla="*/ 303 h 1154"/>
                  <a:gd name="T30" fmla="*/ 378 w 829"/>
                  <a:gd name="T31" fmla="*/ 359 h 1154"/>
                  <a:gd name="T32" fmla="*/ 392 w 829"/>
                  <a:gd name="T33" fmla="*/ 377 h 1154"/>
                  <a:gd name="T34" fmla="*/ 496 w 829"/>
                  <a:gd name="T35" fmla="*/ 377 h 1154"/>
                  <a:gd name="T36" fmla="*/ 537 w 829"/>
                  <a:gd name="T37" fmla="*/ 447 h 1154"/>
                  <a:gd name="T38" fmla="*/ 568 w 829"/>
                  <a:gd name="T39" fmla="*/ 491 h 1154"/>
                  <a:gd name="T40" fmla="*/ 621 w 829"/>
                  <a:gd name="T41" fmla="*/ 510 h 1154"/>
                  <a:gd name="T42" fmla="*/ 624 w 829"/>
                  <a:gd name="T43" fmla="*/ 537 h 1154"/>
                  <a:gd name="T44" fmla="*/ 658 w 829"/>
                  <a:gd name="T45" fmla="*/ 579 h 1154"/>
                  <a:gd name="T46" fmla="*/ 708 w 829"/>
                  <a:gd name="T47" fmla="*/ 635 h 1154"/>
                  <a:gd name="T48" fmla="*/ 757 w 829"/>
                  <a:gd name="T49" fmla="*/ 677 h 1154"/>
                  <a:gd name="T50" fmla="*/ 811 w 829"/>
                  <a:gd name="T51" fmla="*/ 724 h 1154"/>
                  <a:gd name="T52" fmla="*/ 770 w 829"/>
                  <a:gd name="T53" fmla="*/ 805 h 1154"/>
                  <a:gd name="T54" fmla="*/ 694 w 829"/>
                  <a:gd name="T55" fmla="*/ 863 h 1154"/>
                  <a:gd name="T56" fmla="*/ 629 w 829"/>
                  <a:gd name="T57" fmla="*/ 964 h 1154"/>
                  <a:gd name="T58" fmla="*/ 582 w 829"/>
                  <a:gd name="T59" fmla="*/ 984 h 1154"/>
                  <a:gd name="T60" fmla="*/ 544 w 829"/>
                  <a:gd name="T61" fmla="*/ 938 h 1154"/>
                  <a:gd name="T62" fmla="*/ 533 w 829"/>
                  <a:gd name="T63" fmla="*/ 912 h 1154"/>
                  <a:gd name="T64" fmla="*/ 452 w 829"/>
                  <a:gd name="T65" fmla="*/ 926 h 1154"/>
                  <a:gd name="T66" fmla="*/ 392 w 829"/>
                  <a:gd name="T67" fmla="*/ 947 h 1154"/>
                  <a:gd name="T68" fmla="*/ 389 w 829"/>
                  <a:gd name="T69" fmla="*/ 925 h 1154"/>
                  <a:gd name="T70" fmla="*/ 387 w 829"/>
                  <a:gd name="T71" fmla="*/ 912 h 1154"/>
                  <a:gd name="T72" fmla="*/ 340 w 829"/>
                  <a:gd name="T73" fmla="*/ 943 h 1154"/>
                  <a:gd name="T74" fmla="*/ 298 w 829"/>
                  <a:gd name="T75" fmla="*/ 1046 h 1154"/>
                  <a:gd name="T76" fmla="*/ 262 w 829"/>
                  <a:gd name="T77" fmla="*/ 1043 h 1154"/>
                  <a:gd name="T78" fmla="*/ 260 w 829"/>
                  <a:gd name="T79" fmla="*/ 1058 h 1154"/>
                  <a:gd name="T80" fmla="*/ 258 w 829"/>
                  <a:gd name="T81" fmla="*/ 1079 h 1154"/>
                  <a:gd name="T82" fmla="*/ 224 w 829"/>
                  <a:gd name="T83" fmla="*/ 1102 h 1154"/>
                  <a:gd name="T84" fmla="*/ 258 w 829"/>
                  <a:gd name="T85" fmla="*/ 1141 h 1154"/>
                  <a:gd name="T86" fmla="*/ 82 w 829"/>
                  <a:gd name="T87" fmla="*/ 1021 h 1154"/>
                  <a:gd name="T88" fmla="*/ 14 w 829"/>
                  <a:gd name="T89" fmla="*/ 915 h 1154"/>
                  <a:gd name="T90" fmla="*/ 177 w 829"/>
                  <a:gd name="T91" fmla="*/ 615 h 1154"/>
                  <a:gd name="T92" fmla="*/ 333 w 829"/>
                  <a:gd name="T93" fmla="*/ 686 h 1154"/>
                  <a:gd name="T94" fmla="*/ 663 w 829"/>
                  <a:gd name="T95" fmla="*/ 814 h 1154"/>
                  <a:gd name="T96" fmla="*/ 693 w 829"/>
                  <a:gd name="T97" fmla="*/ 746 h 1154"/>
                  <a:gd name="T98" fmla="*/ 672 w 829"/>
                  <a:gd name="T99" fmla="*/ 695 h 1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9" h="1154">
                    <a:moveTo>
                      <a:pt x="660" y="714"/>
                    </a:moveTo>
                    <a:cubicBezTo>
                      <a:pt x="645" y="704"/>
                      <a:pt x="630" y="693"/>
                      <a:pt x="616" y="683"/>
                    </a:cubicBezTo>
                    <a:cubicBezTo>
                      <a:pt x="615" y="672"/>
                      <a:pt x="620" y="670"/>
                      <a:pt x="629" y="674"/>
                    </a:cubicBezTo>
                    <a:cubicBezTo>
                      <a:pt x="634" y="676"/>
                      <a:pt x="638" y="680"/>
                      <a:pt x="646" y="673"/>
                    </a:cubicBezTo>
                    <a:cubicBezTo>
                      <a:pt x="632" y="671"/>
                      <a:pt x="620" y="666"/>
                      <a:pt x="612" y="681"/>
                    </a:cubicBezTo>
                    <a:cubicBezTo>
                      <a:pt x="522" y="626"/>
                      <a:pt x="428" y="578"/>
                      <a:pt x="336" y="526"/>
                    </a:cubicBezTo>
                    <a:cubicBezTo>
                      <a:pt x="334" y="525"/>
                      <a:pt x="331" y="522"/>
                      <a:pt x="328" y="521"/>
                    </a:cubicBezTo>
                    <a:cubicBezTo>
                      <a:pt x="339" y="508"/>
                      <a:pt x="337" y="498"/>
                      <a:pt x="326" y="486"/>
                    </a:cubicBezTo>
                    <a:cubicBezTo>
                      <a:pt x="309" y="468"/>
                      <a:pt x="299" y="443"/>
                      <a:pt x="275" y="429"/>
                    </a:cubicBezTo>
                    <a:cubicBezTo>
                      <a:pt x="270" y="426"/>
                      <a:pt x="268" y="419"/>
                      <a:pt x="266" y="413"/>
                    </a:cubicBezTo>
                    <a:cubicBezTo>
                      <a:pt x="263" y="399"/>
                      <a:pt x="259" y="387"/>
                      <a:pt x="244" y="381"/>
                    </a:cubicBezTo>
                    <a:cubicBezTo>
                      <a:pt x="236" y="377"/>
                      <a:pt x="235" y="366"/>
                      <a:pt x="235" y="358"/>
                    </a:cubicBezTo>
                    <a:cubicBezTo>
                      <a:pt x="234" y="348"/>
                      <a:pt x="235" y="338"/>
                      <a:pt x="234" y="328"/>
                    </a:cubicBezTo>
                    <a:cubicBezTo>
                      <a:pt x="234" y="317"/>
                      <a:pt x="229" y="310"/>
                      <a:pt x="219" y="306"/>
                    </a:cubicBezTo>
                    <a:cubicBezTo>
                      <a:pt x="206" y="301"/>
                      <a:pt x="202" y="290"/>
                      <a:pt x="202" y="277"/>
                    </a:cubicBezTo>
                    <a:cubicBezTo>
                      <a:pt x="203" y="247"/>
                      <a:pt x="201" y="216"/>
                      <a:pt x="203" y="185"/>
                    </a:cubicBezTo>
                    <a:cubicBezTo>
                      <a:pt x="204" y="168"/>
                      <a:pt x="193" y="155"/>
                      <a:pt x="192" y="140"/>
                    </a:cubicBezTo>
                    <a:cubicBezTo>
                      <a:pt x="190" y="126"/>
                      <a:pt x="206" y="113"/>
                      <a:pt x="203" y="97"/>
                    </a:cubicBezTo>
                    <a:cubicBezTo>
                      <a:pt x="201" y="90"/>
                      <a:pt x="203" y="83"/>
                      <a:pt x="201" y="77"/>
                    </a:cubicBezTo>
                    <a:cubicBezTo>
                      <a:pt x="192" y="53"/>
                      <a:pt x="202" y="33"/>
                      <a:pt x="214" y="13"/>
                    </a:cubicBezTo>
                    <a:cubicBezTo>
                      <a:pt x="220" y="2"/>
                      <a:pt x="229" y="0"/>
                      <a:pt x="241" y="1"/>
                    </a:cubicBezTo>
                    <a:cubicBezTo>
                      <a:pt x="251" y="1"/>
                      <a:pt x="258" y="6"/>
                      <a:pt x="260" y="17"/>
                    </a:cubicBezTo>
                    <a:cubicBezTo>
                      <a:pt x="261" y="20"/>
                      <a:pt x="262" y="24"/>
                      <a:pt x="264" y="26"/>
                    </a:cubicBezTo>
                    <a:cubicBezTo>
                      <a:pt x="285" y="40"/>
                      <a:pt x="282" y="59"/>
                      <a:pt x="279" y="81"/>
                    </a:cubicBezTo>
                    <a:cubicBezTo>
                      <a:pt x="274" y="124"/>
                      <a:pt x="288" y="139"/>
                      <a:pt x="333" y="146"/>
                    </a:cubicBezTo>
                    <a:cubicBezTo>
                      <a:pt x="346" y="148"/>
                      <a:pt x="351" y="156"/>
                      <a:pt x="345" y="169"/>
                    </a:cubicBezTo>
                    <a:cubicBezTo>
                      <a:pt x="339" y="182"/>
                      <a:pt x="340" y="192"/>
                      <a:pt x="351" y="201"/>
                    </a:cubicBezTo>
                    <a:cubicBezTo>
                      <a:pt x="360" y="209"/>
                      <a:pt x="362" y="220"/>
                      <a:pt x="356" y="232"/>
                    </a:cubicBezTo>
                    <a:cubicBezTo>
                      <a:pt x="350" y="246"/>
                      <a:pt x="351" y="259"/>
                      <a:pt x="363" y="270"/>
                    </a:cubicBezTo>
                    <a:cubicBezTo>
                      <a:pt x="373" y="278"/>
                      <a:pt x="375" y="290"/>
                      <a:pt x="371" y="303"/>
                    </a:cubicBezTo>
                    <a:cubicBezTo>
                      <a:pt x="367" y="312"/>
                      <a:pt x="367" y="321"/>
                      <a:pt x="365" y="330"/>
                    </a:cubicBezTo>
                    <a:cubicBezTo>
                      <a:pt x="362" y="344"/>
                      <a:pt x="357" y="356"/>
                      <a:pt x="378" y="359"/>
                    </a:cubicBezTo>
                    <a:cubicBezTo>
                      <a:pt x="382" y="360"/>
                      <a:pt x="383" y="365"/>
                      <a:pt x="385" y="368"/>
                    </a:cubicBezTo>
                    <a:cubicBezTo>
                      <a:pt x="387" y="372"/>
                      <a:pt x="388" y="377"/>
                      <a:pt x="392" y="377"/>
                    </a:cubicBezTo>
                    <a:cubicBezTo>
                      <a:pt x="416" y="378"/>
                      <a:pt x="439" y="392"/>
                      <a:pt x="462" y="377"/>
                    </a:cubicBezTo>
                    <a:cubicBezTo>
                      <a:pt x="473" y="369"/>
                      <a:pt x="485" y="370"/>
                      <a:pt x="496" y="377"/>
                    </a:cubicBezTo>
                    <a:cubicBezTo>
                      <a:pt x="506" y="383"/>
                      <a:pt x="501" y="393"/>
                      <a:pt x="498" y="402"/>
                    </a:cubicBezTo>
                    <a:cubicBezTo>
                      <a:pt x="492" y="427"/>
                      <a:pt x="513" y="451"/>
                      <a:pt x="537" y="447"/>
                    </a:cubicBezTo>
                    <a:cubicBezTo>
                      <a:pt x="559" y="444"/>
                      <a:pt x="570" y="455"/>
                      <a:pt x="569" y="477"/>
                    </a:cubicBezTo>
                    <a:cubicBezTo>
                      <a:pt x="569" y="481"/>
                      <a:pt x="568" y="486"/>
                      <a:pt x="568" y="491"/>
                    </a:cubicBezTo>
                    <a:cubicBezTo>
                      <a:pt x="568" y="508"/>
                      <a:pt x="576" y="515"/>
                      <a:pt x="593" y="512"/>
                    </a:cubicBezTo>
                    <a:cubicBezTo>
                      <a:pt x="602" y="510"/>
                      <a:pt x="611" y="510"/>
                      <a:pt x="621" y="510"/>
                    </a:cubicBezTo>
                    <a:cubicBezTo>
                      <a:pt x="629" y="511"/>
                      <a:pt x="637" y="512"/>
                      <a:pt x="639" y="522"/>
                    </a:cubicBezTo>
                    <a:cubicBezTo>
                      <a:pt x="640" y="532"/>
                      <a:pt x="633" y="536"/>
                      <a:pt x="624" y="537"/>
                    </a:cubicBezTo>
                    <a:cubicBezTo>
                      <a:pt x="621" y="537"/>
                      <a:pt x="619" y="537"/>
                      <a:pt x="617" y="541"/>
                    </a:cubicBezTo>
                    <a:cubicBezTo>
                      <a:pt x="631" y="553"/>
                      <a:pt x="639" y="572"/>
                      <a:pt x="658" y="579"/>
                    </a:cubicBezTo>
                    <a:cubicBezTo>
                      <a:pt x="660" y="580"/>
                      <a:pt x="664" y="582"/>
                      <a:pt x="664" y="584"/>
                    </a:cubicBezTo>
                    <a:cubicBezTo>
                      <a:pt x="666" y="612"/>
                      <a:pt x="695" y="616"/>
                      <a:pt x="708" y="635"/>
                    </a:cubicBezTo>
                    <a:cubicBezTo>
                      <a:pt x="716" y="647"/>
                      <a:pt x="736" y="646"/>
                      <a:pt x="746" y="659"/>
                    </a:cubicBezTo>
                    <a:cubicBezTo>
                      <a:pt x="750" y="665"/>
                      <a:pt x="757" y="670"/>
                      <a:pt x="757" y="677"/>
                    </a:cubicBezTo>
                    <a:cubicBezTo>
                      <a:pt x="756" y="695"/>
                      <a:pt x="765" y="702"/>
                      <a:pt x="780" y="706"/>
                    </a:cubicBezTo>
                    <a:cubicBezTo>
                      <a:pt x="792" y="709"/>
                      <a:pt x="801" y="718"/>
                      <a:pt x="811" y="724"/>
                    </a:cubicBezTo>
                    <a:cubicBezTo>
                      <a:pt x="829" y="734"/>
                      <a:pt x="825" y="766"/>
                      <a:pt x="804" y="777"/>
                    </a:cubicBezTo>
                    <a:cubicBezTo>
                      <a:pt x="790" y="785"/>
                      <a:pt x="778" y="791"/>
                      <a:pt x="770" y="805"/>
                    </a:cubicBezTo>
                    <a:cubicBezTo>
                      <a:pt x="764" y="815"/>
                      <a:pt x="751" y="815"/>
                      <a:pt x="741" y="815"/>
                    </a:cubicBezTo>
                    <a:cubicBezTo>
                      <a:pt x="708" y="815"/>
                      <a:pt x="697" y="816"/>
                      <a:pt x="694" y="863"/>
                    </a:cubicBezTo>
                    <a:cubicBezTo>
                      <a:pt x="693" y="886"/>
                      <a:pt x="683" y="902"/>
                      <a:pt x="662" y="912"/>
                    </a:cubicBezTo>
                    <a:cubicBezTo>
                      <a:pt x="640" y="922"/>
                      <a:pt x="626" y="938"/>
                      <a:pt x="629" y="964"/>
                    </a:cubicBezTo>
                    <a:cubicBezTo>
                      <a:pt x="631" y="985"/>
                      <a:pt x="620" y="993"/>
                      <a:pt x="601" y="987"/>
                    </a:cubicBezTo>
                    <a:cubicBezTo>
                      <a:pt x="594" y="984"/>
                      <a:pt x="588" y="983"/>
                      <a:pt x="582" y="984"/>
                    </a:cubicBezTo>
                    <a:cubicBezTo>
                      <a:pt x="568" y="985"/>
                      <a:pt x="557" y="980"/>
                      <a:pt x="547" y="972"/>
                    </a:cubicBezTo>
                    <a:cubicBezTo>
                      <a:pt x="534" y="961"/>
                      <a:pt x="533" y="951"/>
                      <a:pt x="544" y="938"/>
                    </a:cubicBezTo>
                    <a:cubicBezTo>
                      <a:pt x="549" y="932"/>
                      <a:pt x="556" y="928"/>
                      <a:pt x="552" y="919"/>
                    </a:cubicBezTo>
                    <a:cubicBezTo>
                      <a:pt x="548" y="911"/>
                      <a:pt x="540" y="911"/>
                      <a:pt x="533" y="912"/>
                    </a:cubicBezTo>
                    <a:cubicBezTo>
                      <a:pt x="511" y="912"/>
                      <a:pt x="490" y="912"/>
                      <a:pt x="469" y="911"/>
                    </a:cubicBezTo>
                    <a:cubicBezTo>
                      <a:pt x="459" y="911"/>
                      <a:pt x="452" y="914"/>
                      <a:pt x="452" y="926"/>
                    </a:cubicBezTo>
                    <a:cubicBezTo>
                      <a:pt x="452" y="936"/>
                      <a:pt x="445" y="941"/>
                      <a:pt x="435" y="942"/>
                    </a:cubicBezTo>
                    <a:cubicBezTo>
                      <a:pt x="421" y="944"/>
                      <a:pt x="408" y="953"/>
                      <a:pt x="392" y="947"/>
                    </a:cubicBezTo>
                    <a:cubicBezTo>
                      <a:pt x="386" y="945"/>
                      <a:pt x="379" y="943"/>
                      <a:pt x="379" y="935"/>
                    </a:cubicBezTo>
                    <a:cubicBezTo>
                      <a:pt x="378" y="928"/>
                      <a:pt x="385" y="927"/>
                      <a:pt x="389" y="925"/>
                    </a:cubicBezTo>
                    <a:cubicBezTo>
                      <a:pt x="393" y="923"/>
                      <a:pt x="398" y="922"/>
                      <a:pt x="397" y="917"/>
                    </a:cubicBezTo>
                    <a:cubicBezTo>
                      <a:pt x="396" y="912"/>
                      <a:pt x="391" y="912"/>
                      <a:pt x="387" y="912"/>
                    </a:cubicBezTo>
                    <a:cubicBezTo>
                      <a:pt x="363" y="908"/>
                      <a:pt x="352" y="912"/>
                      <a:pt x="342" y="930"/>
                    </a:cubicBezTo>
                    <a:cubicBezTo>
                      <a:pt x="340" y="935"/>
                      <a:pt x="338" y="938"/>
                      <a:pt x="340" y="943"/>
                    </a:cubicBezTo>
                    <a:cubicBezTo>
                      <a:pt x="347" y="959"/>
                      <a:pt x="341" y="976"/>
                      <a:pt x="341" y="992"/>
                    </a:cubicBezTo>
                    <a:cubicBezTo>
                      <a:pt x="341" y="995"/>
                      <a:pt x="300" y="1044"/>
                      <a:pt x="298" y="1046"/>
                    </a:cubicBezTo>
                    <a:cubicBezTo>
                      <a:pt x="291" y="1050"/>
                      <a:pt x="284" y="1048"/>
                      <a:pt x="277" y="1045"/>
                    </a:cubicBezTo>
                    <a:cubicBezTo>
                      <a:pt x="272" y="1043"/>
                      <a:pt x="267" y="1041"/>
                      <a:pt x="262" y="1043"/>
                    </a:cubicBezTo>
                    <a:cubicBezTo>
                      <a:pt x="258" y="1045"/>
                      <a:pt x="255" y="1047"/>
                      <a:pt x="254" y="1052"/>
                    </a:cubicBezTo>
                    <a:cubicBezTo>
                      <a:pt x="254" y="1056"/>
                      <a:pt x="257" y="1057"/>
                      <a:pt x="260" y="1058"/>
                    </a:cubicBezTo>
                    <a:cubicBezTo>
                      <a:pt x="264" y="1060"/>
                      <a:pt x="270" y="1060"/>
                      <a:pt x="270" y="1066"/>
                    </a:cubicBezTo>
                    <a:cubicBezTo>
                      <a:pt x="269" y="1073"/>
                      <a:pt x="263" y="1076"/>
                      <a:pt x="258" y="1079"/>
                    </a:cubicBezTo>
                    <a:cubicBezTo>
                      <a:pt x="253" y="1082"/>
                      <a:pt x="246" y="1081"/>
                      <a:pt x="241" y="1084"/>
                    </a:cubicBezTo>
                    <a:cubicBezTo>
                      <a:pt x="232" y="1087"/>
                      <a:pt x="226" y="1093"/>
                      <a:pt x="224" y="1102"/>
                    </a:cubicBezTo>
                    <a:cubicBezTo>
                      <a:pt x="222" y="1112"/>
                      <a:pt x="229" y="1117"/>
                      <a:pt x="236" y="1121"/>
                    </a:cubicBezTo>
                    <a:cubicBezTo>
                      <a:pt x="245" y="1127"/>
                      <a:pt x="252" y="1133"/>
                      <a:pt x="258" y="1141"/>
                    </a:cubicBezTo>
                    <a:cubicBezTo>
                      <a:pt x="263" y="1147"/>
                      <a:pt x="263" y="1148"/>
                      <a:pt x="255" y="1154"/>
                    </a:cubicBezTo>
                    <a:cubicBezTo>
                      <a:pt x="192" y="1117"/>
                      <a:pt x="135" y="1071"/>
                      <a:pt x="82" y="1021"/>
                    </a:cubicBezTo>
                    <a:cubicBezTo>
                      <a:pt x="56" y="997"/>
                      <a:pt x="32" y="971"/>
                      <a:pt x="7" y="946"/>
                    </a:cubicBezTo>
                    <a:cubicBezTo>
                      <a:pt x="0" y="934"/>
                      <a:pt x="9" y="924"/>
                      <a:pt x="14" y="915"/>
                    </a:cubicBezTo>
                    <a:cubicBezTo>
                      <a:pt x="47" y="853"/>
                      <a:pt x="80" y="791"/>
                      <a:pt x="114" y="731"/>
                    </a:cubicBezTo>
                    <a:cubicBezTo>
                      <a:pt x="136" y="693"/>
                      <a:pt x="156" y="654"/>
                      <a:pt x="177" y="615"/>
                    </a:cubicBezTo>
                    <a:cubicBezTo>
                      <a:pt x="183" y="606"/>
                      <a:pt x="186" y="595"/>
                      <a:pt x="196" y="590"/>
                    </a:cubicBezTo>
                    <a:cubicBezTo>
                      <a:pt x="241" y="622"/>
                      <a:pt x="286" y="655"/>
                      <a:pt x="333" y="686"/>
                    </a:cubicBezTo>
                    <a:cubicBezTo>
                      <a:pt x="409" y="736"/>
                      <a:pt x="487" y="785"/>
                      <a:pt x="576" y="810"/>
                    </a:cubicBezTo>
                    <a:cubicBezTo>
                      <a:pt x="605" y="819"/>
                      <a:pt x="634" y="822"/>
                      <a:pt x="663" y="814"/>
                    </a:cubicBezTo>
                    <a:cubicBezTo>
                      <a:pt x="682" y="808"/>
                      <a:pt x="694" y="795"/>
                      <a:pt x="702" y="778"/>
                    </a:cubicBezTo>
                    <a:cubicBezTo>
                      <a:pt x="709" y="764"/>
                      <a:pt x="699" y="755"/>
                      <a:pt x="693" y="746"/>
                    </a:cubicBezTo>
                    <a:cubicBezTo>
                      <a:pt x="685" y="736"/>
                      <a:pt x="676" y="727"/>
                      <a:pt x="667" y="718"/>
                    </a:cubicBezTo>
                    <a:cubicBezTo>
                      <a:pt x="680" y="713"/>
                      <a:pt x="676" y="704"/>
                      <a:pt x="672" y="695"/>
                    </a:cubicBezTo>
                    <a:cubicBezTo>
                      <a:pt x="663" y="699"/>
                      <a:pt x="666" y="710"/>
                      <a:pt x="660" y="714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3" name="Freeform 16">
                <a:extLst>
                  <a:ext uri="{FF2B5EF4-FFF2-40B4-BE49-F238E27FC236}">
                    <a16:creationId xmlns:a16="http://schemas.microsoft.com/office/drawing/2014/main" id="{6543739A-6BC3-4446-B4A6-B39CEF5C8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" y="1259"/>
                <a:ext cx="754" cy="529"/>
              </a:xfrm>
              <a:custGeom>
                <a:avLst/>
                <a:gdLst>
                  <a:gd name="T0" fmla="*/ 847 w 858"/>
                  <a:gd name="T1" fmla="*/ 213 h 601"/>
                  <a:gd name="T2" fmla="*/ 846 w 858"/>
                  <a:gd name="T3" fmla="*/ 248 h 601"/>
                  <a:gd name="T4" fmla="*/ 814 w 858"/>
                  <a:gd name="T5" fmla="*/ 418 h 601"/>
                  <a:gd name="T6" fmla="*/ 800 w 858"/>
                  <a:gd name="T7" fmla="*/ 439 h 601"/>
                  <a:gd name="T8" fmla="*/ 788 w 858"/>
                  <a:gd name="T9" fmla="*/ 473 h 601"/>
                  <a:gd name="T10" fmla="*/ 778 w 858"/>
                  <a:gd name="T11" fmla="*/ 463 h 601"/>
                  <a:gd name="T12" fmla="*/ 721 w 858"/>
                  <a:gd name="T13" fmla="*/ 482 h 601"/>
                  <a:gd name="T14" fmla="*/ 658 w 858"/>
                  <a:gd name="T15" fmla="*/ 466 h 601"/>
                  <a:gd name="T16" fmla="*/ 661 w 858"/>
                  <a:gd name="T17" fmla="*/ 450 h 601"/>
                  <a:gd name="T18" fmla="*/ 628 w 858"/>
                  <a:gd name="T19" fmla="*/ 469 h 601"/>
                  <a:gd name="T20" fmla="*/ 624 w 858"/>
                  <a:gd name="T21" fmla="*/ 438 h 601"/>
                  <a:gd name="T22" fmla="*/ 649 w 858"/>
                  <a:gd name="T23" fmla="*/ 278 h 601"/>
                  <a:gd name="T24" fmla="*/ 424 w 858"/>
                  <a:gd name="T25" fmla="*/ 308 h 601"/>
                  <a:gd name="T26" fmla="*/ 381 w 858"/>
                  <a:gd name="T27" fmla="*/ 129 h 601"/>
                  <a:gd name="T28" fmla="*/ 264 w 858"/>
                  <a:gd name="T29" fmla="*/ 172 h 601"/>
                  <a:gd name="T30" fmla="*/ 207 w 858"/>
                  <a:gd name="T31" fmla="*/ 473 h 601"/>
                  <a:gd name="T32" fmla="*/ 194 w 858"/>
                  <a:gd name="T33" fmla="*/ 600 h 601"/>
                  <a:gd name="T34" fmla="*/ 171 w 858"/>
                  <a:gd name="T35" fmla="*/ 558 h 601"/>
                  <a:gd name="T36" fmla="*/ 172 w 858"/>
                  <a:gd name="T37" fmla="*/ 559 h 601"/>
                  <a:gd name="T38" fmla="*/ 145 w 858"/>
                  <a:gd name="T39" fmla="*/ 586 h 601"/>
                  <a:gd name="T40" fmla="*/ 122 w 858"/>
                  <a:gd name="T41" fmla="*/ 587 h 601"/>
                  <a:gd name="T42" fmla="*/ 65 w 858"/>
                  <a:gd name="T43" fmla="*/ 564 h 601"/>
                  <a:gd name="T44" fmla="*/ 10 w 858"/>
                  <a:gd name="T45" fmla="*/ 541 h 601"/>
                  <a:gd name="T46" fmla="*/ 0 w 858"/>
                  <a:gd name="T47" fmla="*/ 514 h 601"/>
                  <a:gd name="T48" fmla="*/ 94 w 858"/>
                  <a:gd name="T49" fmla="*/ 105 h 601"/>
                  <a:gd name="T50" fmla="*/ 86 w 858"/>
                  <a:gd name="T51" fmla="*/ 71 h 601"/>
                  <a:gd name="T52" fmla="*/ 54 w 858"/>
                  <a:gd name="T53" fmla="*/ 102 h 601"/>
                  <a:gd name="T54" fmla="*/ 54 w 858"/>
                  <a:gd name="T55" fmla="*/ 37 h 601"/>
                  <a:gd name="T56" fmla="*/ 266 w 858"/>
                  <a:gd name="T57" fmla="*/ 59 h 601"/>
                  <a:gd name="T58" fmla="*/ 340 w 858"/>
                  <a:gd name="T59" fmla="*/ 35 h 601"/>
                  <a:gd name="T60" fmla="*/ 412 w 858"/>
                  <a:gd name="T61" fmla="*/ 29 h 601"/>
                  <a:gd name="T62" fmla="*/ 491 w 858"/>
                  <a:gd name="T63" fmla="*/ 15 h 601"/>
                  <a:gd name="T64" fmla="*/ 488 w 858"/>
                  <a:gd name="T65" fmla="*/ 43 h 601"/>
                  <a:gd name="T66" fmla="*/ 558 w 858"/>
                  <a:gd name="T67" fmla="*/ 142 h 601"/>
                  <a:gd name="T68" fmla="*/ 531 w 858"/>
                  <a:gd name="T69" fmla="*/ 195 h 601"/>
                  <a:gd name="T70" fmla="*/ 558 w 858"/>
                  <a:gd name="T71" fmla="*/ 270 h 601"/>
                  <a:gd name="T72" fmla="*/ 667 w 858"/>
                  <a:gd name="T73" fmla="*/ 196 h 601"/>
                  <a:gd name="T74" fmla="*/ 709 w 858"/>
                  <a:gd name="T75" fmla="*/ 58 h 601"/>
                  <a:gd name="T76" fmla="*/ 709 w 858"/>
                  <a:gd name="T77" fmla="*/ 81 h 601"/>
                  <a:gd name="T78" fmla="*/ 774 w 858"/>
                  <a:gd name="T79" fmla="*/ 62 h 601"/>
                  <a:gd name="T80" fmla="*/ 773 w 858"/>
                  <a:gd name="T81" fmla="*/ 75 h 601"/>
                  <a:gd name="T82" fmla="*/ 822 w 858"/>
                  <a:gd name="T83" fmla="*/ 122 h 601"/>
                  <a:gd name="T84" fmla="*/ 823 w 858"/>
                  <a:gd name="T85" fmla="*/ 124 h 601"/>
                  <a:gd name="T86" fmla="*/ 855 w 858"/>
                  <a:gd name="T87" fmla="*/ 15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8" h="601">
                    <a:moveTo>
                      <a:pt x="855" y="150"/>
                    </a:moveTo>
                    <a:cubicBezTo>
                      <a:pt x="851" y="171"/>
                      <a:pt x="847" y="192"/>
                      <a:pt x="847" y="213"/>
                    </a:cubicBezTo>
                    <a:cubicBezTo>
                      <a:pt x="847" y="214"/>
                      <a:pt x="847" y="215"/>
                      <a:pt x="847" y="217"/>
                    </a:cubicBezTo>
                    <a:cubicBezTo>
                      <a:pt x="849" y="227"/>
                      <a:pt x="849" y="238"/>
                      <a:pt x="846" y="248"/>
                    </a:cubicBezTo>
                    <a:cubicBezTo>
                      <a:pt x="836" y="283"/>
                      <a:pt x="833" y="320"/>
                      <a:pt x="825" y="355"/>
                    </a:cubicBezTo>
                    <a:cubicBezTo>
                      <a:pt x="820" y="376"/>
                      <a:pt x="818" y="397"/>
                      <a:pt x="814" y="418"/>
                    </a:cubicBezTo>
                    <a:cubicBezTo>
                      <a:pt x="813" y="425"/>
                      <a:pt x="813" y="432"/>
                      <a:pt x="807" y="438"/>
                    </a:cubicBezTo>
                    <a:cubicBezTo>
                      <a:pt x="806" y="444"/>
                      <a:pt x="801" y="429"/>
                      <a:pt x="800" y="439"/>
                    </a:cubicBezTo>
                    <a:cubicBezTo>
                      <a:pt x="800" y="445"/>
                      <a:pt x="801" y="452"/>
                      <a:pt x="799" y="458"/>
                    </a:cubicBezTo>
                    <a:cubicBezTo>
                      <a:pt x="797" y="464"/>
                      <a:pt x="796" y="474"/>
                      <a:pt x="788" y="473"/>
                    </a:cubicBezTo>
                    <a:cubicBezTo>
                      <a:pt x="781" y="472"/>
                      <a:pt x="783" y="463"/>
                      <a:pt x="781" y="457"/>
                    </a:cubicBezTo>
                    <a:cubicBezTo>
                      <a:pt x="781" y="459"/>
                      <a:pt x="780" y="462"/>
                      <a:pt x="778" y="463"/>
                    </a:cubicBezTo>
                    <a:cubicBezTo>
                      <a:pt x="762" y="471"/>
                      <a:pt x="744" y="473"/>
                      <a:pt x="729" y="484"/>
                    </a:cubicBezTo>
                    <a:cubicBezTo>
                      <a:pt x="727" y="485"/>
                      <a:pt x="724" y="484"/>
                      <a:pt x="721" y="482"/>
                    </a:cubicBezTo>
                    <a:cubicBezTo>
                      <a:pt x="720" y="482"/>
                      <a:pt x="718" y="481"/>
                      <a:pt x="716" y="480"/>
                    </a:cubicBezTo>
                    <a:cubicBezTo>
                      <a:pt x="696" y="480"/>
                      <a:pt x="679" y="463"/>
                      <a:pt x="658" y="466"/>
                    </a:cubicBezTo>
                    <a:cubicBezTo>
                      <a:pt x="654" y="466"/>
                      <a:pt x="650" y="463"/>
                      <a:pt x="650" y="458"/>
                    </a:cubicBezTo>
                    <a:cubicBezTo>
                      <a:pt x="650" y="450"/>
                      <a:pt x="656" y="450"/>
                      <a:pt x="661" y="450"/>
                    </a:cubicBezTo>
                    <a:cubicBezTo>
                      <a:pt x="652" y="447"/>
                      <a:pt x="647" y="454"/>
                      <a:pt x="642" y="461"/>
                    </a:cubicBezTo>
                    <a:cubicBezTo>
                      <a:pt x="638" y="466"/>
                      <a:pt x="634" y="472"/>
                      <a:pt x="628" y="469"/>
                    </a:cubicBezTo>
                    <a:cubicBezTo>
                      <a:pt x="621" y="467"/>
                      <a:pt x="624" y="460"/>
                      <a:pt x="626" y="455"/>
                    </a:cubicBezTo>
                    <a:cubicBezTo>
                      <a:pt x="628" y="449"/>
                      <a:pt x="625" y="444"/>
                      <a:pt x="624" y="438"/>
                    </a:cubicBezTo>
                    <a:cubicBezTo>
                      <a:pt x="632" y="391"/>
                      <a:pt x="640" y="344"/>
                      <a:pt x="649" y="297"/>
                    </a:cubicBezTo>
                    <a:cubicBezTo>
                      <a:pt x="650" y="291"/>
                      <a:pt x="652" y="285"/>
                      <a:pt x="649" y="278"/>
                    </a:cubicBezTo>
                    <a:cubicBezTo>
                      <a:pt x="627" y="290"/>
                      <a:pt x="610" y="308"/>
                      <a:pt x="587" y="315"/>
                    </a:cubicBezTo>
                    <a:cubicBezTo>
                      <a:pt x="532" y="334"/>
                      <a:pt x="477" y="336"/>
                      <a:pt x="424" y="308"/>
                    </a:cubicBezTo>
                    <a:cubicBezTo>
                      <a:pt x="367" y="278"/>
                      <a:pt x="348" y="213"/>
                      <a:pt x="374" y="146"/>
                    </a:cubicBezTo>
                    <a:cubicBezTo>
                      <a:pt x="376" y="140"/>
                      <a:pt x="378" y="135"/>
                      <a:pt x="381" y="129"/>
                    </a:cubicBezTo>
                    <a:cubicBezTo>
                      <a:pt x="392" y="105"/>
                      <a:pt x="387" y="95"/>
                      <a:pt x="360" y="96"/>
                    </a:cubicBezTo>
                    <a:cubicBezTo>
                      <a:pt x="324" y="97"/>
                      <a:pt x="272" y="127"/>
                      <a:pt x="264" y="172"/>
                    </a:cubicBezTo>
                    <a:cubicBezTo>
                      <a:pt x="248" y="262"/>
                      <a:pt x="231" y="352"/>
                      <a:pt x="215" y="443"/>
                    </a:cubicBezTo>
                    <a:cubicBezTo>
                      <a:pt x="213" y="453"/>
                      <a:pt x="213" y="464"/>
                      <a:pt x="207" y="473"/>
                    </a:cubicBezTo>
                    <a:cubicBezTo>
                      <a:pt x="199" y="494"/>
                      <a:pt x="198" y="516"/>
                      <a:pt x="198" y="538"/>
                    </a:cubicBezTo>
                    <a:cubicBezTo>
                      <a:pt x="193" y="558"/>
                      <a:pt x="194" y="580"/>
                      <a:pt x="194" y="600"/>
                    </a:cubicBezTo>
                    <a:cubicBezTo>
                      <a:pt x="183" y="600"/>
                      <a:pt x="183" y="591"/>
                      <a:pt x="184" y="585"/>
                    </a:cubicBezTo>
                    <a:cubicBezTo>
                      <a:pt x="185" y="573"/>
                      <a:pt x="180" y="565"/>
                      <a:pt x="171" y="558"/>
                    </a:cubicBezTo>
                    <a:cubicBezTo>
                      <a:pt x="166" y="553"/>
                      <a:pt x="160" y="549"/>
                      <a:pt x="152" y="549"/>
                    </a:cubicBezTo>
                    <a:cubicBezTo>
                      <a:pt x="160" y="551"/>
                      <a:pt x="167" y="553"/>
                      <a:pt x="172" y="559"/>
                    </a:cubicBezTo>
                    <a:cubicBezTo>
                      <a:pt x="174" y="569"/>
                      <a:pt x="166" y="570"/>
                      <a:pt x="160" y="571"/>
                    </a:cubicBezTo>
                    <a:cubicBezTo>
                      <a:pt x="150" y="571"/>
                      <a:pt x="146" y="576"/>
                      <a:pt x="145" y="586"/>
                    </a:cubicBezTo>
                    <a:cubicBezTo>
                      <a:pt x="145" y="593"/>
                      <a:pt x="142" y="598"/>
                      <a:pt x="134" y="600"/>
                    </a:cubicBezTo>
                    <a:cubicBezTo>
                      <a:pt x="125" y="601"/>
                      <a:pt x="124" y="593"/>
                      <a:pt x="122" y="587"/>
                    </a:cubicBezTo>
                    <a:cubicBezTo>
                      <a:pt x="118" y="575"/>
                      <a:pt x="113" y="565"/>
                      <a:pt x="111" y="552"/>
                    </a:cubicBezTo>
                    <a:cubicBezTo>
                      <a:pt x="98" y="566"/>
                      <a:pt x="85" y="579"/>
                      <a:pt x="65" y="564"/>
                    </a:cubicBezTo>
                    <a:cubicBezTo>
                      <a:pt x="62" y="562"/>
                      <a:pt x="58" y="561"/>
                      <a:pt x="55" y="562"/>
                    </a:cubicBezTo>
                    <a:cubicBezTo>
                      <a:pt x="33" y="571"/>
                      <a:pt x="24" y="550"/>
                      <a:pt x="10" y="541"/>
                    </a:cubicBezTo>
                    <a:cubicBezTo>
                      <a:pt x="9" y="540"/>
                      <a:pt x="6" y="537"/>
                      <a:pt x="7" y="536"/>
                    </a:cubicBezTo>
                    <a:cubicBezTo>
                      <a:pt x="19" y="524"/>
                      <a:pt x="1" y="521"/>
                      <a:pt x="0" y="514"/>
                    </a:cubicBezTo>
                    <a:cubicBezTo>
                      <a:pt x="29" y="482"/>
                      <a:pt x="35" y="442"/>
                      <a:pt x="42" y="401"/>
                    </a:cubicBezTo>
                    <a:cubicBezTo>
                      <a:pt x="59" y="303"/>
                      <a:pt x="77" y="204"/>
                      <a:pt x="94" y="105"/>
                    </a:cubicBezTo>
                    <a:cubicBezTo>
                      <a:pt x="95" y="99"/>
                      <a:pt x="95" y="93"/>
                      <a:pt x="95" y="87"/>
                    </a:cubicBezTo>
                    <a:cubicBezTo>
                      <a:pt x="95" y="80"/>
                      <a:pt x="94" y="73"/>
                      <a:pt x="86" y="71"/>
                    </a:cubicBezTo>
                    <a:cubicBezTo>
                      <a:pt x="78" y="70"/>
                      <a:pt x="80" y="78"/>
                      <a:pt x="78" y="83"/>
                    </a:cubicBezTo>
                    <a:cubicBezTo>
                      <a:pt x="72" y="92"/>
                      <a:pt x="65" y="99"/>
                      <a:pt x="54" y="102"/>
                    </a:cubicBezTo>
                    <a:cubicBezTo>
                      <a:pt x="36" y="105"/>
                      <a:pt x="25" y="94"/>
                      <a:pt x="27" y="77"/>
                    </a:cubicBezTo>
                    <a:cubicBezTo>
                      <a:pt x="29" y="59"/>
                      <a:pt x="39" y="46"/>
                      <a:pt x="54" y="37"/>
                    </a:cubicBezTo>
                    <a:cubicBezTo>
                      <a:pt x="109" y="4"/>
                      <a:pt x="167" y="0"/>
                      <a:pt x="227" y="19"/>
                    </a:cubicBezTo>
                    <a:cubicBezTo>
                      <a:pt x="246" y="26"/>
                      <a:pt x="258" y="41"/>
                      <a:pt x="266" y="59"/>
                    </a:cubicBezTo>
                    <a:cubicBezTo>
                      <a:pt x="269" y="64"/>
                      <a:pt x="267" y="75"/>
                      <a:pt x="278" y="70"/>
                    </a:cubicBezTo>
                    <a:cubicBezTo>
                      <a:pt x="301" y="61"/>
                      <a:pt x="318" y="44"/>
                      <a:pt x="340" y="35"/>
                    </a:cubicBezTo>
                    <a:cubicBezTo>
                      <a:pt x="357" y="27"/>
                      <a:pt x="372" y="17"/>
                      <a:pt x="391" y="28"/>
                    </a:cubicBezTo>
                    <a:cubicBezTo>
                      <a:pt x="397" y="31"/>
                      <a:pt x="405" y="28"/>
                      <a:pt x="412" y="29"/>
                    </a:cubicBezTo>
                    <a:cubicBezTo>
                      <a:pt x="424" y="31"/>
                      <a:pt x="426" y="32"/>
                      <a:pt x="429" y="47"/>
                    </a:cubicBezTo>
                    <a:cubicBezTo>
                      <a:pt x="446" y="30"/>
                      <a:pt x="467" y="20"/>
                      <a:pt x="491" y="15"/>
                    </a:cubicBezTo>
                    <a:cubicBezTo>
                      <a:pt x="494" y="16"/>
                      <a:pt x="496" y="17"/>
                      <a:pt x="498" y="18"/>
                    </a:cubicBezTo>
                    <a:cubicBezTo>
                      <a:pt x="511" y="30"/>
                      <a:pt x="498" y="34"/>
                      <a:pt x="488" y="43"/>
                    </a:cubicBezTo>
                    <a:cubicBezTo>
                      <a:pt x="515" y="24"/>
                      <a:pt x="528" y="28"/>
                      <a:pt x="545" y="48"/>
                    </a:cubicBezTo>
                    <a:cubicBezTo>
                      <a:pt x="571" y="78"/>
                      <a:pt x="573" y="108"/>
                      <a:pt x="558" y="142"/>
                    </a:cubicBezTo>
                    <a:cubicBezTo>
                      <a:pt x="556" y="145"/>
                      <a:pt x="556" y="149"/>
                      <a:pt x="555" y="152"/>
                    </a:cubicBezTo>
                    <a:cubicBezTo>
                      <a:pt x="551" y="168"/>
                      <a:pt x="539" y="180"/>
                      <a:pt x="531" y="195"/>
                    </a:cubicBezTo>
                    <a:cubicBezTo>
                      <a:pt x="526" y="205"/>
                      <a:pt x="520" y="216"/>
                      <a:pt x="519" y="228"/>
                    </a:cubicBezTo>
                    <a:cubicBezTo>
                      <a:pt x="518" y="254"/>
                      <a:pt x="532" y="270"/>
                      <a:pt x="558" y="270"/>
                    </a:cubicBezTo>
                    <a:cubicBezTo>
                      <a:pt x="602" y="271"/>
                      <a:pt x="633" y="247"/>
                      <a:pt x="660" y="217"/>
                    </a:cubicBezTo>
                    <a:cubicBezTo>
                      <a:pt x="665" y="211"/>
                      <a:pt x="666" y="203"/>
                      <a:pt x="667" y="196"/>
                    </a:cubicBezTo>
                    <a:cubicBezTo>
                      <a:pt x="675" y="149"/>
                      <a:pt x="684" y="102"/>
                      <a:pt x="692" y="55"/>
                    </a:cubicBezTo>
                    <a:cubicBezTo>
                      <a:pt x="698" y="51"/>
                      <a:pt x="703" y="55"/>
                      <a:pt x="709" y="58"/>
                    </a:cubicBezTo>
                    <a:cubicBezTo>
                      <a:pt x="714" y="60"/>
                      <a:pt x="722" y="59"/>
                      <a:pt x="723" y="67"/>
                    </a:cubicBezTo>
                    <a:cubicBezTo>
                      <a:pt x="724" y="75"/>
                      <a:pt x="713" y="74"/>
                      <a:pt x="709" y="81"/>
                    </a:cubicBezTo>
                    <a:cubicBezTo>
                      <a:pt x="725" y="64"/>
                      <a:pt x="746" y="67"/>
                      <a:pt x="764" y="60"/>
                    </a:cubicBezTo>
                    <a:cubicBezTo>
                      <a:pt x="767" y="58"/>
                      <a:pt x="772" y="58"/>
                      <a:pt x="774" y="62"/>
                    </a:cubicBezTo>
                    <a:cubicBezTo>
                      <a:pt x="778" y="68"/>
                      <a:pt x="772" y="72"/>
                      <a:pt x="770" y="77"/>
                    </a:cubicBezTo>
                    <a:cubicBezTo>
                      <a:pt x="771" y="77"/>
                      <a:pt x="772" y="77"/>
                      <a:pt x="773" y="75"/>
                    </a:cubicBezTo>
                    <a:cubicBezTo>
                      <a:pt x="787" y="53"/>
                      <a:pt x="785" y="57"/>
                      <a:pt x="809" y="71"/>
                    </a:cubicBezTo>
                    <a:cubicBezTo>
                      <a:pt x="832" y="86"/>
                      <a:pt x="813" y="106"/>
                      <a:pt x="822" y="122"/>
                    </a:cubicBezTo>
                    <a:cubicBezTo>
                      <a:pt x="823" y="123"/>
                      <a:pt x="818" y="123"/>
                      <a:pt x="817" y="126"/>
                    </a:cubicBezTo>
                    <a:cubicBezTo>
                      <a:pt x="819" y="124"/>
                      <a:pt x="821" y="124"/>
                      <a:pt x="823" y="124"/>
                    </a:cubicBezTo>
                    <a:cubicBezTo>
                      <a:pt x="838" y="122"/>
                      <a:pt x="849" y="129"/>
                      <a:pt x="858" y="142"/>
                    </a:cubicBezTo>
                    <a:cubicBezTo>
                      <a:pt x="858" y="145"/>
                      <a:pt x="857" y="147"/>
                      <a:pt x="855" y="150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4" name="Freeform 17">
                <a:extLst>
                  <a:ext uri="{FF2B5EF4-FFF2-40B4-BE49-F238E27FC236}">
                    <a16:creationId xmlns:a16="http://schemas.microsoft.com/office/drawing/2014/main" id="{AAE1D361-361B-4A87-BD40-B6F0B65A3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1571"/>
                <a:ext cx="972" cy="611"/>
              </a:xfrm>
              <a:custGeom>
                <a:avLst/>
                <a:gdLst>
                  <a:gd name="T0" fmla="*/ 1094 w 1105"/>
                  <a:gd name="T1" fmla="*/ 229 h 695"/>
                  <a:gd name="T2" fmla="*/ 1100 w 1105"/>
                  <a:gd name="T3" fmla="*/ 254 h 695"/>
                  <a:gd name="T4" fmla="*/ 1005 w 1105"/>
                  <a:gd name="T5" fmla="*/ 310 h 695"/>
                  <a:gd name="T6" fmla="*/ 851 w 1105"/>
                  <a:gd name="T7" fmla="*/ 282 h 695"/>
                  <a:gd name="T8" fmla="*/ 610 w 1105"/>
                  <a:gd name="T9" fmla="*/ 222 h 695"/>
                  <a:gd name="T10" fmla="*/ 437 w 1105"/>
                  <a:gd name="T11" fmla="*/ 360 h 695"/>
                  <a:gd name="T12" fmla="*/ 389 w 1105"/>
                  <a:gd name="T13" fmla="*/ 511 h 695"/>
                  <a:gd name="T14" fmla="*/ 46 w 1105"/>
                  <a:gd name="T15" fmla="*/ 647 h 695"/>
                  <a:gd name="T16" fmla="*/ 224 w 1105"/>
                  <a:gd name="T17" fmla="*/ 328 h 695"/>
                  <a:gd name="T18" fmla="*/ 292 w 1105"/>
                  <a:gd name="T19" fmla="*/ 58 h 695"/>
                  <a:gd name="T20" fmla="*/ 295 w 1105"/>
                  <a:gd name="T21" fmla="*/ 36 h 695"/>
                  <a:gd name="T22" fmla="*/ 299 w 1105"/>
                  <a:gd name="T23" fmla="*/ 11 h 695"/>
                  <a:gd name="T24" fmla="*/ 360 w 1105"/>
                  <a:gd name="T25" fmla="*/ 9 h 695"/>
                  <a:gd name="T26" fmla="*/ 341 w 1105"/>
                  <a:gd name="T27" fmla="*/ 39 h 695"/>
                  <a:gd name="T28" fmla="*/ 315 w 1105"/>
                  <a:gd name="T29" fmla="*/ 50 h 695"/>
                  <a:gd name="T30" fmla="*/ 311 w 1105"/>
                  <a:gd name="T31" fmla="*/ 70 h 695"/>
                  <a:gd name="T32" fmla="*/ 375 w 1105"/>
                  <a:gd name="T33" fmla="*/ 82 h 695"/>
                  <a:gd name="T34" fmla="*/ 436 w 1105"/>
                  <a:gd name="T35" fmla="*/ 94 h 695"/>
                  <a:gd name="T36" fmla="*/ 467 w 1105"/>
                  <a:gd name="T37" fmla="*/ 84 h 695"/>
                  <a:gd name="T38" fmla="*/ 433 w 1105"/>
                  <a:gd name="T39" fmla="*/ 289 h 695"/>
                  <a:gd name="T40" fmla="*/ 556 w 1105"/>
                  <a:gd name="T41" fmla="*/ 227 h 695"/>
                  <a:gd name="T42" fmla="*/ 618 w 1105"/>
                  <a:gd name="T43" fmla="*/ 121 h 695"/>
                  <a:gd name="T44" fmla="*/ 623 w 1105"/>
                  <a:gd name="T45" fmla="*/ 138 h 695"/>
                  <a:gd name="T46" fmla="*/ 630 w 1105"/>
                  <a:gd name="T47" fmla="*/ 140 h 695"/>
                  <a:gd name="T48" fmla="*/ 664 w 1105"/>
                  <a:gd name="T49" fmla="*/ 148 h 695"/>
                  <a:gd name="T50" fmla="*/ 662 w 1105"/>
                  <a:gd name="T51" fmla="*/ 164 h 695"/>
                  <a:gd name="T52" fmla="*/ 689 w 1105"/>
                  <a:gd name="T53" fmla="*/ 150 h 695"/>
                  <a:gd name="T54" fmla="*/ 732 w 1105"/>
                  <a:gd name="T55" fmla="*/ 182 h 695"/>
                  <a:gd name="T56" fmla="*/ 751 w 1105"/>
                  <a:gd name="T57" fmla="*/ 166 h 695"/>
                  <a:gd name="T58" fmla="*/ 773 w 1105"/>
                  <a:gd name="T59" fmla="*/ 144 h 695"/>
                  <a:gd name="T60" fmla="*/ 780 w 1105"/>
                  <a:gd name="T61" fmla="*/ 161 h 695"/>
                  <a:gd name="T62" fmla="*/ 787 w 1105"/>
                  <a:gd name="T63" fmla="*/ 179 h 695"/>
                  <a:gd name="T64" fmla="*/ 905 w 1105"/>
                  <a:gd name="T65" fmla="*/ 160 h 695"/>
                  <a:gd name="T66" fmla="*/ 931 w 1105"/>
                  <a:gd name="T67" fmla="*/ 175 h 695"/>
                  <a:gd name="T68" fmla="*/ 945 w 1105"/>
                  <a:gd name="T69" fmla="*/ 193 h 695"/>
                  <a:gd name="T70" fmla="*/ 935 w 1105"/>
                  <a:gd name="T71" fmla="*/ 204 h 695"/>
                  <a:gd name="T72" fmla="*/ 1011 w 1105"/>
                  <a:gd name="T73" fmla="*/ 192 h 695"/>
                  <a:gd name="T74" fmla="*/ 1020 w 1105"/>
                  <a:gd name="T75" fmla="*/ 191 h 695"/>
                  <a:gd name="T76" fmla="*/ 1038 w 1105"/>
                  <a:gd name="T77" fmla="*/ 242 h 695"/>
                  <a:gd name="T78" fmla="*/ 1072 w 1105"/>
                  <a:gd name="T79" fmla="*/ 21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5" h="695">
                    <a:moveTo>
                      <a:pt x="1076" y="204"/>
                    </a:moveTo>
                    <a:cubicBezTo>
                      <a:pt x="1094" y="203"/>
                      <a:pt x="1094" y="218"/>
                      <a:pt x="1094" y="229"/>
                    </a:cubicBezTo>
                    <a:cubicBezTo>
                      <a:pt x="1094" y="236"/>
                      <a:pt x="1093" y="242"/>
                      <a:pt x="1099" y="246"/>
                    </a:cubicBezTo>
                    <a:cubicBezTo>
                      <a:pt x="1099" y="249"/>
                      <a:pt x="1099" y="252"/>
                      <a:pt x="1100" y="254"/>
                    </a:cubicBezTo>
                    <a:cubicBezTo>
                      <a:pt x="1105" y="284"/>
                      <a:pt x="1105" y="285"/>
                      <a:pt x="1077" y="296"/>
                    </a:cubicBezTo>
                    <a:cubicBezTo>
                      <a:pt x="1054" y="305"/>
                      <a:pt x="1030" y="312"/>
                      <a:pt x="1005" y="310"/>
                    </a:cubicBezTo>
                    <a:cubicBezTo>
                      <a:pt x="956" y="306"/>
                      <a:pt x="929" y="278"/>
                      <a:pt x="919" y="228"/>
                    </a:cubicBezTo>
                    <a:cubicBezTo>
                      <a:pt x="897" y="248"/>
                      <a:pt x="877" y="269"/>
                      <a:pt x="851" y="282"/>
                    </a:cubicBezTo>
                    <a:cubicBezTo>
                      <a:pt x="794" y="310"/>
                      <a:pt x="736" y="321"/>
                      <a:pt x="675" y="294"/>
                    </a:cubicBezTo>
                    <a:cubicBezTo>
                      <a:pt x="644" y="281"/>
                      <a:pt x="624" y="255"/>
                      <a:pt x="610" y="222"/>
                    </a:cubicBezTo>
                    <a:cubicBezTo>
                      <a:pt x="591" y="251"/>
                      <a:pt x="574" y="277"/>
                      <a:pt x="551" y="300"/>
                    </a:cubicBezTo>
                    <a:cubicBezTo>
                      <a:pt x="519" y="331"/>
                      <a:pt x="483" y="355"/>
                      <a:pt x="437" y="360"/>
                    </a:cubicBezTo>
                    <a:cubicBezTo>
                      <a:pt x="422" y="362"/>
                      <a:pt x="418" y="371"/>
                      <a:pt x="416" y="384"/>
                    </a:cubicBezTo>
                    <a:cubicBezTo>
                      <a:pt x="409" y="427"/>
                      <a:pt x="401" y="469"/>
                      <a:pt x="389" y="511"/>
                    </a:cubicBezTo>
                    <a:cubicBezTo>
                      <a:pt x="361" y="610"/>
                      <a:pt x="292" y="663"/>
                      <a:pt x="195" y="684"/>
                    </a:cubicBezTo>
                    <a:cubicBezTo>
                      <a:pt x="140" y="695"/>
                      <a:pt x="89" y="685"/>
                      <a:pt x="46" y="647"/>
                    </a:cubicBezTo>
                    <a:cubicBezTo>
                      <a:pt x="12" y="618"/>
                      <a:pt x="0" y="580"/>
                      <a:pt x="12" y="537"/>
                    </a:cubicBezTo>
                    <a:cubicBezTo>
                      <a:pt x="42" y="426"/>
                      <a:pt x="115" y="359"/>
                      <a:pt x="224" y="328"/>
                    </a:cubicBezTo>
                    <a:cubicBezTo>
                      <a:pt x="237" y="325"/>
                      <a:pt x="245" y="321"/>
                      <a:pt x="247" y="306"/>
                    </a:cubicBezTo>
                    <a:cubicBezTo>
                      <a:pt x="262" y="223"/>
                      <a:pt x="277" y="141"/>
                      <a:pt x="292" y="58"/>
                    </a:cubicBezTo>
                    <a:cubicBezTo>
                      <a:pt x="292" y="56"/>
                      <a:pt x="292" y="54"/>
                      <a:pt x="292" y="52"/>
                    </a:cubicBezTo>
                    <a:cubicBezTo>
                      <a:pt x="297" y="47"/>
                      <a:pt x="290" y="41"/>
                      <a:pt x="295" y="36"/>
                    </a:cubicBezTo>
                    <a:cubicBezTo>
                      <a:pt x="303" y="32"/>
                      <a:pt x="313" y="28"/>
                      <a:pt x="298" y="19"/>
                    </a:cubicBezTo>
                    <a:cubicBezTo>
                      <a:pt x="297" y="16"/>
                      <a:pt x="297" y="14"/>
                      <a:pt x="299" y="11"/>
                    </a:cubicBezTo>
                    <a:cubicBezTo>
                      <a:pt x="314" y="0"/>
                      <a:pt x="331" y="0"/>
                      <a:pt x="348" y="1"/>
                    </a:cubicBezTo>
                    <a:cubicBezTo>
                      <a:pt x="354" y="1"/>
                      <a:pt x="359" y="3"/>
                      <a:pt x="360" y="9"/>
                    </a:cubicBezTo>
                    <a:cubicBezTo>
                      <a:pt x="361" y="15"/>
                      <a:pt x="356" y="19"/>
                      <a:pt x="351" y="21"/>
                    </a:cubicBezTo>
                    <a:cubicBezTo>
                      <a:pt x="341" y="24"/>
                      <a:pt x="335" y="26"/>
                      <a:pt x="341" y="39"/>
                    </a:cubicBezTo>
                    <a:cubicBezTo>
                      <a:pt x="344" y="46"/>
                      <a:pt x="336" y="51"/>
                      <a:pt x="329" y="51"/>
                    </a:cubicBezTo>
                    <a:cubicBezTo>
                      <a:pt x="324" y="51"/>
                      <a:pt x="320" y="49"/>
                      <a:pt x="315" y="50"/>
                    </a:cubicBezTo>
                    <a:cubicBezTo>
                      <a:pt x="309" y="50"/>
                      <a:pt x="305" y="53"/>
                      <a:pt x="304" y="59"/>
                    </a:cubicBezTo>
                    <a:cubicBezTo>
                      <a:pt x="303" y="65"/>
                      <a:pt x="306" y="68"/>
                      <a:pt x="311" y="70"/>
                    </a:cubicBezTo>
                    <a:cubicBezTo>
                      <a:pt x="320" y="74"/>
                      <a:pt x="328" y="75"/>
                      <a:pt x="338" y="71"/>
                    </a:cubicBezTo>
                    <a:cubicBezTo>
                      <a:pt x="352" y="66"/>
                      <a:pt x="367" y="65"/>
                      <a:pt x="375" y="82"/>
                    </a:cubicBezTo>
                    <a:cubicBezTo>
                      <a:pt x="377" y="86"/>
                      <a:pt x="380" y="88"/>
                      <a:pt x="383" y="87"/>
                    </a:cubicBezTo>
                    <a:cubicBezTo>
                      <a:pt x="401" y="85"/>
                      <a:pt x="418" y="90"/>
                      <a:pt x="436" y="94"/>
                    </a:cubicBezTo>
                    <a:cubicBezTo>
                      <a:pt x="441" y="95"/>
                      <a:pt x="448" y="95"/>
                      <a:pt x="452" y="89"/>
                    </a:cubicBezTo>
                    <a:cubicBezTo>
                      <a:pt x="455" y="83"/>
                      <a:pt x="461" y="81"/>
                      <a:pt x="467" y="84"/>
                    </a:cubicBezTo>
                    <a:cubicBezTo>
                      <a:pt x="464" y="127"/>
                      <a:pt x="453" y="170"/>
                      <a:pt x="447" y="213"/>
                    </a:cubicBezTo>
                    <a:cubicBezTo>
                      <a:pt x="443" y="238"/>
                      <a:pt x="438" y="264"/>
                      <a:pt x="433" y="289"/>
                    </a:cubicBezTo>
                    <a:cubicBezTo>
                      <a:pt x="430" y="302"/>
                      <a:pt x="431" y="308"/>
                      <a:pt x="448" y="306"/>
                    </a:cubicBezTo>
                    <a:cubicBezTo>
                      <a:pt x="499" y="298"/>
                      <a:pt x="529" y="265"/>
                      <a:pt x="556" y="227"/>
                    </a:cubicBezTo>
                    <a:cubicBezTo>
                      <a:pt x="576" y="199"/>
                      <a:pt x="588" y="167"/>
                      <a:pt x="600" y="135"/>
                    </a:cubicBezTo>
                    <a:cubicBezTo>
                      <a:pt x="603" y="126"/>
                      <a:pt x="609" y="122"/>
                      <a:pt x="618" y="121"/>
                    </a:cubicBezTo>
                    <a:cubicBezTo>
                      <a:pt x="625" y="120"/>
                      <a:pt x="634" y="121"/>
                      <a:pt x="636" y="129"/>
                    </a:cubicBezTo>
                    <a:cubicBezTo>
                      <a:pt x="637" y="138"/>
                      <a:pt x="628" y="136"/>
                      <a:pt x="623" y="138"/>
                    </a:cubicBezTo>
                    <a:cubicBezTo>
                      <a:pt x="620" y="140"/>
                      <a:pt x="616" y="141"/>
                      <a:pt x="613" y="146"/>
                    </a:cubicBezTo>
                    <a:cubicBezTo>
                      <a:pt x="619" y="143"/>
                      <a:pt x="623" y="136"/>
                      <a:pt x="630" y="140"/>
                    </a:cubicBezTo>
                    <a:cubicBezTo>
                      <a:pt x="633" y="142"/>
                      <a:pt x="636" y="142"/>
                      <a:pt x="639" y="140"/>
                    </a:cubicBezTo>
                    <a:cubicBezTo>
                      <a:pt x="658" y="124"/>
                      <a:pt x="658" y="124"/>
                      <a:pt x="664" y="148"/>
                    </a:cubicBezTo>
                    <a:cubicBezTo>
                      <a:pt x="660" y="156"/>
                      <a:pt x="652" y="157"/>
                      <a:pt x="644" y="158"/>
                    </a:cubicBezTo>
                    <a:cubicBezTo>
                      <a:pt x="650" y="162"/>
                      <a:pt x="655" y="162"/>
                      <a:pt x="662" y="164"/>
                    </a:cubicBezTo>
                    <a:cubicBezTo>
                      <a:pt x="666" y="159"/>
                      <a:pt x="658" y="153"/>
                      <a:pt x="663" y="148"/>
                    </a:cubicBezTo>
                    <a:cubicBezTo>
                      <a:pt x="673" y="139"/>
                      <a:pt x="682" y="138"/>
                      <a:pt x="689" y="150"/>
                    </a:cubicBezTo>
                    <a:cubicBezTo>
                      <a:pt x="696" y="162"/>
                      <a:pt x="708" y="165"/>
                      <a:pt x="719" y="169"/>
                    </a:cubicBezTo>
                    <a:cubicBezTo>
                      <a:pt x="726" y="171"/>
                      <a:pt x="732" y="174"/>
                      <a:pt x="732" y="182"/>
                    </a:cubicBezTo>
                    <a:cubicBezTo>
                      <a:pt x="732" y="192"/>
                      <a:pt x="722" y="188"/>
                      <a:pt x="718" y="190"/>
                    </a:cubicBezTo>
                    <a:cubicBezTo>
                      <a:pt x="737" y="195"/>
                      <a:pt x="744" y="181"/>
                      <a:pt x="751" y="166"/>
                    </a:cubicBezTo>
                    <a:cubicBezTo>
                      <a:pt x="752" y="165"/>
                      <a:pt x="754" y="163"/>
                      <a:pt x="754" y="161"/>
                    </a:cubicBezTo>
                    <a:cubicBezTo>
                      <a:pt x="738" y="131"/>
                      <a:pt x="762" y="145"/>
                      <a:pt x="773" y="144"/>
                    </a:cubicBezTo>
                    <a:cubicBezTo>
                      <a:pt x="775" y="144"/>
                      <a:pt x="777" y="143"/>
                      <a:pt x="779" y="144"/>
                    </a:cubicBezTo>
                    <a:cubicBezTo>
                      <a:pt x="779" y="149"/>
                      <a:pt x="780" y="155"/>
                      <a:pt x="780" y="161"/>
                    </a:cubicBezTo>
                    <a:cubicBezTo>
                      <a:pt x="781" y="170"/>
                      <a:pt x="777" y="177"/>
                      <a:pt x="773" y="185"/>
                    </a:cubicBezTo>
                    <a:cubicBezTo>
                      <a:pt x="778" y="183"/>
                      <a:pt x="777" y="169"/>
                      <a:pt x="787" y="179"/>
                    </a:cubicBezTo>
                    <a:cubicBezTo>
                      <a:pt x="815" y="203"/>
                      <a:pt x="866" y="202"/>
                      <a:pt x="892" y="177"/>
                    </a:cubicBezTo>
                    <a:cubicBezTo>
                      <a:pt x="898" y="172"/>
                      <a:pt x="894" y="160"/>
                      <a:pt x="905" y="160"/>
                    </a:cubicBezTo>
                    <a:cubicBezTo>
                      <a:pt x="909" y="162"/>
                      <a:pt x="914" y="164"/>
                      <a:pt x="917" y="166"/>
                    </a:cubicBezTo>
                    <a:cubicBezTo>
                      <a:pt x="922" y="169"/>
                      <a:pt x="932" y="165"/>
                      <a:pt x="931" y="175"/>
                    </a:cubicBezTo>
                    <a:cubicBezTo>
                      <a:pt x="929" y="184"/>
                      <a:pt x="920" y="172"/>
                      <a:pt x="915" y="181"/>
                    </a:cubicBezTo>
                    <a:cubicBezTo>
                      <a:pt x="925" y="186"/>
                      <a:pt x="933" y="193"/>
                      <a:pt x="945" y="193"/>
                    </a:cubicBezTo>
                    <a:cubicBezTo>
                      <a:pt x="944" y="201"/>
                      <a:pt x="936" y="198"/>
                      <a:pt x="932" y="202"/>
                    </a:cubicBezTo>
                    <a:cubicBezTo>
                      <a:pt x="933" y="203"/>
                      <a:pt x="934" y="204"/>
                      <a:pt x="935" y="204"/>
                    </a:cubicBezTo>
                    <a:cubicBezTo>
                      <a:pt x="952" y="204"/>
                      <a:pt x="972" y="195"/>
                      <a:pt x="986" y="213"/>
                    </a:cubicBezTo>
                    <a:cubicBezTo>
                      <a:pt x="995" y="206"/>
                      <a:pt x="1008" y="206"/>
                      <a:pt x="1011" y="192"/>
                    </a:cubicBezTo>
                    <a:cubicBezTo>
                      <a:pt x="1012" y="190"/>
                      <a:pt x="1008" y="185"/>
                      <a:pt x="1014" y="185"/>
                    </a:cubicBezTo>
                    <a:cubicBezTo>
                      <a:pt x="1018" y="184"/>
                      <a:pt x="1020" y="188"/>
                      <a:pt x="1020" y="191"/>
                    </a:cubicBezTo>
                    <a:cubicBezTo>
                      <a:pt x="1019" y="208"/>
                      <a:pt x="1035" y="220"/>
                      <a:pt x="1033" y="238"/>
                    </a:cubicBezTo>
                    <a:cubicBezTo>
                      <a:pt x="1032" y="241"/>
                      <a:pt x="1035" y="243"/>
                      <a:pt x="1038" y="242"/>
                    </a:cubicBezTo>
                    <a:cubicBezTo>
                      <a:pt x="1041" y="241"/>
                      <a:pt x="1046" y="240"/>
                      <a:pt x="1045" y="237"/>
                    </a:cubicBezTo>
                    <a:cubicBezTo>
                      <a:pt x="1039" y="212"/>
                      <a:pt x="1055" y="211"/>
                      <a:pt x="1072" y="210"/>
                    </a:cubicBezTo>
                    <a:cubicBezTo>
                      <a:pt x="1074" y="210"/>
                      <a:pt x="1075" y="206"/>
                      <a:pt x="1076" y="204"/>
                    </a:cubicBezTo>
                    <a:close/>
                  </a:path>
                </a:pathLst>
              </a:custGeom>
              <a:solidFill>
                <a:srgbClr val="D02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5" name="Freeform 18">
                <a:extLst>
                  <a:ext uri="{FF2B5EF4-FFF2-40B4-BE49-F238E27FC236}">
                    <a16:creationId xmlns:a16="http://schemas.microsoft.com/office/drawing/2014/main" id="{11E667A4-64C1-41AB-A378-1B4731E9A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573"/>
                <a:ext cx="638" cy="891"/>
              </a:xfrm>
              <a:custGeom>
                <a:avLst/>
                <a:gdLst>
                  <a:gd name="T0" fmla="*/ 474 w 726"/>
                  <a:gd name="T1" fmla="*/ 343 h 1014"/>
                  <a:gd name="T2" fmla="*/ 500 w 726"/>
                  <a:gd name="T3" fmla="*/ 286 h 1014"/>
                  <a:gd name="T4" fmla="*/ 478 w 726"/>
                  <a:gd name="T5" fmla="*/ 213 h 1014"/>
                  <a:gd name="T6" fmla="*/ 451 w 726"/>
                  <a:gd name="T7" fmla="*/ 133 h 1014"/>
                  <a:gd name="T8" fmla="*/ 381 w 726"/>
                  <a:gd name="T9" fmla="*/ 32 h 1014"/>
                  <a:gd name="T10" fmla="*/ 391 w 726"/>
                  <a:gd name="T11" fmla="*/ 3 h 1014"/>
                  <a:gd name="T12" fmla="*/ 567 w 726"/>
                  <a:gd name="T13" fmla="*/ 79 h 1014"/>
                  <a:gd name="T14" fmla="*/ 726 w 726"/>
                  <a:gd name="T15" fmla="*/ 507 h 1014"/>
                  <a:gd name="T16" fmla="*/ 700 w 726"/>
                  <a:gd name="T17" fmla="*/ 499 h 1014"/>
                  <a:gd name="T18" fmla="*/ 700 w 726"/>
                  <a:gd name="T19" fmla="*/ 558 h 1014"/>
                  <a:gd name="T20" fmla="*/ 651 w 726"/>
                  <a:gd name="T21" fmla="*/ 692 h 1014"/>
                  <a:gd name="T22" fmla="*/ 657 w 726"/>
                  <a:gd name="T23" fmla="*/ 733 h 1014"/>
                  <a:gd name="T24" fmla="*/ 641 w 726"/>
                  <a:gd name="T25" fmla="*/ 773 h 1014"/>
                  <a:gd name="T26" fmla="*/ 605 w 726"/>
                  <a:gd name="T27" fmla="*/ 831 h 1014"/>
                  <a:gd name="T28" fmla="*/ 604 w 726"/>
                  <a:gd name="T29" fmla="*/ 833 h 1014"/>
                  <a:gd name="T30" fmla="*/ 555 w 726"/>
                  <a:gd name="T31" fmla="*/ 883 h 1014"/>
                  <a:gd name="T32" fmla="*/ 532 w 726"/>
                  <a:gd name="T33" fmla="*/ 928 h 1014"/>
                  <a:gd name="T34" fmla="*/ 503 w 726"/>
                  <a:gd name="T35" fmla="*/ 916 h 1014"/>
                  <a:gd name="T36" fmla="*/ 452 w 726"/>
                  <a:gd name="T37" fmla="*/ 935 h 1014"/>
                  <a:gd name="T38" fmla="*/ 391 w 726"/>
                  <a:gd name="T39" fmla="*/ 927 h 1014"/>
                  <a:gd name="T40" fmla="*/ 319 w 726"/>
                  <a:gd name="T41" fmla="*/ 929 h 1014"/>
                  <a:gd name="T42" fmla="*/ 320 w 726"/>
                  <a:gd name="T43" fmla="*/ 943 h 1014"/>
                  <a:gd name="T44" fmla="*/ 295 w 726"/>
                  <a:gd name="T45" fmla="*/ 952 h 1014"/>
                  <a:gd name="T46" fmla="*/ 229 w 726"/>
                  <a:gd name="T47" fmla="*/ 966 h 1014"/>
                  <a:gd name="T48" fmla="*/ 177 w 726"/>
                  <a:gd name="T49" fmla="*/ 1011 h 1014"/>
                  <a:gd name="T50" fmla="*/ 16 w 726"/>
                  <a:gd name="T51" fmla="*/ 967 h 1014"/>
                  <a:gd name="T52" fmla="*/ 2 w 726"/>
                  <a:gd name="T53" fmla="*/ 947 h 1014"/>
                  <a:gd name="T54" fmla="*/ 79 w 726"/>
                  <a:gd name="T55" fmla="*/ 875 h 1014"/>
                  <a:gd name="T56" fmla="*/ 323 w 726"/>
                  <a:gd name="T57" fmla="*/ 773 h 1014"/>
                  <a:gd name="T58" fmla="*/ 447 w 726"/>
                  <a:gd name="T59" fmla="*/ 765 h 1014"/>
                  <a:gd name="T60" fmla="*/ 488 w 726"/>
                  <a:gd name="T61" fmla="*/ 774 h 1014"/>
                  <a:gd name="T62" fmla="*/ 558 w 726"/>
                  <a:gd name="T63" fmla="*/ 763 h 1014"/>
                  <a:gd name="T64" fmla="*/ 556 w 726"/>
                  <a:gd name="T65" fmla="*/ 600 h 1014"/>
                  <a:gd name="T66" fmla="*/ 531 w 726"/>
                  <a:gd name="T67" fmla="*/ 522 h 1014"/>
                  <a:gd name="T68" fmla="*/ 540 w 726"/>
                  <a:gd name="T69" fmla="*/ 469 h 1014"/>
                  <a:gd name="T70" fmla="*/ 517 w 726"/>
                  <a:gd name="T71" fmla="*/ 395 h 1014"/>
                  <a:gd name="T72" fmla="*/ 490 w 726"/>
                  <a:gd name="T73" fmla="*/ 411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6" h="1014">
                    <a:moveTo>
                      <a:pt x="490" y="411"/>
                    </a:moveTo>
                    <a:cubicBezTo>
                      <a:pt x="485" y="388"/>
                      <a:pt x="480" y="366"/>
                      <a:pt x="474" y="343"/>
                    </a:cubicBezTo>
                    <a:cubicBezTo>
                      <a:pt x="483" y="334"/>
                      <a:pt x="485" y="320"/>
                      <a:pt x="502" y="319"/>
                    </a:cubicBezTo>
                    <a:cubicBezTo>
                      <a:pt x="508" y="319"/>
                      <a:pt x="507" y="292"/>
                      <a:pt x="500" y="286"/>
                    </a:cubicBezTo>
                    <a:cubicBezTo>
                      <a:pt x="486" y="273"/>
                      <a:pt x="480" y="259"/>
                      <a:pt x="486" y="240"/>
                    </a:cubicBezTo>
                    <a:cubicBezTo>
                      <a:pt x="489" y="230"/>
                      <a:pt x="487" y="220"/>
                      <a:pt x="478" y="213"/>
                    </a:cubicBezTo>
                    <a:cubicBezTo>
                      <a:pt x="466" y="204"/>
                      <a:pt x="464" y="192"/>
                      <a:pt x="466" y="179"/>
                    </a:cubicBezTo>
                    <a:cubicBezTo>
                      <a:pt x="468" y="161"/>
                      <a:pt x="464" y="146"/>
                      <a:pt x="451" y="133"/>
                    </a:cubicBezTo>
                    <a:cubicBezTo>
                      <a:pt x="447" y="129"/>
                      <a:pt x="445" y="123"/>
                      <a:pt x="443" y="117"/>
                    </a:cubicBezTo>
                    <a:cubicBezTo>
                      <a:pt x="432" y="82"/>
                      <a:pt x="408" y="56"/>
                      <a:pt x="381" y="32"/>
                    </a:cubicBezTo>
                    <a:cubicBezTo>
                      <a:pt x="374" y="24"/>
                      <a:pt x="362" y="24"/>
                      <a:pt x="355" y="15"/>
                    </a:cubicBezTo>
                    <a:cubicBezTo>
                      <a:pt x="365" y="5"/>
                      <a:pt x="379" y="4"/>
                      <a:pt x="391" y="3"/>
                    </a:cubicBezTo>
                    <a:cubicBezTo>
                      <a:pt x="425" y="1"/>
                      <a:pt x="459" y="0"/>
                      <a:pt x="490" y="13"/>
                    </a:cubicBezTo>
                    <a:cubicBezTo>
                      <a:pt x="522" y="26"/>
                      <a:pt x="546" y="51"/>
                      <a:pt x="567" y="79"/>
                    </a:cubicBezTo>
                    <a:cubicBezTo>
                      <a:pt x="605" y="134"/>
                      <a:pt x="631" y="195"/>
                      <a:pt x="654" y="257"/>
                    </a:cubicBezTo>
                    <a:cubicBezTo>
                      <a:pt x="684" y="338"/>
                      <a:pt x="707" y="422"/>
                      <a:pt x="726" y="507"/>
                    </a:cubicBezTo>
                    <a:cubicBezTo>
                      <a:pt x="726" y="510"/>
                      <a:pt x="726" y="512"/>
                      <a:pt x="725" y="515"/>
                    </a:cubicBezTo>
                    <a:cubicBezTo>
                      <a:pt x="708" y="525"/>
                      <a:pt x="712" y="500"/>
                      <a:pt x="700" y="499"/>
                    </a:cubicBezTo>
                    <a:cubicBezTo>
                      <a:pt x="698" y="514"/>
                      <a:pt x="689" y="529"/>
                      <a:pt x="699" y="544"/>
                    </a:cubicBezTo>
                    <a:cubicBezTo>
                      <a:pt x="701" y="548"/>
                      <a:pt x="702" y="553"/>
                      <a:pt x="700" y="558"/>
                    </a:cubicBezTo>
                    <a:cubicBezTo>
                      <a:pt x="693" y="583"/>
                      <a:pt x="692" y="610"/>
                      <a:pt x="674" y="631"/>
                    </a:cubicBezTo>
                    <a:cubicBezTo>
                      <a:pt x="659" y="649"/>
                      <a:pt x="657" y="671"/>
                      <a:pt x="651" y="692"/>
                    </a:cubicBezTo>
                    <a:cubicBezTo>
                      <a:pt x="650" y="696"/>
                      <a:pt x="650" y="699"/>
                      <a:pt x="653" y="701"/>
                    </a:cubicBezTo>
                    <a:cubicBezTo>
                      <a:pt x="669" y="710"/>
                      <a:pt x="664" y="721"/>
                      <a:pt x="657" y="733"/>
                    </a:cubicBezTo>
                    <a:cubicBezTo>
                      <a:pt x="653" y="740"/>
                      <a:pt x="651" y="748"/>
                      <a:pt x="650" y="756"/>
                    </a:cubicBezTo>
                    <a:cubicBezTo>
                      <a:pt x="649" y="763"/>
                      <a:pt x="647" y="770"/>
                      <a:pt x="641" y="773"/>
                    </a:cubicBezTo>
                    <a:cubicBezTo>
                      <a:pt x="631" y="779"/>
                      <a:pt x="626" y="786"/>
                      <a:pt x="619" y="796"/>
                    </a:cubicBezTo>
                    <a:cubicBezTo>
                      <a:pt x="612" y="807"/>
                      <a:pt x="609" y="819"/>
                      <a:pt x="605" y="831"/>
                    </a:cubicBezTo>
                    <a:cubicBezTo>
                      <a:pt x="603" y="831"/>
                      <a:pt x="602" y="831"/>
                      <a:pt x="600" y="830"/>
                    </a:cubicBezTo>
                    <a:cubicBezTo>
                      <a:pt x="601" y="831"/>
                      <a:pt x="603" y="832"/>
                      <a:pt x="604" y="833"/>
                    </a:cubicBezTo>
                    <a:cubicBezTo>
                      <a:pt x="607" y="840"/>
                      <a:pt x="604" y="846"/>
                      <a:pt x="599" y="849"/>
                    </a:cubicBezTo>
                    <a:cubicBezTo>
                      <a:pt x="583" y="859"/>
                      <a:pt x="573" y="876"/>
                      <a:pt x="555" y="883"/>
                    </a:cubicBezTo>
                    <a:cubicBezTo>
                      <a:pt x="542" y="888"/>
                      <a:pt x="545" y="901"/>
                      <a:pt x="541" y="910"/>
                    </a:cubicBezTo>
                    <a:cubicBezTo>
                      <a:pt x="539" y="916"/>
                      <a:pt x="541" y="925"/>
                      <a:pt x="532" y="928"/>
                    </a:cubicBezTo>
                    <a:cubicBezTo>
                      <a:pt x="523" y="931"/>
                      <a:pt x="519" y="926"/>
                      <a:pt x="515" y="919"/>
                    </a:cubicBezTo>
                    <a:cubicBezTo>
                      <a:pt x="512" y="914"/>
                      <a:pt x="508" y="913"/>
                      <a:pt x="503" y="916"/>
                    </a:cubicBezTo>
                    <a:cubicBezTo>
                      <a:pt x="494" y="921"/>
                      <a:pt x="484" y="921"/>
                      <a:pt x="476" y="929"/>
                    </a:cubicBezTo>
                    <a:cubicBezTo>
                      <a:pt x="470" y="935"/>
                      <a:pt x="461" y="936"/>
                      <a:pt x="452" y="935"/>
                    </a:cubicBezTo>
                    <a:cubicBezTo>
                      <a:pt x="449" y="935"/>
                      <a:pt x="445" y="933"/>
                      <a:pt x="442" y="935"/>
                    </a:cubicBezTo>
                    <a:cubicBezTo>
                      <a:pt x="423" y="946"/>
                      <a:pt x="406" y="935"/>
                      <a:pt x="391" y="927"/>
                    </a:cubicBezTo>
                    <a:cubicBezTo>
                      <a:pt x="372" y="916"/>
                      <a:pt x="357" y="930"/>
                      <a:pt x="347" y="938"/>
                    </a:cubicBezTo>
                    <a:cubicBezTo>
                      <a:pt x="329" y="950"/>
                      <a:pt x="325" y="940"/>
                      <a:pt x="319" y="929"/>
                    </a:cubicBezTo>
                    <a:cubicBezTo>
                      <a:pt x="318" y="926"/>
                      <a:pt x="317" y="924"/>
                      <a:pt x="312" y="921"/>
                    </a:cubicBezTo>
                    <a:cubicBezTo>
                      <a:pt x="314" y="930"/>
                      <a:pt x="317" y="937"/>
                      <a:pt x="320" y="943"/>
                    </a:cubicBezTo>
                    <a:cubicBezTo>
                      <a:pt x="325" y="954"/>
                      <a:pt x="322" y="960"/>
                      <a:pt x="310" y="958"/>
                    </a:cubicBezTo>
                    <a:cubicBezTo>
                      <a:pt x="305" y="958"/>
                      <a:pt x="300" y="956"/>
                      <a:pt x="295" y="952"/>
                    </a:cubicBezTo>
                    <a:cubicBezTo>
                      <a:pt x="287" y="947"/>
                      <a:pt x="281" y="946"/>
                      <a:pt x="272" y="952"/>
                    </a:cubicBezTo>
                    <a:cubicBezTo>
                      <a:pt x="259" y="961"/>
                      <a:pt x="243" y="963"/>
                      <a:pt x="229" y="966"/>
                    </a:cubicBezTo>
                    <a:cubicBezTo>
                      <a:pt x="208" y="970"/>
                      <a:pt x="192" y="977"/>
                      <a:pt x="187" y="999"/>
                    </a:cubicBezTo>
                    <a:cubicBezTo>
                      <a:pt x="186" y="1005"/>
                      <a:pt x="183" y="1009"/>
                      <a:pt x="177" y="1011"/>
                    </a:cubicBezTo>
                    <a:cubicBezTo>
                      <a:pt x="155" y="1014"/>
                      <a:pt x="134" y="1005"/>
                      <a:pt x="113" y="1000"/>
                    </a:cubicBezTo>
                    <a:cubicBezTo>
                      <a:pt x="80" y="992"/>
                      <a:pt x="48" y="979"/>
                      <a:pt x="16" y="967"/>
                    </a:cubicBezTo>
                    <a:cubicBezTo>
                      <a:pt x="10" y="965"/>
                      <a:pt x="4" y="962"/>
                      <a:pt x="1" y="956"/>
                    </a:cubicBezTo>
                    <a:cubicBezTo>
                      <a:pt x="0" y="953"/>
                      <a:pt x="1" y="950"/>
                      <a:pt x="2" y="947"/>
                    </a:cubicBezTo>
                    <a:cubicBezTo>
                      <a:pt x="6" y="929"/>
                      <a:pt x="21" y="921"/>
                      <a:pt x="35" y="915"/>
                    </a:cubicBezTo>
                    <a:cubicBezTo>
                      <a:pt x="54" y="906"/>
                      <a:pt x="67" y="892"/>
                      <a:pt x="79" y="875"/>
                    </a:cubicBezTo>
                    <a:cubicBezTo>
                      <a:pt x="112" y="829"/>
                      <a:pt x="159" y="805"/>
                      <a:pt x="211" y="788"/>
                    </a:cubicBezTo>
                    <a:cubicBezTo>
                      <a:pt x="248" y="776"/>
                      <a:pt x="286" y="780"/>
                      <a:pt x="323" y="773"/>
                    </a:cubicBezTo>
                    <a:cubicBezTo>
                      <a:pt x="357" y="767"/>
                      <a:pt x="390" y="768"/>
                      <a:pt x="424" y="776"/>
                    </a:cubicBezTo>
                    <a:cubicBezTo>
                      <a:pt x="434" y="779"/>
                      <a:pt x="440" y="773"/>
                      <a:pt x="447" y="765"/>
                    </a:cubicBezTo>
                    <a:cubicBezTo>
                      <a:pt x="460" y="749"/>
                      <a:pt x="476" y="753"/>
                      <a:pt x="484" y="773"/>
                    </a:cubicBezTo>
                    <a:cubicBezTo>
                      <a:pt x="486" y="777"/>
                      <a:pt x="487" y="774"/>
                      <a:pt x="488" y="774"/>
                    </a:cubicBezTo>
                    <a:cubicBezTo>
                      <a:pt x="508" y="776"/>
                      <a:pt x="528" y="773"/>
                      <a:pt x="548" y="773"/>
                    </a:cubicBezTo>
                    <a:cubicBezTo>
                      <a:pt x="555" y="773"/>
                      <a:pt x="558" y="769"/>
                      <a:pt x="558" y="763"/>
                    </a:cubicBezTo>
                    <a:cubicBezTo>
                      <a:pt x="558" y="756"/>
                      <a:pt x="560" y="750"/>
                      <a:pt x="559" y="743"/>
                    </a:cubicBezTo>
                    <a:cubicBezTo>
                      <a:pt x="554" y="695"/>
                      <a:pt x="557" y="647"/>
                      <a:pt x="556" y="600"/>
                    </a:cubicBezTo>
                    <a:cubicBezTo>
                      <a:pt x="556" y="595"/>
                      <a:pt x="556" y="590"/>
                      <a:pt x="552" y="587"/>
                    </a:cubicBezTo>
                    <a:cubicBezTo>
                      <a:pt x="535" y="568"/>
                      <a:pt x="533" y="545"/>
                      <a:pt x="531" y="522"/>
                    </a:cubicBezTo>
                    <a:cubicBezTo>
                      <a:pt x="530" y="510"/>
                      <a:pt x="536" y="500"/>
                      <a:pt x="543" y="491"/>
                    </a:cubicBezTo>
                    <a:cubicBezTo>
                      <a:pt x="551" y="482"/>
                      <a:pt x="548" y="475"/>
                      <a:pt x="540" y="469"/>
                    </a:cubicBezTo>
                    <a:cubicBezTo>
                      <a:pt x="517" y="452"/>
                      <a:pt x="516" y="427"/>
                      <a:pt x="519" y="402"/>
                    </a:cubicBezTo>
                    <a:cubicBezTo>
                      <a:pt x="520" y="398"/>
                      <a:pt x="519" y="396"/>
                      <a:pt x="517" y="395"/>
                    </a:cubicBezTo>
                    <a:cubicBezTo>
                      <a:pt x="506" y="386"/>
                      <a:pt x="500" y="375"/>
                      <a:pt x="495" y="364"/>
                    </a:cubicBezTo>
                    <a:cubicBezTo>
                      <a:pt x="494" y="379"/>
                      <a:pt x="501" y="396"/>
                      <a:pt x="490" y="411"/>
                    </a:cubicBezTo>
                    <a:close/>
                  </a:path>
                </a:pathLst>
              </a:custGeom>
              <a:solidFill>
                <a:srgbClr val="F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6" name="Freeform 19">
                <a:extLst>
                  <a:ext uri="{FF2B5EF4-FFF2-40B4-BE49-F238E27FC236}">
                    <a16:creationId xmlns:a16="http://schemas.microsoft.com/office/drawing/2014/main" id="{03F45CF2-5DF2-4A21-A011-EF8EF43B6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624"/>
                <a:ext cx="1016" cy="1321"/>
              </a:xfrm>
              <a:custGeom>
                <a:avLst/>
                <a:gdLst>
                  <a:gd name="T0" fmla="*/ 1156 w 1156"/>
                  <a:gd name="T1" fmla="*/ 1464 h 1502"/>
                  <a:gd name="T2" fmla="*/ 988 w 1156"/>
                  <a:gd name="T3" fmla="*/ 1491 h 1502"/>
                  <a:gd name="T4" fmla="*/ 837 w 1156"/>
                  <a:gd name="T5" fmla="*/ 1414 h 1502"/>
                  <a:gd name="T6" fmla="*/ 810 w 1156"/>
                  <a:gd name="T7" fmla="*/ 1381 h 1502"/>
                  <a:gd name="T8" fmla="*/ 736 w 1156"/>
                  <a:gd name="T9" fmla="*/ 1373 h 1502"/>
                  <a:gd name="T10" fmla="*/ 605 w 1156"/>
                  <a:gd name="T11" fmla="*/ 1215 h 1502"/>
                  <a:gd name="T12" fmla="*/ 658 w 1156"/>
                  <a:gd name="T13" fmla="*/ 1059 h 1502"/>
                  <a:gd name="T14" fmla="*/ 648 w 1156"/>
                  <a:gd name="T15" fmla="*/ 1048 h 1502"/>
                  <a:gd name="T16" fmla="*/ 438 w 1156"/>
                  <a:gd name="T17" fmla="*/ 1049 h 1502"/>
                  <a:gd name="T18" fmla="*/ 425 w 1156"/>
                  <a:gd name="T19" fmla="*/ 1058 h 1502"/>
                  <a:gd name="T20" fmla="*/ 413 w 1156"/>
                  <a:gd name="T21" fmla="*/ 1130 h 1502"/>
                  <a:gd name="T22" fmla="*/ 435 w 1156"/>
                  <a:gd name="T23" fmla="*/ 1152 h 1502"/>
                  <a:gd name="T24" fmla="*/ 435 w 1156"/>
                  <a:gd name="T25" fmla="*/ 1200 h 1502"/>
                  <a:gd name="T26" fmla="*/ 399 w 1156"/>
                  <a:gd name="T27" fmla="*/ 1209 h 1502"/>
                  <a:gd name="T28" fmla="*/ 370 w 1156"/>
                  <a:gd name="T29" fmla="*/ 1161 h 1502"/>
                  <a:gd name="T30" fmla="*/ 317 w 1156"/>
                  <a:gd name="T31" fmla="*/ 1094 h 1502"/>
                  <a:gd name="T32" fmla="*/ 281 w 1156"/>
                  <a:gd name="T33" fmla="*/ 1027 h 1502"/>
                  <a:gd name="T34" fmla="*/ 237 w 1156"/>
                  <a:gd name="T35" fmla="*/ 900 h 1502"/>
                  <a:gd name="T36" fmla="*/ 189 w 1156"/>
                  <a:gd name="T37" fmla="*/ 723 h 1502"/>
                  <a:gd name="T38" fmla="*/ 154 w 1156"/>
                  <a:gd name="T39" fmla="*/ 565 h 1502"/>
                  <a:gd name="T40" fmla="*/ 132 w 1156"/>
                  <a:gd name="T41" fmla="*/ 571 h 1502"/>
                  <a:gd name="T42" fmla="*/ 54 w 1156"/>
                  <a:gd name="T43" fmla="*/ 430 h 1502"/>
                  <a:gd name="T44" fmla="*/ 13 w 1156"/>
                  <a:gd name="T45" fmla="*/ 414 h 1502"/>
                  <a:gd name="T46" fmla="*/ 114 w 1156"/>
                  <a:gd name="T47" fmla="*/ 425 h 1502"/>
                  <a:gd name="T48" fmla="*/ 126 w 1156"/>
                  <a:gd name="T49" fmla="*/ 341 h 1502"/>
                  <a:gd name="T50" fmla="*/ 125 w 1156"/>
                  <a:gd name="T51" fmla="*/ 251 h 1502"/>
                  <a:gd name="T52" fmla="*/ 108 w 1156"/>
                  <a:gd name="T53" fmla="*/ 22 h 1502"/>
                  <a:gd name="T54" fmla="*/ 139 w 1156"/>
                  <a:gd name="T55" fmla="*/ 15 h 1502"/>
                  <a:gd name="T56" fmla="*/ 190 w 1156"/>
                  <a:gd name="T57" fmla="*/ 70 h 1502"/>
                  <a:gd name="T58" fmla="*/ 211 w 1156"/>
                  <a:gd name="T59" fmla="*/ 145 h 1502"/>
                  <a:gd name="T60" fmla="*/ 208 w 1156"/>
                  <a:gd name="T61" fmla="*/ 237 h 1502"/>
                  <a:gd name="T62" fmla="*/ 190 w 1156"/>
                  <a:gd name="T63" fmla="*/ 296 h 1502"/>
                  <a:gd name="T64" fmla="*/ 199 w 1156"/>
                  <a:gd name="T65" fmla="*/ 394 h 1502"/>
                  <a:gd name="T66" fmla="*/ 242 w 1156"/>
                  <a:gd name="T67" fmla="*/ 454 h 1502"/>
                  <a:gd name="T68" fmla="*/ 318 w 1156"/>
                  <a:gd name="T69" fmla="*/ 511 h 1502"/>
                  <a:gd name="T70" fmla="*/ 458 w 1156"/>
                  <a:gd name="T71" fmla="*/ 873 h 1502"/>
                  <a:gd name="T72" fmla="*/ 558 w 1156"/>
                  <a:gd name="T73" fmla="*/ 977 h 1502"/>
                  <a:gd name="T74" fmla="*/ 685 w 1156"/>
                  <a:gd name="T75" fmla="*/ 1050 h 1502"/>
                  <a:gd name="T76" fmla="*/ 655 w 1156"/>
                  <a:gd name="T77" fmla="*/ 1324 h 1502"/>
                  <a:gd name="T78" fmla="*/ 790 w 1156"/>
                  <a:gd name="T79" fmla="*/ 1349 h 1502"/>
                  <a:gd name="T80" fmla="*/ 990 w 1156"/>
                  <a:gd name="T81" fmla="*/ 1477 h 1502"/>
                  <a:gd name="T82" fmla="*/ 1148 w 1156"/>
                  <a:gd name="T83" fmla="*/ 1460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6" h="1502">
                    <a:moveTo>
                      <a:pt x="1148" y="1460"/>
                    </a:moveTo>
                    <a:cubicBezTo>
                      <a:pt x="1150" y="1461"/>
                      <a:pt x="1153" y="1463"/>
                      <a:pt x="1156" y="1464"/>
                    </a:cubicBezTo>
                    <a:cubicBezTo>
                      <a:pt x="1140" y="1476"/>
                      <a:pt x="1122" y="1479"/>
                      <a:pt x="1105" y="1486"/>
                    </a:cubicBezTo>
                    <a:cubicBezTo>
                      <a:pt x="1065" y="1502"/>
                      <a:pt x="1026" y="1498"/>
                      <a:pt x="988" y="1491"/>
                    </a:cubicBezTo>
                    <a:cubicBezTo>
                      <a:pt x="937" y="1481"/>
                      <a:pt x="889" y="1461"/>
                      <a:pt x="853" y="1420"/>
                    </a:cubicBezTo>
                    <a:cubicBezTo>
                      <a:pt x="849" y="1415"/>
                      <a:pt x="847" y="1404"/>
                      <a:pt x="837" y="1414"/>
                    </a:cubicBezTo>
                    <a:cubicBezTo>
                      <a:pt x="836" y="1414"/>
                      <a:pt x="834" y="1414"/>
                      <a:pt x="833" y="1414"/>
                    </a:cubicBezTo>
                    <a:cubicBezTo>
                      <a:pt x="835" y="1395"/>
                      <a:pt x="811" y="1395"/>
                      <a:pt x="810" y="1381"/>
                    </a:cubicBezTo>
                    <a:cubicBezTo>
                      <a:pt x="810" y="1368"/>
                      <a:pt x="804" y="1368"/>
                      <a:pt x="796" y="1368"/>
                    </a:cubicBezTo>
                    <a:cubicBezTo>
                      <a:pt x="776" y="1369"/>
                      <a:pt x="755" y="1368"/>
                      <a:pt x="736" y="1373"/>
                    </a:cubicBezTo>
                    <a:cubicBezTo>
                      <a:pt x="692" y="1384"/>
                      <a:pt x="645" y="1346"/>
                      <a:pt x="627" y="1307"/>
                    </a:cubicBezTo>
                    <a:cubicBezTo>
                      <a:pt x="613" y="1277"/>
                      <a:pt x="606" y="1246"/>
                      <a:pt x="605" y="1215"/>
                    </a:cubicBezTo>
                    <a:cubicBezTo>
                      <a:pt x="604" y="1185"/>
                      <a:pt x="612" y="1154"/>
                      <a:pt x="625" y="1126"/>
                    </a:cubicBezTo>
                    <a:cubicBezTo>
                      <a:pt x="635" y="1104"/>
                      <a:pt x="643" y="1079"/>
                      <a:pt x="658" y="1059"/>
                    </a:cubicBezTo>
                    <a:cubicBezTo>
                      <a:pt x="660" y="1057"/>
                      <a:pt x="663" y="1054"/>
                      <a:pt x="659" y="1051"/>
                    </a:cubicBezTo>
                    <a:cubicBezTo>
                      <a:pt x="656" y="1048"/>
                      <a:pt x="652" y="1048"/>
                      <a:pt x="648" y="1048"/>
                    </a:cubicBezTo>
                    <a:cubicBezTo>
                      <a:pt x="584" y="1054"/>
                      <a:pt x="520" y="1056"/>
                      <a:pt x="455" y="1056"/>
                    </a:cubicBezTo>
                    <a:cubicBezTo>
                      <a:pt x="448" y="1056"/>
                      <a:pt x="442" y="1056"/>
                      <a:pt x="438" y="1049"/>
                    </a:cubicBezTo>
                    <a:cubicBezTo>
                      <a:pt x="436" y="1045"/>
                      <a:pt x="432" y="1043"/>
                      <a:pt x="428" y="1045"/>
                    </a:cubicBezTo>
                    <a:cubicBezTo>
                      <a:pt x="423" y="1048"/>
                      <a:pt x="423" y="1054"/>
                      <a:pt x="425" y="1058"/>
                    </a:cubicBezTo>
                    <a:cubicBezTo>
                      <a:pt x="437" y="1074"/>
                      <a:pt x="431" y="1088"/>
                      <a:pt x="420" y="1101"/>
                    </a:cubicBezTo>
                    <a:cubicBezTo>
                      <a:pt x="414" y="1110"/>
                      <a:pt x="416" y="1120"/>
                      <a:pt x="413" y="1130"/>
                    </a:cubicBezTo>
                    <a:cubicBezTo>
                      <a:pt x="411" y="1134"/>
                      <a:pt x="415" y="1138"/>
                      <a:pt x="421" y="1137"/>
                    </a:cubicBezTo>
                    <a:cubicBezTo>
                      <a:pt x="433" y="1135"/>
                      <a:pt x="435" y="1144"/>
                      <a:pt x="435" y="1152"/>
                    </a:cubicBezTo>
                    <a:cubicBezTo>
                      <a:pt x="436" y="1164"/>
                      <a:pt x="436" y="1176"/>
                      <a:pt x="444" y="1187"/>
                    </a:cubicBezTo>
                    <a:cubicBezTo>
                      <a:pt x="450" y="1196"/>
                      <a:pt x="442" y="1199"/>
                      <a:pt x="435" y="1200"/>
                    </a:cubicBezTo>
                    <a:cubicBezTo>
                      <a:pt x="428" y="1200"/>
                      <a:pt x="419" y="1198"/>
                      <a:pt x="417" y="1208"/>
                    </a:cubicBezTo>
                    <a:cubicBezTo>
                      <a:pt x="412" y="1224"/>
                      <a:pt x="406" y="1216"/>
                      <a:pt x="399" y="1209"/>
                    </a:cubicBezTo>
                    <a:cubicBezTo>
                      <a:pt x="392" y="1200"/>
                      <a:pt x="386" y="1191"/>
                      <a:pt x="386" y="1178"/>
                    </a:cubicBezTo>
                    <a:cubicBezTo>
                      <a:pt x="386" y="1168"/>
                      <a:pt x="379" y="1162"/>
                      <a:pt x="370" y="1161"/>
                    </a:cubicBezTo>
                    <a:cubicBezTo>
                      <a:pt x="342" y="1155"/>
                      <a:pt x="329" y="1141"/>
                      <a:pt x="328" y="1112"/>
                    </a:cubicBezTo>
                    <a:cubicBezTo>
                      <a:pt x="328" y="1104"/>
                      <a:pt x="327" y="1097"/>
                      <a:pt x="317" y="1094"/>
                    </a:cubicBezTo>
                    <a:cubicBezTo>
                      <a:pt x="306" y="1091"/>
                      <a:pt x="301" y="1081"/>
                      <a:pt x="300" y="1070"/>
                    </a:cubicBezTo>
                    <a:cubicBezTo>
                      <a:pt x="298" y="1054"/>
                      <a:pt x="292" y="1039"/>
                      <a:pt x="281" y="1027"/>
                    </a:cubicBezTo>
                    <a:cubicBezTo>
                      <a:pt x="276" y="1022"/>
                      <a:pt x="273" y="1016"/>
                      <a:pt x="272" y="1009"/>
                    </a:cubicBezTo>
                    <a:cubicBezTo>
                      <a:pt x="263" y="972"/>
                      <a:pt x="250" y="936"/>
                      <a:pt x="237" y="900"/>
                    </a:cubicBezTo>
                    <a:cubicBezTo>
                      <a:pt x="218" y="846"/>
                      <a:pt x="195" y="793"/>
                      <a:pt x="192" y="735"/>
                    </a:cubicBezTo>
                    <a:cubicBezTo>
                      <a:pt x="192" y="731"/>
                      <a:pt x="191" y="726"/>
                      <a:pt x="189" y="723"/>
                    </a:cubicBezTo>
                    <a:cubicBezTo>
                      <a:pt x="164" y="684"/>
                      <a:pt x="166" y="639"/>
                      <a:pt x="162" y="595"/>
                    </a:cubicBezTo>
                    <a:cubicBezTo>
                      <a:pt x="161" y="585"/>
                      <a:pt x="151" y="578"/>
                      <a:pt x="154" y="565"/>
                    </a:cubicBezTo>
                    <a:cubicBezTo>
                      <a:pt x="147" y="576"/>
                      <a:pt x="144" y="587"/>
                      <a:pt x="136" y="595"/>
                    </a:cubicBezTo>
                    <a:cubicBezTo>
                      <a:pt x="128" y="588"/>
                      <a:pt x="131" y="579"/>
                      <a:pt x="132" y="571"/>
                    </a:cubicBezTo>
                    <a:cubicBezTo>
                      <a:pt x="136" y="552"/>
                      <a:pt x="139" y="533"/>
                      <a:pt x="137" y="514"/>
                    </a:cubicBezTo>
                    <a:cubicBezTo>
                      <a:pt x="135" y="464"/>
                      <a:pt x="104" y="433"/>
                      <a:pt x="54" y="430"/>
                    </a:cubicBezTo>
                    <a:cubicBezTo>
                      <a:pt x="37" y="429"/>
                      <a:pt x="19" y="435"/>
                      <a:pt x="3" y="425"/>
                    </a:cubicBezTo>
                    <a:cubicBezTo>
                      <a:pt x="0" y="415"/>
                      <a:pt x="7" y="414"/>
                      <a:pt x="13" y="414"/>
                    </a:cubicBezTo>
                    <a:cubicBezTo>
                      <a:pt x="22" y="413"/>
                      <a:pt x="30" y="413"/>
                      <a:pt x="38" y="414"/>
                    </a:cubicBezTo>
                    <a:cubicBezTo>
                      <a:pt x="64" y="413"/>
                      <a:pt x="90" y="413"/>
                      <a:pt x="114" y="425"/>
                    </a:cubicBezTo>
                    <a:cubicBezTo>
                      <a:pt x="127" y="431"/>
                      <a:pt x="127" y="425"/>
                      <a:pt x="128" y="414"/>
                    </a:cubicBezTo>
                    <a:cubicBezTo>
                      <a:pt x="130" y="390"/>
                      <a:pt x="128" y="365"/>
                      <a:pt x="126" y="341"/>
                    </a:cubicBezTo>
                    <a:cubicBezTo>
                      <a:pt x="127" y="314"/>
                      <a:pt x="126" y="288"/>
                      <a:pt x="126" y="261"/>
                    </a:cubicBezTo>
                    <a:cubicBezTo>
                      <a:pt x="126" y="258"/>
                      <a:pt x="126" y="254"/>
                      <a:pt x="125" y="251"/>
                    </a:cubicBezTo>
                    <a:cubicBezTo>
                      <a:pt x="105" y="191"/>
                      <a:pt x="111" y="129"/>
                      <a:pt x="110" y="68"/>
                    </a:cubicBezTo>
                    <a:cubicBezTo>
                      <a:pt x="110" y="53"/>
                      <a:pt x="107" y="38"/>
                      <a:pt x="108" y="22"/>
                    </a:cubicBezTo>
                    <a:cubicBezTo>
                      <a:pt x="109" y="13"/>
                      <a:pt x="111" y="5"/>
                      <a:pt x="121" y="2"/>
                    </a:cubicBezTo>
                    <a:cubicBezTo>
                      <a:pt x="131" y="0"/>
                      <a:pt x="135" y="8"/>
                      <a:pt x="139" y="15"/>
                    </a:cubicBezTo>
                    <a:cubicBezTo>
                      <a:pt x="150" y="33"/>
                      <a:pt x="168" y="45"/>
                      <a:pt x="176" y="65"/>
                    </a:cubicBezTo>
                    <a:cubicBezTo>
                      <a:pt x="178" y="70"/>
                      <a:pt x="184" y="71"/>
                      <a:pt x="190" y="70"/>
                    </a:cubicBezTo>
                    <a:cubicBezTo>
                      <a:pt x="206" y="69"/>
                      <a:pt x="209" y="80"/>
                      <a:pt x="204" y="91"/>
                    </a:cubicBezTo>
                    <a:cubicBezTo>
                      <a:pt x="197" y="111"/>
                      <a:pt x="197" y="128"/>
                      <a:pt x="211" y="145"/>
                    </a:cubicBezTo>
                    <a:cubicBezTo>
                      <a:pt x="215" y="150"/>
                      <a:pt x="214" y="155"/>
                      <a:pt x="211" y="160"/>
                    </a:cubicBezTo>
                    <a:cubicBezTo>
                      <a:pt x="197" y="185"/>
                      <a:pt x="193" y="211"/>
                      <a:pt x="208" y="237"/>
                    </a:cubicBezTo>
                    <a:cubicBezTo>
                      <a:pt x="213" y="246"/>
                      <a:pt x="210" y="255"/>
                      <a:pt x="206" y="264"/>
                    </a:cubicBezTo>
                    <a:cubicBezTo>
                      <a:pt x="201" y="275"/>
                      <a:pt x="194" y="285"/>
                      <a:pt x="190" y="296"/>
                    </a:cubicBezTo>
                    <a:cubicBezTo>
                      <a:pt x="184" y="310"/>
                      <a:pt x="180" y="322"/>
                      <a:pt x="196" y="334"/>
                    </a:cubicBezTo>
                    <a:cubicBezTo>
                      <a:pt x="209" y="344"/>
                      <a:pt x="209" y="380"/>
                      <a:pt x="199" y="394"/>
                    </a:cubicBezTo>
                    <a:cubicBezTo>
                      <a:pt x="191" y="403"/>
                      <a:pt x="192" y="407"/>
                      <a:pt x="199" y="418"/>
                    </a:cubicBezTo>
                    <a:cubicBezTo>
                      <a:pt x="210" y="436"/>
                      <a:pt x="219" y="451"/>
                      <a:pt x="242" y="454"/>
                    </a:cubicBezTo>
                    <a:cubicBezTo>
                      <a:pt x="248" y="454"/>
                      <a:pt x="251" y="463"/>
                      <a:pt x="253" y="469"/>
                    </a:cubicBezTo>
                    <a:cubicBezTo>
                      <a:pt x="263" y="504"/>
                      <a:pt x="283" y="516"/>
                      <a:pt x="318" y="511"/>
                    </a:cubicBezTo>
                    <a:cubicBezTo>
                      <a:pt x="326" y="510"/>
                      <a:pt x="337" y="504"/>
                      <a:pt x="343" y="516"/>
                    </a:cubicBezTo>
                    <a:cubicBezTo>
                      <a:pt x="354" y="643"/>
                      <a:pt x="389" y="763"/>
                      <a:pt x="458" y="873"/>
                    </a:cubicBezTo>
                    <a:cubicBezTo>
                      <a:pt x="462" y="874"/>
                      <a:pt x="466" y="877"/>
                      <a:pt x="469" y="880"/>
                    </a:cubicBezTo>
                    <a:cubicBezTo>
                      <a:pt x="495" y="916"/>
                      <a:pt x="522" y="950"/>
                      <a:pt x="558" y="977"/>
                    </a:cubicBezTo>
                    <a:cubicBezTo>
                      <a:pt x="590" y="1001"/>
                      <a:pt x="625" y="1018"/>
                      <a:pt x="663" y="1033"/>
                    </a:cubicBezTo>
                    <a:cubicBezTo>
                      <a:pt x="672" y="1037"/>
                      <a:pt x="682" y="1038"/>
                      <a:pt x="685" y="1050"/>
                    </a:cubicBezTo>
                    <a:cubicBezTo>
                      <a:pt x="666" y="1078"/>
                      <a:pt x="647" y="1106"/>
                      <a:pt x="635" y="1138"/>
                    </a:cubicBezTo>
                    <a:cubicBezTo>
                      <a:pt x="611" y="1203"/>
                      <a:pt x="616" y="1266"/>
                      <a:pt x="655" y="1324"/>
                    </a:cubicBezTo>
                    <a:cubicBezTo>
                      <a:pt x="676" y="1354"/>
                      <a:pt x="707" y="1365"/>
                      <a:pt x="743" y="1360"/>
                    </a:cubicBezTo>
                    <a:cubicBezTo>
                      <a:pt x="759" y="1358"/>
                      <a:pt x="774" y="1354"/>
                      <a:pt x="790" y="1349"/>
                    </a:cubicBezTo>
                    <a:cubicBezTo>
                      <a:pt x="811" y="1342"/>
                      <a:pt x="818" y="1346"/>
                      <a:pt x="831" y="1365"/>
                    </a:cubicBezTo>
                    <a:cubicBezTo>
                      <a:pt x="869" y="1424"/>
                      <a:pt x="922" y="1462"/>
                      <a:pt x="990" y="1477"/>
                    </a:cubicBezTo>
                    <a:cubicBezTo>
                      <a:pt x="1037" y="1488"/>
                      <a:pt x="1085" y="1486"/>
                      <a:pt x="1129" y="1461"/>
                    </a:cubicBezTo>
                    <a:cubicBezTo>
                      <a:pt x="1135" y="1458"/>
                      <a:pt x="1141" y="1454"/>
                      <a:pt x="1148" y="1460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7" name="Freeform 20">
                <a:extLst>
                  <a:ext uri="{FF2B5EF4-FFF2-40B4-BE49-F238E27FC236}">
                    <a16:creationId xmlns:a16="http://schemas.microsoft.com/office/drawing/2014/main" id="{5C7F51F0-332F-4A71-8D60-F1C214BF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981"/>
                <a:ext cx="1056" cy="282"/>
              </a:xfrm>
              <a:custGeom>
                <a:avLst/>
                <a:gdLst>
                  <a:gd name="T0" fmla="*/ 903 w 1201"/>
                  <a:gd name="T1" fmla="*/ 54 h 321"/>
                  <a:gd name="T2" fmla="*/ 1009 w 1201"/>
                  <a:gd name="T3" fmla="*/ 44 h 321"/>
                  <a:gd name="T4" fmla="*/ 1131 w 1201"/>
                  <a:gd name="T5" fmla="*/ 80 h 321"/>
                  <a:gd name="T6" fmla="*/ 1137 w 1201"/>
                  <a:gd name="T7" fmla="*/ 131 h 321"/>
                  <a:gd name="T8" fmla="*/ 1194 w 1201"/>
                  <a:gd name="T9" fmla="*/ 95 h 321"/>
                  <a:gd name="T10" fmla="*/ 1083 w 1201"/>
                  <a:gd name="T11" fmla="*/ 153 h 321"/>
                  <a:gd name="T12" fmla="*/ 1055 w 1201"/>
                  <a:gd name="T13" fmla="*/ 61 h 321"/>
                  <a:gd name="T14" fmla="*/ 1003 w 1201"/>
                  <a:gd name="T15" fmla="*/ 95 h 321"/>
                  <a:gd name="T16" fmla="*/ 974 w 1201"/>
                  <a:gd name="T17" fmla="*/ 268 h 321"/>
                  <a:gd name="T18" fmla="*/ 944 w 1201"/>
                  <a:gd name="T19" fmla="*/ 302 h 321"/>
                  <a:gd name="T20" fmla="*/ 896 w 1201"/>
                  <a:gd name="T21" fmla="*/ 261 h 321"/>
                  <a:gd name="T22" fmla="*/ 690 w 1201"/>
                  <a:gd name="T23" fmla="*/ 119 h 321"/>
                  <a:gd name="T24" fmla="*/ 646 w 1201"/>
                  <a:gd name="T25" fmla="*/ 123 h 321"/>
                  <a:gd name="T26" fmla="*/ 533 w 1201"/>
                  <a:gd name="T27" fmla="*/ 287 h 321"/>
                  <a:gd name="T28" fmla="*/ 364 w 1201"/>
                  <a:gd name="T29" fmla="*/ 300 h 321"/>
                  <a:gd name="T30" fmla="*/ 296 w 1201"/>
                  <a:gd name="T31" fmla="*/ 164 h 321"/>
                  <a:gd name="T32" fmla="*/ 259 w 1201"/>
                  <a:gd name="T33" fmla="*/ 161 h 321"/>
                  <a:gd name="T34" fmla="*/ 145 w 1201"/>
                  <a:gd name="T35" fmla="*/ 297 h 321"/>
                  <a:gd name="T36" fmla="*/ 132 w 1201"/>
                  <a:gd name="T37" fmla="*/ 24 h 321"/>
                  <a:gd name="T38" fmla="*/ 264 w 1201"/>
                  <a:gd name="T39" fmla="*/ 126 h 321"/>
                  <a:gd name="T40" fmla="*/ 314 w 1201"/>
                  <a:gd name="T41" fmla="*/ 63 h 321"/>
                  <a:gd name="T42" fmla="*/ 404 w 1201"/>
                  <a:gd name="T43" fmla="*/ 36 h 321"/>
                  <a:gd name="T44" fmla="*/ 365 w 1201"/>
                  <a:gd name="T45" fmla="*/ 226 h 321"/>
                  <a:gd name="T46" fmla="*/ 429 w 1201"/>
                  <a:gd name="T47" fmla="*/ 210 h 321"/>
                  <a:gd name="T48" fmla="*/ 533 w 1201"/>
                  <a:gd name="T49" fmla="*/ 22 h 321"/>
                  <a:gd name="T50" fmla="*/ 525 w 1201"/>
                  <a:gd name="T51" fmla="*/ 109 h 321"/>
                  <a:gd name="T52" fmla="*/ 516 w 1201"/>
                  <a:gd name="T53" fmla="*/ 250 h 321"/>
                  <a:gd name="T54" fmla="*/ 576 w 1201"/>
                  <a:gd name="T55" fmla="*/ 209 h 321"/>
                  <a:gd name="T56" fmla="*/ 619 w 1201"/>
                  <a:gd name="T57" fmla="*/ 91 h 321"/>
                  <a:gd name="T58" fmla="*/ 629 w 1201"/>
                  <a:gd name="T59" fmla="*/ 0 h 321"/>
                  <a:gd name="T60" fmla="*/ 660 w 1201"/>
                  <a:gd name="T61" fmla="*/ 62 h 321"/>
                  <a:gd name="T62" fmla="*/ 712 w 1201"/>
                  <a:gd name="T63" fmla="*/ 82 h 321"/>
                  <a:gd name="T64" fmla="*/ 865 w 1201"/>
                  <a:gd name="T65" fmla="*/ 40 h 321"/>
                  <a:gd name="T66" fmla="*/ 766 w 1201"/>
                  <a:gd name="T67" fmla="*/ 191 h 321"/>
                  <a:gd name="T68" fmla="*/ 852 w 1201"/>
                  <a:gd name="T69" fmla="*/ 256 h 321"/>
                  <a:gd name="T70" fmla="*/ 929 w 1201"/>
                  <a:gd name="T71" fmla="*/ 6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01" h="321">
                    <a:moveTo>
                      <a:pt x="929" y="50"/>
                    </a:moveTo>
                    <a:cubicBezTo>
                      <a:pt x="920" y="53"/>
                      <a:pt x="910" y="67"/>
                      <a:pt x="903" y="54"/>
                    </a:cubicBezTo>
                    <a:cubicBezTo>
                      <a:pt x="896" y="43"/>
                      <a:pt x="907" y="33"/>
                      <a:pt x="917" y="27"/>
                    </a:cubicBezTo>
                    <a:cubicBezTo>
                      <a:pt x="952" y="9"/>
                      <a:pt x="990" y="16"/>
                      <a:pt x="1009" y="44"/>
                    </a:cubicBezTo>
                    <a:cubicBezTo>
                      <a:pt x="1038" y="22"/>
                      <a:pt x="1070" y="11"/>
                      <a:pt x="1107" y="22"/>
                    </a:cubicBezTo>
                    <a:cubicBezTo>
                      <a:pt x="1135" y="31"/>
                      <a:pt x="1145" y="53"/>
                      <a:pt x="1131" y="80"/>
                    </a:cubicBezTo>
                    <a:cubicBezTo>
                      <a:pt x="1127" y="89"/>
                      <a:pt x="1121" y="97"/>
                      <a:pt x="1117" y="106"/>
                    </a:cubicBezTo>
                    <a:cubicBezTo>
                      <a:pt x="1110" y="123"/>
                      <a:pt x="1119" y="134"/>
                      <a:pt x="1137" y="131"/>
                    </a:cubicBezTo>
                    <a:cubicBezTo>
                      <a:pt x="1155" y="128"/>
                      <a:pt x="1168" y="117"/>
                      <a:pt x="1178" y="102"/>
                    </a:cubicBezTo>
                    <a:cubicBezTo>
                      <a:pt x="1182" y="96"/>
                      <a:pt x="1187" y="90"/>
                      <a:pt x="1194" y="95"/>
                    </a:cubicBezTo>
                    <a:cubicBezTo>
                      <a:pt x="1201" y="100"/>
                      <a:pt x="1193" y="105"/>
                      <a:pt x="1190" y="110"/>
                    </a:cubicBezTo>
                    <a:cubicBezTo>
                      <a:pt x="1167" y="150"/>
                      <a:pt x="1123" y="167"/>
                      <a:pt x="1083" y="153"/>
                    </a:cubicBezTo>
                    <a:cubicBezTo>
                      <a:pt x="1050" y="141"/>
                      <a:pt x="1038" y="112"/>
                      <a:pt x="1051" y="75"/>
                    </a:cubicBezTo>
                    <a:cubicBezTo>
                      <a:pt x="1053" y="70"/>
                      <a:pt x="1059" y="65"/>
                      <a:pt x="1055" y="61"/>
                    </a:cubicBezTo>
                    <a:cubicBezTo>
                      <a:pt x="1050" y="55"/>
                      <a:pt x="1042" y="57"/>
                      <a:pt x="1036" y="59"/>
                    </a:cubicBezTo>
                    <a:cubicBezTo>
                      <a:pt x="1019" y="65"/>
                      <a:pt x="1006" y="76"/>
                      <a:pt x="1003" y="95"/>
                    </a:cubicBezTo>
                    <a:cubicBezTo>
                      <a:pt x="993" y="149"/>
                      <a:pt x="984" y="203"/>
                      <a:pt x="975" y="258"/>
                    </a:cubicBezTo>
                    <a:cubicBezTo>
                      <a:pt x="974" y="261"/>
                      <a:pt x="975" y="265"/>
                      <a:pt x="974" y="268"/>
                    </a:cubicBezTo>
                    <a:cubicBezTo>
                      <a:pt x="970" y="276"/>
                      <a:pt x="982" y="284"/>
                      <a:pt x="973" y="291"/>
                    </a:cubicBezTo>
                    <a:cubicBezTo>
                      <a:pt x="965" y="297"/>
                      <a:pt x="955" y="301"/>
                      <a:pt x="944" y="302"/>
                    </a:cubicBezTo>
                    <a:cubicBezTo>
                      <a:pt x="917" y="303"/>
                      <a:pt x="901" y="293"/>
                      <a:pt x="897" y="270"/>
                    </a:cubicBezTo>
                    <a:cubicBezTo>
                      <a:pt x="897" y="267"/>
                      <a:pt x="897" y="265"/>
                      <a:pt x="896" y="261"/>
                    </a:cubicBezTo>
                    <a:cubicBezTo>
                      <a:pt x="839" y="306"/>
                      <a:pt x="777" y="321"/>
                      <a:pt x="716" y="280"/>
                    </a:cubicBezTo>
                    <a:cubicBezTo>
                      <a:pt x="656" y="239"/>
                      <a:pt x="668" y="178"/>
                      <a:pt x="690" y="119"/>
                    </a:cubicBezTo>
                    <a:cubicBezTo>
                      <a:pt x="679" y="117"/>
                      <a:pt x="667" y="118"/>
                      <a:pt x="657" y="113"/>
                    </a:cubicBezTo>
                    <a:cubicBezTo>
                      <a:pt x="646" y="107"/>
                      <a:pt x="648" y="118"/>
                      <a:pt x="646" y="123"/>
                    </a:cubicBezTo>
                    <a:cubicBezTo>
                      <a:pt x="627" y="172"/>
                      <a:pt x="604" y="218"/>
                      <a:pt x="568" y="257"/>
                    </a:cubicBezTo>
                    <a:cubicBezTo>
                      <a:pt x="557" y="268"/>
                      <a:pt x="546" y="278"/>
                      <a:pt x="533" y="287"/>
                    </a:cubicBezTo>
                    <a:cubicBezTo>
                      <a:pt x="490" y="313"/>
                      <a:pt x="454" y="304"/>
                      <a:pt x="428" y="260"/>
                    </a:cubicBezTo>
                    <a:cubicBezTo>
                      <a:pt x="411" y="279"/>
                      <a:pt x="391" y="295"/>
                      <a:pt x="364" y="300"/>
                    </a:cubicBezTo>
                    <a:cubicBezTo>
                      <a:pt x="323" y="308"/>
                      <a:pt x="291" y="287"/>
                      <a:pt x="287" y="245"/>
                    </a:cubicBezTo>
                    <a:cubicBezTo>
                      <a:pt x="284" y="218"/>
                      <a:pt x="291" y="191"/>
                      <a:pt x="296" y="164"/>
                    </a:cubicBezTo>
                    <a:cubicBezTo>
                      <a:pt x="296" y="160"/>
                      <a:pt x="297" y="155"/>
                      <a:pt x="298" y="150"/>
                    </a:cubicBezTo>
                    <a:cubicBezTo>
                      <a:pt x="284" y="154"/>
                      <a:pt x="272" y="158"/>
                      <a:pt x="259" y="161"/>
                    </a:cubicBezTo>
                    <a:cubicBezTo>
                      <a:pt x="250" y="163"/>
                      <a:pt x="251" y="170"/>
                      <a:pt x="249" y="176"/>
                    </a:cubicBezTo>
                    <a:cubicBezTo>
                      <a:pt x="232" y="231"/>
                      <a:pt x="203" y="277"/>
                      <a:pt x="145" y="297"/>
                    </a:cubicBezTo>
                    <a:cubicBezTo>
                      <a:pt x="101" y="312"/>
                      <a:pt x="60" y="294"/>
                      <a:pt x="39" y="252"/>
                    </a:cubicBezTo>
                    <a:cubicBezTo>
                      <a:pt x="0" y="174"/>
                      <a:pt x="49" y="52"/>
                      <a:pt x="132" y="24"/>
                    </a:cubicBezTo>
                    <a:cubicBezTo>
                      <a:pt x="182" y="8"/>
                      <a:pt x="248" y="25"/>
                      <a:pt x="254" y="106"/>
                    </a:cubicBezTo>
                    <a:cubicBezTo>
                      <a:pt x="255" y="113"/>
                      <a:pt x="247" y="128"/>
                      <a:pt x="264" y="126"/>
                    </a:cubicBezTo>
                    <a:cubicBezTo>
                      <a:pt x="280" y="124"/>
                      <a:pt x="299" y="127"/>
                      <a:pt x="306" y="106"/>
                    </a:cubicBezTo>
                    <a:cubicBezTo>
                      <a:pt x="310" y="93"/>
                      <a:pt x="311" y="77"/>
                      <a:pt x="314" y="63"/>
                    </a:cubicBezTo>
                    <a:cubicBezTo>
                      <a:pt x="325" y="25"/>
                      <a:pt x="364" y="7"/>
                      <a:pt x="397" y="25"/>
                    </a:cubicBezTo>
                    <a:cubicBezTo>
                      <a:pt x="401" y="27"/>
                      <a:pt x="408" y="28"/>
                      <a:pt x="404" y="36"/>
                    </a:cubicBezTo>
                    <a:cubicBezTo>
                      <a:pt x="383" y="77"/>
                      <a:pt x="384" y="122"/>
                      <a:pt x="374" y="165"/>
                    </a:cubicBezTo>
                    <a:cubicBezTo>
                      <a:pt x="370" y="186"/>
                      <a:pt x="367" y="206"/>
                      <a:pt x="365" y="226"/>
                    </a:cubicBezTo>
                    <a:cubicBezTo>
                      <a:pt x="363" y="249"/>
                      <a:pt x="379" y="259"/>
                      <a:pt x="400" y="249"/>
                    </a:cubicBezTo>
                    <a:cubicBezTo>
                      <a:pt x="416" y="241"/>
                      <a:pt x="426" y="229"/>
                      <a:pt x="429" y="210"/>
                    </a:cubicBezTo>
                    <a:cubicBezTo>
                      <a:pt x="437" y="162"/>
                      <a:pt x="445" y="115"/>
                      <a:pt x="454" y="68"/>
                    </a:cubicBezTo>
                    <a:cubicBezTo>
                      <a:pt x="462" y="28"/>
                      <a:pt x="496" y="9"/>
                      <a:pt x="533" y="22"/>
                    </a:cubicBezTo>
                    <a:cubicBezTo>
                      <a:pt x="542" y="26"/>
                      <a:pt x="550" y="28"/>
                      <a:pt x="542" y="42"/>
                    </a:cubicBezTo>
                    <a:cubicBezTo>
                      <a:pt x="529" y="62"/>
                      <a:pt x="529" y="86"/>
                      <a:pt x="525" y="109"/>
                    </a:cubicBezTo>
                    <a:cubicBezTo>
                      <a:pt x="518" y="146"/>
                      <a:pt x="511" y="182"/>
                      <a:pt x="505" y="219"/>
                    </a:cubicBezTo>
                    <a:cubicBezTo>
                      <a:pt x="503" y="231"/>
                      <a:pt x="502" y="243"/>
                      <a:pt x="516" y="250"/>
                    </a:cubicBezTo>
                    <a:cubicBezTo>
                      <a:pt x="529" y="257"/>
                      <a:pt x="540" y="251"/>
                      <a:pt x="550" y="242"/>
                    </a:cubicBezTo>
                    <a:cubicBezTo>
                      <a:pt x="560" y="232"/>
                      <a:pt x="568" y="221"/>
                      <a:pt x="576" y="209"/>
                    </a:cubicBezTo>
                    <a:cubicBezTo>
                      <a:pt x="595" y="179"/>
                      <a:pt x="609" y="146"/>
                      <a:pt x="622" y="112"/>
                    </a:cubicBezTo>
                    <a:cubicBezTo>
                      <a:pt x="625" y="104"/>
                      <a:pt x="625" y="99"/>
                      <a:pt x="619" y="91"/>
                    </a:cubicBezTo>
                    <a:cubicBezTo>
                      <a:pt x="602" y="72"/>
                      <a:pt x="599" y="48"/>
                      <a:pt x="604" y="24"/>
                    </a:cubicBezTo>
                    <a:cubicBezTo>
                      <a:pt x="606" y="10"/>
                      <a:pt x="613" y="0"/>
                      <a:pt x="629" y="0"/>
                    </a:cubicBezTo>
                    <a:cubicBezTo>
                      <a:pt x="644" y="1"/>
                      <a:pt x="655" y="8"/>
                      <a:pt x="659" y="24"/>
                    </a:cubicBezTo>
                    <a:cubicBezTo>
                      <a:pt x="662" y="37"/>
                      <a:pt x="663" y="49"/>
                      <a:pt x="660" y="62"/>
                    </a:cubicBezTo>
                    <a:cubicBezTo>
                      <a:pt x="657" y="79"/>
                      <a:pt x="667" y="88"/>
                      <a:pt x="681" y="94"/>
                    </a:cubicBezTo>
                    <a:cubicBezTo>
                      <a:pt x="694" y="100"/>
                      <a:pt x="703" y="95"/>
                      <a:pt x="712" y="82"/>
                    </a:cubicBezTo>
                    <a:cubicBezTo>
                      <a:pt x="732" y="53"/>
                      <a:pt x="757" y="29"/>
                      <a:pt x="793" y="21"/>
                    </a:cubicBezTo>
                    <a:cubicBezTo>
                      <a:pt x="820" y="14"/>
                      <a:pt x="846" y="17"/>
                      <a:pt x="865" y="40"/>
                    </a:cubicBezTo>
                    <a:cubicBezTo>
                      <a:pt x="885" y="63"/>
                      <a:pt x="883" y="90"/>
                      <a:pt x="871" y="115"/>
                    </a:cubicBezTo>
                    <a:cubicBezTo>
                      <a:pt x="851" y="161"/>
                      <a:pt x="814" y="185"/>
                      <a:pt x="766" y="191"/>
                    </a:cubicBezTo>
                    <a:cubicBezTo>
                      <a:pt x="749" y="194"/>
                      <a:pt x="748" y="201"/>
                      <a:pt x="751" y="215"/>
                    </a:cubicBezTo>
                    <a:cubicBezTo>
                      <a:pt x="761" y="256"/>
                      <a:pt x="806" y="276"/>
                      <a:pt x="852" y="256"/>
                    </a:cubicBezTo>
                    <a:cubicBezTo>
                      <a:pt x="881" y="244"/>
                      <a:pt x="904" y="225"/>
                      <a:pt x="908" y="190"/>
                    </a:cubicBezTo>
                    <a:cubicBezTo>
                      <a:pt x="913" y="148"/>
                      <a:pt x="922" y="107"/>
                      <a:pt x="929" y="66"/>
                    </a:cubicBezTo>
                    <a:cubicBezTo>
                      <a:pt x="930" y="61"/>
                      <a:pt x="929" y="56"/>
                      <a:pt x="929" y="50"/>
                    </a:cubicBezTo>
                    <a:close/>
                  </a:path>
                </a:pathLst>
              </a:custGeom>
              <a:solidFill>
                <a:srgbClr val="261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8" name="Freeform 21">
                <a:extLst>
                  <a:ext uri="{FF2B5EF4-FFF2-40B4-BE49-F238E27FC236}">
                    <a16:creationId xmlns:a16="http://schemas.microsoft.com/office/drawing/2014/main" id="{851F5CC2-82E4-4163-9824-A7540CC76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" y="191"/>
                <a:ext cx="726" cy="646"/>
              </a:xfrm>
              <a:custGeom>
                <a:avLst/>
                <a:gdLst>
                  <a:gd name="T0" fmla="*/ 129 w 826"/>
                  <a:gd name="T1" fmla="*/ 473 h 735"/>
                  <a:gd name="T2" fmla="*/ 268 w 826"/>
                  <a:gd name="T3" fmla="*/ 348 h 735"/>
                  <a:gd name="T4" fmla="*/ 288 w 826"/>
                  <a:gd name="T5" fmla="*/ 327 h 735"/>
                  <a:gd name="T6" fmla="*/ 325 w 826"/>
                  <a:gd name="T7" fmla="*/ 272 h 735"/>
                  <a:gd name="T8" fmla="*/ 363 w 826"/>
                  <a:gd name="T9" fmla="*/ 200 h 735"/>
                  <a:gd name="T10" fmla="*/ 819 w 826"/>
                  <a:gd name="T11" fmla="*/ 108 h 735"/>
                  <a:gd name="T12" fmla="*/ 583 w 826"/>
                  <a:gd name="T13" fmla="*/ 208 h 735"/>
                  <a:gd name="T14" fmla="*/ 355 w 826"/>
                  <a:gd name="T15" fmla="*/ 460 h 735"/>
                  <a:gd name="T16" fmla="*/ 399 w 826"/>
                  <a:gd name="T17" fmla="*/ 561 h 735"/>
                  <a:gd name="T18" fmla="*/ 405 w 826"/>
                  <a:gd name="T19" fmla="*/ 574 h 735"/>
                  <a:gd name="T20" fmla="*/ 390 w 826"/>
                  <a:gd name="T21" fmla="*/ 600 h 735"/>
                  <a:gd name="T22" fmla="*/ 347 w 826"/>
                  <a:gd name="T23" fmla="*/ 643 h 735"/>
                  <a:gd name="T24" fmla="*/ 309 w 826"/>
                  <a:gd name="T25" fmla="*/ 651 h 735"/>
                  <a:gd name="T26" fmla="*/ 297 w 826"/>
                  <a:gd name="T27" fmla="*/ 639 h 735"/>
                  <a:gd name="T28" fmla="*/ 315 w 826"/>
                  <a:gd name="T29" fmla="*/ 621 h 735"/>
                  <a:gd name="T30" fmla="*/ 348 w 826"/>
                  <a:gd name="T31" fmla="*/ 605 h 735"/>
                  <a:gd name="T32" fmla="*/ 320 w 826"/>
                  <a:gd name="T33" fmla="*/ 592 h 735"/>
                  <a:gd name="T34" fmla="*/ 291 w 826"/>
                  <a:gd name="T35" fmla="*/ 618 h 735"/>
                  <a:gd name="T36" fmla="*/ 285 w 826"/>
                  <a:gd name="T37" fmla="*/ 617 h 735"/>
                  <a:gd name="T38" fmla="*/ 285 w 826"/>
                  <a:gd name="T39" fmla="*/ 658 h 735"/>
                  <a:gd name="T40" fmla="*/ 222 w 826"/>
                  <a:gd name="T41" fmla="*/ 665 h 735"/>
                  <a:gd name="T42" fmla="*/ 253 w 826"/>
                  <a:gd name="T43" fmla="*/ 633 h 735"/>
                  <a:gd name="T44" fmla="*/ 211 w 826"/>
                  <a:gd name="T45" fmla="*/ 698 h 735"/>
                  <a:gd name="T46" fmla="*/ 172 w 826"/>
                  <a:gd name="T47" fmla="*/ 700 h 735"/>
                  <a:gd name="T48" fmla="*/ 155 w 826"/>
                  <a:gd name="T49" fmla="*/ 698 h 735"/>
                  <a:gd name="T50" fmla="*/ 122 w 826"/>
                  <a:gd name="T51" fmla="*/ 714 h 735"/>
                  <a:gd name="T52" fmla="*/ 81 w 826"/>
                  <a:gd name="T53" fmla="*/ 721 h 735"/>
                  <a:gd name="T54" fmla="*/ 41 w 826"/>
                  <a:gd name="T55" fmla="*/ 730 h 735"/>
                  <a:gd name="T56" fmla="*/ 14 w 826"/>
                  <a:gd name="T57" fmla="*/ 719 h 735"/>
                  <a:gd name="T58" fmla="*/ 35 w 826"/>
                  <a:gd name="T59" fmla="*/ 706 h 735"/>
                  <a:gd name="T60" fmla="*/ 50 w 826"/>
                  <a:gd name="T61" fmla="*/ 664 h 735"/>
                  <a:gd name="T62" fmla="*/ 41 w 826"/>
                  <a:gd name="T63" fmla="*/ 645 h 735"/>
                  <a:gd name="T64" fmla="*/ 54 w 826"/>
                  <a:gd name="T65" fmla="*/ 657 h 735"/>
                  <a:gd name="T66" fmla="*/ 3 w 826"/>
                  <a:gd name="T67" fmla="*/ 641 h 735"/>
                  <a:gd name="T68" fmla="*/ 36 w 826"/>
                  <a:gd name="T69" fmla="*/ 625 h 735"/>
                  <a:gd name="T70" fmla="*/ 77 w 826"/>
                  <a:gd name="T71" fmla="*/ 547 h 735"/>
                  <a:gd name="T72" fmla="*/ 79 w 826"/>
                  <a:gd name="T73" fmla="*/ 534 h 735"/>
                  <a:gd name="T74" fmla="*/ 100 w 826"/>
                  <a:gd name="T75" fmla="*/ 456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6" h="735">
                    <a:moveTo>
                      <a:pt x="100" y="456"/>
                    </a:moveTo>
                    <a:cubicBezTo>
                      <a:pt x="110" y="462"/>
                      <a:pt x="119" y="468"/>
                      <a:pt x="129" y="473"/>
                    </a:cubicBezTo>
                    <a:cubicBezTo>
                      <a:pt x="149" y="483"/>
                      <a:pt x="173" y="477"/>
                      <a:pt x="193" y="456"/>
                    </a:cubicBezTo>
                    <a:cubicBezTo>
                      <a:pt x="224" y="424"/>
                      <a:pt x="246" y="386"/>
                      <a:pt x="268" y="348"/>
                    </a:cubicBezTo>
                    <a:cubicBezTo>
                      <a:pt x="269" y="346"/>
                      <a:pt x="272" y="343"/>
                      <a:pt x="274" y="341"/>
                    </a:cubicBezTo>
                    <a:cubicBezTo>
                      <a:pt x="280" y="338"/>
                      <a:pt x="284" y="333"/>
                      <a:pt x="288" y="327"/>
                    </a:cubicBezTo>
                    <a:cubicBezTo>
                      <a:pt x="296" y="315"/>
                      <a:pt x="300" y="301"/>
                      <a:pt x="313" y="292"/>
                    </a:cubicBezTo>
                    <a:cubicBezTo>
                      <a:pt x="319" y="288"/>
                      <a:pt x="324" y="280"/>
                      <a:pt x="325" y="272"/>
                    </a:cubicBezTo>
                    <a:cubicBezTo>
                      <a:pt x="326" y="249"/>
                      <a:pt x="340" y="235"/>
                      <a:pt x="353" y="219"/>
                    </a:cubicBezTo>
                    <a:cubicBezTo>
                      <a:pt x="359" y="214"/>
                      <a:pt x="360" y="206"/>
                      <a:pt x="363" y="200"/>
                    </a:cubicBezTo>
                    <a:cubicBezTo>
                      <a:pt x="463" y="31"/>
                      <a:pt x="684" y="0"/>
                      <a:pt x="820" y="98"/>
                    </a:cubicBezTo>
                    <a:cubicBezTo>
                      <a:pt x="826" y="102"/>
                      <a:pt x="824" y="105"/>
                      <a:pt x="819" y="108"/>
                    </a:cubicBezTo>
                    <a:cubicBezTo>
                      <a:pt x="813" y="112"/>
                      <a:pt x="807" y="113"/>
                      <a:pt x="800" y="114"/>
                    </a:cubicBezTo>
                    <a:cubicBezTo>
                      <a:pt x="717" y="121"/>
                      <a:pt x="648" y="160"/>
                      <a:pt x="583" y="208"/>
                    </a:cubicBezTo>
                    <a:cubicBezTo>
                      <a:pt x="530" y="246"/>
                      <a:pt x="483" y="291"/>
                      <a:pt x="439" y="340"/>
                    </a:cubicBezTo>
                    <a:cubicBezTo>
                      <a:pt x="403" y="374"/>
                      <a:pt x="377" y="416"/>
                      <a:pt x="355" y="460"/>
                    </a:cubicBezTo>
                    <a:cubicBezTo>
                      <a:pt x="346" y="477"/>
                      <a:pt x="347" y="494"/>
                      <a:pt x="357" y="511"/>
                    </a:cubicBezTo>
                    <a:cubicBezTo>
                      <a:pt x="368" y="531"/>
                      <a:pt x="381" y="548"/>
                      <a:pt x="399" y="561"/>
                    </a:cubicBezTo>
                    <a:cubicBezTo>
                      <a:pt x="401" y="563"/>
                      <a:pt x="403" y="565"/>
                      <a:pt x="405" y="568"/>
                    </a:cubicBezTo>
                    <a:cubicBezTo>
                      <a:pt x="405" y="570"/>
                      <a:pt x="405" y="572"/>
                      <a:pt x="405" y="574"/>
                    </a:cubicBezTo>
                    <a:cubicBezTo>
                      <a:pt x="404" y="576"/>
                      <a:pt x="402" y="578"/>
                      <a:pt x="399" y="580"/>
                    </a:cubicBezTo>
                    <a:cubicBezTo>
                      <a:pt x="391" y="584"/>
                      <a:pt x="392" y="592"/>
                      <a:pt x="390" y="600"/>
                    </a:cubicBezTo>
                    <a:cubicBezTo>
                      <a:pt x="389" y="606"/>
                      <a:pt x="392" y="613"/>
                      <a:pt x="387" y="618"/>
                    </a:cubicBezTo>
                    <a:cubicBezTo>
                      <a:pt x="370" y="620"/>
                      <a:pt x="355" y="626"/>
                      <a:pt x="347" y="643"/>
                    </a:cubicBezTo>
                    <a:cubicBezTo>
                      <a:pt x="342" y="646"/>
                      <a:pt x="336" y="646"/>
                      <a:pt x="331" y="646"/>
                    </a:cubicBezTo>
                    <a:cubicBezTo>
                      <a:pt x="322" y="643"/>
                      <a:pt x="317" y="652"/>
                      <a:pt x="309" y="651"/>
                    </a:cubicBezTo>
                    <a:cubicBezTo>
                      <a:pt x="307" y="648"/>
                      <a:pt x="304" y="649"/>
                      <a:pt x="302" y="651"/>
                    </a:cubicBezTo>
                    <a:cubicBezTo>
                      <a:pt x="291" y="650"/>
                      <a:pt x="293" y="644"/>
                      <a:pt x="297" y="639"/>
                    </a:cubicBezTo>
                    <a:cubicBezTo>
                      <a:pt x="300" y="634"/>
                      <a:pt x="306" y="632"/>
                      <a:pt x="309" y="626"/>
                    </a:cubicBezTo>
                    <a:cubicBezTo>
                      <a:pt x="311" y="624"/>
                      <a:pt x="313" y="621"/>
                      <a:pt x="315" y="621"/>
                    </a:cubicBezTo>
                    <a:cubicBezTo>
                      <a:pt x="340" y="617"/>
                      <a:pt x="357" y="603"/>
                      <a:pt x="362" y="581"/>
                    </a:cubicBezTo>
                    <a:cubicBezTo>
                      <a:pt x="357" y="586"/>
                      <a:pt x="349" y="592"/>
                      <a:pt x="348" y="605"/>
                    </a:cubicBezTo>
                    <a:cubicBezTo>
                      <a:pt x="348" y="615"/>
                      <a:pt x="338" y="613"/>
                      <a:pt x="332" y="608"/>
                    </a:cubicBezTo>
                    <a:cubicBezTo>
                      <a:pt x="326" y="604"/>
                      <a:pt x="327" y="595"/>
                      <a:pt x="320" y="592"/>
                    </a:cubicBezTo>
                    <a:cubicBezTo>
                      <a:pt x="325" y="611"/>
                      <a:pt x="313" y="617"/>
                      <a:pt x="299" y="620"/>
                    </a:cubicBezTo>
                    <a:cubicBezTo>
                      <a:pt x="296" y="620"/>
                      <a:pt x="293" y="620"/>
                      <a:pt x="291" y="618"/>
                    </a:cubicBezTo>
                    <a:cubicBezTo>
                      <a:pt x="289" y="616"/>
                      <a:pt x="289" y="612"/>
                      <a:pt x="288" y="612"/>
                    </a:cubicBezTo>
                    <a:cubicBezTo>
                      <a:pt x="284" y="611"/>
                      <a:pt x="285" y="615"/>
                      <a:pt x="285" y="617"/>
                    </a:cubicBezTo>
                    <a:cubicBezTo>
                      <a:pt x="284" y="620"/>
                      <a:pt x="284" y="624"/>
                      <a:pt x="284" y="628"/>
                    </a:cubicBezTo>
                    <a:cubicBezTo>
                      <a:pt x="283" y="638"/>
                      <a:pt x="293" y="647"/>
                      <a:pt x="285" y="658"/>
                    </a:cubicBezTo>
                    <a:cubicBezTo>
                      <a:pt x="279" y="667"/>
                      <a:pt x="241" y="682"/>
                      <a:pt x="231" y="679"/>
                    </a:cubicBezTo>
                    <a:cubicBezTo>
                      <a:pt x="224" y="677"/>
                      <a:pt x="219" y="673"/>
                      <a:pt x="222" y="665"/>
                    </a:cubicBezTo>
                    <a:cubicBezTo>
                      <a:pt x="231" y="662"/>
                      <a:pt x="237" y="658"/>
                      <a:pt x="240" y="649"/>
                    </a:cubicBezTo>
                    <a:cubicBezTo>
                      <a:pt x="242" y="642"/>
                      <a:pt x="244" y="634"/>
                      <a:pt x="253" y="633"/>
                    </a:cubicBezTo>
                    <a:cubicBezTo>
                      <a:pt x="237" y="637"/>
                      <a:pt x="242" y="662"/>
                      <a:pt x="224" y="663"/>
                    </a:cubicBezTo>
                    <a:cubicBezTo>
                      <a:pt x="215" y="673"/>
                      <a:pt x="217" y="687"/>
                      <a:pt x="211" y="698"/>
                    </a:cubicBezTo>
                    <a:cubicBezTo>
                      <a:pt x="205" y="709"/>
                      <a:pt x="186" y="719"/>
                      <a:pt x="175" y="714"/>
                    </a:cubicBezTo>
                    <a:cubicBezTo>
                      <a:pt x="167" y="711"/>
                      <a:pt x="167" y="706"/>
                      <a:pt x="172" y="700"/>
                    </a:cubicBezTo>
                    <a:cubicBezTo>
                      <a:pt x="175" y="696"/>
                      <a:pt x="181" y="695"/>
                      <a:pt x="186" y="689"/>
                    </a:cubicBezTo>
                    <a:cubicBezTo>
                      <a:pt x="174" y="689"/>
                      <a:pt x="164" y="692"/>
                      <a:pt x="155" y="698"/>
                    </a:cubicBezTo>
                    <a:cubicBezTo>
                      <a:pt x="147" y="703"/>
                      <a:pt x="141" y="714"/>
                      <a:pt x="128" y="709"/>
                    </a:cubicBezTo>
                    <a:cubicBezTo>
                      <a:pt x="125" y="709"/>
                      <a:pt x="124" y="712"/>
                      <a:pt x="122" y="714"/>
                    </a:cubicBezTo>
                    <a:cubicBezTo>
                      <a:pt x="113" y="726"/>
                      <a:pt x="113" y="726"/>
                      <a:pt x="101" y="717"/>
                    </a:cubicBezTo>
                    <a:cubicBezTo>
                      <a:pt x="94" y="713"/>
                      <a:pt x="88" y="720"/>
                      <a:pt x="81" y="721"/>
                    </a:cubicBezTo>
                    <a:cubicBezTo>
                      <a:pt x="72" y="723"/>
                      <a:pt x="62" y="728"/>
                      <a:pt x="61" y="712"/>
                    </a:cubicBezTo>
                    <a:cubicBezTo>
                      <a:pt x="54" y="718"/>
                      <a:pt x="48" y="725"/>
                      <a:pt x="41" y="730"/>
                    </a:cubicBezTo>
                    <a:cubicBezTo>
                      <a:pt x="34" y="734"/>
                      <a:pt x="27" y="735"/>
                      <a:pt x="20" y="731"/>
                    </a:cubicBezTo>
                    <a:cubicBezTo>
                      <a:pt x="16" y="728"/>
                      <a:pt x="13" y="723"/>
                      <a:pt x="14" y="719"/>
                    </a:cubicBezTo>
                    <a:cubicBezTo>
                      <a:pt x="16" y="711"/>
                      <a:pt x="23" y="709"/>
                      <a:pt x="30" y="708"/>
                    </a:cubicBezTo>
                    <a:cubicBezTo>
                      <a:pt x="32" y="707"/>
                      <a:pt x="34" y="707"/>
                      <a:pt x="35" y="706"/>
                    </a:cubicBezTo>
                    <a:cubicBezTo>
                      <a:pt x="18" y="700"/>
                      <a:pt x="17" y="695"/>
                      <a:pt x="29" y="682"/>
                    </a:cubicBezTo>
                    <a:cubicBezTo>
                      <a:pt x="35" y="675"/>
                      <a:pt x="43" y="670"/>
                      <a:pt x="50" y="664"/>
                    </a:cubicBezTo>
                    <a:cubicBezTo>
                      <a:pt x="56" y="659"/>
                      <a:pt x="58" y="653"/>
                      <a:pt x="61" y="646"/>
                    </a:cubicBezTo>
                    <a:cubicBezTo>
                      <a:pt x="54" y="642"/>
                      <a:pt x="48" y="640"/>
                      <a:pt x="41" y="645"/>
                    </a:cubicBezTo>
                    <a:cubicBezTo>
                      <a:pt x="46" y="642"/>
                      <a:pt x="51" y="641"/>
                      <a:pt x="55" y="646"/>
                    </a:cubicBezTo>
                    <a:cubicBezTo>
                      <a:pt x="58" y="649"/>
                      <a:pt x="56" y="653"/>
                      <a:pt x="54" y="657"/>
                    </a:cubicBezTo>
                    <a:cubicBezTo>
                      <a:pt x="48" y="670"/>
                      <a:pt x="30" y="679"/>
                      <a:pt x="19" y="675"/>
                    </a:cubicBezTo>
                    <a:cubicBezTo>
                      <a:pt x="8" y="671"/>
                      <a:pt x="0" y="653"/>
                      <a:pt x="3" y="641"/>
                    </a:cubicBezTo>
                    <a:cubicBezTo>
                      <a:pt x="4" y="636"/>
                      <a:pt x="8" y="628"/>
                      <a:pt x="13" y="633"/>
                    </a:cubicBezTo>
                    <a:cubicBezTo>
                      <a:pt x="26" y="645"/>
                      <a:pt x="30" y="630"/>
                      <a:pt x="36" y="625"/>
                    </a:cubicBezTo>
                    <a:cubicBezTo>
                      <a:pt x="54" y="611"/>
                      <a:pt x="56" y="590"/>
                      <a:pt x="62" y="570"/>
                    </a:cubicBezTo>
                    <a:cubicBezTo>
                      <a:pt x="65" y="561"/>
                      <a:pt x="70" y="553"/>
                      <a:pt x="77" y="547"/>
                    </a:cubicBezTo>
                    <a:cubicBezTo>
                      <a:pt x="85" y="540"/>
                      <a:pt x="93" y="540"/>
                      <a:pt x="97" y="546"/>
                    </a:cubicBezTo>
                    <a:cubicBezTo>
                      <a:pt x="93" y="544"/>
                      <a:pt x="91" y="534"/>
                      <a:pt x="79" y="534"/>
                    </a:cubicBezTo>
                    <a:cubicBezTo>
                      <a:pt x="70" y="535"/>
                      <a:pt x="70" y="525"/>
                      <a:pt x="72" y="519"/>
                    </a:cubicBezTo>
                    <a:cubicBezTo>
                      <a:pt x="83" y="498"/>
                      <a:pt x="82" y="473"/>
                      <a:pt x="100" y="456"/>
                    </a:cubicBezTo>
                    <a:close/>
                  </a:path>
                </a:pathLst>
              </a:custGeom>
              <a:solidFill>
                <a:srgbClr val="E33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9" name="Freeform 22">
                <a:extLst>
                  <a:ext uri="{FF2B5EF4-FFF2-40B4-BE49-F238E27FC236}">
                    <a16:creationId xmlns:a16="http://schemas.microsoft.com/office/drawing/2014/main" id="{10C4C4C8-C412-4E26-848D-DF93F1BD9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1804"/>
                <a:ext cx="643" cy="1127"/>
              </a:xfrm>
              <a:custGeom>
                <a:avLst/>
                <a:gdLst>
                  <a:gd name="T0" fmla="*/ 86 w 732"/>
                  <a:gd name="T1" fmla="*/ 1157 h 1282"/>
                  <a:gd name="T2" fmla="*/ 110 w 732"/>
                  <a:gd name="T3" fmla="*/ 1118 h 1282"/>
                  <a:gd name="T4" fmla="*/ 169 w 732"/>
                  <a:gd name="T5" fmla="*/ 1027 h 1282"/>
                  <a:gd name="T6" fmla="*/ 243 w 732"/>
                  <a:gd name="T7" fmla="*/ 998 h 1282"/>
                  <a:gd name="T8" fmla="*/ 276 w 732"/>
                  <a:gd name="T9" fmla="*/ 1017 h 1282"/>
                  <a:gd name="T10" fmla="*/ 393 w 732"/>
                  <a:gd name="T11" fmla="*/ 997 h 1282"/>
                  <a:gd name="T12" fmla="*/ 434 w 732"/>
                  <a:gd name="T13" fmla="*/ 1061 h 1282"/>
                  <a:gd name="T14" fmla="*/ 521 w 732"/>
                  <a:gd name="T15" fmla="*/ 958 h 1282"/>
                  <a:gd name="T16" fmla="*/ 598 w 732"/>
                  <a:gd name="T17" fmla="*/ 885 h 1282"/>
                  <a:gd name="T18" fmla="*/ 592 w 732"/>
                  <a:gd name="T19" fmla="*/ 788 h 1282"/>
                  <a:gd name="T20" fmla="*/ 504 w 732"/>
                  <a:gd name="T21" fmla="*/ 694 h 1282"/>
                  <a:gd name="T22" fmla="*/ 442 w 732"/>
                  <a:gd name="T23" fmla="*/ 618 h 1282"/>
                  <a:gd name="T24" fmla="*/ 424 w 732"/>
                  <a:gd name="T25" fmla="*/ 601 h 1282"/>
                  <a:gd name="T26" fmla="*/ 342 w 732"/>
                  <a:gd name="T27" fmla="*/ 529 h 1282"/>
                  <a:gd name="T28" fmla="*/ 300 w 732"/>
                  <a:gd name="T29" fmla="*/ 462 h 1282"/>
                  <a:gd name="T30" fmla="*/ 187 w 732"/>
                  <a:gd name="T31" fmla="*/ 431 h 1282"/>
                  <a:gd name="T32" fmla="*/ 180 w 732"/>
                  <a:gd name="T33" fmla="*/ 284 h 1282"/>
                  <a:gd name="T34" fmla="*/ 137 w 732"/>
                  <a:gd name="T35" fmla="*/ 224 h 1282"/>
                  <a:gd name="T36" fmla="*/ 102 w 732"/>
                  <a:gd name="T37" fmla="*/ 121 h 1282"/>
                  <a:gd name="T38" fmla="*/ 41 w 732"/>
                  <a:gd name="T39" fmla="*/ 158 h 1282"/>
                  <a:gd name="T40" fmla="*/ 42 w 732"/>
                  <a:gd name="T41" fmla="*/ 362 h 1282"/>
                  <a:gd name="T42" fmla="*/ 92 w 732"/>
                  <a:gd name="T43" fmla="*/ 463 h 1282"/>
                  <a:gd name="T44" fmla="*/ 177 w 732"/>
                  <a:gd name="T45" fmla="*/ 581 h 1282"/>
                  <a:gd name="T46" fmla="*/ 143 w 732"/>
                  <a:gd name="T47" fmla="*/ 568 h 1282"/>
                  <a:gd name="T48" fmla="*/ 52 w 732"/>
                  <a:gd name="T49" fmla="*/ 462 h 1282"/>
                  <a:gd name="T50" fmla="*/ 21 w 732"/>
                  <a:gd name="T51" fmla="*/ 109 h 1282"/>
                  <a:gd name="T52" fmla="*/ 108 w 732"/>
                  <a:gd name="T53" fmla="*/ 1 h 1282"/>
                  <a:gd name="T54" fmla="*/ 148 w 732"/>
                  <a:gd name="T55" fmla="*/ 55 h 1282"/>
                  <a:gd name="T56" fmla="*/ 182 w 732"/>
                  <a:gd name="T57" fmla="*/ 146 h 1282"/>
                  <a:gd name="T58" fmla="*/ 219 w 732"/>
                  <a:gd name="T59" fmla="*/ 222 h 1282"/>
                  <a:gd name="T60" fmla="*/ 307 w 732"/>
                  <a:gd name="T61" fmla="*/ 405 h 1282"/>
                  <a:gd name="T62" fmla="*/ 340 w 732"/>
                  <a:gd name="T63" fmla="*/ 414 h 1282"/>
                  <a:gd name="T64" fmla="*/ 404 w 732"/>
                  <a:gd name="T65" fmla="*/ 465 h 1282"/>
                  <a:gd name="T66" fmla="*/ 500 w 732"/>
                  <a:gd name="T67" fmla="*/ 565 h 1282"/>
                  <a:gd name="T68" fmla="*/ 556 w 732"/>
                  <a:gd name="T69" fmla="*/ 650 h 1282"/>
                  <a:gd name="T70" fmla="*/ 598 w 732"/>
                  <a:gd name="T71" fmla="*/ 689 h 1282"/>
                  <a:gd name="T72" fmla="*/ 671 w 732"/>
                  <a:gd name="T73" fmla="*/ 774 h 1282"/>
                  <a:gd name="T74" fmla="*/ 728 w 732"/>
                  <a:gd name="T75" fmla="*/ 919 h 1282"/>
                  <a:gd name="T76" fmla="*/ 643 w 732"/>
                  <a:gd name="T77" fmla="*/ 932 h 1282"/>
                  <a:gd name="T78" fmla="*/ 619 w 732"/>
                  <a:gd name="T79" fmla="*/ 937 h 1282"/>
                  <a:gd name="T80" fmla="*/ 578 w 732"/>
                  <a:gd name="T81" fmla="*/ 991 h 1282"/>
                  <a:gd name="T82" fmla="*/ 510 w 732"/>
                  <a:gd name="T83" fmla="*/ 1048 h 1282"/>
                  <a:gd name="T84" fmla="*/ 402 w 732"/>
                  <a:gd name="T85" fmla="*/ 1132 h 1282"/>
                  <a:gd name="T86" fmla="*/ 316 w 732"/>
                  <a:gd name="T87" fmla="*/ 1055 h 1282"/>
                  <a:gd name="T88" fmla="*/ 226 w 732"/>
                  <a:gd name="T89" fmla="*/ 1090 h 1282"/>
                  <a:gd name="T90" fmla="*/ 170 w 732"/>
                  <a:gd name="T91" fmla="*/ 1157 h 1282"/>
                  <a:gd name="T92" fmla="*/ 99 w 732"/>
                  <a:gd name="T93" fmla="*/ 1203 h 1282"/>
                  <a:gd name="T94" fmla="*/ 143 w 732"/>
                  <a:gd name="T95" fmla="*/ 1256 h 1282"/>
                  <a:gd name="T96" fmla="*/ 98 w 732"/>
                  <a:gd name="T97" fmla="*/ 1241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32" h="1282">
                    <a:moveTo>
                      <a:pt x="89" y="1235"/>
                    </a:moveTo>
                    <a:cubicBezTo>
                      <a:pt x="90" y="1228"/>
                      <a:pt x="84" y="1217"/>
                      <a:pt x="71" y="1209"/>
                    </a:cubicBezTo>
                    <a:cubicBezTo>
                      <a:pt x="61" y="1203"/>
                      <a:pt x="45" y="1200"/>
                      <a:pt x="51" y="1183"/>
                    </a:cubicBezTo>
                    <a:cubicBezTo>
                      <a:pt x="57" y="1167"/>
                      <a:pt x="65" y="1154"/>
                      <a:pt x="86" y="1157"/>
                    </a:cubicBezTo>
                    <a:cubicBezTo>
                      <a:pt x="92" y="1158"/>
                      <a:pt x="96" y="1152"/>
                      <a:pt x="102" y="1146"/>
                    </a:cubicBezTo>
                    <a:cubicBezTo>
                      <a:pt x="92" y="1146"/>
                      <a:pt x="83" y="1149"/>
                      <a:pt x="79" y="1139"/>
                    </a:cubicBezTo>
                    <a:cubicBezTo>
                      <a:pt x="77" y="1131"/>
                      <a:pt x="80" y="1126"/>
                      <a:pt x="86" y="1121"/>
                    </a:cubicBezTo>
                    <a:cubicBezTo>
                      <a:pt x="93" y="1116"/>
                      <a:pt x="101" y="1113"/>
                      <a:pt x="110" y="1118"/>
                    </a:cubicBezTo>
                    <a:cubicBezTo>
                      <a:pt x="128" y="1128"/>
                      <a:pt x="138" y="1123"/>
                      <a:pt x="145" y="1103"/>
                    </a:cubicBezTo>
                    <a:cubicBezTo>
                      <a:pt x="147" y="1098"/>
                      <a:pt x="146" y="1089"/>
                      <a:pt x="152" y="1087"/>
                    </a:cubicBezTo>
                    <a:cubicBezTo>
                      <a:pt x="183" y="1079"/>
                      <a:pt x="164" y="1051"/>
                      <a:pt x="173" y="1034"/>
                    </a:cubicBezTo>
                    <a:cubicBezTo>
                      <a:pt x="175" y="1031"/>
                      <a:pt x="172" y="1028"/>
                      <a:pt x="169" y="1027"/>
                    </a:cubicBezTo>
                    <a:cubicBezTo>
                      <a:pt x="165" y="1025"/>
                      <a:pt x="163" y="1023"/>
                      <a:pt x="163" y="1019"/>
                    </a:cubicBezTo>
                    <a:cubicBezTo>
                      <a:pt x="162" y="1017"/>
                      <a:pt x="186" y="987"/>
                      <a:pt x="189" y="987"/>
                    </a:cubicBezTo>
                    <a:cubicBezTo>
                      <a:pt x="201" y="987"/>
                      <a:pt x="214" y="986"/>
                      <a:pt x="227" y="987"/>
                    </a:cubicBezTo>
                    <a:cubicBezTo>
                      <a:pt x="233" y="988"/>
                      <a:pt x="244" y="989"/>
                      <a:pt x="243" y="998"/>
                    </a:cubicBezTo>
                    <a:cubicBezTo>
                      <a:pt x="242" y="1004"/>
                      <a:pt x="235" y="1012"/>
                      <a:pt x="226" y="1012"/>
                    </a:cubicBezTo>
                    <a:cubicBezTo>
                      <a:pt x="222" y="1012"/>
                      <a:pt x="217" y="1009"/>
                      <a:pt x="216" y="1015"/>
                    </a:cubicBezTo>
                    <a:cubicBezTo>
                      <a:pt x="216" y="1021"/>
                      <a:pt x="222" y="1021"/>
                      <a:pt x="226" y="1023"/>
                    </a:cubicBezTo>
                    <a:cubicBezTo>
                      <a:pt x="244" y="1031"/>
                      <a:pt x="259" y="1016"/>
                      <a:pt x="276" y="1017"/>
                    </a:cubicBezTo>
                    <a:cubicBezTo>
                      <a:pt x="282" y="1017"/>
                      <a:pt x="282" y="1008"/>
                      <a:pt x="280" y="1002"/>
                    </a:cubicBezTo>
                    <a:cubicBezTo>
                      <a:pt x="276" y="990"/>
                      <a:pt x="281" y="986"/>
                      <a:pt x="293" y="986"/>
                    </a:cubicBezTo>
                    <a:cubicBezTo>
                      <a:pt x="320" y="987"/>
                      <a:pt x="347" y="986"/>
                      <a:pt x="374" y="987"/>
                    </a:cubicBezTo>
                    <a:cubicBezTo>
                      <a:pt x="382" y="987"/>
                      <a:pt x="392" y="987"/>
                      <a:pt x="393" y="997"/>
                    </a:cubicBezTo>
                    <a:cubicBezTo>
                      <a:pt x="395" y="1006"/>
                      <a:pt x="397" y="1014"/>
                      <a:pt x="385" y="1020"/>
                    </a:cubicBezTo>
                    <a:cubicBezTo>
                      <a:pt x="370" y="1028"/>
                      <a:pt x="370" y="1040"/>
                      <a:pt x="385" y="1050"/>
                    </a:cubicBezTo>
                    <a:cubicBezTo>
                      <a:pt x="395" y="1056"/>
                      <a:pt x="406" y="1066"/>
                      <a:pt x="421" y="1057"/>
                    </a:cubicBezTo>
                    <a:cubicBezTo>
                      <a:pt x="426" y="1053"/>
                      <a:pt x="431" y="1057"/>
                      <a:pt x="434" y="1061"/>
                    </a:cubicBezTo>
                    <a:cubicBezTo>
                      <a:pt x="440" y="1066"/>
                      <a:pt x="446" y="1068"/>
                      <a:pt x="452" y="1065"/>
                    </a:cubicBezTo>
                    <a:cubicBezTo>
                      <a:pt x="460" y="1061"/>
                      <a:pt x="458" y="1053"/>
                      <a:pt x="458" y="1047"/>
                    </a:cubicBezTo>
                    <a:cubicBezTo>
                      <a:pt x="456" y="1018"/>
                      <a:pt x="468" y="998"/>
                      <a:pt x="496" y="987"/>
                    </a:cubicBezTo>
                    <a:cubicBezTo>
                      <a:pt x="509" y="981"/>
                      <a:pt x="520" y="971"/>
                      <a:pt x="521" y="958"/>
                    </a:cubicBezTo>
                    <a:cubicBezTo>
                      <a:pt x="523" y="939"/>
                      <a:pt x="524" y="919"/>
                      <a:pt x="529" y="900"/>
                    </a:cubicBezTo>
                    <a:cubicBezTo>
                      <a:pt x="530" y="895"/>
                      <a:pt x="533" y="895"/>
                      <a:pt x="537" y="895"/>
                    </a:cubicBezTo>
                    <a:cubicBezTo>
                      <a:pt x="551" y="893"/>
                      <a:pt x="564" y="889"/>
                      <a:pt x="578" y="891"/>
                    </a:cubicBezTo>
                    <a:cubicBezTo>
                      <a:pt x="586" y="891"/>
                      <a:pt x="597" y="891"/>
                      <a:pt x="598" y="885"/>
                    </a:cubicBezTo>
                    <a:cubicBezTo>
                      <a:pt x="604" y="864"/>
                      <a:pt x="621" y="860"/>
                      <a:pt x="638" y="852"/>
                    </a:cubicBezTo>
                    <a:cubicBezTo>
                      <a:pt x="651" y="846"/>
                      <a:pt x="651" y="832"/>
                      <a:pt x="650" y="819"/>
                    </a:cubicBezTo>
                    <a:cubicBezTo>
                      <a:pt x="649" y="807"/>
                      <a:pt x="639" y="810"/>
                      <a:pt x="632" y="806"/>
                    </a:cubicBezTo>
                    <a:cubicBezTo>
                      <a:pt x="619" y="798"/>
                      <a:pt x="609" y="787"/>
                      <a:pt x="592" y="788"/>
                    </a:cubicBezTo>
                    <a:cubicBezTo>
                      <a:pt x="585" y="788"/>
                      <a:pt x="586" y="777"/>
                      <a:pt x="586" y="771"/>
                    </a:cubicBezTo>
                    <a:cubicBezTo>
                      <a:pt x="586" y="752"/>
                      <a:pt x="572" y="735"/>
                      <a:pt x="553" y="731"/>
                    </a:cubicBezTo>
                    <a:cubicBezTo>
                      <a:pt x="546" y="729"/>
                      <a:pt x="540" y="725"/>
                      <a:pt x="536" y="719"/>
                    </a:cubicBezTo>
                    <a:cubicBezTo>
                      <a:pt x="528" y="708"/>
                      <a:pt x="520" y="696"/>
                      <a:pt x="504" y="694"/>
                    </a:cubicBezTo>
                    <a:cubicBezTo>
                      <a:pt x="499" y="694"/>
                      <a:pt x="493" y="690"/>
                      <a:pt x="495" y="685"/>
                    </a:cubicBezTo>
                    <a:cubicBezTo>
                      <a:pt x="502" y="666"/>
                      <a:pt x="487" y="664"/>
                      <a:pt x="476" y="658"/>
                    </a:cubicBezTo>
                    <a:cubicBezTo>
                      <a:pt x="461" y="651"/>
                      <a:pt x="459" y="630"/>
                      <a:pt x="441" y="626"/>
                    </a:cubicBezTo>
                    <a:cubicBezTo>
                      <a:pt x="438" y="626"/>
                      <a:pt x="439" y="620"/>
                      <a:pt x="442" y="618"/>
                    </a:cubicBezTo>
                    <a:cubicBezTo>
                      <a:pt x="446" y="614"/>
                      <a:pt x="448" y="606"/>
                      <a:pt x="456" y="611"/>
                    </a:cubicBezTo>
                    <a:cubicBezTo>
                      <a:pt x="463" y="615"/>
                      <a:pt x="468" y="614"/>
                      <a:pt x="469" y="606"/>
                    </a:cubicBezTo>
                    <a:cubicBezTo>
                      <a:pt x="470" y="597"/>
                      <a:pt x="465" y="596"/>
                      <a:pt x="456" y="597"/>
                    </a:cubicBezTo>
                    <a:cubicBezTo>
                      <a:pt x="446" y="599"/>
                      <a:pt x="435" y="596"/>
                      <a:pt x="424" y="601"/>
                    </a:cubicBezTo>
                    <a:cubicBezTo>
                      <a:pt x="408" y="607"/>
                      <a:pt x="391" y="589"/>
                      <a:pt x="396" y="569"/>
                    </a:cubicBezTo>
                    <a:cubicBezTo>
                      <a:pt x="397" y="561"/>
                      <a:pt x="400" y="553"/>
                      <a:pt x="397" y="546"/>
                    </a:cubicBezTo>
                    <a:cubicBezTo>
                      <a:pt x="393" y="535"/>
                      <a:pt x="384" y="527"/>
                      <a:pt x="371" y="535"/>
                    </a:cubicBezTo>
                    <a:cubicBezTo>
                      <a:pt x="359" y="541"/>
                      <a:pt x="351" y="536"/>
                      <a:pt x="342" y="529"/>
                    </a:cubicBezTo>
                    <a:cubicBezTo>
                      <a:pt x="333" y="522"/>
                      <a:pt x="333" y="510"/>
                      <a:pt x="326" y="501"/>
                    </a:cubicBezTo>
                    <a:cubicBezTo>
                      <a:pt x="318" y="491"/>
                      <a:pt x="325" y="483"/>
                      <a:pt x="330" y="474"/>
                    </a:cubicBezTo>
                    <a:cubicBezTo>
                      <a:pt x="333" y="469"/>
                      <a:pt x="333" y="462"/>
                      <a:pt x="327" y="461"/>
                    </a:cubicBezTo>
                    <a:cubicBezTo>
                      <a:pt x="318" y="459"/>
                      <a:pt x="306" y="452"/>
                      <a:pt x="300" y="462"/>
                    </a:cubicBezTo>
                    <a:cubicBezTo>
                      <a:pt x="294" y="472"/>
                      <a:pt x="287" y="471"/>
                      <a:pt x="278" y="471"/>
                    </a:cubicBezTo>
                    <a:cubicBezTo>
                      <a:pt x="261" y="470"/>
                      <a:pt x="241" y="471"/>
                      <a:pt x="225" y="465"/>
                    </a:cubicBezTo>
                    <a:cubicBezTo>
                      <a:pt x="212" y="460"/>
                      <a:pt x="207" y="438"/>
                      <a:pt x="187" y="438"/>
                    </a:cubicBezTo>
                    <a:cubicBezTo>
                      <a:pt x="187" y="438"/>
                      <a:pt x="186" y="432"/>
                      <a:pt x="187" y="431"/>
                    </a:cubicBezTo>
                    <a:cubicBezTo>
                      <a:pt x="199" y="415"/>
                      <a:pt x="190" y="395"/>
                      <a:pt x="201" y="379"/>
                    </a:cubicBezTo>
                    <a:cubicBezTo>
                      <a:pt x="206" y="371"/>
                      <a:pt x="202" y="361"/>
                      <a:pt x="194" y="354"/>
                    </a:cubicBezTo>
                    <a:cubicBezTo>
                      <a:pt x="178" y="339"/>
                      <a:pt x="176" y="327"/>
                      <a:pt x="187" y="308"/>
                    </a:cubicBezTo>
                    <a:cubicBezTo>
                      <a:pt x="193" y="297"/>
                      <a:pt x="188" y="290"/>
                      <a:pt x="180" y="284"/>
                    </a:cubicBezTo>
                    <a:cubicBezTo>
                      <a:pt x="166" y="275"/>
                      <a:pt x="161" y="264"/>
                      <a:pt x="173" y="250"/>
                    </a:cubicBezTo>
                    <a:cubicBezTo>
                      <a:pt x="177" y="246"/>
                      <a:pt x="180" y="241"/>
                      <a:pt x="176" y="236"/>
                    </a:cubicBezTo>
                    <a:cubicBezTo>
                      <a:pt x="172" y="230"/>
                      <a:pt x="167" y="231"/>
                      <a:pt x="162" y="233"/>
                    </a:cubicBezTo>
                    <a:cubicBezTo>
                      <a:pt x="151" y="236"/>
                      <a:pt x="142" y="237"/>
                      <a:pt x="137" y="224"/>
                    </a:cubicBezTo>
                    <a:cubicBezTo>
                      <a:pt x="137" y="222"/>
                      <a:pt x="136" y="221"/>
                      <a:pt x="135" y="221"/>
                    </a:cubicBezTo>
                    <a:cubicBezTo>
                      <a:pt x="123" y="217"/>
                      <a:pt x="110" y="215"/>
                      <a:pt x="108" y="201"/>
                    </a:cubicBezTo>
                    <a:cubicBezTo>
                      <a:pt x="105" y="182"/>
                      <a:pt x="104" y="162"/>
                      <a:pt x="109" y="143"/>
                    </a:cubicBezTo>
                    <a:cubicBezTo>
                      <a:pt x="112" y="134"/>
                      <a:pt x="116" y="126"/>
                      <a:pt x="102" y="121"/>
                    </a:cubicBezTo>
                    <a:cubicBezTo>
                      <a:pt x="96" y="119"/>
                      <a:pt x="88" y="110"/>
                      <a:pt x="88" y="103"/>
                    </a:cubicBezTo>
                    <a:cubicBezTo>
                      <a:pt x="88" y="93"/>
                      <a:pt x="88" y="87"/>
                      <a:pt x="76" y="87"/>
                    </a:cubicBezTo>
                    <a:cubicBezTo>
                      <a:pt x="65" y="86"/>
                      <a:pt x="57" y="87"/>
                      <a:pt x="51" y="100"/>
                    </a:cubicBezTo>
                    <a:cubicBezTo>
                      <a:pt x="40" y="119"/>
                      <a:pt x="35" y="135"/>
                      <a:pt x="41" y="158"/>
                    </a:cubicBezTo>
                    <a:cubicBezTo>
                      <a:pt x="45" y="175"/>
                      <a:pt x="51" y="199"/>
                      <a:pt x="31" y="215"/>
                    </a:cubicBezTo>
                    <a:cubicBezTo>
                      <a:pt x="27" y="218"/>
                      <a:pt x="27" y="225"/>
                      <a:pt x="32" y="227"/>
                    </a:cubicBezTo>
                    <a:cubicBezTo>
                      <a:pt x="45" y="234"/>
                      <a:pt x="42" y="246"/>
                      <a:pt x="42" y="256"/>
                    </a:cubicBezTo>
                    <a:cubicBezTo>
                      <a:pt x="42" y="292"/>
                      <a:pt x="43" y="327"/>
                      <a:pt x="42" y="362"/>
                    </a:cubicBezTo>
                    <a:cubicBezTo>
                      <a:pt x="42" y="373"/>
                      <a:pt x="45" y="379"/>
                      <a:pt x="55" y="381"/>
                    </a:cubicBezTo>
                    <a:cubicBezTo>
                      <a:pt x="71" y="384"/>
                      <a:pt x="74" y="395"/>
                      <a:pt x="74" y="409"/>
                    </a:cubicBezTo>
                    <a:cubicBezTo>
                      <a:pt x="74" y="419"/>
                      <a:pt x="74" y="429"/>
                      <a:pt x="74" y="439"/>
                    </a:cubicBezTo>
                    <a:cubicBezTo>
                      <a:pt x="74" y="452"/>
                      <a:pt x="77" y="462"/>
                      <a:pt x="92" y="463"/>
                    </a:cubicBezTo>
                    <a:cubicBezTo>
                      <a:pt x="100" y="463"/>
                      <a:pt x="102" y="468"/>
                      <a:pt x="102" y="474"/>
                    </a:cubicBezTo>
                    <a:cubicBezTo>
                      <a:pt x="104" y="494"/>
                      <a:pt x="108" y="510"/>
                      <a:pt x="131" y="516"/>
                    </a:cubicBezTo>
                    <a:cubicBezTo>
                      <a:pt x="142" y="519"/>
                      <a:pt x="141" y="536"/>
                      <a:pt x="150" y="545"/>
                    </a:cubicBezTo>
                    <a:cubicBezTo>
                      <a:pt x="160" y="555"/>
                      <a:pt x="170" y="568"/>
                      <a:pt x="177" y="581"/>
                    </a:cubicBezTo>
                    <a:cubicBezTo>
                      <a:pt x="184" y="592"/>
                      <a:pt x="190" y="601"/>
                      <a:pt x="168" y="597"/>
                    </a:cubicBezTo>
                    <a:cubicBezTo>
                      <a:pt x="167" y="597"/>
                      <a:pt x="164" y="600"/>
                      <a:pt x="162" y="602"/>
                    </a:cubicBezTo>
                    <a:cubicBezTo>
                      <a:pt x="141" y="591"/>
                      <a:pt x="119" y="579"/>
                      <a:pt x="101" y="563"/>
                    </a:cubicBezTo>
                    <a:cubicBezTo>
                      <a:pt x="117" y="544"/>
                      <a:pt x="128" y="565"/>
                      <a:pt x="143" y="568"/>
                    </a:cubicBezTo>
                    <a:cubicBezTo>
                      <a:pt x="134" y="552"/>
                      <a:pt x="123" y="537"/>
                      <a:pt x="105" y="530"/>
                    </a:cubicBezTo>
                    <a:cubicBezTo>
                      <a:pt x="90" y="525"/>
                      <a:pt x="80" y="517"/>
                      <a:pt x="80" y="499"/>
                    </a:cubicBezTo>
                    <a:cubicBezTo>
                      <a:pt x="79" y="490"/>
                      <a:pt x="73" y="482"/>
                      <a:pt x="65" y="476"/>
                    </a:cubicBezTo>
                    <a:cubicBezTo>
                      <a:pt x="60" y="472"/>
                      <a:pt x="54" y="469"/>
                      <a:pt x="52" y="462"/>
                    </a:cubicBezTo>
                    <a:cubicBezTo>
                      <a:pt x="45" y="436"/>
                      <a:pt x="30" y="412"/>
                      <a:pt x="24" y="387"/>
                    </a:cubicBezTo>
                    <a:cubicBezTo>
                      <a:pt x="12" y="343"/>
                      <a:pt x="0" y="298"/>
                      <a:pt x="4" y="251"/>
                    </a:cubicBezTo>
                    <a:cubicBezTo>
                      <a:pt x="7" y="215"/>
                      <a:pt x="12" y="179"/>
                      <a:pt x="18" y="142"/>
                    </a:cubicBezTo>
                    <a:cubicBezTo>
                      <a:pt x="19" y="131"/>
                      <a:pt x="21" y="120"/>
                      <a:pt x="21" y="109"/>
                    </a:cubicBezTo>
                    <a:cubicBezTo>
                      <a:pt x="21" y="92"/>
                      <a:pt x="27" y="80"/>
                      <a:pt x="40" y="70"/>
                    </a:cubicBezTo>
                    <a:cubicBezTo>
                      <a:pt x="53" y="60"/>
                      <a:pt x="57" y="41"/>
                      <a:pt x="70" y="31"/>
                    </a:cubicBezTo>
                    <a:cubicBezTo>
                      <a:pt x="80" y="21"/>
                      <a:pt x="99" y="22"/>
                      <a:pt x="101" y="3"/>
                    </a:cubicBezTo>
                    <a:cubicBezTo>
                      <a:pt x="101" y="2"/>
                      <a:pt x="106" y="0"/>
                      <a:pt x="108" y="1"/>
                    </a:cubicBezTo>
                    <a:cubicBezTo>
                      <a:pt x="112" y="2"/>
                      <a:pt x="116" y="5"/>
                      <a:pt x="117" y="10"/>
                    </a:cubicBezTo>
                    <a:cubicBezTo>
                      <a:pt x="117" y="15"/>
                      <a:pt x="117" y="21"/>
                      <a:pt x="116" y="26"/>
                    </a:cubicBezTo>
                    <a:cubicBezTo>
                      <a:pt x="116" y="34"/>
                      <a:pt x="106" y="42"/>
                      <a:pt x="120" y="48"/>
                    </a:cubicBezTo>
                    <a:cubicBezTo>
                      <a:pt x="128" y="52"/>
                      <a:pt x="134" y="59"/>
                      <a:pt x="148" y="55"/>
                    </a:cubicBezTo>
                    <a:cubicBezTo>
                      <a:pt x="137" y="67"/>
                      <a:pt x="139" y="71"/>
                      <a:pt x="149" y="78"/>
                    </a:cubicBezTo>
                    <a:cubicBezTo>
                      <a:pt x="161" y="85"/>
                      <a:pt x="162" y="105"/>
                      <a:pt x="179" y="109"/>
                    </a:cubicBezTo>
                    <a:cubicBezTo>
                      <a:pt x="182" y="110"/>
                      <a:pt x="178" y="114"/>
                      <a:pt x="176" y="116"/>
                    </a:cubicBezTo>
                    <a:cubicBezTo>
                      <a:pt x="166" y="128"/>
                      <a:pt x="179" y="137"/>
                      <a:pt x="182" y="146"/>
                    </a:cubicBezTo>
                    <a:cubicBezTo>
                      <a:pt x="185" y="156"/>
                      <a:pt x="194" y="146"/>
                      <a:pt x="205" y="142"/>
                    </a:cubicBezTo>
                    <a:cubicBezTo>
                      <a:pt x="186" y="169"/>
                      <a:pt x="212" y="177"/>
                      <a:pt x="219" y="192"/>
                    </a:cubicBezTo>
                    <a:cubicBezTo>
                      <a:pt x="223" y="200"/>
                      <a:pt x="229" y="206"/>
                      <a:pt x="221" y="215"/>
                    </a:cubicBezTo>
                    <a:cubicBezTo>
                      <a:pt x="219" y="216"/>
                      <a:pt x="218" y="221"/>
                      <a:pt x="219" y="222"/>
                    </a:cubicBezTo>
                    <a:cubicBezTo>
                      <a:pt x="234" y="246"/>
                      <a:pt x="230" y="274"/>
                      <a:pt x="231" y="300"/>
                    </a:cubicBezTo>
                    <a:cubicBezTo>
                      <a:pt x="233" y="336"/>
                      <a:pt x="253" y="358"/>
                      <a:pt x="273" y="383"/>
                    </a:cubicBezTo>
                    <a:cubicBezTo>
                      <a:pt x="281" y="393"/>
                      <a:pt x="286" y="404"/>
                      <a:pt x="302" y="398"/>
                    </a:cubicBezTo>
                    <a:cubicBezTo>
                      <a:pt x="308" y="396"/>
                      <a:pt x="308" y="400"/>
                      <a:pt x="307" y="405"/>
                    </a:cubicBezTo>
                    <a:cubicBezTo>
                      <a:pt x="306" y="411"/>
                      <a:pt x="305" y="416"/>
                      <a:pt x="308" y="422"/>
                    </a:cubicBezTo>
                    <a:cubicBezTo>
                      <a:pt x="311" y="429"/>
                      <a:pt x="314" y="437"/>
                      <a:pt x="323" y="437"/>
                    </a:cubicBezTo>
                    <a:cubicBezTo>
                      <a:pt x="330" y="437"/>
                      <a:pt x="331" y="429"/>
                      <a:pt x="333" y="424"/>
                    </a:cubicBezTo>
                    <a:cubicBezTo>
                      <a:pt x="335" y="420"/>
                      <a:pt x="335" y="413"/>
                      <a:pt x="340" y="414"/>
                    </a:cubicBezTo>
                    <a:cubicBezTo>
                      <a:pt x="347" y="415"/>
                      <a:pt x="349" y="422"/>
                      <a:pt x="347" y="428"/>
                    </a:cubicBezTo>
                    <a:cubicBezTo>
                      <a:pt x="345" y="442"/>
                      <a:pt x="351" y="447"/>
                      <a:pt x="364" y="444"/>
                    </a:cubicBezTo>
                    <a:cubicBezTo>
                      <a:pt x="371" y="442"/>
                      <a:pt x="377" y="445"/>
                      <a:pt x="379" y="450"/>
                    </a:cubicBezTo>
                    <a:cubicBezTo>
                      <a:pt x="384" y="462"/>
                      <a:pt x="389" y="470"/>
                      <a:pt x="404" y="465"/>
                    </a:cubicBezTo>
                    <a:cubicBezTo>
                      <a:pt x="408" y="463"/>
                      <a:pt x="410" y="467"/>
                      <a:pt x="410" y="470"/>
                    </a:cubicBezTo>
                    <a:cubicBezTo>
                      <a:pt x="409" y="486"/>
                      <a:pt x="422" y="490"/>
                      <a:pt x="431" y="499"/>
                    </a:cubicBezTo>
                    <a:cubicBezTo>
                      <a:pt x="451" y="515"/>
                      <a:pt x="475" y="528"/>
                      <a:pt x="487" y="552"/>
                    </a:cubicBezTo>
                    <a:cubicBezTo>
                      <a:pt x="490" y="557"/>
                      <a:pt x="495" y="562"/>
                      <a:pt x="500" y="565"/>
                    </a:cubicBezTo>
                    <a:cubicBezTo>
                      <a:pt x="504" y="569"/>
                      <a:pt x="507" y="572"/>
                      <a:pt x="502" y="576"/>
                    </a:cubicBezTo>
                    <a:cubicBezTo>
                      <a:pt x="493" y="585"/>
                      <a:pt x="497" y="592"/>
                      <a:pt x="504" y="598"/>
                    </a:cubicBezTo>
                    <a:cubicBezTo>
                      <a:pt x="518" y="611"/>
                      <a:pt x="524" y="630"/>
                      <a:pt x="537" y="645"/>
                    </a:cubicBezTo>
                    <a:cubicBezTo>
                      <a:pt x="543" y="653"/>
                      <a:pt x="548" y="654"/>
                      <a:pt x="556" y="650"/>
                    </a:cubicBezTo>
                    <a:cubicBezTo>
                      <a:pt x="568" y="645"/>
                      <a:pt x="577" y="648"/>
                      <a:pt x="583" y="659"/>
                    </a:cubicBezTo>
                    <a:cubicBezTo>
                      <a:pt x="585" y="663"/>
                      <a:pt x="588" y="669"/>
                      <a:pt x="593" y="668"/>
                    </a:cubicBezTo>
                    <a:cubicBezTo>
                      <a:pt x="599" y="667"/>
                      <a:pt x="604" y="660"/>
                      <a:pt x="609" y="670"/>
                    </a:cubicBezTo>
                    <a:cubicBezTo>
                      <a:pt x="613" y="679"/>
                      <a:pt x="604" y="682"/>
                      <a:pt x="598" y="689"/>
                    </a:cubicBezTo>
                    <a:cubicBezTo>
                      <a:pt x="620" y="689"/>
                      <a:pt x="636" y="695"/>
                      <a:pt x="639" y="718"/>
                    </a:cubicBezTo>
                    <a:cubicBezTo>
                      <a:pt x="639" y="721"/>
                      <a:pt x="643" y="721"/>
                      <a:pt x="646" y="721"/>
                    </a:cubicBezTo>
                    <a:cubicBezTo>
                      <a:pt x="663" y="723"/>
                      <a:pt x="665" y="735"/>
                      <a:pt x="661" y="747"/>
                    </a:cubicBezTo>
                    <a:cubicBezTo>
                      <a:pt x="657" y="760"/>
                      <a:pt x="662" y="769"/>
                      <a:pt x="671" y="774"/>
                    </a:cubicBezTo>
                    <a:cubicBezTo>
                      <a:pt x="692" y="786"/>
                      <a:pt x="688" y="803"/>
                      <a:pt x="681" y="819"/>
                    </a:cubicBezTo>
                    <a:cubicBezTo>
                      <a:pt x="667" y="854"/>
                      <a:pt x="673" y="880"/>
                      <a:pt x="702" y="902"/>
                    </a:cubicBezTo>
                    <a:cubicBezTo>
                      <a:pt x="705" y="904"/>
                      <a:pt x="709" y="905"/>
                      <a:pt x="712" y="906"/>
                    </a:cubicBezTo>
                    <a:cubicBezTo>
                      <a:pt x="719" y="908"/>
                      <a:pt x="732" y="902"/>
                      <a:pt x="728" y="919"/>
                    </a:cubicBezTo>
                    <a:cubicBezTo>
                      <a:pt x="726" y="930"/>
                      <a:pt x="724" y="941"/>
                      <a:pt x="707" y="939"/>
                    </a:cubicBezTo>
                    <a:cubicBezTo>
                      <a:pt x="693" y="937"/>
                      <a:pt x="678" y="939"/>
                      <a:pt x="667" y="926"/>
                    </a:cubicBezTo>
                    <a:cubicBezTo>
                      <a:pt x="663" y="921"/>
                      <a:pt x="659" y="924"/>
                      <a:pt x="655" y="928"/>
                    </a:cubicBezTo>
                    <a:cubicBezTo>
                      <a:pt x="652" y="931"/>
                      <a:pt x="648" y="936"/>
                      <a:pt x="643" y="932"/>
                    </a:cubicBezTo>
                    <a:cubicBezTo>
                      <a:pt x="637" y="928"/>
                      <a:pt x="643" y="923"/>
                      <a:pt x="644" y="918"/>
                    </a:cubicBezTo>
                    <a:cubicBezTo>
                      <a:pt x="645" y="915"/>
                      <a:pt x="647" y="912"/>
                      <a:pt x="643" y="908"/>
                    </a:cubicBezTo>
                    <a:cubicBezTo>
                      <a:pt x="635" y="914"/>
                      <a:pt x="620" y="913"/>
                      <a:pt x="627" y="930"/>
                    </a:cubicBezTo>
                    <a:cubicBezTo>
                      <a:pt x="631" y="939"/>
                      <a:pt x="623" y="940"/>
                      <a:pt x="619" y="937"/>
                    </a:cubicBezTo>
                    <a:cubicBezTo>
                      <a:pt x="600" y="922"/>
                      <a:pt x="601" y="941"/>
                      <a:pt x="600" y="949"/>
                    </a:cubicBezTo>
                    <a:cubicBezTo>
                      <a:pt x="597" y="961"/>
                      <a:pt x="599" y="973"/>
                      <a:pt x="580" y="969"/>
                    </a:cubicBezTo>
                    <a:cubicBezTo>
                      <a:pt x="575" y="968"/>
                      <a:pt x="568" y="976"/>
                      <a:pt x="567" y="983"/>
                    </a:cubicBezTo>
                    <a:cubicBezTo>
                      <a:pt x="566" y="991"/>
                      <a:pt x="573" y="990"/>
                      <a:pt x="578" y="991"/>
                    </a:cubicBezTo>
                    <a:cubicBezTo>
                      <a:pt x="584" y="993"/>
                      <a:pt x="589" y="997"/>
                      <a:pt x="589" y="1004"/>
                    </a:cubicBezTo>
                    <a:cubicBezTo>
                      <a:pt x="589" y="1012"/>
                      <a:pt x="582" y="1010"/>
                      <a:pt x="577" y="1011"/>
                    </a:cubicBezTo>
                    <a:cubicBezTo>
                      <a:pt x="556" y="1019"/>
                      <a:pt x="540" y="1039"/>
                      <a:pt x="514" y="1035"/>
                    </a:cubicBezTo>
                    <a:cubicBezTo>
                      <a:pt x="506" y="1034"/>
                      <a:pt x="506" y="1041"/>
                      <a:pt x="510" y="1048"/>
                    </a:cubicBezTo>
                    <a:cubicBezTo>
                      <a:pt x="521" y="1064"/>
                      <a:pt x="513" y="1084"/>
                      <a:pt x="494" y="1086"/>
                    </a:cubicBezTo>
                    <a:cubicBezTo>
                      <a:pt x="476" y="1087"/>
                      <a:pt x="472" y="1099"/>
                      <a:pt x="472" y="1112"/>
                    </a:cubicBezTo>
                    <a:cubicBezTo>
                      <a:pt x="471" y="1131"/>
                      <a:pt x="455" y="1145"/>
                      <a:pt x="436" y="1141"/>
                    </a:cubicBezTo>
                    <a:cubicBezTo>
                      <a:pt x="425" y="1139"/>
                      <a:pt x="413" y="1135"/>
                      <a:pt x="402" y="1132"/>
                    </a:cubicBezTo>
                    <a:cubicBezTo>
                      <a:pt x="401" y="1132"/>
                      <a:pt x="399" y="1130"/>
                      <a:pt x="398" y="1131"/>
                    </a:cubicBezTo>
                    <a:cubicBezTo>
                      <a:pt x="371" y="1140"/>
                      <a:pt x="367" y="1112"/>
                      <a:pt x="352" y="1102"/>
                    </a:cubicBezTo>
                    <a:cubicBezTo>
                      <a:pt x="348" y="1100"/>
                      <a:pt x="346" y="1096"/>
                      <a:pt x="342" y="1095"/>
                    </a:cubicBezTo>
                    <a:cubicBezTo>
                      <a:pt x="321" y="1090"/>
                      <a:pt x="314" y="1075"/>
                      <a:pt x="316" y="1055"/>
                    </a:cubicBezTo>
                    <a:cubicBezTo>
                      <a:pt x="316" y="1048"/>
                      <a:pt x="311" y="1043"/>
                      <a:pt x="307" y="1044"/>
                    </a:cubicBezTo>
                    <a:cubicBezTo>
                      <a:pt x="299" y="1047"/>
                      <a:pt x="289" y="1043"/>
                      <a:pt x="283" y="1052"/>
                    </a:cubicBezTo>
                    <a:cubicBezTo>
                      <a:pt x="269" y="1075"/>
                      <a:pt x="246" y="1077"/>
                      <a:pt x="226" y="1054"/>
                    </a:cubicBezTo>
                    <a:cubicBezTo>
                      <a:pt x="232" y="1069"/>
                      <a:pt x="225" y="1079"/>
                      <a:pt x="226" y="1090"/>
                    </a:cubicBezTo>
                    <a:cubicBezTo>
                      <a:pt x="226" y="1095"/>
                      <a:pt x="223" y="1100"/>
                      <a:pt x="218" y="1100"/>
                    </a:cubicBezTo>
                    <a:cubicBezTo>
                      <a:pt x="205" y="1102"/>
                      <a:pt x="199" y="1111"/>
                      <a:pt x="192" y="1121"/>
                    </a:cubicBezTo>
                    <a:cubicBezTo>
                      <a:pt x="185" y="1131"/>
                      <a:pt x="180" y="1139"/>
                      <a:pt x="182" y="1151"/>
                    </a:cubicBezTo>
                    <a:cubicBezTo>
                      <a:pt x="183" y="1160"/>
                      <a:pt x="179" y="1167"/>
                      <a:pt x="170" y="1157"/>
                    </a:cubicBezTo>
                    <a:cubicBezTo>
                      <a:pt x="164" y="1151"/>
                      <a:pt x="162" y="1153"/>
                      <a:pt x="158" y="1159"/>
                    </a:cubicBezTo>
                    <a:cubicBezTo>
                      <a:pt x="152" y="1167"/>
                      <a:pt x="146" y="1175"/>
                      <a:pt x="140" y="1183"/>
                    </a:cubicBezTo>
                    <a:cubicBezTo>
                      <a:pt x="137" y="1189"/>
                      <a:pt x="132" y="1192"/>
                      <a:pt x="126" y="1190"/>
                    </a:cubicBezTo>
                    <a:cubicBezTo>
                      <a:pt x="111" y="1184"/>
                      <a:pt x="106" y="1194"/>
                      <a:pt x="99" y="1203"/>
                    </a:cubicBezTo>
                    <a:cubicBezTo>
                      <a:pt x="105" y="1207"/>
                      <a:pt x="107" y="1203"/>
                      <a:pt x="110" y="1200"/>
                    </a:cubicBezTo>
                    <a:cubicBezTo>
                      <a:pt x="114" y="1198"/>
                      <a:pt x="117" y="1193"/>
                      <a:pt x="122" y="1198"/>
                    </a:cubicBezTo>
                    <a:cubicBezTo>
                      <a:pt x="126" y="1201"/>
                      <a:pt x="126" y="1205"/>
                      <a:pt x="124" y="1210"/>
                    </a:cubicBezTo>
                    <a:cubicBezTo>
                      <a:pt x="117" y="1232"/>
                      <a:pt x="123" y="1243"/>
                      <a:pt x="143" y="1256"/>
                    </a:cubicBezTo>
                    <a:cubicBezTo>
                      <a:pt x="156" y="1265"/>
                      <a:pt x="173" y="1261"/>
                      <a:pt x="182" y="1275"/>
                    </a:cubicBezTo>
                    <a:cubicBezTo>
                      <a:pt x="180" y="1281"/>
                      <a:pt x="175" y="1281"/>
                      <a:pt x="170" y="1282"/>
                    </a:cubicBezTo>
                    <a:cubicBezTo>
                      <a:pt x="153" y="1275"/>
                      <a:pt x="137" y="1266"/>
                      <a:pt x="122" y="1255"/>
                    </a:cubicBezTo>
                    <a:cubicBezTo>
                      <a:pt x="115" y="1248"/>
                      <a:pt x="111" y="1239"/>
                      <a:pt x="98" y="1241"/>
                    </a:cubicBezTo>
                    <a:cubicBezTo>
                      <a:pt x="95" y="1239"/>
                      <a:pt x="92" y="1237"/>
                      <a:pt x="89" y="1235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0" name="Freeform 23">
                <a:extLst>
                  <a:ext uri="{FF2B5EF4-FFF2-40B4-BE49-F238E27FC236}">
                    <a16:creationId xmlns:a16="http://schemas.microsoft.com/office/drawing/2014/main" id="{DA551D27-2B46-401C-B83B-88FD6F3C1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" y="1135"/>
                <a:ext cx="532" cy="535"/>
              </a:xfrm>
              <a:custGeom>
                <a:avLst/>
                <a:gdLst>
                  <a:gd name="T0" fmla="*/ 394 w 605"/>
                  <a:gd name="T1" fmla="*/ 323 h 609"/>
                  <a:gd name="T2" fmla="*/ 525 w 605"/>
                  <a:gd name="T3" fmla="*/ 364 h 609"/>
                  <a:gd name="T4" fmla="*/ 556 w 605"/>
                  <a:gd name="T5" fmla="*/ 368 h 609"/>
                  <a:gd name="T6" fmla="*/ 561 w 605"/>
                  <a:gd name="T7" fmla="*/ 372 h 609"/>
                  <a:gd name="T8" fmla="*/ 596 w 605"/>
                  <a:gd name="T9" fmla="*/ 464 h 609"/>
                  <a:gd name="T10" fmla="*/ 604 w 605"/>
                  <a:gd name="T11" fmla="*/ 483 h 609"/>
                  <a:gd name="T12" fmla="*/ 556 w 605"/>
                  <a:gd name="T13" fmla="*/ 578 h 609"/>
                  <a:gd name="T14" fmla="*/ 538 w 605"/>
                  <a:gd name="T15" fmla="*/ 593 h 609"/>
                  <a:gd name="T16" fmla="*/ 402 w 605"/>
                  <a:gd name="T17" fmla="*/ 605 h 609"/>
                  <a:gd name="T18" fmla="*/ 359 w 605"/>
                  <a:gd name="T19" fmla="*/ 602 h 609"/>
                  <a:gd name="T20" fmla="*/ 341 w 605"/>
                  <a:gd name="T21" fmla="*/ 600 h 609"/>
                  <a:gd name="T22" fmla="*/ 207 w 605"/>
                  <a:gd name="T23" fmla="*/ 581 h 609"/>
                  <a:gd name="T24" fmla="*/ 181 w 605"/>
                  <a:gd name="T25" fmla="*/ 576 h 609"/>
                  <a:gd name="T26" fmla="*/ 68 w 605"/>
                  <a:gd name="T27" fmla="*/ 546 h 609"/>
                  <a:gd name="T28" fmla="*/ 17 w 605"/>
                  <a:gd name="T29" fmla="*/ 526 h 609"/>
                  <a:gd name="T30" fmla="*/ 0 w 605"/>
                  <a:gd name="T31" fmla="*/ 514 h 609"/>
                  <a:gd name="T32" fmla="*/ 21 w 605"/>
                  <a:gd name="T33" fmla="*/ 469 h 609"/>
                  <a:gd name="T34" fmla="*/ 42 w 605"/>
                  <a:gd name="T35" fmla="*/ 443 h 609"/>
                  <a:gd name="T36" fmla="*/ 112 w 605"/>
                  <a:gd name="T37" fmla="*/ 359 h 609"/>
                  <a:gd name="T38" fmla="*/ 202 w 605"/>
                  <a:gd name="T39" fmla="*/ 318 h 609"/>
                  <a:gd name="T40" fmla="*/ 211 w 605"/>
                  <a:gd name="T41" fmla="*/ 298 h 609"/>
                  <a:gd name="T42" fmla="*/ 156 w 605"/>
                  <a:gd name="T43" fmla="*/ 234 h 609"/>
                  <a:gd name="T44" fmla="*/ 146 w 605"/>
                  <a:gd name="T45" fmla="*/ 199 h 609"/>
                  <a:gd name="T46" fmla="*/ 78 w 605"/>
                  <a:gd name="T47" fmla="*/ 152 h 609"/>
                  <a:gd name="T48" fmla="*/ 65 w 605"/>
                  <a:gd name="T49" fmla="*/ 123 h 609"/>
                  <a:gd name="T50" fmla="*/ 45 w 605"/>
                  <a:gd name="T51" fmla="*/ 108 h 609"/>
                  <a:gd name="T52" fmla="*/ 29 w 605"/>
                  <a:gd name="T53" fmla="*/ 12 h 609"/>
                  <a:gd name="T54" fmla="*/ 41 w 605"/>
                  <a:gd name="T55" fmla="*/ 7 h 609"/>
                  <a:gd name="T56" fmla="*/ 63 w 605"/>
                  <a:gd name="T57" fmla="*/ 41 h 609"/>
                  <a:gd name="T58" fmla="*/ 90 w 605"/>
                  <a:gd name="T59" fmla="*/ 100 h 609"/>
                  <a:gd name="T60" fmla="*/ 95 w 605"/>
                  <a:gd name="T61" fmla="*/ 107 h 609"/>
                  <a:gd name="T62" fmla="*/ 183 w 605"/>
                  <a:gd name="T63" fmla="*/ 198 h 609"/>
                  <a:gd name="T64" fmla="*/ 211 w 605"/>
                  <a:gd name="T65" fmla="*/ 220 h 609"/>
                  <a:gd name="T66" fmla="*/ 260 w 605"/>
                  <a:gd name="T67" fmla="*/ 269 h 609"/>
                  <a:gd name="T68" fmla="*/ 287 w 605"/>
                  <a:gd name="T69" fmla="*/ 284 h 609"/>
                  <a:gd name="T70" fmla="*/ 335 w 605"/>
                  <a:gd name="T71" fmla="*/ 302 h 609"/>
                  <a:gd name="T72" fmla="*/ 394 w 605"/>
                  <a:gd name="T73" fmla="*/ 323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5" h="609">
                    <a:moveTo>
                      <a:pt x="394" y="323"/>
                    </a:moveTo>
                    <a:cubicBezTo>
                      <a:pt x="438" y="336"/>
                      <a:pt x="480" y="354"/>
                      <a:pt x="525" y="364"/>
                    </a:cubicBezTo>
                    <a:cubicBezTo>
                      <a:pt x="535" y="366"/>
                      <a:pt x="546" y="367"/>
                      <a:pt x="556" y="368"/>
                    </a:cubicBezTo>
                    <a:cubicBezTo>
                      <a:pt x="558" y="369"/>
                      <a:pt x="560" y="370"/>
                      <a:pt x="561" y="372"/>
                    </a:cubicBezTo>
                    <a:cubicBezTo>
                      <a:pt x="571" y="403"/>
                      <a:pt x="577" y="436"/>
                      <a:pt x="596" y="464"/>
                    </a:cubicBezTo>
                    <a:cubicBezTo>
                      <a:pt x="600" y="469"/>
                      <a:pt x="605" y="475"/>
                      <a:pt x="604" y="483"/>
                    </a:cubicBezTo>
                    <a:cubicBezTo>
                      <a:pt x="594" y="518"/>
                      <a:pt x="577" y="549"/>
                      <a:pt x="556" y="578"/>
                    </a:cubicBezTo>
                    <a:cubicBezTo>
                      <a:pt x="551" y="584"/>
                      <a:pt x="545" y="590"/>
                      <a:pt x="538" y="593"/>
                    </a:cubicBezTo>
                    <a:cubicBezTo>
                      <a:pt x="494" y="609"/>
                      <a:pt x="448" y="608"/>
                      <a:pt x="402" y="605"/>
                    </a:cubicBezTo>
                    <a:cubicBezTo>
                      <a:pt x="388" y="604"/>
                      <a:pt x="373" y="602"/>
                      <a:pt x="359" y="602"/>
                    </a:cubicBezTo>
                    <a:cubicBezTo>
                      <a:pt x="353" y="601"/>
                      <a:pt x="347" y="602"/>
                      <a:pt x="341" y="600"/>
                    </a:cubicBezTo>
                    <a:cubicBezTo>
                      <a:pt x="297" y="593"/>
                      <a:pt x="251" y="590"/>
                      <a:pt x="207" y="581"/>
                    </a:cubicBezTo>
                    <a:cubicBezTo>
                      <a:pt x="199" y="579"/>
                      <a:pt x="190" y="577"/>
                      <a:pt x="181" y="576"/>
                    </a:cubicBezTo>
                    <a:cubicBezTo>
                      <a:pt x="144" y="566"/>
                      <a:pt x="105" y="559"/>
                      <a:pt x="68" y="546"/>
                    </a:cubicBezTo>
                    <a:cubicBezTo>
                      <a:pt x="51" y="540"/>
                      <a:pt x="33" y="534"/>
                      <a:pt x="17" y="526"/>
                    </a:cubicBezTo>
                    <a:cubicBezTo>
                      <a:pt x="10" y="523"/>
                      <a:pt x="3" y="522"/>
                      <a:pt x="0" y="514"/>
                    </a:cubicBezTo>
                    <a:cubicBezTo>
                      <a:pt x="14" y="502"/>
                      <a:pt x="13" y="484"/>
                      <a:pt x="21" y="469"/>
                    </a:cubicBezTo>
                    <a:cubicBezTo>
                      <a:pt x="26" y="459"/>
                      <a:pt x="33" y="450"/>
                      <a:pt x="42" y="443"/>
                    </a:cubicBezTo>
                    <a:cubicBezTo>
                      <a:pt x="66" y="416"/>
                      <a:pt x="85" y="385"/>
                      <a:pt x="112" y="359"/>
                    </a:cubicBezTo>
                    <a:cubicBezTo>
                      <a:pt x="137" y="334"/>
                      <a:pt x="166" y="319"/>
                      <a:pt x="202" y="318"/>
                    </a:cubicBezTo>
                    <a:cubicBezTo>
                      <a:pt x="220" y="318"/>
                      <a:pt x="219" y="315"/>
                      <a:pt x="211" y="298"/>
                    </a:cubicBezTo>
                    <a:cubicBezTo>
                      <a:pt x="199" y="271"/>
                      <a:pt x="172" y="258"/>
                      <a:pt x="156" y="234"/>
                    </a:cubicBezTo>
                    <a:cubicBezTo>
                      <a:pt x="148" y="223"/>
                      <a:pt x="140" y="214"/>
                      <a:pt x="146" y="199"/>
                    </a:cubicBezTo>
                    <a:cubicBezTo>
                      <a:pt x="106" y="207"/>
                      <a:pt x="94" y="176"/>
                      <a:pt x="78" y="152"/>
                    </a:cubicBezTo>
                    <a:cubicBezTo>
                      <a:pt x="73" y="143"/>
                      <a:pt x="68" y="133"/>
                      <a:pt x="65" y="123"/>
                    </a:cubicBezTo>
                    <a:cubicBezTo>
                      <a:pt x="62" y="112"/>
                      <a:pt x="54" y="110"/>
                      <a:pt x="45" y="108"/>
                    </a:cubicBezTo>
                    <a:cubicBezTo>
                      <a:pt x="37" y="76"/>
                      <a:pt x="30" y="44"/>
                      <a:pt x="29" y="12"/>
                    </a:cubicBezTo>
                    <a:cubicBezTo>
                      <a:pt x="31" y="4"/>
                      <a:pt x="35" y="0"/>
                      <a:pt x="41" y="7"/>
                    </a:cubicBezTo>
                    <a:cubicBezTo>
                      <a:pt x="49" y="18"/>
                      <a:pt x="58" y="27"/>
                      <a:pt x="63" y="41"/>
                    </a:cubicBezTo>
                    <a:cubicBezTo>
                      <a:pt x="69" y="62"/>
                      <a:pt x="80" y="81"/>
                      <a:pt x="90" y="100"/>
                    </a:cubicBezTo>
                    <a:cubicBezTo>
                      <a:pt x="92" y="102"/>
                      <a:pt x="92" y="105"/>
                      <a:pt x="95" y="107"/>
                    </a:cubicBezTo>
                    <a:cubicBezTo>
                      <a:pt x="130" y="131"/>
                      <a:pt x="152" y="169"/>
                      <a:pt x="183" y="198"/>
                    </a:cubicBezTo>
                    <a:cubicBezTo>
                      <a:pt x="191" y="206"/>
                      <a:pt x="201" y="213"/>
                      <a:pt x="211" y="220"/>
                    </a:cubicBezTo>
                    <a:cubicBezTo>
                      <a:pt x="229" y="234"/>
                      <a:pt x="246" y="250"/>
                      <a:pt x="260" y="269"/>
                    </a:cubicBezTo>
                    <a:cubicBezTo>
                      <a:pt x="267" y="278"/>
                      <a:pt x="276" y="282"/>
                      <a:pt x="287" y="284"/>
                    </a:cubicBezTo>
                    <a:cubicBezTo>
                      <a:pt x="304" y="286"/>
                      <a:pt x="320" y="292"/>
                      <a:pt x="335" y="302"/>
                    </a:cubicBezTo>
                    <a:cubicBezTo>
                      <a:pt x="353" y="314"/>
                      <a:pt x="373" y="319"/>
                      <a:pt x="394" y="323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1" name="Freeform 24">
                <a:extLst>
                  <a:ext uri="{FF2B5EF4-FFF2-40B4-BE49-F238E27FC236}">
                    <a16:creationId xmlns:a16="http://schemas.microsoft.com/office/drawing/2014/main" id="{CEF1EB36-2E9E-41A0-A3E5-0B1264C8F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529"/>
                <a:ext cx="525" cy="870"/>
              </a:xfrm>
              <a:custGeom>
                <a:avLst/>
                <a:gdLst>
                  <a:gd name="T0" fmla="*/ 0 w 597"/>
                  <a:gd name="T1" fmla="*/ 982 h 990"/>
                  <a:gd name="T2" fmla="*/ 3 w 597"/>
                  <a:gd name="T3" fmla="*/ 561 h 990"/>
                  <a:gd name="T4" fmla="*/ 62 w 597"/>
                  <a:gd name="T5" fmla="*/ 289 h 990"/>
                  <a:gd name="T6" fmla="*/ 146 w 597"/>
                  <a:gd name="T7" fmla="*/ 161 h 990"/>
                  <a:gd name="T8" fmla="*/ 187 w 597"/>
                  <a:gd name="T9" fmla="*/ 157 h 990"/>
                  <a:gd name="T10" fmla="*/ 188 w 597"/>
                  <a:gd name="T11" fmla="*/ 199 h 990"/>
                  <a:gd name="T12" fmla="*/ 203 w 597"/>
                  <a:gd name="T13" fmla="*/ 209 h 990"/>
                  <a:gd name="T14" fmla="*/ 206 w 597"/>
                  <a:gd name="T15" fmla="*/ 173 h 990"/>
                  <a:gd name="T16" fmla="*/ 221 w 597"/>
                  <a:gd name="T17" fmla="*/ 137 h 990"/>
                  <a:gd name="T18" fmla="*/ 208 w 597"/>
                  <a:gd name="T19" fmla="*/ 112 h 990"/>
                  <a:gd name="T20" fmla="*/ 218 w 597"/>
                  <a:gd name="T21" fmla="*/ 101 h 990"/>
                  <a:gd name="T22" fmla="*/ 249 w 597"/>
                  <a:gd name="T23" fmla="*/ 126 h 990"/>
                  <a:gd name="T24" fmla="*/ 378 w 597"/>
                  <a:gd name="T25" fmla="*/ 105 h 990"/>
                  <a:gd name="T26" fmla="*/ 445 w 597"/>
                  <a:gd name="T27" fmla="*/ 61 h 990"/>
                  <a:gd name="T28" fmla="*/ 425 w 597"/>
                  <a:gd name="T29" fmla="*/ 48 h 990"/>
                  <a:gd name="T30" fmla="*/ 489 w 597"/>
                  <a:gd name="T31" fmla="*/ 25 h 990"/>
                  <a:gd name="T32" fmla="*/ 490 w 597"/>
                  <a:gd name="T33" fmla="*/ 20 h 990"/>
                  <a:gd name="T34" fmla="*/ 469 w 597"/>
                  <a:gd name="T35" fmla="*/ 11 h 990"/>
                  <a:gd name="T36" fmla="*/ 597 w 597"/>
                  <a:gd name="T37" fmla="*/ 5 h 990"/>
                  <a:gd name="T38" fmla="*/ 549 w 597"/>
                  <a:gd name="T39" fmla="*/ 49 h 990"/>
                  <a:gd name="T40" fmla="*/ 525 w 597"/>
                  <a:gd name="T41" fmla="*/ 27 h 990"/>
                  <a:gd name="T42" fmla="*/ 511 w 597"/>
                  <a:gd name="T43" fmla="*/ 23 h 990"/>
                  <a:gd name="T44" fmla="*/ 513 w 597"/>
                  <a:gd name="T45" fmla="*/ 49 h 990"/>
                  <a:gd name="T46" fmla="*/ 425 w 597"/>
                  <a:gd name="T47" fmla="*/ 126 h 990"/>
                  <a:gd name="T48" fmla="*/ 375 w 597"/>
                  <a:gd name="T49" fmla="*/ 157 h 990"/>
                  <a:gd name="T50" fmla="*/ 352 w 597"/>
                  <a:gd name="T51" fmla="*/ 206 h 990"/>
                  <a:gd name="T52" fmla="*/ 305 w 597"/>
                  <a:gd name="T53" fmla="*/ 229 h 990"/>
                  <a:gd name="T54" fmla="*/ 251 w 597"/>
                  <a:gd name="T55" fmla="*/ 459 h 990"/>
                  <a:gd name="T56" fmla="*/ 228 w 597"/>
                  <a:gd name="T57" fmla="*/ 585 h 990"/>
                  <a:gd name="T58" fmla="*/ 221 w 597"/>
                  <a:gd name="T59" fmla="*/ 722 h 990"/>
                  <a:gd name="T60" fmla="*/ 196 w 597"/>
                  <a:gd name="T61" fmla="*/ 679 h 990"/>
                  <a:gd name="T62" fmla="*/ 128 w 597"/>
                  <a:gd name="T63" fmla="*/ 696 h 990"/>
                  <a:gd name="T64" fmla="*/ 102 w 597"/>
                  <a:gd name="T65" fmla="*/ 668 h 990"/>
                  <a:gd name="T66" fmla="*/ 36 w 597"/>
                  <a:gd name="T67" fmla="*/ 651 h 990"/>
                  <a:gd name="T68" fmla="*/ 17 w 597"/>
                  <a:gd name="T69" fmla="*/ 678 h 990"/>
                  <a:gd name="T70" fmla="*/ 63 w 597"/>
                  <a:gd name="T71" fmla="*/ 698 h 990"/>
                  <a:gd name="T72" fmla="*/ 47 w 597"/>
                  <a:gd name="T73" fmla="*/ 702 h 990"/>
                  <a:gd name="T74" fmla="*/ 40 w 597"/>
                  <a:gd name="T75" fmla="*/ 725 h 990"/>
                  <a:gd name="T76" fmla="*/ 20 w 597"/>
                  <a:gd name="T77" fmla="*/ 749 h 990"/>
                  <a:gd name="T78" fmla="*/ 12 w 597"/>
                  <a:gd name="T79" fmla="*/ 883 h 990"/>
                  <a:gd name="T80" fmla="*/ 6 w 597"/>
                  <a:gd name="T81" fmla="*/ 99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97" h="990">
                    <a:moveTo>
                      <a:pt x="6" y="990"/>
                    </a:moveTo>
                    <a:cubicBezTo>
                      <a:pt x="2" y="989"/>
                      <a:pt x="0" y="986"/>
                      <a:pt x="0" y="982"/>
                    </a:cubicBezTo>
                    <a:cubicBezTo>
                      <a:pt x="4" y="975"/>
                      <a:pt x="2" y="968"/>
                      <a:pt x="2" y="961"/>
                    </a:cubicBezTo>
                    <a:cubicBezTo>
                      <a:pt x="2" y="827"/>
                      <a:pt x="3" y="694"/>
                      <a:pt x="3" y="561"/>
                    </a:cubicBezTo>
                    <a:cubicBezTo>
                      <a:pt x="3" y="495"/>
                      <a:pt x="9" y="429"/>
                      <a:pt x="30" y="365"/>
                    </a:cubicBezTo>
                    <a:cubicBezTo>
                      <a:pt x="38" y="339"/>
                      <a:pt x="48" y="313"/>
                      <a:pt x="62" y="289"/>
                    </a:cubicBezTo>
                    <a:cubicBezTo>
                      <a:pt x="82" y="248"/>
                      <a:pt x="104" y="207"/>
                      <a:pt x="137" y="174"/>
                    </a:cubicBezTo>
                    <a:cubicBezTo>
                      <a:pt x="141" y="170"/>
                      <a:pt x="142" y="165"/>
                      <a:pt x="146" y="161"/>
                    </a:cubicBezTo>
                    <a:cubicBezTo>
                      <a:pt x="147" y="161"/>
                      <a:pt x="148" y="161"/>
                      <a:pt x="149" y="161"/>
                    </a:cubicBezTo>
                    <a:cubicBezTo>
                      <a:pt x="161" y="157"/>
                      <a:pt x="175" y="160"/>
                      <a:pt x="187" y="157"/>
                    </a:cubicBezTo>
                    <a:cubicBezTo>
                      <a:pt x="197" y="154"/>
                      <a:pt x="206" y="160"/>
                      <a:pt x="206" y="173"/>
                    </a:cubicBezTo>
                    <a:cubicBezTo>
                      <a:pt x="197" y="180"/>
                      <a:pt x="202" y="196"/>
                      <a:pt x="188" y="199"/>
                    </a:cubicBezTo>
                    <a:cubicBezTo>
                      <a:pt x="187" y="201"/>
                      <a:pt x="188" y="202"/>
                      <a:pt x="189" y="202"/>
                    </a:cubicBezTo>
                    <a:cubicBezTo>
                      <a:pt x="195" y="203"/>
                      <a:pt x="198" y="207"/>
                      <a:pt x="203" y="209"/>
                    </a:cubicBezTo>
                    <a:cubicBezTo>
                      <a:pt x="195" y="198"/>
                      <a:pt x="224" y="192"/>
                      <a:pt x="206" y="180"/>
                    </a:cubicBezTo>
                    <a:cubicBezTo>
                      <a:pt x="204" y="179"/>
                      <a:pt x="204" y="176"/>
                      <a:pt x="206" y="173"/>
                    </a:cubicBezTo>
                    <a:cubicBezTo>
                      <a:pt x="216" y="163"/>
                      <a:pt x="222" y="150"/>
                      <a:pt x="235" y="143"/>
                    </a:cubicBezTo>
                    <a:cubicBezTo>
                      <a:pt x="231" y="134"/>
                      <a:pt x="225" y="137"/>
                      <a:pt x="221" y="137"/>
                    </a:cubicBezTo>
                    <a:cubicBezTo>
                      <a:pt x="213" y="137"/>
                      <a:pt x="206" y="136"/>
                      <a:pt x="201" y="129"/>
                    </a:cubicBezTo>
                    <a:cubicBezTo>
                      <a:pt x="197" y="122"/>
                      <a:pt x="204" y="117"/>
                      <a:pt x="208" y="112"/>
                    </a:cubicBezTo>
                    <a:cubicBezTo>
                      <a:pt x="209" y="110"/>
                      <a:pt x="210" y="108"/>
                      <a:pt x="210" y="105"/>
                    </a:cubicBezTo>
                    <a:cubicBezTo>
                      <a:pt x="212" y="102"/>
                      <a:pt x="215" y="101"/>
                      <a:pt x="218" y="101"/>
                    </a:cubicBezTo>
                    <a:cubicBezTo>
                      <a:pt x="226" y="104"/>
                      <a:pt x="235" y="100"/>
                      <a:pt x="243" y="103"/>
                    </a:cubicBezTo>
                    <a:cubicBezTo>
                      <a:pt x="256" y="108"/>
                      <a:pt x="258" y="115"/>
                      <a:pt x="249" y="126"/>
                    </a:cubicBezTo>
                    <a:cubicBezTo>
                      <a:pt x="266" y="111"/>
                      <a:pt x="288" y="113"/>
                      <a:pt x="308" y="105"/>
                    </a:cubicBezTo>
                    <a:cubicBezTo>
                      <a:pt x="329" y="96"/>
                      <a:pt x="354" y="100"/>
                      <a:pt x="378" y="105"/>
                    </a:cubicBezTo>
                    <a:cubicBezTo>
                      <a:pt x="375" y="94"/>
                      <a:pt x="381" y="88"/>
                      <a:pt x="391" y="86"/>
                    </a:cubicBezTo>
                    <a:cubicBezTo>
                      <a:pt x="411" y="82"/>
                      <a:pt x="430" y="77"/>
                      <a:pt x="445" y="61"/>
                    </a:cubicBezTo>
                    <a:cubicBezTo>
                      <a:pt x="446" y="63"/>
                      <a:pt x="446" y="62"/>
                      <a:pt x="445" y="62"/>
                    </a:cubicBezTo>
                    <a:cubicBezTo>
                      <a:pt x="438" y="58"/>
                      <a:pt x="422" y="60"/>
                      <a:pt x="425" y="48"/>
                    </a:cubicBezTo>
                    <a:cubicBezTo>
                      <a:pt x="428" y="36"/>
                      <a:pt x="442" y="39"/>
                      <a:pt x="451" y="41"/>
                    </a:cubicBezTo>
                    <a:cubicBezTo>
                      <a:pt x="469" y="45"/>
                      <a:pt x="477" y="32"/>
                      <a:pt x="489" y="25"/>
                    </a:cubicBezTo>
                    <a:cubicBezTo>
                      <a:pt x="489" y="24"/>
                      <a:pt x="489" y="22"/>
                      <a:pt x="490" y="21"/>
                    </a:cubicBezTo>
                    <a:cubicBezTo>
                      <a:pt x="491" y="19"/>
                      <a:pt x="491" y="19"/>
                      <a:pt x="490" y="20"/>
                    </a:cubicBezTo>
                    <a:cubicBezTo>
                      <a:pt x="487" y="24"/>
                      <a:pt x="488" y="35"/>
                      <a:pt x="479" y="25"/>
                    </a:cubicBezTo>
                    <a:cubicBezTo>
                      <a:pt x="475" y="21"/>
                      <a:pt x="475" y="14"/>
                      <a:pt x="469" y="11"/>
                    </a:cubicBezTo>
                    <a:cubicBezTo>
                      <a:pt x="466" y="9"/>
                      <a:pt x="463" y="8"/>
                      <a:pt x="462" y="4"/>
                    </a:cubicBezTo>
                    <a:cubicBezTo>
                      <a:pt x="507" y="1"/>
                      <a:pt x="552" y="0"/>
                      <a:pt x="597" y="5"/>
                    </a:cubicBezTo>
                    <a:cubicBezTo>
                      <a:pt x="591" y="11"/>
                      <a:pt x="584" y="17"/>
                      <a:pt x="581" y="27"/>
                    </a:cubicBezTo>
                    <a:cubicBezTo>
                      <a:pt x="577" y="42"/>
                      <a:pt x="563" y="48"/>
                      <a:pt x="549" y="49"/>
                    </a:cubicBezTo>
                    <a:cubicBezTo>
                      <a:pt x="536" y="50"/>
                      <a:pt x="524" y="48"/>
                      <a:pt x="525" y="31"/>
                    </a:cubicBezTo>
                    <a:cubicBezTo>
                      <a:pt x="525" y="29"/>
                      <a:pt x="525" y="28"/>
                      <a:pt x="525" y="27"/>
                    </a:cubicBezTo>
                    <a:cubicBezTo>
                      <a:pt x="524" y="22"/>
                      <a:pt x="522" y="19"/>
                      <a:pt x="517" y="19"/>
                    </a:cubicBezTo>
                    <a:cubicBezTo>
                      <a:pt x="515" y="19"/>
                      <a:pt x="512" y="20"/>
                      <a:pt x="511" y="23"/>
                    </a:cubicBezTo>
                    <a:cubicBezTo>
                      <a:pt x="508" y="27"/>
                      <a:pt x="512" y="28"/>
                      <a:pt x="515" y="30"/>
                    </a:cubicBezTo>
                    <a:cubicBezTo>
                      <a:pt x="523" y="37"/>
                      <a:pt x="523" y="45"/>
                      <a:pt x="513" y="49"/>
                    </a:cubicBezTo>
                    <a:cubicBezTo>
                      <a:pt x="482" y="61"/>
                      <a:pt x="467" y="90"/>
                      <a:pt x="445" y="112"/>
                    </a:cubicBezTo>
                    <a:cubicBezTo>
                      <a:pt x="440" y="118"/>
                      <a:pt x="436" y="127"/>
                      <a:pt x="425" y="126"/>
                    </a:cubicBezTo>
                    <a:cubicBezTo>
                      <a:pt x="397" y="120"/>
                      <a:pt x="393" y="121"/>
                      <a:pt x="382" y="148"/>
                    </a:cubicBezTo>
                    <a:cubicBezTo>
                      <a:pt x="380" y="151"/>
                      <a:pt x="379" y="156"/>
                      <a:pt x="375" y="157"/>
                    </a:cubicBezTo>
                    <a:cubicBezTo>
                      <a:pt x="359" y="163"/>
                      <a:pt x="351" y="178"/>
                      <a:pt x="339" y="190"/>
                    </a:cubicBezTo>
                    <a:cubicBezTo>
                      <a:pt x="347" y="192"/>
                      <a:pt x="355" y="196"/>
                      <a:pt x="352" y="206"/>
                    </a:cubicBezTo>
                    <a:cubicBezTo>
                      <a:pt x="349" y="216"/>
                      <a:pt x="341" y="219"/>
                      <a:pt x="332" y="216"/>
                    </a:cubicBezTo>
                    <a:cubicBezTo>
                      <a:pt x="318" y="212"/>
                      <a:pt x="311" y="217"/>
                      <a:pt x="305" y="229"/>
                    </a:cubicBezTo>
                    <a:cubicBezTo>
                      <a:pt x="294" y="251"/>
                      <a:pt x="284" y="273"/>
                      <a:pt x="275" y="295"/>
                    </a:cubicBezTo>
                    <a:cubicBezTo>
                      <a:pt x="253" y="349"/>
                      <a:pt x="251" y="403"/>
                      <a:pt x="251" y="459"/>
                    </a:cubicBezTo>
                    <a:cubicBezTo>
                      <a:pt x="251" y="467"/>
                      <a:pt x="252" y="476"/>
                      <a:pt x="247" y="484"/>
                    </a:cubicBezTo>
                    <a:cubicBezTo>
                      <a:pt x="231" y="516"/>
                      <a:pt x="230" y="551"/>
                      <a:pt x="228" y="585"/>
                    </a:cubicBezTo>
                    <a:cubicBezTo>
                      <a:pt x="226" y="614"/>
                      <a:pt x="221" y="643"/>
                      <a:pt x="222" y="673"/>
                    </a:cubicBezTo>
                    <a:cubicBezTo>
                      <a:pt x="222" y="689"/>
                      <a:pt x="227" y="706"/>
                      <a:pt x="221" y="722"/>
                    </a:cubicBezTo>
                    <a:cubicBezTo>
                      <a:pt x="214" y="731"/>
                      <a:pt x="207" y="727"/>
                      <a:pt x="203" y="720"/>
                    </a:cubicBezTo>
                    <a:cubicBezTo>
                      <a:pt x="195" y="708"/>
                      <a:pt x="186" y="696"/>
                      <a:pt x="196" y="679"/>
                    </a:cubicBezTo>
                    <a:cubicBezTo>
                      <a:pt x="184" y="688"/>
                      <a:pt x="172" y="692"/>
                      <a:pt x="157" y="688"/>
                    </a:cubicBezTo>
                    <a:cubicBezTo>
                      <a:pt x="147" y="686"/>
                      <a:pt x="138" y="694"/>
                      <a:pt x="128" y="696"/>
                    </a:cubicBezTo>
                    <a:cubicBezTo>
                      <a:pt x="117" y="698"/>
                      <a:pt x="108" y="694"/>
                      <a:pt x="111" y="681"/>
                    </a:cubicBezTo>
                    <a:cubicBezTo>
                      <a:pt x="114" y="672"/>
                      <a:pt x="109" y="671"/>
                      <a:pt x="102" y="668"/>
                    </a:cubicBezTo>
                    <a:cubicBezTo>
                      <a:pt x="86" y="660"/>
                      <a:pt x="69" y="659"/>
                      <a:pt x="52" y="657"/>
                    </a:cubicBezTo>
                    <a:cubicBezTo>
                      <a:pt x="47" y="656"/>
                      <a:pt x="40" y="657"/>
                      <a:pt x="36" y="651"/>
                    </a:cubicBezTo>
                    <a:cubicBezTo>
                      <a:pt x="36" y="650"/>
                      <a:pt x="35" y="644"/>
                      <a:pt x="35" y="649"/>
                    </a:cubicBezTo>
                    <a:cubicBezTo>
                      <a:pt x="32" y="660"/>
                      <a:pt x="24" y="667"/>
                      <a:pt x="17" y="678"/>
                    </a:cubicBezTo>
                    <a:cubicBezTo>
                      <a:pt x="33" y="660"/>
                      <a:pt x="43" y="674"/>
                      <a:pt x="54" y="682"/>
                    </a:cubicBezTo>
                    <a:cubicBezTo>
                      <a:pt x="59" y="686"/>
                      <a:pt x="66" y="691"/>
                      <a:pt x="63" y="698"/>
                    </a:cubicBezTo>
                    <a:cubicBezTo>
                      <a:pt x="58" y="708"/>
                      <a:pt x="50" y="699"/>
                      <a:pt x="43" y="700"/>
                    </a:cubicBezTo>
                    <a:cubicBezTo>
                      <a:pt x="43" y="702"/>
                      <a:pt x="46" y="702"/>
                      <a:pt x="47" y="702"/>
                    </a:cubicBezTo>
                    <a:cubicBezTo>
                      <a:pt x="54" y="706"/>
                      <a:pt x="66" y="704"/>
                      <a:pt x="63" y="716"/>
                    </a:cubicBezTo>
                    <a:cubicBezTo>
                      <a:pt x="60" y="727"/>
                      <a:pt x="51" y="729"/>
                      <a:pt x="40" y="725"/>
                    </a:cubicBezTo>
                    <a:cubicBezTo>
                      <a:pt x="31" y="722"/>
                      <a:pt x="23" y="722"/>
                      <a:pt x="16" y="730"/>
                    </a:cubicBezTo>
                    <a:cubicBezTo>
                      <a:pt x="10" y="737"/>
                      <a:pt x="16" y="743"/>
                      <a:pt x="20" y="749"/>
                    </a:cubicBezTo>
                    <a:cubicBezTo>
                      <a:pt x="22" y="751"/>
                      <a:pt x="23" y="754"/>
                      <a:pt x="22" y="756"/>
                    </a:cubicBezTo>
                    <a:cubicBezTo>
                      <a:pt x="7" y="798"/>
                      <a:pt x="13" y="840"/>
                      <a:pt x="12" y="883"/>
                    </a:cubicBezTo>
                    <a:cubicBezTo>
                      <a:pt x="12" y="911"/>
                      <a:pt x="12" y="940"/>
                      <a:pt x="15" y="968"/>
                    </a:cubicBezTo>
                    <a:cubicBezTo>
                      <a:pt x="16" y="976"/>
                      <a:pt x="18" y="986"/>
                      <a:pt x="6" y="990"/>
                    </a:cubicBezTo>
                    <a:close/>
                  </a:path>
                </a:pathLst>
              </a:custGeom>
              <a:solidFill>
                <a:srgbClr val="F5A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2" name="Freeform 25">
                <a:extLst>
                  <a:ext uri="{FF2B5EF4-FFF2-40B4-BE49-F238E27FC236}">
                    <a16:creationId xmlns:a16="http://schemas.microsoft.com/office/drawing/2014/main" id="{937BA70C-0562-4EA8-A3CE-21C1AF34A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967"/>
                <a:ext cx="347" cy="646"/>
              </a:xfrm>
              <a:custGeom>
                <a:avLst/>
                <a:gdLst>
                  <a:gd name="T0" fmla="*/ 305 w 395"/>
                  <a:gd name="T1" fmla="*/ 730 h 735"/>
                  <a:gd name="T2" fmla="*/ 173 w 395"/>
                  <a:gd name="T3" fmla="*/ 733 h 735"/>
                  <a:gd name="T4" fmla="*/ 154 w 395"/>
                  <a:gd name="T5" fmla="*/ 710 h 735"/>
                  <a:gd name="T6" fmla="*/ 154 w 395"/>
                  <a:gd name="T7" fmla="*/ 350 h 735"/>
                  <a:gd name="T8" fmla="*/ 153 w 395"/>
                  <a:gd name="T9" fmla="*/ 317 h 735"/>
                  <a:gd name="T10" fmla="*/ 113 w 395"/>
                  <a:gd name="T11" fmla="*/ 279 h 735"/>
                  <a:gd name="T12" fmla="*/ 17 w 395"/>
                  <a:gd name="T13" fmla="*/ 276 h 735"/>
                  <a:gd name="T14" fmla="*/ 9 w 395"/>
                  <a:gd name="T15" fmla="*/ 258 h 735"/>
                  <a:gd name="T16" fmla="*/ 74 w 395"/>
                  <a:gd name="T17" fmla="*/ 177 h 735"/>
                  <a:gd name="T18" fmla="*/ 80 w 395"/>
                  <a:gd name="T19" fmla="*/ 148 h 735"/>
                  <a:gd name="T20" fmla="*/ 52 w 395"/>
                  <a:gd name="T21" fmla="*/ 56 h 735"/>
                  <a:gd name="T22" fmla="*/ 52 w 395"/>
                  <a:gd name="T23" fmla="*/ 37 h 735"/>
                  <a:gd name="T24" fmla="*/ 71 w 395"/>
                  <a:gd name="T25" fmla="*/ 39 h 735"/>
                  <a:gd name="T26" fmla="*/ 128 w 395"/>
                  <a:gd name="T27" fmla="*/ 62 h 735"/>
                  <a:gd name="T28" fmla="*/ 136 w 395"/>
                  <a:gd name="T29" fmla="*/ 59 h 735"/>
                  <a:gd name="T30" fmla="*/ 142 w 395"/>
                  <a:gd name="T31" fmla="*/ 60 h 735"/>
                  <a:gd name="T32" fmla="*/ 202 w 395"/>
                  <a:gd name="T33" fmla="*/ 58 h 735"/>
                  <a:gd name="T34" fmla="*/ 271 w 395"/>
                  <a:gd name="T35" fmla="*/ 10 h 735"/>
                  <a:gd name="T36" fmla="*/ 293 w 395"/>
                  <a:gd name="T37" fmla="*/ 5 h 735"/>
                  <a:gd name="T38" fmla="*/ 296 w 395"/>
                  <a:gd name="T39" fmla="*/ 29 h 735"/>
                  <a:gd name="T40" fmla="*/ 292 w 395"/>
                  <a:gd name="T41" fmla="*/ 134 h 735"/>
                  <a:gd name="T42" fmla="*/ 306 w 395"/>
                  <a:gd name="T43" fmla="*/ 153 h 735"/>
                  <a:gd name="T44" fmla="*/ 383 w 395"/>
                  <a:gd name="T45" fmla="*/ 212 h 735"/>
                  <a:gd name="T46" fmla="*/ 394 w 395"/>
                  <a:gd name="T47" fmla="*/ 228 h 735"/>
                  <a:gd name="T48" fmla="*/ 378 w 395"/>
                  <a:gd name="T49" fmla="*/ 237 h 735"/>
                  <a:gd name="T50" fmla="*/ 278 w 395"/>
                  <a:gd name="T51" fmla="*/ 265 h 735"/>
                  <a:gd name="T52" fmla="*/ 263 w 395"/>
                  <a:gd name="T53" fmla="*/ 278 h 735"/>
                  <a:gd name="T54" fmla="*/ 230 w 395"/>
                  <a:gd name="T55" fmla="*/ 368 h 735"/>
                  <a:gd name="T56" fmla="*/ 230 w 395"/>
                  <a:gd name="T57" fmla="*/ 403 h 735"/>
                  <a:gd name="T58" fmla="*/ 289 w 395"/>
                  <a:gd name="T59" fmla="*/ 635 h 735"/>
                  <a:gd name="T60" fmla="*/ 306 w 395"/>
                  <a:gd name="T61" fmla="*/ 704 h 735"/>
                  <a:gd name="T62" fmla="*/ 305 w 395"/>
                  <a:gd name="T63" fmla="*/ 73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5" h="735">
                    <a:moveTo>
                      <a:pt x="305" y="730"/>
                    </a:moveTo>
                    <a:cubicBezTo>
                      <a:pt x="261" y="735"/>
                      <a:pt x="217" y="732"/>
                      <a:pt x="173" y="733"/>
                    </a:cubicBezTo>
                    <a:cubicBezTo>
                      <a:pt x="158" y="733"/>
                      <a:pt x="154" y="725"/>
                      <a:pt x="154" y="710"/>
                    </a:cubicBezTo>
                    <a:cubicBezTo>
                      <a:pt x="154" y="590"/>
                      <a:pt x="154" y="470"/>
                      <a:pt x="154" y="350"/>
                    </a:cubicBezTo>
                    <a:cubicBezTo>
                      <a:pt x="154" y="339"/>
                      <a:pt x="154" y="328"/>
                      <a:pt x="153" y="317"/>
                    </a:cubicBezTo>
                    <a:cubicBezTo>
                      <a:pt x="151" y="290"/>
                      <a:pt x="140" y="280"/>
                      <a:pt x="113" y="279"/>
                    </a:cubicBezTo>
                    <a:cubicBezTo>
                      <a:pt x="81" y="277"/>
                      <a:pt x="49" y="279"/>
                      <a:pt x="17" y="276"/>
                    </a:cubicBezTo>
                    <a:cubicBezTo>
                      <a:pt x="0" y="274"/>
                      <a:pt x="1" y="268"/>
                      <a:pt x="9" y="258"/>
                    </a:cubicBezTo>
                    <a:cubicBezTo>
                      <a:pt x="31" y="231"/>
                      <a:pt x="52" y="203"/>
                      <a:pt x="74" y="177"/>
                    </a:cubicBezTo>
                    <a:cubicBezTo>
                      <a:pt x="82" y="167"/>
                      <a:pt x="83" y="159"/>
                      <a:pt x="80" y="148"/>
                    </a:cubicBezTo>
                    <a:cubicBezTo>
                      <a:pt x="70" y="117"/>
                      <a:pt x="61" y="87"/>
                      <a:pt x="52" y="56"/>
                    </a:cubicBezTo>
                    <a:cubicBezTo>
                      <a:pt x="50" y="50"/>
                      <a:pt x="46" y="42"/>
                      <a:pt x="52" y="37"/>
                    </a:cubicBezTo>
                    <a:cubicBezTo>
                      <a:pt x="57" y="34"/>
                      <a:pt x="65" y="37"/>
                      <a:pt x="71" y="39"/>
                    </a:cubicBezTo>
                    <a:cubicBezTo>
                      <a:pt x="90" y="47"/>
                      <a:pt x="109" y="54"/>
                      <a:pt x="128" y="62"/>
                    </a:cubicBezTo>
                    <a:cubicBezTo>
                      <a:pt x="133" y="64"/>
                      <a:pt x="134" y="62"/>
                      <a:pt x="136" y="59"/>
                    </a:cubicBezTo>
                    <a:cubicBezTo>
                      <a:pt x="138" y="58"/>
                      <a:pt x="140" y="59"/>
                      <a:pt x="142" y="60"/>
                    </a:cubicBezTo>
                    <a:cubicBezTo>
                      <a:pt x="162" y="73"/>
                      <a:pt x="180" y="73"/>
                      <a:pt x="202" y="58"/>
                    </a:cubicBezTo>
                    <a:cubicBezTo>
                      <a:pt x="224" y="41"/>
                      <a:pt x="247" y="26"/>
                      <a:pt x="271" y="10"/>
                    </a:cubicBezTo>
                    <a:cubicBezTo>
                      <a:pt x="277" y="6"/>
                      <a:pt x="285" y="0"/>
                      <a:pt x="293" y="5"/>
                    </a:cubicBezTo>
                    <a:cubicBezTo>
                      <a:pt x="301" y="11"/>
                      <a:pt x="297" y="20"/>
                      <a:pt x="296" y="29"/>
                    </a:cubicBezTo>
                    <a:cubicBezTo>
                      <a:pt x="292" y="64"/>
                      <a:pt x="293" y="99"/>
                      <a:pt x="292" y="134"/>
                    </a:cubicBezTo>
                    <a:cubicBezTo>
                      <a:pt x="292" y="144"/>
                      <a:pt x="299" y="148"/>
                      <a:pt x="306" y="153"/>
                    </a:cubicBezTo>
                    <a:cubicBezTo>
                      <a:pt x="332" y="172"/>
                      <a:pt x="357" y="192"/>
                      <a:pt x="383" y="212"/>
                    </a:cubicBezTo>
                    <a:cubicBezTo>
                      <a:pt x="388" y="216"/>
                      <a:pt x="395" y="220"/>
                      <a:pt x="394" y="228"/>
                    </a:cubicBezTo>
                    <a:cubicBezTo>
                      <a:pt x="393" y="235"/>
                      <a:pt x="384" y="236"/>
                      <a:pt x="378" y="237"/>
                    </a:cubicBezTo>
                    <a:cubicBezTo>
                      <a:pt x="345" y="246"/>
                      <a:pt x="312" y="257"/>
                      <a:pt x="278" y="265"/>
                    </a:cubicBezTo>
                    <a:cubicBezTo>
                      <a:pt x="270" y="267"/>
                      <a:pt x="266" y="270"/>
                      <a:pt x="263" y="278"/>
                    </a:cubicBezTo>
                    <a:cubicBezTo>
                      <a:pt x="251" y="308"/>
                      <a:pt x="241" y="338"/>
                      <a:pt x="230" y="368"/>
                    </a:cubicBezTo>
                    <a:cubicBezTo>
                      <a:pt x="226" y="380"/>
                      <a:pt x="226" y="391"/>
                      <a:pt x="230" y="403"/>
                    </a:cubicBezTo>
                    <a:cubicBezTo>
                      <a:pt x="248" y="481"/>
                      <a:pt x="269" y="558"/>
                      <a:pt x="289" y="635"/>
                    </a:cubicBezTo>
                    <a:cubicBezTo>
                      <a:pt x="294" y="658"/>
                      <a:pt x="300" y="681"/>
                      <a:pt x="306" y="704"/>
                    </a:cubicBezTo>
                    <a:cubicBezTo>
                      <a:pt x="308" y="713"/>
                      <a:pt x="314" y="722"/>
                      <a:pt x="305" y="730"/>
                    </a:cubicBezTo>
                    <a:close/>
                  </a:path>
                </a:pathLst>
              </a:custGeom>
              <a:solidFill>
                <a:srgbClr val="F3A4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3" name="Freeform 26">
                <a:extLst>
                  <a:ext uri="{FF2B5EF4-FFF2-40B4-BE49-F238E27FC236}">
                    <a16:creationId xmlns:a16="http://schemas.microsoft.com/office/drawing/2014/main" id="{79E21776-8F60-4540-A34E-447E860F8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" y="551"/>
                <a:ext cx="539" cy="351"/>
              </a:xfrm>
              <a:custGeom>
                <a:avLst/>
                <a:gdLst>
                  <a:gd name="T0" fmla="*/ 44 w 613"/>
                  <a:gd name="T1" fmla="*/ 160 h 400"/>
                  <a:gd name="T2" fmla="*/ 39 w 613"/>
                  <a:gd name="T3" fmla="*/ 156 h 400"/>
                  <a:gd name="T4" fmla="*/ 55 w 613"/>
                  <a:gd name="T5" fmla="*/ 17 h 400"/>
                  <a:gd name="T6" fmla="*/ 122 w 613"/>
                  <a:gd name="T7" fmla="*/ 23 h 400"/>
                  <a:gd name="T8" fmla="*/ 255 w 613"/>
                  <a:gd name="T9" fmla="*/ 16 h 400"/>
                  <a:gd name="T10" fmla="*/ 276 w 613"/>
                  <a:gd name="T11" fmla="*/ 3 h 400"/>
                  <a:gd name="T12" fmla="*/ 237 w 613"/>
                  <a:gd name="T13" fmla="*/ 55 h 400"/>
                  <a:gd name="T14" fmla="*/ 222 w 613"/>
                  <a:gd name="T15" fmla="*/ 76 h 400"/>
                  <a:gd name="T16" fmla="*/ 249 w 613"/>
                  <a:gd name="T17" fmla="*/ 109 h 400"/>
                  <a:gd name="T18" fmla="*/ 313 w 613"/>
                  <a:gd name="T19" fmla="*/ 144 h 400"/>
                  <a:gd name="T20" fmla="*/ 343 w 613"/>
                  <a:gd name="T21" fmla="*/ 157 h 400"/>
                  <a:gd name="T22" fmla="*/ 358 w 613"/>
                  <a:gd name="T23" fmla="*/ 166 h 400"/>
                  <a:gd name="T24" fmla="*/ 403 w 613"/>
                  <a:gd name="T25" fmla="*/ 187 h 400"/>
                  <a:gd name="T26" fmla="*/ 465 w 613"/>
                  <a:gd name="T27" fmla="*/ 205 h 400"/>
                  <a:gd name="T28" fmla="*/ 476 w 613"/>
                  <a:gd name="T29" fmla="*/ 190 h 400"/>
                  <a:gd name="T30" fmla="*/ 486 w 613"/>
                  <a:gd name="T31" fmla="*/ 185 h 400"/>
                  <a:gd name="T32" fmla="*/ 524 w 613"/>
                  <a:gd name="T33" fmla="*/ 171 h 400"/>
                  <a:gd name="T34" fmla="*/ 552 w 613"/>
                  <a:gd name="T35" fmla="*/ 178 h 400"/>
                  <a:gd name="T36" fmla="*/ 571 w 613"/>
                  <a:gd name="T37" fmla="*/ 164 h 400"/>
                  <a:gd name="T38" fmla="*/ 585 w 613"/>
                  <a:gd name="T39" fmla="*/ 164 h 400"/>
                  <a:gd name="T40" fmla="*/ 611 w 613"/>
                  <a:gd name="T41" fmla="*/ 217 h 400"/>
                  <a:gd name="T42" fmla="*/ 596 w 613"/>
                  <a:gd name="T43" fmla="*/ 264 h 400"/>
                  <a:gd name="T44" fmla="*/ 509 w 613"/>
                  <a:gd name="T45" fmla="*/ 343 h 400"/>
                  <a:gd name="T46" fmla="*/ 415 w 613"/>
                  <a:gd name="T47" fmla="*/ 362 h 400"/>
                  <a:gd name="T48" fmla="*/ 404 w 613"/>
                  <a:gd name="T49" fmla="*/ 370 h 400"/>
                  <a:gd name="T50" fmla="*/ 405 w 613"/>
                  <a:gd name="T51" fmla="*/ 400 h 400"/>
                  <a:gd name="T52" fmla="*/ 391 w 613"/>
                  <a:gd name="T53" fmla="*/ 383 h 400"/>
                  <a:gd name="T54" fmla="*/ 376 w 613"/>
                  <a:gd name="T55" fmla="*/ 355 h 400"/>
                  <a:gd name="T56" fmla="*/ 300 w 613"/>
                  <a:gd name="T57" fmla="*/ 328 h 400"/>
                  <a:gd name="T58" fmla="*/ 144 w 613"/>
                  <a:gd name="T59" fmla="*/ 198 h 400"/>
                  <a:gd name="T60" fmla="*/ 130 w 613"/>
                  <a:gd name="T61" fmla="*/ 184 h 400"/>
                  <a:gd name="T62" fmla="*/ 103 w 613"/>
                  <a:gd name="T63" fmla="*/ 171 h 400"/>
                  <a:gd name="T64" fmla="*/ 75 w 613"/>
                  <a:gd name="T65" fmla="*/ 171 h 400"/>
                  <a:gd name="T66" fmla="*/ 44 w 613"/>
                  <a:gd name="T67" fmla="*/ 16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3" h="400">
                    <a:moveTo>
                      <a:pt x="44" y="160"/>
                    </a:moveTo>
                    <a:cubicBezTo>
                      <a:pt x="43" y="159"/>
                      <a:pt x="41" y="157"/>
                      <a:pt x="39" y="156"/>
                    </a:cubicBezTo>
                    <a:cubicBezTo>
                      <a:pt x="0" y="115"/>
                      <a:pt x="8" y="47"/>
                      <a:pt x="55" y="17"/>
                    </a:cubicBezTo>
                    <a:cubicBezTo>
                      <a:pt x="79" y="0"/>
                      <a:pt x="100" y="12"/>
                      <a:pt x="122" y="23"/>
                    </a:cubicBezTo>
                    <a:cubicBezTo>
                      <a:pt x="166" y="55"/>
                      <a:pt x="213" y="53"/>
                      <a:pt x="255" y="16"/>
                    </a:cubicBezTo>
                    <a:cubicBezTo>
                      <a:pt x="261" y="10"/>
                      <a:pt x="266" y="2"/>
                      <a:pt x="276" y="3"/>
                    </a:cubicBezTo>
                    <a:cubicBezTo>
                      <a:pt x="278" y="22"/>
                      <a:pt x="255" y="55"/>
                      <a:pt x="237" y="55"/>
                    </a:cubicBezTo>
                    <a:cubicBezTo>
                      <a:pt x="220" y="56"/>
                      <a:pt x="221" y="64"/>
                      <a:pt x="222" y="76"/>
                    </a:cubicBezTo>
                    <a:cubicBezTo>
                      <a:pt x="224" y="92"/>
                      <a:pt x="228" y="104"/>
                      <a:pt x="249" y="109"/>
                    </a:cubicBezTo>
                    <a:cubicBezTo>
                      <a:pt x="272" y="115"/>
                      <a:pt x="292" y="131"/>
                      <a:pt x="313" y="144"/>
                    </a:cubicBezTo>
                    <a:cubicBezTo>
                      <a:pt x="323" y="150"/>
                      <a:pt x="331" y="156"/>
                      <a:pt x="343" y="157"/>
                    </a:cubicBezTo>
                    <a:cubicBezTo>
                      <a:pt x="349" y="158"/>
                      <a:pt x="356" y="161"/>
                      <a:pt x="358" y="166"/>
                    </a:cubicBezTo>
                    <a:cubicBezTo>
                      <a:pt x="366" y="190"/>
                      <a:pt x="386" y="183"/>
                      <a:pt x="403" y="187"/>
                    </a:cubicBezTo>
                    <a:cubicBezTo>
                      <a:pt x="425" y="191"/>
                      <a:pt x="448" y="191"/>
                      <a:pt x="465" y="205"/>
                    </a:cubicBezTo>
                    <a:cubicBezTo>
                      <a:pt x="461" y="197"/>
                      <a:pt x="459" y="188"/>
                      <a:pt x="476" y="190"/>
                    </a:cubicBezTo>
                    <a:cubicBezTo>
                      <a:pt x="481" y="191"/>
                      <a:pt x="483" y="187"/>
                      <a:pt x="486" y="185"/>
                    </a:cubicBezTo>
                    <a:cubicBezTo>
                      <a:pt x="497" y="174"/>
                      <a:pt x="510" y="170"/>
                      <a:pt x="524" y="171"/>
                    </a:cubicBezTo>
                    <a:cubicBezTo>
                      <a:pt x="534" y="171"/>
                      <a:pt x="545" y="169"/>
                      <a:pt x="552" y="178"/>
                    </a:cubicBezTo>
                    <a:cubicBezTo>
                      <a:pt x="557" y="171"/>
                      <a:pt x="562" y="166"/>
                      <a:pt x="571" y="164"/>
                    </a:cubicBezTo>
                    <a:cubicBezTo>
                      <a:pt x="576" y="164"/>
                      <a:pt x="580" y="162"/>
                      <a:pt x="585" y="164"/>
                    </a:cubicBezTo>
                    <a:cubicBezTo>
                      <a:pt x="595" y="169"/>
                      <a:pt x="613" y="205"/>
                      <a:pt x="611" y="217"/>
                    </a:cubicBezTo>
                    <a:cubicBezTo>
                      <a:pt x="608" y="233"/>
                      <a:pt x="602" y="249"/>
                      <a:pt x="596" y="264"/>
                    </a:cubicBezTo>
                    <a:cubicBezTo>
                      <a:pt x="580" y="304"/>
                      <a:pt x="546" y="326"/>
                      <a:pt x="509" y="343"/>
                    </a:cubicBezTo>
                    <a:cubicBezTo>
                      <a:pt x="479" y="357"/>
                      <a:pt x="448" y="369"/>
                      <a:pt x="415" y="362"/>
                    </a:cubicBezTo>
                    <a:cubicBezTo>
                      <a:pt x="408" y="360"/>
                      <a:pt x="405" y="363"/>
                      <a:pt x="404" y="370"/>
                    </a:cubicBezTo>
                    <a:cubicBezTo>
                      <a:pt x="404" y="380"/>
                      <a:pt x="405" y="390"/>
                      <a:pt x="405" y="400"/>
                    </a:cubicBezTo>
                    <a:cubicBezTo>
                      <a:pt x="393" y="400"/>
                      <a:pt x="389" y="391"/>
                      <a:pt x="391" y="383"/>
                    </a:cubicBezTo>
                    <a:cubicBezTo>
                      <a:pt x="394" y="368"/>
                      <a:pt x="390" y="363"/>
                      <a:pt x="376" y="355"/>
                    </a:cubicBezTo>
                    <a:cubicBezTo>
                      <a:pt x="352" y="343"/>
                      <a:pt x="325" y="339"/>
                      <a:pt x="300" y="328"/>
                    </a:cubicBezTo>
                    <a:cubicBezTo>
                      <a:pt x="234" y="300"/>
                      <a:pt x="185" y="254"/>
                      <a:pt x="144" y="198"/>
                    </a:cubicBezTo>
                    <a:cubicBezTo>
                      <a:pt x="138" y="194"/>
                      <a:pt x="133" y="190"/>
                      <a:pt x="130" y="184"/>
                    </a:cubicBezTo>
                    <a:cubicBezTo>
                      <a:pt x="125" y="172"/>
                      <a:pt x="115" y="169"/>
                      <a:pt x="103" y="171"/>
                    </a:cubicBezTo>
                    <a:cubicBezTo>
                      <a:pt x="94" y="170"/>
                      <a:pt x="84" y="169"/>
                      <a:pt x="75" y="171"/>
                    </a:cubicBezTo>
                    <a:cubicBezTo>
                      <a:pt x="63" y="171"/>
                      <a:pt x="52" y="170"/>
                      <a:pt x="44" y="160"/>
                    </a:cubicBezTo>
                    <a:close/>
                  </a:path>
                </a:pathLst>
              </a:custGeom>
              <a:solidFill>
                <a:srgbClr val="F18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4" name="Freeform 27">
                <a:extLst>
                  <a:ext uri="{FF2B5EF4-FFF2-40B4-BE49-F238E27FC236}">
                    <a16:creationId xmlns:a16="http://schemas.microsoft.com/office/drawing/2014/main" id="{0156FE9E-7780-4706-913F-AA653E3DB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1164"/>
                <a:ext cx="312" cy="556"/>
              </a:xfrm>
              <a:custGeom>
                <a:avLst/>
                <a:gdLst>
                  <a:gd name="T0" fmla="*/ 336 w 354"/>
                  <a:gd name="T1" fmla="*/ 44 h 632"/>
                  <a:gd name="T2" fmla="*/ 202 w 354"/>
                  <a:gd name="T3" fmla="*/ 354 h 632"/>
                  <a:gd name="T4" fmla="*/ 208 w 354"/>
                  <a:gd name="T5" fmla="*/ 566 h 632"/>
                  <a:gd name="T6" fmla="*/ 227 w 354"/>
                  <a:gd name="T7" fmla="*/ 605 h 632"/>
                  <a:gd name="T8" fmla="*/ 195 w 354"/>
                  <a:gd name="T9" fmla="*/ 630 h 632"/>
                  <a:gd name="T10" fmla="*/ 177 w 354"/>
                  <a:gd name="T11" fmla="*/ 625 h 632"/>
                  <a:gd name="T12" fmla="*/ 190 w 354"/>
                  <a:gd name="T13" fmla="*/ 617 h 632"/>
                  <a:gd name="T14" fmla="*/ 151 w 354"/>
                  <a:gd name="T15" fmla="*/ 604 h 632"/>
                  <a:gd name="T16" fmla="*/ 119 w 354"/>
                  <a:gd name="T17" fmla="*/ 572 h 632"/>
                  <a:gd name="T18" fmla="*/ 90 w 354"/>
                  <a:gd name="T19" fmla="*/ 528 h 632"/>
                  <a:gd name="T20" fmla="*/ 15 w 354"/>
                  <a:gd name="T21" fmla="*/ 451 h 632"/>
                  <a:gd name="T22" fmla="*/ 3 w 354"/>
                  <a:gd name="T23" fmla="*/ 419 h 632"/>
                  <a:gd name="T24" fmla="*/ 16 w 354"/>
                  <a:gd name="T25" fmla="*/ 353 h 632"/>
                  <a:gd name="T26" fmla="*/ 156 w 354"/>
                  <a:gd name="T27" fmla="*/ 63 h 632"/>
                  <a:gd name="T28" fmla="*/ 177 w 354"/>
                  <a:gd name="T29" fmla="*/ 43 h 632"/>
                  <a:gd name="T30" fmla="*/ 212 w 354"/>
                  <a:gd name="T31" fmla="*/ 50 h 632"/>
                  <a:gd name="T32" fmla="*/ 244 w 354"/>
                  <a:gd name="T33" fmla="*/ 5 h 632"/>
                  <a:gd name="T34" fmla="*/ 335 w 354"/>
                  <a:gd name="T35" fmla="*/ 3 h 632"/>
                  <a:gd name="T36" fmla="*/ 346 w 354"/>
                  <a:gd name="T37" fmla="*/ 25 h 632"/>
                  <a:gd name="T38" fmla="*/ 336 w 354"/>
                  <a:gd name="T39" fmla="*/ 44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4" h="632">
                    <a:moveTo>
                      <a:pt x="336" y="44"/>
                    </a:moveTo>
                    <a:cubicBezTo>
                      <a:pt x="271" y="138"/>
                      <a:pt x="225" y="241"/>
                      <a:pt x="202" y="354"/>
                    </a:cubicBezTo>
                    <a:cubicBezTo>
                      <a:pt x="188" y="424"/>
                      <a:pt x="182" y="496"/>
                      <a:pt x="208" y="566"/>
                    </a:cubicBezTo>
                    <a:cubicBezTo>
                      <a:pt x="213" y="580"/>
                      <a:pt x="220" y="592"/>
                      <a:pt x="227" y="605"/>
                    </a:cubicBezTo>
                    <a:cubicBezTo>
                      <a:pt x="220" y="619"/>
                      <a:pt x="208" y="626"/>
                      <a:pt x="195" y="630"/>
                    </a:cubicBezTo>
                    <a:cubicBezTo>
                      <a:pt x="188" y="632"/>
                      <a:pt x="179" y="632"/>
                      <a:pt x="177" y="625"/>
                    </a:cubicBezTo>
                    <a:cubicBezTo>
                      <a:pt x="175" y="616"/>
                      <a:pt x="186" y="620"/>
                      <a:pt x="190" y="617"/>
                    </a:cubicBezTo>
                    <a:cubicBezTo>
                      <a:pt x="175" y="620"/>
                      <a:pt x="164" y="611"/>
                      <a:pt x="151" y="604"/>
                    </a:cubicBezTo>
                    <a:cubicBezTo>
                      <a:pt x="140" y="594"/>
                      <a:pt x="131" y="582"/>
                      <a:pt x="119" y="572"/>
                    </a:cubicBezTo>
                    <a:cubicBezTo>
                      <a:pt x="107" y="559"/>
                      <a:pt x="99" y="542"/>
                      <a:pt x="90" y="528"/>
                    </a:cubicBezTo>
                    <a:cubicBezTo>
                      <a:pt x="70" y="497"/>
                      <a:pt x="41" y="475"/>
                      <a:pt x="15" y="451"/>
                    </a:cubicBezTo>
                    <a:cubicBezTo>
                      <a:pt x="4" y="442"/>
                      <a:pt x="0" y="433"/>
                      <a:pt x="3" y="419"/>
                    </a:cubicBezTo>
                    <a:cubicBezTo>
                      <a:pt x="6" y="396"/>
                      <a:pt x="13" y="375"/>
                      <a:pt x="16" y="353"/>
                    </a:cubicBezTo>
                    <a:cubicBezTo>
                      <a:pt x="45" y="248"/>
                      <a:pt x="91" y="151"/>
                      <a:pt x="156" y="63"/>
                    </a:cubicBezTo>
                    <a:cubicBezTo>
                      <a:pt x="166" y="60"/>
                      <a:pt x="170" y="50"/>
                      <a:pt x="177" y="43"/>
                    </a:cubicBezTo>
                    <a:cubicBezTo>
                      <a:pt x="195" y="25"/>
                      <a:pt x="202" y="26"/>
                      <a:pt x="212" y="50"/>
                    </a:cubicBezTo>
                    <a:cubicBezTo>
                      <a:pt x="206" y="28"/>
                      <a:pt x="221" y="8"/>
                      <a:pt x="244" y="5"/>
                    </a:cubicBezTo>
                    <a:cubicBezTo>
                      <a:pt x="274" y="0"/>
                      <a:pt x="304" y="5"/>
                      <a:pt x="335" y="3"/>
                    </a:cubicBezTo>
                    <a:cubicBezTo>
                      <a:pt x="348" y="3"/>
                      <a:pt x="354" y="14"/>
                      <a:pt x="346" y="25"/>
                    </a:cubicBezTo>
                    <a:cubicBezTo>
                      <a:pt x="342" y="31"/>
                      <a:pt x="338" y="37"/>
                      <a:pt x="336" y="44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5" name="Freeform 28">
                <a:extLst>
                  <a:ext uri="{FF2B5EF4-FFF2-40B4-BE49-F238E27FC236}">
                    <a16:creationId xmlns:a16="http://schemas.microsoft.com/office/drawing/2014/main" id="{C7223633-8AD3-4ECC-8F71-FD15E135D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258"/>
                <a:ext cx="247" cy="492"/>
              </a:xfrm>
              <a:custGeom>
                <a:avLst/>
                <a:gdLst>
                  <a:gd name="T0" fmla="*/ 64 w 280"/>
                  <a:gd name="T1" fmla="*/ 504 h 560"/>
                  <a:gd name="T2" fmla="*/ 61 w 280"/>
                  <a:gd name="T3" fmla="*/ 501 h 560"/>
                  <a:gd name="T4" fmla="*/ 44 w 280"/>
                  <a:gd name="T5" fmla="*/ 503 h 560"/>
                  <a:gd name="T6" fmla="*/ 39 w 280"/>
                  <a:gd name="T7" fmla="*/ 505 h 560"/>
                  <a:gd name="T8" fmla="*/ 3 w 280"/>
                  <a:gd name="T9" fmla="*/ 511 h 560"/>
                  <a:gd name="T10" fmla="*/ 38 w 280"/>
                  <a:gd name="T11" fmla="*/ 489 h 560"/>
                  <a:gd name="T12" fmla="*/ 0 w 280"/>
                  <a:gd name="T13" fmla="*/ 491 h 560"/>
                  <a:gd name="T14" fmla="*/ 61 w 280"/>
                  <a:gd name="T15" fmla="*/ 136 h 560"/>
                  <a:gd name="T16" fmla="*/ 152 w 280"/>
                  <a:gd name="T17" fmla="*/ 16 h 560"/>
                  <a:gd name="T18" fmla="*/ 269 w 280"/>
                  <a:gd name="T19" fmla="*/ 32 h 560"/>
                  <a:gd name="T20" fmla="*/ 273 w 280"/>
                  <a:gd name="T21" fmla="*/ 50 h 560"/>
                  <a:gd name="T22" fmla="*/ 244 w 280"/>
                  <a:gd name="T23" fmla="*/ 123 h 560"/>
                  <a:gd name="T24" fmla="*/ 182 w 280"/>
                  <a:gd name="T25" fmla="*/ 474 h 560"/>
                  <a:gd name="T26" fmla="*/ 179 w 280"/>
                  <a:gd name="T27" fmla="*/ 500 h 560"/>
                  <a:gd name="T28" fmla="*/ 151 w 280"/>
                  <a:gd name="T29" fmla="*/ 506 h 560"/>
                  <a:gd name="T30" fmla="*/ 170 w 280"/>
                  <a:gd name="T31" fmla="*/ 521 h 560"/>
                  <a:gd name="T32" fmla="*/ 149 w 280"/>
                  <a:gd name="T33" fmla="*/ 538 h 560"/>
                  <a:gd name="T34" fmla="*/ 108 w 280"/>
                  <a:gd name="T35" fmla="*/ 547 h 560"/>
                  <a:gd name="T36" fmla="*/ 116 w 280"/>
                  <a:gd name="T37" fmla="*/ 544 h 560"/>
                  <a:gd name="T38" fmla="*/ 129 w 280"/>
                  <a:gd name="T39" fmla="*/ 538 h 560"/>
                  <a:gd name="T40" fmla="*/ 118 w 280"/>
                  <a:gd name="T41" fmla="*/ 530 h 560"/>
                  <a:gd name="T42" fmla="*/ 88 w 280"/>
                  <a:gd name="T43" fmla="*/ 514 h 560"/>
                  <a:gd name="T44" fmla="*/ 64 w 280"/>
                  <a:gd name="T45" fmla="*/ 504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0" h="560">
                    <a:moveTo>
                      <a:pt x="64" y="504"/>
                    </a:moveTo>
                    <a:cubicBezTo>
                      <a:pt x="63" y="503"/>
                      <a:pt x="62" y="502"/>
                      <a:pt x="61" y="501"/>
                    </a:cubicBezTo>
                    <a:cubicBezTo>
                      <a:pt x="57" y="498"/>
                      <a:pt x="49" y="499"/>
                      <a:pt x="44" y="503"/>
                    </a:cubicBezTo>
                    <a:cubicBezTo>
                      <a:pt x="43" y="504"/>
                      <a:pt x="39" y="505"/>
                      <a:pt x="39" y="505"/>
                    </a:cubicBezTo>
                    <a:cubicBezTo>
                      <a:pt x="24" y="492"/>
                      <a:pt x="15" y="513"/>
                      <a:pt x="3" y="511"/>
                    </a:cubicBezTo>
                    <a:cubicBezTo>
                      <a:pt x="5" y="492"/>
                      <a:pt x="18" y="488"/>
                      <a:pt x="38" y="489"/>
                    </a:cubicBezTo>
                    <a:cubicBezTo>
                      <a:pt x="20" y="475"/>
                      <a:pt x="10" y="484"/>
                      <a:pt x="0" y="491"/>
                    </a:cubicBezTo>
                    <a:cubicBezTo>
                      <a:pt x="14" y="371"/>
                      <a:pt x="41" y="254"/>
                      <a:pt x="61" y="136"/>
                    </a:cubicBezTo>
                    <a:cubicBezTo>
                      <a:pt x="70" y="81"/>
                      <a:pt x="98" y="37"/>
                      <a:pt x="152" y="16"/>
                    </a:cubicBezTo>
                    <a:cubicBezTo>
                      <a:pt x="193" y="0"/>
                      <a:pt x="233" y="10"/>
                      <a:pt x="269" y="32"/>
                    </a:cubicBezTo>
                    <a:cubicBezTo>
                      <a:pt x="276" y="37"/>
                      <a:pt x="280" y="41"/>
                      <a:pt x="273" y="50"/>
                    </a:cubicBezTo>
                    <a:cubicBezTo>
                      <a:pt x="256" y="71"/>
                      <a:pt x="249" y="97"/>
                      <a:pt x="244" y="123"/>
                    </a:cubicBezTo>
                    <a:cubicBezTo>
                      <a:pt x="223" y="240"/>
                      <a:pt x="202" y="357"/>
                      <a:pt x="182" y="474"/>
                    </a:cubicBezTo>
                    <a:cubicBezTo>
                      <a:pt x="180" y="482"/>
                      <a:pt x="180" y="491"/>
                      <a:pt x="179" y="500"/>
                    </a:cubicBezTo>
                    <a:cubicBezTo>
                      <a:pt x="172" y="511"/>
                      <a:pt x="159" y="495"/>
                      <a:pt x="151" y="506"/>
                    </a:cubicBezTo>
                    <a:cubicBezTo>
                      <a:pt x="156" y="510"/>
                      <a:pt x="161" y="515"/>
                      <a:pt x="170" y="521"/>
                    </a:cubicBezTo>
                    <a:cubicBezTo>
                      <a:pt x="156" y="522"/>
                      <a:pt x="153" y="529"/>
                      <a:pt x="149" y="538"/>
                    </a:cubicBezTo>
                    <a:cubicBezTo>
                      <a:pt x="141" y="560"/>
                      <a:pt x="123" y="548"/>
                      <a:pt x="108" y="547"/>
                    </a:cubicBezTo>
                    <a:cubicBezTo>
                      <a:pt x="110" y="542"/>
                      <a:pt x="114" y="544"/>
                      <a:pt x="116" y="544"/>
                    </a:cubicBezTo>
                    <a:cubicBezTo>
                      <a:pt x="121" y="543"/>
                      <a:pt x="129" y="545"/>
                      <a:pt x="129" y="538"/>
                    </a:cubicBezTo>
                    <a:cubicBezTo>
                      <a:pt x="129" y="532"/>
                      <a:pt x="123" y="532"/>
                      <a:pt x="118" y="530"/>
                    </a:cubicBezTo>
                    <a:cubicBezTo>
                      <a:pt x="107" y="527"/>
                      <a:pt x="94" y="525"/>
                      <a:pt x="88" y="514"/>
                    </a:cubicBezTo>
                    <a:cubicBezTo>
                      <a:pt x="82" y="503"/>
                      <a:pt x="75" y="501"/>
                      <a:pt x="64" y="504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6" name="Freeform 29">
                <a:extLst>
                  <a:ext uri="{FF2B5EF4-FFF2-40B4-BE49-F238E27FC236}">
                    <a16:creationId xmlns:a16="http://schemas.microsoft.com/office/drawing/2014/main" id="{33FD372E-4B23-4666-87D4-80EFDBEC0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" y="427"/>
                <a:ext cx="366" cy="356"/>
              </a:xfrm>
              <a:custGeom>
                <a:avLst/>
                <a:gdLst>
                  <a:gd name="T0" fmla="*/ 382 w 416"/>
                  <a:gd name="T1" fmla="*/ 404 h 404"/>
                  <a:gd name="T2" fmla="*/ 391 w 416"/>
                  <a:gd name="T3" fmla="*/ 362 h 404"/>
                  <a:gd name="T4" fmla="*/ 374 w 416"/>
                  <a:gd name="T5" fmla="*/ 335 h 404"/>
                  <a:gd name="T6" fmla="*/ 380 w 416"/>
                  <a:gd name="T7" fmla="*/ 321 h 404"/>
                  <a:gd name="T8" fmla="*/ 345 w 416"/>
                  <a:gd name="T9" fmla="*/ 314 h 404"/>
                  <a:gd name="T10" fmla="*/ 350 w 416"/>
                  <a:gd name="T11" fmla="*/ 328 h 404"/>
                  <a:gd name="T12" fmla="*/ 303 w 416"/>
                  <a:gd name="T13" fmla="*/ 316 h 404"/>
                  <a:gd name="T14" fmla="*/ 277 w 416"/>
                  <a:gd name="T15" fmla="*/ 327 h 404"/>
                  <a:gd name="T16" fmla="*/ 250 w 416"/>
                  <a:gd name="T17" fmla="*/ 332 h 404"/>
                  <a:gd name="T18" fmla="*/ 244 w 416"/>
                  <a:gd name="T19" fmla="*/ 358 h 404"/>
                  <a:gd name="T20" fmla="*/ 232 w 416"/>
                  <a:gd name="T21" fmla="*/ 342 h 404"/>
                  <a:gd name="T22" fmla="*/ 199 w 416"/>
                  <a:gd name="T23" fmla="*/ 333 h 404"/>
                  <a:gd name="T24" fmla="*/ 156 w 416"/>
                  <a:gd name="T25" fmla="*/ 331 h 404"/>
                  <a:gd name="T26" fmla="*/ 144 w 416"/>
                  <a:gd name="T27" fmla="*/ 321 h 404"/>
                  <a:gd name="T28" fmla="*/ 130 w 416"/>
                  <a:gd name="T29" fmla="*/ 303 h 404"/>
                  <a:gd name="T30" fmla="*/ 82 w 416"/>
                  <a:gd name="T31" fmla="*/ 281 h 404"/>
                  <a:gd name="T32" fmla="*/ 16 w 416"/>
                  <a:gd name="T33" fmla="*/ 249 h 404"/>
                  <a:gd name="T34" fmla="*/ 6 w 416"/>
                  <a:gd name="T35" fmla="*/ 233 h 404"/>
                  <a:gd name="T36" fmla="*/ 2 w 416"/>
                  <a:gd name="T37" fmla="*/ 201 h 404"/>
                  <a:gd name="T38" fmla="*/ 13 w 416"/>
                  <a:gd name="T39" fmla="*/ 190 h 404"/>
                  <a:gd name="T40" fmla="*/ 36 w 416"/>
                  <a:gd name="T41" fmla="*/ 184 h 404"/>
                  <a:gd name="T42" fmla="*/ 62 w 416"/>
                  <a:gd name="T43" fmla="*/ 144 h 404"/>
                  <a:gd name="T44" fmla="*/ 64 w 416"/>
                  <a:gd name="T45" fmla="*/ 132 h 404"/>
                  <a:gd name="T46" fmla="*/ 98 w 416"/>
                  <a:gd name="T47" fmla="*/ 80 h 404"/>
                  <a:gd name="T48" fmla="*/ 130 w 416"/>
                  <a:gd name="T49" fmla="*/ 75 h 404"/>
                  <a:gd name="T50" fmla="*/ 197 w 416"/>
                  <a:gd name="T51" fmla="*/ 101 h 404"/>
                  <a:gd name="T52" fmla="*/ 250 w 416"/>
                  <a:gd name="T53" fmla="*/ 96 h 404"/>
                  <a:gd name="T54" fmla="*/ 280 w 416"/>
                  <a:gd name="T55" fmla="*/ 52 h 404"/>
                  <a:gd name="T56" fmla="*/ 277 w 416"/>
                  <a:gd name="T57" fmla="*/ 20 h 404"/>
                  <a:gd name="T58" fmla="*/ 284 w 416"/>
                  <a:gd name="T59" fmla="*/ 3 h 404"/>
                  <a:gd name="T60" fmla="*/ 299 w 416"/>
                  <a:gd name="T61" fmla="*/ 11 h 404"/>
                  <a:gd name="T62" fmla="*/ 378 w 416"/>
                  <a:gd name="T63" fmla="*/ 87 h 404"/>
                  <a:gd name="T64" fmla="*/ 414 w 416"/>
                  <a:gd name="T65" fmla="*/ 113 h 404"/>
                  <a:gd name="T66" fmla="*/ 409 w 416"/>
                  <a:gd name="T67" fmla="*/ 316 h 404"/>
                  <a:gd name="T68" fmla="*/ 382 w 416"/>
                  <a:gd name="T6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6" h="404">
                    <a:moveTo>
                      <a:pt x="382" y="404"/>
                    </a:moveTo>
                    <a:cubicBezTo>
                      <a:pt x="378" y="389"/>
                      <a:pt x="390" y="377"/>
                      <a:pt x="391" y="362"/>
                    </a:cubicBezTo>
                    <a:cubicBezTo>
                      <a:pt x="393" y="346"/>
                      <a:pt x="400" y="330"/>
                      <a:pt x="374" y="335"/>
                    </a:cubicBezTo>
                    <a:cubicBezTo>
                      <a:pt x="367" y="325"/>
                      <a:pt x="388" y="333"/>
                      <a:pt x="380" y="321"/>
                    </a:cubicBezTo>
                    <a:cubicBezTo>
                      <a:pt x="371" y="307"/>
                      <a:pt x="370" y="306"/>
                      <a:pt x="345" y="314"/>
                    </a:cubicBezTo>
                    <a:cubicBezTo>
                      <a:pt x="342" y="321"/>
                      <a:pt x="355" y="319"/>
                      <a:pt x="350" y="328"/>
                    </a:cubicBezTo>
                    <a:cubicBezTo>
                      <a:pt x="335" y="322"/>
                      <a:pt x="321" y="313"/>
                      <a:pt x="303" y="316"/>
                    </a:cubicBezTo>
                    <a:cubicBezTo>
                      <a:pt x="292" y="317"/>
                      <a:pt x="279" y="321"/>
                      <a:pt x="277" y="327"/>
                    </a:cubicBezTo>
                    <a:cubicBezTo>
                      <a:pt x="271" y="345"/>
                      <a:pt x="263" y="339"/>
                      <a:pt x="250" y="332"/>
                    </a:cubicBezTo>
                    <a:cubicBezTo>
                      <a:pt x="270" y="348"/>
                      <a:pt x="267" y="356"/>
                      <a:pt x="244" y="358"/>
                    </a:cubicBezTo>
                    <a:cubicBezTo>
                      <a:pt x="246" y="348"/>
                      <a:pt x="248" y="340"/>
                      <a:pt x="232" y="342"/>
                    </a:cubicBezTo>
                    <a:cubicBezTo>
                      <a:pt x="221" y="342"/>
                      <a:pt x="208" y="335"/>
                      <a:pt x="199" y="333"/>
                    </a:cubicBezTo>
                    <a:cubicBezTo>
                      <a:pt x="186" y="331"/>
                      <a:pt x="171" y="327"/>
                      <a:pt x="156" y="331"/>
                    </a:cubicBezTo>
                    <a:cubicBezTo>
                      <a:pt x="148" y="332"/>
                      <a:pt x="141" y="333"/>
                      <a:pt x="144" y="321"/>
                    </a:cubicBezTo>
                    <a:cubicBezTo>
                      <a:pt x="147" y="309"/>
                      <a:pt x="137" y="302"/>
                      <a:pt x="130" y="303"/>
                    </a:cubicBezTo>
                    <a:cubicBezTo>
                      <a:pt x="109" y="306"/>
                      <a:pt x="99" y="287"/>
                      <a:pt x="82" y="281"/>
                    </a:cubicBezTo>
                    <a:cubicBezTo>
                      <a:pt x="59" y="272"/>
                      <a:pt x="42" y="252"/>
                      <a:pt x="16" y="249"/>
                    </a:cubicBezTo>
                    <a:cubicBezTo>
                      <a:pt x="7" y="248"/>
                      <a:pt x="5" y="245"/>
                      <a:pt x="6" y="233"/>
                    </a:cubicBezTo>
                    <a:cubicBezTo>
                      <a:pt x="6" y="224"/>
                      <a:pt x="4" y="212"/>
                      <a:pt x="2" y="201"/>
                    </a:cubicBezTo>
                    <a:cubicBezTo>
                      <a:pt x="0" y="190"/>
                      <a:pt x="4" y="187"/>
                      <a:pt x="13" y="190"/>
                    </a:cubicBezTo>
                    <a:cubicBezTo>
                      <a:pt x="23" y="193"/>
                      <a:pt x="31" y="192"/>
                      <a:pt x="36" y="184"/>
                    </a:cubicBezTo>
                    <a:cubicBezTo>
                      <a:pt x="45" y="171"/>
                      <a:pt x="54" y="158"/>
                      <a:pt x="62" y="144"/>
                    </a:cubicBezTo>
                    <a:cubicBezTo>
                      <a:pt x="59" y="140"/>
                      <a:pt x="62" y="135"/>
                      <a:pt x="64" y="132"/>
                    </a:cubicBezTo>
                    <a:cubicBezTo>
                      <a:pt x="77" y="115"/>
                      <a:pt x="88" y="98"/>
                      <a:pt x="98" y="80"/>
                    </a:cubicBezTo>
                    <a:cubicBezTo>
                      <a:pt x="106" y="65"/>
                      <a:pt x="119" y="68"/>
                      <a:pt x="130" y="75"/>
                    </a:cubicBezTo>
                    <a:cubicBezTo>
                      <a:pt x="151" y="88"/>
                      <a:pt x="173" y="97"/>
                      <a:pt x="197" y="101"/>
                    </a:cubicBezTo>
                    <a:cubicBezTo>
                      <a:pt x="215" y="104"/>
                      <a:pt x="233" y="103"/>
                      <a:pt x="250" y="96"/>
                    </a:cubicBezTo>
                    <a:cubicBezTo>
                      <a:pt x="271" y="89"/>
                      <a:pt x="280" y="74"/>
                      <a:pt x="280" y="52"/>
                    </a:cubicBezTo>
                    <a:cubicBezTo>
                      <a:pt x="280" y="41"/>
                      <a:pt x="278" y="31"/>
                      <a:pt x="277" y="20"/>
                    </a:cubicBezTo>
                    <a:cubicBezTo>
                      <a:pt x="277" y="14"/>
                      <a:pt x="277" y="6"/>
                      <a:pt x="284" y="3"/>
                    </a:cubicBezTo>
                    <a:cubicBezTo>
                      <a:pt x="291" y="0"/>
                      <a:pt x="295" y="7"/>
                      <a:pt x="299" y="11"/>
                    </a:cubicBezTo>
                    <a:cubicBezTo>
                      <a:pt x="325" y="37"/>
                      <a:pt x="350" y="63"/>
                      <a:pt x="378" y="87"/>
                    </a:cubicBezTo>
                    <a:cubicBezTo>
                      <a:pt x="390" y="96"/>
                      <a:pt x="402" y="104"/>
                      <a:pt x="414" y="113"/>
                    </a:cubicBezTo>
                    <a:cubicBezTo>
                      <a:pt x="416" y="180"/>
                      <a:pt x="413" y="248"/>
                      <a:pt x="409" y="316"/>
                    </a:cubicBezTo>
                    <a:cubicBezTo>
                      <a:pt x="407" y="347"/>
                      <a:pt x="402" y="378"/>
                      <a:pt x="382" y="404"/>
                    </a:cubicBezTo>
                    <a:close/>
                  </a:path>
                </a:pathLst>
              </a:custGeom>
              <a:solidFill>
                <a:srgbClr val="F4A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7" name="Freeform 30">
                <a:extLst>
                  <a:ext uri="{FF2B5EF4-FFF2-40B4-BE49-F238E27FC236}">
                    <a16:creationId xmlns:a16="http://schemas.microsoft.com/office/drawing/2014/main" id="{2820025E-ACB6-4CD7-B047-638FA3C1A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7" y="1266"/>
                <a:ext cx="324" cy="407"/>
              </a:xfrm>
              <a:custGeom>
                <a:avLst/>
                <a:gdLst>
                  <a:gd name="T0" fmla="*/ 275 w 369"/>
                  <a:gd name="T1" fmla="*/ 431 h 463"/>
                  <a:gd name="T2" fmla="*/ 244 w 369"/>
                  <a:gd name="T3" fmla="*/ 447 h 463"/>
                  <a:gd name="T4" fmla="*/ 183 w 369"/>
                  <a:gd name="T5" fmla="*/ 439 h 463"/>
                  <a:gd name="T6" fmla="*/ 175 w 369"/>
                  <a:gd name="T7" fmla="*/ 435 h 463"/>
                  <a:gd name="T8" fmla="*/ 147 w 369"/>
                  <a:gd name="T9" fmla="*/ 424 h 463"/>
                  <a:gd name="T10" fmla="*/ 108 w 369"/>
                  <a:gd name="T11" fmla="*/ 418 h 463"/>
                  <a:gd name="T12" fmla="*/ 110 w 369"/>
                  <a:gd name="T13" fmla="*/ 397 h 463"/>
                  <a:gd name="T14" fmla="*/ 130 w 369"/>
                  <a:gd name="T15" fmla="*/ 390 h 463"/>
                  <a:gd name="T16" fmla="*/ 145 w 369"/>
                  <a:gd name="T17" fmla="*/ 390 h 463"/>
                  <a:gd name="T18" fmla="*/ 138 w 369"/>
                  <a:gd name="T19" fmla="*/ 384 h 463"/>
                  <a:gd name="T20" fmla="*/ 150 w 369"/>
                  <a:gd name="T21" fmla="*/ 365 h 463"/>
                  <a:gd name="T22" fmla="*/ 165 w 369"/>
                  <a:gd name="T23" fmla="*/ 358 h 463"/>
                  <a:gd name="T24" fmla="*/ 151 w 369"/>
                  <a:gd name="T25" fmla="*/ 354 h 463"/>
                  <a:gd name="T26" fmla="*/ 110 w 369"/>
                  <a:gd name="T27" fmla="*/ 358 h 463"/>
                  <a:gd name="T28" fmla="*/ 110 w 369"/>
                  <a:gd name="T29" fmla="*/ 340 h 463"/>
                  <a:gd name="T30" fmla="*/ 87 w 369"/>
                  <a:gd name="T31" fmla="*/ 386 h 463"/>
                  <a:gd name="T32" fmla="*/ 57 w 369"/>
                  <a:gd name="T33" fmla="*/ 446 h 463"/>
                  <a:gd name="T34" fmla="*/ 14 w 369"/>
                  <a:gd name="T35" fmla="*/ 453 h 463"/>
                  <a:gd name="T36" fmla="*/ 3 w 369"/>
                  <a:gd name="T37" fmla="*/ 440 h 463"/>
                  <a:gd name="T38" fmla="*/ 21 w 369"/>
                  <a:gd name="T39" fmla="*/ 435 h 463"/>
                  <a:gd name="T40" fmla="*/ 34 w 369"/>
                  <a:gd name="T41" fmla="*/ 438 h 463"/>
                  <a:gd name="T42" fmla="*/ 17 w 369"/>
                  <a:gd name="T43" fmla="*/ 411 h 463"/>
                  <a:gd name="T44" fmla="*/ 78 w 369"/>
                  <a:gd name="T45" fmla="*/ 292 h 463"/>
                  <a:gd name="T46" fmla="*/ 160 w 369"/>
                  <a:gd name="T47" fmla="*/ 87 h 463"/>
                  <a:gd name="T48" fmla="*/ 286 w 369"/>
                  <a:gd name="T49" fmla="*/ 0 h 463"/>
                  <a:gd name="T50" fmla="*/ 358 w 369"/>
                  <a:gd name="T51" fmla="*/ 25 h 463"/>
                  <a:gd name="T52" fmla="*/ 363 w 369"/>
                  <a:gd name="T53" fmla="*/ 37 h 463"/>
                  <a:gd name="T54" fmla="*/ 324 w 369"/>
                  <a:gd name="T55" fmla="*/ 160 h 463"/>
                  <a:gd name="T56" fmla="*/ 275 w 369"/>
                  <a:gd name="T57" fmla="*/ 43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9" h="463">
                    <a:moveTo>
                      <a:pt x="275" y="431"/>
                    </a:moveTo>
                    <a:cubicBezTo>
                      <a:pt x="264" y="434"/>
                      <a:pt x="261" y="454"/>
                      <a:pt x="244" y="447"/>
                    </a:cubicBezTo>
                    <a:cubicBezTo>
                      <a:pt x="224" y="439"/>
                      <a:pt x="203" y="440"/>
                      <a:pt x="183" y="439"/>
                    </a:cubicBezTo>
                    <a:cubicBezTo>
                      <a:pt x="180" y="439"/>
                      <a:pt x="176" y="440"/>
                      <a:pt x="175" y="435"/>
                    </a:cubicBezTo>
                    <a:cubicBezTo>
                      <a:pt x="171" y="421"/>
                      <a:pt x="160" y="416"/>
                      <a:pt x="147" y="424"/>
                    </a:cubicBezTo>
                    <a:cubicBezTo>
                      <a:pt x="132" y="434"/>
                      <a:pt x="119" y="424"/>
                      <a:pt x="108" y="418"/>
                    </a:cubicBezTo>
                    <a:cubicBezTo>
                      <a:pt x="99" y="414"/>
                      <a:pt x="106" y="404"/>
                      <a:pt x="110" y="397"/>
                    </a:cubicBezTo>
                    <a:cubicBezTo>
                      <a:pt x="115" y="389"/>
                      <a:pt x="124" y="388"/>
                      <a:pt x="130" y="390"/>
                    </a:cubicBezTo>
                    <a:cubicBezTo>
                      <a:pt x="136" y="392"/>
                      <a:pt x="141" y="397"/>
                      <a:pt x="145" y="390"/>
                    </a:cubicBezTo>
                    <a:cubicBezTo>
                      <a:pt x="150" y="382"/>
                      <a:pt x="136" y="387"/>
                      <a:pt x="138" y="384"/>
                    </a:cubicBezTo>
                    <a:cubicBezTo>
                      <a:pt x="143" y="378"/>
                      <a:pt x="126" y="358"/>
                      <a:pt x="150" y="365"/>
                    </a:cubicBezTo>
                    <a:cubicBezTo>
                      <a:pt x="156" y="367"/>
                      <a:pt x="165" y="363"/>
                      <a:pt x="165" y="358"/>
                    </a:cubicBezTo>
                    <a:cubicBezTo>
                      <a:pt x="164" y="348"/>
                      <a:pt x="155" y="356"/>
                      <a:pt x="151" y="354"/>
                    </a:cubicBezTo>
                    <a:cubicBezTo>
                      <a:pt x="136" y="347"/>
                      <a:pt x="124" y="360"/>
                      <a:pt x="110" y="358"/>
                    </a:cubicBezTo>
                    <a:cubicBezTo>
                      <a:pt x="101" y="351"/>
                      <a:pt x="111" y="346"/>
                      <a:pt x="110" y="340"/>
                    </a:cubicBezTo>
                    <a:cubicBezTo>
                      <a:pt x="104" y="356"/>
                      <a:pt x="99" y="373"/>
                      <a:pt x="87" y="386"/>
                    </a:cubicBezTo>
                    <a:cubicBezTo>
                      <a:pt x="77" y="406"/>
                      <a:pt x="70" y="428"/>
                      <a:pt x="57" y="446"/>
                    </a:cubicBezTo>
                    <a:cubicBezTo>
                      <a:pt x="44" y="455"/>
                      <a:pt x="30" y="463"/>
                      <a:pt x="14" y="453"/>
                    </a:cubicBezTo>
                    <a:cubicBezTo>
                      <a:pt x="8" y="450"/>
                      <a:pt x="0" y="448"/>
                      <a:pt x="3" y="440"/>
                    </a:cubicBezTo>
                    <a:cubicBezTo>
                      <a:pt x="6" y="431"/>
                      <a:pt x="14" y="432"/>
                      <a:pt x="21" y="435"/>
                    </a:cubicBezTo>
                    <a:cubicBezTo>
                      <a:pt x="24" y="437"/>
                      <a:pt x="27" y="438"/>
                      <a:pt x="34" y="438"/>
                    </a:cubicBezTo>
                    <a:cubicBezTo>
                      <a:pt x="21" y="432"/>
                      <a:pt x="15" y="423"/>
                      <a:pt x="17" y="411"/>
                    </a:cubicBezTo>
                    <a:cubicBezTo>
                      <a:pt x="38" y="372"/>
                      <a:pt x="60" y="333"/>
                      <a:pt x="78" y="292"/>
                    </a:cubicBezTo>
                    <a:cubicBezTo>
                      <a:pt x="109" y="225"/>
                      <a:pt x="131" y="155"/>
                      <a:pt x="160" y="87"/>
                    </a:cubicBezTo>
                    <a:cubicBezTo>
                      <a:pt x="184" y="32"/>
                      <a:pt x="224" y="0"/>
                      <a:pt x="286" y="0"/>
                    </a:cubicBezTo>
                    <a:cubicBezTo>
                      <a:pt x="312" y="0"/>
                      <a:pt x="336" y="9"/>
                      <a:pt x="358" y="25"/>
                    </a:cubicBezTo>
                    <a:cubicBezTo>
                      <a:pt x="362" y="27"/>
                      <a:pt x="369" y="29"/>
                      <a:pt x="363" y="37"/>
                    </a:cubicBezTo>
                    <a:cubicBezTo>
                      <a:pt x="334" y="73"/>
                      <a:pt x="332" y="118"/>
                      <a:pt x="324" y="160"/>
                    </a:cubicBezTo>
                    <a:cubicBezTo>
                      <a:pt x="307" y="250"/>
                      <a:pt x="291" y="341"/>
                      <a:pt x="275" y="431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8" name="Freeform 31">
                <a:extLst>
                  <a:ext uri="{FF2B5EF4-FFF2-40B4-BE49-F238E27FC236}">
                    <a16:creationId xmlns:a16="http://schemas.microsoft.com/office/drawing/2014/main" id="{C737B4AA-47C7-4E1F-B915-2C4EF6554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937"/>
                <a:ext cx="695" cy="284"/>
              </a:xfrm>
              <a:custGeom>
                <a:avLst/>
                <a:gdLst>
                  <a:gd name="T0" fmla="*/ 180 w 790"/>
                  <a:gd name="T1" fmla="*/ 303 h 323"/>
                  <a:gd name="T2" fmla="*/ 184 w 790"/>
                  <a:gd name="T3" fmla="*/ 285 h 323"/>
                  <a:gd name="T4" fmla="*/ 188 w 790"/>
                  <a:gd name="T5" fmla="*/ 271 h 323"/>
                  <a:gd name="T6" fmla="*/ 177 w 790"/>
                  <a:gd name="T7" fmla="*/ 268 h 323"/>
                  <a:gd name="T8" fmla="*/ 129 w 790"/>
                  <a:gd name="T9" fmla="*/ 263 h 323"/>
                  <a:gd name="T10" fmla="*/ 124 w 790"/>
                  <a:gd name="T11" fmla="*/ 262 h 323"/>
                  <a:gd name="T12" fmla="*/ 58 w 790"/>
                  <a:gd name="T13" fmla="*/ 288 h 323"/>
                  <a:gd name="T14" fmla="*/ 71 w 790"/>
                  <a:gd name="T15" fmla="*/ 312 h 323"/>
                  <a:gd name="T16" fmla="*/ 50 w 790"/>
                  <a:gd name="T17" fmla="*/ 302 h 323"/>
                  <a:gd name="T18" fmla="*/ 38 w 790"/>
                  <a:gd name="T19" fmla="*/ 293 h 323"/>
                  <a:gd name="T20" fmla="*/ 29 w 790"/>
                  <a:gd name="T21" fmla="*/ 301 h 323"/>
                  <a:gd name="T22" fmla="*/ 0 w 790"/>
                  <a:gd name="T23" fmla="*/ 322 h 323"/>
                  <a:gd name="T24" fmla="*/ 35 w 790"/>
                  <a:gd name="T25" fmla="*/ 276 h 323"/>
                  <a:gd name="T26" fmla="*/ 51 w 790"/>
                  <a:gd name="T27" fmla="*/ 258 h 323"/>
                  <a:gd name="T28" fmla="*/ 54 w 790"/>
                  <a:gd name="T29" fmla="*/ 252 h 323"/>
                  <a:gd name="T30" fmla="*/ 92 w 790"/>
                  <a:gd name="T31" fmla="*/ 251 h 323"/>
                  <a:gd name="T32" fmla="*/ 91 w 790"/>
                  <a:gd name="T33" fmla="*/ 212 h 323"/>
                  <a:gd name="T34" fmla="*/ 226 w 790"/>
                  <a:gd name="T35" fmla="*/ 106 h 323"/>
                  <a:gd name="T36" fmla="*/ 581 w 790"/>
                  <a:gd name="T37" fmla="*/ 2 h 323"/>
                  <a:gd name="T38" fmla="*/ 759 w 790"/>
                  <a:gd name="T39" fmla="*/ 101 h 323"/>
                  <a:gd name="T40" fmla="*/ 732 w 790"/>
                  <a:gd name="T41" fmla="*/ 269 h 323"/>
                  <a:gd name="T42" fmla="*/ 625 w 790"/>
                  <a:gd name="T43" fmla="*/ 243 h 323"/>
                  <a:gd name="T44" fmla="*/ 661 w 790"/>
                  <a:gd name="T45" fmla="*/ 166 h 323"/>
                  <a:gd name="T46" fmla="*/ 669 w 790"/>
                  <a:gd name="T47" fmla="*/ 116 h 323"/>
                  <a:gd name="T48" fmla="*/ 563 w 790"/>
                  <a:gd name="T49" fmla="*/ 76 h 323"/>
                  <a:gd name="T50" fmla="*/ 338 w 790"/>
                  <a:gd name="T51" fmla="*/ 158 h 323"/>
                  <a:gd name="T52" fmla="*/ 216 w 790"/>
                  <a:gd name="T53" fmla="*/ 267 h 323"/>
                  <a:gd name="T54" fmla="*/ 180 w 790"/>
                  <a:gd name="T55" fmla="*/ 30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90" h="323">
                    <a:moveTo>
                      <a:pt x="180" y="303"/>
                    </a:moveTo>
                    <a:cubicBezTo>
                      <a:pt x="177" y="296"/>
                      <a:pt x="175" y="289"/>
                      <a:pt x="184" y="285"/>
                    </a:cubicBezTo>
                    <a:cubicBezTo>
                      <a:pt x="191" y="282"/>
                      <a:pt x="190" y="277"/>
                      <a:pt x="188" y="271"/>
                    </a:cubicBezTo>
                    <a:cubicBezTo>
                      <a:pt x="186" y="265"/>
                      <a:pt x="182" y="268"/>
                      <a:pt x="177" y="268"/>
                    </a:cubicBezTo>
                    <a:cubicBezTo>
                      <a:pt x="161" y="268"/>
                      <a:pt x="144" y="274"/>
                      <a:pt x="129" y="263"/>
                    </a:cubicBezTo>
                    <a:cubicBezTo>
                      <a:pt x="128" y="262"/>
                      <a:pt x="125" y="261"/>
                      <a:pt x="124" y="262"/>
                    </a:cubicBezTo>
                    <a:cubicBezTo>
                      <a:pt x="104" y="277"/>
                      <a:pt x="72" y="262"/>
                      <a:pt x="58" y="288"/>
                    </a:cubicBezTo>
                    <a:cubicBezTo>
                      <a:pt x="51" y="301"/>
                      <a:pt x="60" y="307"/>
                      <a:pt x="71" y="312"/>
                    </a:cubicBezTo>
                    <a:cubicBezTo>
                      <a:pt x="54" y="318"/>
                      <a:pt x="54" y="318"/>
                      <a:pt x="50" y="302"/>
                    </a:cubicBezTo>
                    <a:cubicBezTo>
                      <a:pt x="48" y="297"/>
                      <a:pt x="43" y="294"/>
                      <a:pt x="38" y="293"/>
                    </a:cubicBezTo>
                    <a:cubicBezTo>
                      <a:pt x="32" y="293"/>
                      <a:pt x="32" y="298"/>
                      <a:pt x="29" y="301"/>
                    </a:cubicBezTo>
                    <a:cubicBezTo>
                      <a:pt x="21" y="310"/>
                      <a:pt x="15" y="323"/>
                      <a:pt x="0" y="322"/>
                    </a:cubicBezTo>
                    <a:cubicBezTo>
                      <a:pt x="9" y="305"/>
                      <a:pt x="21" y="289"/>
                      <a:pt x="35" y="276"/>
                    </a:cubicBezTo>
                    <a:cubicBezTo>
                      <a:pt x="47" y="276"/>
                      <a:pt x="51" y="269"/>
                      <a:pt x="51" y="258"/>
                    </a:cubicBezTo>
                    <a:cubicBezTo>
                      <a:pt x="52" y="256"/>
                      <a:pt x="53" y="254"/>
                      <a:pt x="54" y="252"/>
                    </a:cubicBezTo>
                    <a:cubicBezTo>
                      <a:pt x="66" y="236"/>
                      <a:pt x="79" y="251"/>
                      <a:pt x="92" y="251"/>
                    </a:cubicBezTo>
                    <a:cubicBezTo>
                      <a:pt x="92" y="238"/>
                      <a:pt x="78" y="225"/>
                      <a:pt x="91" y="212"/>
                    </a:cubicBezTo>
                    <a:cubicBezTo>
                      <a:pt x="134" y="174"/>
                      <a:pt x="177" y="137"/>
                      <a:pt x="226" y="106"/>
                    </a:cubicBezTo>
                    <a:cubicBezTo>
                      <a:pt x="334" y="38"/>
                      <a:pt x="452" y="0"/>
                      <a:pt x="581" y="2"/>
                    </a:cubicBezTo>
                    <a:cubicBezTo>
                      <a:pt x="657" y="3"/>
                      <a:pt x="721" y="30"/>
                      <a:pt x="759" y="101"/>
                    </a:cubicBezTo>
                    <a:cubicBezTo>
                      <a:pt x="790" y="160"/>
                      <a:pt x="778" y="233"/>
                      <a:pt x="732" y="269"/>
                    </a:cubicBezTo>
                    <a:cubicBezTo>
                      <a:pt x="693" y="301"/>
                      <a:pt x="635" y="287"/>
                      <a:pt x="625" y="243"/>
                    </a:cubicBezTo>
                    <a:cubicBezTo>
                      <a:pt x="619" y="218"/>
                      <a:pt x="635" y="184"/>
                      <a:pt x="661" y="166"/>
                    </a:cubicBezTo>
                    <a:cubicBezTo>
                      <a:pt x="681" y="152"/>
                      <a:pt x="685" y="135"/>
                      <a:pt x="669" y="116"/>
                    </a:cubicBezTo>
                    <a:cubicBezTo>
                      <a:pt x="641" y="83"/>
                      <a:pt x="603" y="75"/>
                      <a:pt x="563" y="76"/>
                    </a:cubicBezTo>
                    <a:cubicBezTo>
                      <a:pt x="478" y="77"/>
                      <a:pt x="406" y="112"/>
                      <a:pt x="338" y="158"/>
                    </a:cubicBezTo>
                    <a:cubicBezTo>
                      <a:pt x="292" y="189"/>
                      <a:pt x="252" y="225"/>
                      <a:pt x="216" y="267"/>
                    </a:cubicBezTo>
                    <a:cubicBezTo>
                      <a:pt x="205" y="279"/>
                      <a:pt x="192" y="291"/>
                      <a:pt x="180" y="303"/>
                    </a:cubicBezTo>
                    <a:close/>
                  </a:path>
                </a:pathLst>
              </a:custGeom>
              <a:solidFill>
                <a:srgbClr val="CF22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9" name="Freeform 32">
                <a:extLst>
                  <a:ext uri="{FF2B5EF4-FFF2-40B4-BE49-F238E27FC236}">
                    <a16:creationId xmlns:a16="http://schemas.microsoft.com/office/drawing/2014/main" id="{952739B6-A415-4102-AC39-99F8E8E1B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" y="2313"/>
                <a:ext cx="439" cy="492"/>
              </a:xfrm>
              <a:custGeom>
                <a:avLst/>
                <a:gdLst>
                  <a:gd name="T0" fmla="*/ 500 w 500"/>
                  <a:gd name="T1" fmla="*/ 92 h 559"/>
                  <a:gd name="T2" fmla="*/ 409 w 500"/>
                  <a:gd name="T3" fmla="*/ 262 h 559"/>
                  <a:gd name="T4" fmla="*/ 315 w 500"/>
                  <a:gd name="T5" fmla="*/ 433 h 559"/>
                  <a:gd name="T6" fmla="*/ 311 w 500"/>
                  <a:gd name="T7" fmla="*/ 448 h 559"/>
                  <a:gd name="T8" fmla="*/ 32 w 500"/>
                  <a:gd name="T9" fmla="*/ 556 h 559"/>
                  <a:gd name="T10" fmla="*/ 7 w 500"/>
                  <a:gd name="T11" fmla="*/ 550 h 559"/>
                  <a:gd name="T12" fmla="*/ 12 w 500"/>
                  <a:gd name="T13" fmla="*/ 526 h 559"/>
                  <a:gd name="T14" fmla="*/ 16 w 500"/>
                  <a:gd name="T15" fmla="*/ 519 h 559"/>
                  <a:gd name="T16" fmla="*/ 63 w 500"/>
                  <a:gd name="T17" fmla="*/ 523 h 559"/>
                  <a:gd name="T18" fmla="*/ 63 w 500"/>
                  <a:gd name="T19" fmla="*/ 501 h 559"/>
                  <a:gd name="T20" fmla="*/ 64 w 500"/>
                  <a:gd name="T21" fmla="*/ 474 h 559"/>
                  <a:gd name="T22" fmla="*/ 63 w 500"/>
                  <a:gd name="T23" fmla="*/ 444 h 559"/>
                  <a:gd name="T24" fmla="*/ 68 w 500"/>
                  <a:gd name="T25" fmla="*/ 425 h 559"/>
                  <a:gd name="T26" fmla="*/ 82 w 500"/>
                  <a:gd name="T27" fmla="*/ 435 h 559"/>
                  <a:gd name="T28" fmla="*/ 84 w 500"/>
                  <a:gd name="T29" fmla="*/ 438 h 559"/>
                  <a:gd name="T30" fmla="*/ 85 w 500"/>
                  <a:gd name="T31" fmla="*/ 477 h 559"/>
                  <a:gd name="T32" fmla="*/ 107 w 500"/>
                  <a:gd name="T33" fmla="*/ 430 h 559"/>
                  <a:gd name="T34" fmla="*/ 109 w 500"/>
                  <a:gd name="T35" fmla="*/ 428 h 559"/>
                  <a:gd name="T36" fmla="*/ 94 w 500"/>
                  <a:gd name="T37" fmla="*/ 440 h 559"/>
                  <a:gd name="T38" fmla="*/ 94 w 500"/>
                  <a:gd name="T39" fmla="*/ 422 h 559"/>
                  <a:gd name="T40" fmla="*/ 129 w 500"/>
                  <a:gd name="T41" fmla="*/ 383 h 559"/>
                  <a:gd name="T42" fmla="*/ 108 w 500"/>
                  <a:gd name="T43" fmla="*/ 386 h 559"/>
                  <a:gd name="T44" fmla="*/ 113 w 500"/>
                  <a:gd name="T45" fmla="*/ 371 h 559"/>
                  <a:gd name="T46" fmla="*/ 109 w 500"/>
                  <a:gd name="T47" fmla="*/ 360 h 559"/>
                  <a:gd name="T48" fmla="*/ 114 w 500"/>
                  <a:gd name="T49" fmla="*/ 346 h 559"/>
                  <a:gd name="T50" fmla="*/ 136 w 500"/>
                  <a:gd name="T51" fmla="*/ 347 h 559"/>
                  <a:gd name="T52" fmla="*/ 174 w 500"/>
                  <a:gd name="T53" fmla="*/ 332 h 559"/>
                  <a:gd name="T54" fmla="*/ 194 w 500"/>
                  <a:gd name="T55" fmla="*/ 315 h 559"/>
                  <a:gd name="T56" fmla="*/ 208 w 500"/>
                  <a:gd name="T57" fmla="*/ 311 h 559"/>
                  <a:gd name="T58" fmla="*/ 246 w 500"/>
                  <a:gd name="T59" fmla="*/ 310 h 559"/>
                  <a:gd name="T60" fmla="*/ 232 w 500"/>
                  <a:gd name="T61" fmla="*/ 306 h 559"/>
                  <a:gd name="T62" fmla="*/ 243 w 500"/>
                  <a:gd name="T63" fmla="*/ 290 h 559"/>
                  <a:gd name="T64" fmla="*/ 256 w 500"/>
                  <a:gd name="T65" fmla="*/ 257 h 559"/>
                  <a:gd name="T66" fmla="*/ 253 w 500"/>
                  <a:gd name="T67" fmla="*/ 249 h 559"/>
                  <a:gd name="T68" fmla="*/ 258 w 500"/>
                  <a:gd name="T69" fmla="*/ 224 h 559"/>
                  <a:gd name="T70" fmla="*/ 272 w 500"/>
                  <a:gd name="T71" fmla="*/ 244 h 559"/>
                  <a:gd name="T72" fmla="*/ 300 w 500"/>
                  <a:gd name="T73" fmla="*/ 236 h 559"/>
                  <a:gd name="T74" fmla="*/ 301 w 500"/>
                  <a:gd name="T75" fmla="*/ 233 h 559"/>
                  <a:gd name="T76" fmla="*/ 300 w 500"/>
                  <a:gd name="T77" fmla="*/ 227 h 559"/>
                  <a:gd name="T78" fmla="*/ 307 w 500"/>
                  <a:gd name="T79" fmla="*/ 202 h 559"/>
                  <a:gd name="T80" fmla="*/ 307 w 500"/>
                  <a:gd name="T81" fmla="*/ 172 h 559"/>
                  <a:gd name="T82" fmla="*/ 319 w 500"/>
                  <a:gd name="T83" fmla="*/ 145 h 559"/>
                  <a:gd name="T84" fmla="*/ 322 w 500"/>
                  <a:gd name="T85" fmla="*/ 119 h 559"/>
                  <a:gd name="T86" fmla="*/ 329 w 500"/>
                  <a:gd name="T87" fmla="*/ 89 h 559"/>
                  <a:gd name="T88" fmla="*/ 331 w 500"/>
                  <a:gd name="T89" fmla="*/ 63 h 559"/>
                  <a:gd name="T90" fmla="*/ 331 w 500"/>
                  <a:gd name="T91" fmla="*/ 37 h 559"/>
                  <a:gd name="T92" fmla="*/ 335 w 500"/>
                  <a:gd name="T93" fmla="*/ 13 h 559"/>
                  <a:gd name="T94" fmla="*/ 356 w 500"/>
                  <a:gd name="T95" fmla="*/ 0 h 559"/>
                  <a:gd name="T96" fmla="*/ 361 w 500"/>
                  <a:gd name="T97" fmla="*/ 2 h 559"/>
                  <a:gd name="T98" fmla="*/ 387 w 500"/>
                  <a:gd name="T99" fmla="*/ 20 h 559"/>
                  <a:gd name="T100" fmla="*/ 489 w 500"/>
                  <a:gd name="T101" fmla="*/ 80 h 559"/>
                  <a:gd name="T102" fmla="*/ 500 w 500"/>
                  <a:gd name="T103" fmla="*/ 92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0" h="559">
                    <a:moveTo>
                      <a:pt x="500" y="92"/>
                    </a:moveTo>
                    <a:cubicBezTo>
                      <a:pt x="472" y="150"/>
                      <a:pt x="439" y="205"/>
                      <a:pt x="409" y="262"/>
                    </a:cubicBezTo>
                    <a:cubicBezTo>
                      <a:pt x="377" y="319"/>
                      <a:pt x="346" y="376"/>
                      <a:pt x="315" y="433"/>
                    </a:cubicBezTo>
                    <a:cubicBezTo>
                      <a:pt x="313" y="438"/>
                      <a:pt x="311" y="442"/>
                      <a:pt x="311" y="448"/>
                    </a:cubicBezTo>
                    <a:cubicBezTo>
                      <a:pt x="236" y="530"/>
                      <a:pt x="134" y="542"/>
                      <a:pt x="32" y="556"/>
                    </a:cubicBezTo>
                    <a:cubicBezTo>
                      <a:pt x="22" y="559"/>
                      <a:pt x="13" y="557"/>
                      <a:pt x="7" y="550"/>
                    </a:cubicBezTo>
                    <a:cubicBezTo>
                      <a:pt x="0" y="541"/>
                      <a:pt x="8" y="533"/>
                      <a:pt x="12" y="526"/>
                    </a:cubicBezTo>
                    <a:cubicBezTo>
                      <a:pt x="14" y="524"/>
                      <a:pt x="15" y="521"/>
                      <a:pt x="16" y="519"/>
                    </a:cubicBezTo>
                    <a:cubicBezTo>
                      <a:pt x="35" y="492"/>
                      <a:pt x="46" y="492"/>
                      <a:pt x="63" y="523"/>
                    </a:cubicBezTo>
                    <a:cubicBezTo>
                      <a:pt x="64" y="514"/>
                      <a:pt x="66" y="507"/>
                      <a:pt x="63" y="501"/>
                    </a:cubicBezTo>
                    <a:cubicBezTo>
                      <a:pt x="60" y="492"/>
                      <a:pt x="60" y="483"/>
                      <a:pt x="64" y="474"/>
                    </a:cubicBezTo>
                    <a:cubicBezTo>
                      <a:pt x="68" y="464"/>
                      <a:pt x="66" y="454"/>
                      <a:pt x="63" y="444"/>
                    </a:cubicBezTo>
                    <a:cubicBezTo>
                      <a:pt x="60" y="437"/>
                      <a:pt x="61" y="428"/>
                      <a:pt x="68" y="425"/>
                    </a:cubicBezTo>
                    <a:cubicBezTo>
                      <a:pt x="76" y="420"/>
                      <a:pt x="79" y="429"/>
                      <a:pt x="82" y="435"/>
                    </a:cubicBezTo>
                    <a:cubicBezTo>
                      <a:pt x="83" y="436"/>
                      <a:pt x="83" y="437"/>
                      <a:pt x="84" y="438"/>
                    </a:cubicBezTo>
                    <a:cubicBezTo>
                      <a:pt x="100" y="457"/>
                      <a:pt x="100" y="457"/>
                      <a:pt x="85" y="477"/>
                    </a:cubicBezTo>
                    <a:cubicBezTo>
                      <a:pt x="102" y="467"/>
                      <a:pt x="95" y="443"/>
                      <a:pt x="107" y="430"/>
                    </a:cubicBezTo>
                    <a:cubicBezTo>
                      <a:pt x="107" y="431"/>
                      <a:pt x="110" y="427"/>
                      <a:pt x="109" y="428"/>
                    </a:cubicBezTo>
                    <a:cubicBezTo>
                      <a:pt x="104" y="432"/>
                      <a:pt x="104" y="445"/>
                      <a:pt x="94" y="440"/>
                    </a:cubicBezTo>
                    <a:cubicBezTo>
                      <a:pt x="86" y="436"/>
                      <a:pt x="90" y="427"/>
                      <a:pt x="94" y="422"/>
                    </a:cubicBezTo>
                    <a:cubicBezTo>
                      <a:pt x="105" y="409"/>
                      <a:pt x="110" y="390"/>
                      <a:pt x="129" y="383"/>
                    </a:cubicBezTo>
                    <a:cubicBezTo>
                      <a:pt x="122" y="385"/>
                      <a:pt x="115" y="393"/>
                      <a:pt x="108" y="386"/>
                    </a:cubicBezTo>
                    <a:cubicBezTo>
                      <a:pt x="103" y="381"/>
                      <a:pt x="110" y="376"/>
                      <a:pt x="113" y="371"/>
                    </a:cubicBezTo>
                    <a:cubicBezTo>
                      <a:pt x="115" y="366"/>
                      <a:pt x="112" y="363"/>
                      <a:pt x="109" y="360"/>
                    </a:cubicBezTo>
                    <a:cubicBezTo>
                      <a:pt x="99" y="351"/>
                      <a:pt x="106" y="348"/>
                      <a:pt x="114" y="346"/>
                    </a:cubicBezTo>
                    <a:cubicBezTo>
                      <a:pt x="122" y="345"/>
                      <a:pt x="129" y="345"/>
                      <a:pt x="136" y="347"/>
                    </a:cubicBezTo>
                    <a:cubicBezTo>
                      <a:pt x="153" y="351"/>
                      <a:pt x="164" y="343"/>
                      <a:pt x="174" y="332"/>
                    </a:cubicBezTo>
                    <a:cubicBezTo>
                      <a:pt x="180" y="325"/>
                      <a:pt x="187" y="321"/>
                      <a:pt x="194" y="315"/>
                    </a:cubicBezTo>
                    <a:cubicBezTo>
                      <a:pt x="198" y="311"/>
                      <a:pt x="203" y="307"/>
                      <a:pt x="208" y="311"/>
                    </a:cubicBezTo>
                    <a:cubicBezTo>
                      <a:pt x="223" y="321"/>
                      <a:pt x="236" y="312"/>
                      <a:pt x="246" y="310"/>
                    </a:cubicBezTo>
                    <a:cubicBezTo>
                      <a:pt x="244" y="311"/>
                      <a:pt x="237" y="317"/>
                      <a:pt x="232" y="306"/>
                    </a:cubicBezTo>
                    <a:cubicBezTo>
                      <a:pt x="229" y="297"/>
                      <a:pt x="236" y="293"/>
                      <a:pt x="243" y="290"/>
                    </a:cubicBezTo>
                    <a:cubicBezTo>
                      <a:pt x="258" y="281"/>
                      <a:pt x="261" y="272"/>
                      <a:pt x="256" y="257"/>
                    </a:cubicBezTo>
                    <a:cubicBezTo>
                      <a:pt x="255" y="254"/>
                      <a:pt x="254" y="252"/>
                      <a:pt x="253" y="249"/>
                    </a:cubicBezTo>
                    <a:cubicBezTo>
                      <a:pt x="252" y="240"/>
                      <a:pt x="247" y="227"/>
                      <a:pt x="258" y="224"/>
                    </a:cubicBezTo>
                    <a:cubicBezTo>
                      <a:pt x="269" y="221"/>
                      <a:pt x="267" y="236"/>
                      <a:pt x="272" y="244"/>
                    </a:cubicBezTo>
                    <a:cubicBezTo>
                      <a:pt x="280" y="238"/>
                      <a:pt x="286" y="224"/>
                      <a:pt x="300" y="236"/>
                    </a:cubicBezTo>
                    <a:cubicBezTo>
                      <a:pt x="303" y="239"/>
                      <a:pt x="303" y="236"/>
                      <a:pt x="301" y="233"/>
                    </a:cubicBezTo>
                    <a:cubicBezTo>
                      <a:pt x="300" y="231"/>
                      <a:pt x="300" y="230"/>
                      <a:pt x="300" y="227"/>
                    </a:cubicBezTo>
                    <a:cubicBezTo>
                      <a:pt x="302" y="219"/>
                      <a:pt x="321" y="217"/>
                      <a:pt x="307" y="202"/>
                    </a:cubicBezTo>
                    <a:cubicBezTo>
                      <a:pt x="302" y="197"/>
                      <a:pt x="310" y="183"/>
                      <a:pt x="307" y="172"/>
                    </a:cubicBezTo>
                    <a:cubicBezTo>
                      <a:pt x="304" y="162"/>
                      <a:pt x="314" y="154"/>
                      <a:pt x="319" y="145"/>
                    </a:cubicBezTo>
                    <a:cubicBezTo>
                      <a:pt x="324" y="136"/>
                      <a:pt x="327" y="129"/>
                      <a:pt x="322" y="119"/>
                    </a:cubicBezTo>
                    <a:cubicBezTo>
                      <a:pt x="317" y="108"/>
                      <a:pt x="323" y="98"/>
                      <a:pt x="329" y="89"/>
                    </a:cubicBezTo>
                    <a:cubicBezTo>
                      <a:pt x="335" y="81"/>
                      <a:pt x="343" y="74"/>
                      <a:pt x="331" y="63"/>
                    </a:cubicBezTo>
                    <a:cubicBezTo>
                      <a:pt x="326" y="57"/>
                      <a:pt x="329" y="46"/>
                      <a:pt x="331" y="37"/>
                    </a:cubicBezTo>
                    <a:cubicBezTo>
                      <a:pt x="333" y="29"/>
                      <a:pt x="336" y="22"/>
                      <a:pt x="335" y="13"/>
                    </a:cubicBezTo>
                    <a:cubicBezTo>
                      <a:pt x="334" y="1"/>
                      <a:pt x="347" y="1"/>
                      <a:pt x="356" y="0"/>
                    </a:cubicBezTo>
                    <a:cubicBezTo>
                      <a:pt x="358" y="0"/>
                      <a:pt x="360" y="1"/>
                      <a:pt x="361" y="2"/>
                    </a:cubicBezTo>
                    <a:cubicBezTo>
                      <a:pt x="368" y="10"/>
                      <a:pt x="379" y="13"/>
                      <a:pt x="387" y="20"/>
                    </a:cubicBezTo>
                    <a:cubicBezTo>
                      <a:pt x="421" y="40"/>
                      <a:pt x="455" y="60"/>
                      <a:pt x="489" y="80"/>
                    </a:cubicBezTo>
                    <a:cubicBezTo>
                      <a:pt x="494" y="83"/>
                      <a:pt x="498" y="86"/>
                      <a:pt x="500" y="92"/>
                    </a:cubicBezTo>
                    <a:close/>
                  </a:path>
                </a:pathLst>
              </a:custGeom>
              <a:solidFill>
                <a:srgbClr val="D78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0" name="Freeform 33">
                <a:extLst>
                  <a:ext uri="{FF2B5EF4-FFF2-40B4-BE49-F238E27FC236}">
                    <a16:creationId xmlns:a16="http://schemas.microsoft.com/office/drawing/2014/main" id="{981EEF5B-666B-4341-9BAB-60E193BCA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383"/>
                <a:ext cx="247" cy="706"/>
              </a:xfrm>
              <a:custGeom>
                <a:avLst/>
                <a:gdLst>
                  <a:gd name="T0" fmla="*/ 260 w 281"/>
                  <a:gd name="T1" fmla="*/ 791 h 803"/>
                  <a:gd name="T2" fmla="*/ 186 w 281"/>
                  <a:gd name="T3" fmla="*/ 754 h 803"/>
                  <a:gd name="T4" fmla="*/ 140 w 281"/>
                  <a:gd name="T5" fmla="*/ 713 h 803"/>
                  <a:gd name="T6" fmla="*/ 123 w 281"/>
                  <a:gd name="T7" fmla="*/ 678 h 803"/>
                  <a:gd name="T8" fmla="*/ 121 w 281"/>
                  <a:gd name="T9" fmla="*/ 608 h 803"/>
                  <a:gd name="T10" fmla="*/ 139 w 281"/>
                  <a:gd name="T11" fmla="*/ 538 h 803"/>
                  <a:gd name="T12" fmla="*/ 144 w 281"/>
                  <a:gd name="T13" fmla="*/ 434 h 803"/>
                  <a:gd name="T14" fmla="*/ 137 w 281"/>
                  <a:gd name="T15" fmla="*/ 367 h 803"/>
                  <a:gd name="T16" fmla="*/ 126 w 281"/>
                  <a:gd name="T17" fmla="*/ 354 h 803"/>
                  <a:gd name="T18" fmla="*/ 77 w 281"/>
                  <a:gd name="T19" fmla="*/ 303 h 803"/>
                  <a:gd name="T20" fmla="*/ 60 w 281"/>
                  <a:gd name="T21" fmla="*/ 281 h 803"/>
                  <a:gd name="T22" fmla="*/ 54 w 281"/>
                  <a:gd name="T23" fmla="*/ 331 h 803"/>
                  <a:gd name="T24" fmla="*/ 70 w 281"/>
                  <a:gd name="T25" fmla="*/ 615 h 803"/>
                  <a:gd name="T26" fmla="*/ 50 w 281"/>
                  <a:gd name="T27" fmla="*/ 535 h 803"/>
                  <a:gd name="T28" fmla="*/ 37 w 281"/>
                  <a:gd name="T29" fmla="*/ 317 h 803"/>
                  <a:gd name="T30" fmla="*/ 55 w 281"/>
                  <a:gd name="T31" fmla="*/ 216 h 803"/>
                  <a:gd name="T32" fmla="*/ 104 w 281"/>
                  <a:gd name="T33" fmla="*/ 161 h 803"/>
                  <a:gd name="T34" fmla="*/ 123 w 281"/>
                  <a:gd name="T35" fmla="*/ 108 h 803"/>
                  <a:gd name="T36" fmla="*/ 73 w 281"/>
                  <a:gd name="T37" fmla="*/ 64 h 803"/>
                  <a:gd name="T38" fmla="*/ 37 w 281"/>
                  <a:gd name="T39" fmla="*/ 17 h 803"/>
                  <a:gd name="T40" fmla="*/ 5 w 281"/>
                  <a:gd name="T41" fmla="*/ 25 h 803"/>
                  <a:gd name="T42" fmla="*/ 10 w 281"/>
                  <a:gd name="T43" fmla="*/ 7 h 803"/>
                  <a:gd name="T44" fmla="*/ 174 w 281"/>
                  <a:gd name="T45" fmla="*/ 0 h 803"/>
                  <a:gd name="T46" fmla="*/ 234 w 281"/>
                  <a:gd name="T47" fmla="*/ 45 h 803"/>
                  <a:gd name="T48" fmla="*/ 254 w 281"/>
                  <a:gd name="T49" fmla="*/ 448 h 803"/>
                  <a:gd name="T50" fmla="*/ 260 w 281"/>
                  <a:gd name="T51" fmla="*/ 498 h 803"/>
                  <a:gd name="T52" fmla="*/ 246 w 281"/>
                  <a:gd name="T53" fmla="*/ 499 h 803"/>
                  <a:gd name="T54" fmla="*/ 221 w 281"/>
                  <a:gd name="T55" fmla="*/ 391 h 803"/>
                  <a:gd name="T56" fmla="*/ 211 w 281"/>
                  <a:gd name="T57" fmla="*/ 308 h 803"/>
                  <a:gd name="T58" fmla="*/ 172 w 281"/>
                  <a:gd name="T59" fmla="*/ 278 h 803"/>
                  <a:gd name="T60" fmla="*/ 150 w 281"/>
                  <a:gd name="T61" fmla="*/ 250 h 803"/>
                  <a:gd name="T62" fmla="*/ 187 w 281"/>
                  <a:gd name="T63" fmla="*/ 302 h 803"/>
                  <a:gd name="T64" fmla="*/ 182 w 281"/>
                  <a:gd name="T65" fmla="*/ 351 h 803"/>
                  <a:gd name="T66" fmla="*/ 195 w 281"/>
                  <a:gd name="T67" fmla="*/ 423 h 803"/>
                  <a:gd name="T68" fmla="*/ 190 w 281"/>
                  <a:gd name="T69" fmla="*/ 498 h 803"/>
                  <a:gd name="T70" fmla="*/ 202 w 281"/>
                  <a:gd name="T71" fmla="*/ 559 h 803"/>
                  <a:gd name="T72" fmla="*/ 172 w 281"/>
                  <a:gd name="T73" fmla="*/ 576 h 803"/>
                  <a:gd name="T74" fmla="*/ 196 w 281"/>
                  <a:gd name="T75" fmla="*/ 608 h 803"/>
                  <a:gd name="T76" fmla="*/ 205 w 281"/>
                  <a:gd name="T77" fmla="*/ 707 h 803"/>
                  <a:gd name="T78" fmla="*/ 261 w 281"/>
                  <a:gd name="T79" fmla="*/ 744 h 803"/>
                  <a:gd name="T80" fmla="*/ 281 w 281"/>
                  <a:gd name="T81" fmla="*/ 791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1" h="803">
                    <a:moveTo>
                      <a:pt x="281" y="791"/>
                    </a:moveTo>
                    <a:cubicBezTo>
                      <a:pt x="274" y="785"/>
                      <a:pt x="266" y="789"/>
                      <a:pt x="260" y="791"/>
                    </a:cubicBezTo>
                    <a:cubicBezTo>
                      <a:pt x="231" y="803"/>
                      <a:pt x="212" y="788"/>
                      <a:pt x="194" y="769"/>
                    </a:cubicBezTo>
                    <a:cubicBezTo>
                      <a:pt x="190" y="765"/>
                      <a:pt x="185" y="761"/>
                      <a:pt x="186" y="754"/>
                    </a:cubicBezTo>
                    <a:cubicBezTo>
                      <a:pt x="187" y="731"/>
                      <a:pt x="173" y="727"/>
                      <a:pt x="155" y="729"/>
                    </a:cubicBezTo>
                    <a:cubicBezTo>
                      <a:pt x="143" y="730"/>
                      <a:pt x="139" y="726"/>
                      <a:pt x="140" y="713"/>
                    </a:cubicBezTo>
                    <a:cubicBezTo>
                      <a:pt x="141" y="703"/>
                      <a:pt x="141" y="694"/>
                      <a:pt x="125" y="694"/>
                    </a:cubicBezTo>
                    <a:cubicBezTo>
                      <a:pt x="112" y="693"/>
                      <a:pt x="119" y="682"/>
                      <a:pt x="123" y="678"/>
                    </a:cubicBezTo>
                    <a:cubicBezTo>
                      <a:pt x="133" y="665"/>
                      <a:pt x="138" y="650"/>
                      <a:pt x="138" y="634"/>
                    </a:cubicBezTo>
                    <a:cubicBezTo>
                      <a:pt x="137" y="622"/>
                      <a:pt x="138" y="610"/>
                      <a:pt x="121" y="608"/>
                    </a:cubicBezTo>
                    <a:cubicBezTo>
                      <a:pt x="110" y="606"/>
                      <a:pt x="114" y="595"/>
                      <a:pt x="115" y="588"/>
                    </a:cubicBezTo>
                    <a:cubicBezTo>
                      <a:pt x="119" y="570"/>
                      <a:pt x="129" y="553"/>
                      <a:pt x="139" y="538"/>
                    </a:cubicBezTo>
                    <a:cubicBezTo>
                      <a:pt x="145" y="527"/>
                      <a:pt x="145" y="519"/>
                      <a:pt x="138" y="509"/>
                    </a:cubicBezTo>
                    <a:cubicBezTo>
                      <a:pt x="125" y="491"/>
                      <a:pt x="130" y="450"/>
                      <a:pt x="144" y="434"/>
                    </a:cubicBezTo>
                    <a:cubicBezTo>
                      <a:pt x="148" y="430"/>
                      <a:pt x="149" y="427"/>
                      <a:pt x="145" y="422"/>
                    </a:cubicBezTo>
                    <a:cubicBezTo>
                      <a:pt x="128" y="406"/>
                      <a:pt x="125" y="388"/>
                      <a:pt x="137" y="367"/>
                    </a:cubicBezTo>
                    <a:cubicBezTo>
                      <a:pt x="139" y="363"/>
                      <a:pt x="141" y="357"/>
                      <a:pt x="138" y="352"/>
                    </a:cubicBezTo>
                    <a:cubicBezTo>
                      <a:pt x="133" y="345"/>
                      <a:pt x="130" y="353"/>
                      <a:pt x="126" y="354"/>
                    </a:cubicBezTo>
                    <a:cubicBezTo>
                      <a:pt x="117" y="355"/>
                      <a:pt x="109" y="351"/>
                      <a:pt x="107" y="343"/>
                    </a:cubicBezTo>
                    <a:cubicBezTo>
                      <a:pt x="103" y="325"/>
                      <a:pt x="90" y="314"/>
                      <a:pt x="77" y="303"/>
                    </a:cubicBezTo>
                    <a:cubicBezTo>
                      <a:pt x="73" y="299"/>
                      <a:pt x="71" y="296"/>
                      <a:pt x="71" y="290"/>
                    </a:cubicBezTo>
                    <a:cubicBezTo>
                      <a:pt x="71" y="284"/>
                      <a:pt x="66" y="279"/>
                      <a:pt x="60" y="281"/>
                    </a:cubicBezTo>
                    <a:cubicBezTo>
                      <a:pt x="55" y="282"/>
                      <a:pt x="51" y="286"/>
                      <a:pt x="51" y="292"/>
                    </a:cubicBezTo>
                    <a:cubicBezTo>
                      <a:pt x="52" y="305"/>
                      <a:pt x="54" y="318"/>
                      <a:pt x="54" y="331"/>
                    </a:cubicBezTo>
                    <a:cubicBezTo>
                      <a:pt x="53" y="384"/>
                      <a:pt x="48" y="439"/>
                      <a:pt x="60" y="490"/>
                    </a:cubicBezTo>
                    <a:cubicBezTo>
                      <a:pt x="69" y="532"/>
                      <a:pt x="68" y="573"/>
                      <a:pt x="70" y="615"/>
                    </a:cubicBezTo>
                    <a:cubicBezTo>
                      <a:pt x="53" y="609"/>
                      <a:pt x="54" y="594"/>
                      <a:pt x="52" y="581"/>
                    </a:cubicBezTo>
                    <a:cubicBezTo>
                      <a:pt x="51" y="566"/>
                      <a:pt x="50" y="550"/>
                      <a:pt x="50" y="535"/>
                    </a:cubicBezTo>
                    <a:cubicBezTo>
                      <a:pt x="50" y="506"/>
                      <a:pt x="40" y="480"/>
                      <a:pt x="33" y="452"/>
                    </a:cubicBezTo>
                    <a:cubicBezTo>
                      <a:pt x="21" y="407"/>
                      <a:pt x="30" y="362"/>
                      <a:pt x="37" y="317"/>
                    </a:cubicBezTo>
                    <a:cubicBezTo>
                      <a:pt x="41" y="290"/>
                      <a:pt x="43" y="262"/>
                      <a:pt x="48" y="234"/>
                    </a:cubicBezTo>
                    <a:cubicBezTo>
                      <a:pt x="49" y="228"/>
                      <a:pt x="49" y="219"/>
                      <a:pt x="55" y="216"/>
                    </a:cubicBezTo>
                    <a:cubicBezTo>
                      <a:pt x="72" y="209"/>
                      <a:pt x="74" y="194"/>
                      <a:pt x="78" y="179"/>
                    </a:cubicBezTo>
                    <a:cubicBezTo>
                      <a:pt x="82" y="165"/>
                      <a:pt x="88" y="158"/>
                      <a:pt x="104" y="161"/>
                    </a:cubicBezTo>
                    <a:cubicBezTo>
                      <a:pt x="129" y="165"/>
                      <a:pt x="140" y="149"/>
                      <a:pt x="131" y="126"/>
                    </a:cubicBezTo>
                    <a:cubicBezTo>
                      <a:pt x="129" y="120"/>
                      <a:pt x="124" y="114"/>
                      <a:pt x="123" y="108"/>
                    </a:cubicBezTo>
                    <a:cubicBezTo>
                      <a:pt x="121" y="98"/>
                      <a:pt x="116" y="96"/>
                      <a:pt x="106" y="96"/>
                    </a:cubicBezTo>
                    <a:cubicBezTo>
                      <a:pt x="85" y="96"/>
                      <a:pt x="75" y="85"/>
                      <a:pt x="73" y="64"/>
                    </a:cubicBezTo>
                    <a:cubicBezTo>
                      <a:pt x="73" y="62"/>
                      <a:pt x="73" y="59"/>
                      <a:pt x="73" y="56"/>
                    </a:cubicBezTo>
                    <a:cubicBezTo>
                      <a:pt x="70" y="27"/>
                      <a:pt x="67" y="25"/>
                      <a:pt x="37" y="17"/>
                    </a:cubicBezTo>
                    <a:cubicBezTo>
                      <a:pt x="31" y="18"/>
                      <a:pt x="24" y="17"/>
                      <a:pt x="18" y="20"/>
                    </a:cubicBezTo>
                    <a:cubicBezTo>
                      <a:pt x="14" y="23"/>
                      <a:pt x="11" y="30"/>
                      <a:pt x="5" y="25"/>
                    </a:cubicBezTo>
                    <a:cubicBezTo>
                      <a:pt x="0" y="20"/>
                      <a:pt x="1" y="14"/>
                      <a:pt x="6" y="8"/>
                    </a:cubicBezTo>
                    <a:cubicBezTo>
                      <a:pt x="7" y="7"/>
                      <a:pt x="9" y="7"/>
                      <a:pt x="10" y="7"/>
                    </a:cubicBezTo>
                    <a:cubicBezTo>
                      <a:pt x="17" y="1"/>
                      <a:pt x="25" y="0"/>
                      <a:pt x="33" y="0"/>
                    </a:cubicBezTo>
                    <a:cubicBezTo>
                      <a:pt x="80" y="0"/>
                      <a:pt x="127" y="0"/>
                      <a:pt x="174" y="0"/>
                    </a:cubicBezTo>
                    <a:cubicBezTo>
                      <a:pt x="182" y="0"/>
                      <a:pt x="191" y="0"/>
                      <a:pt x="197" y="6"/>
                    </a:cubicBezTo>
                    <a:cubicBezTo>
                      <a:pt x="232" y="8"/>
                      <a:pt x="232" y="8"/>
                      <a:pt x="234" y="45"/>
                    </a:cubicBezTo>
                    <a:cubicBezTo>
                      <a:pt x="239" y="146"/>
                      <a:pt x="246" y="248"/>
                      <a:pt x="250" y="349"/>
                    </a:cubicBezTo>
                    <a:cubicBezTo>
                      <a:pt x="251" y="382"/>
                      <a:pt x="258" y="414"/>
                      <a:pt x="254" y="448"/>
                    </a:cubicBezTo>
                    <a:cubicBezTo>
                      <a:pt x="253" y="461"/>
                      <a:pt x="260" y="476"/>
                      <a:pt x="258" y="490"/>
                    </a:cubicBezTo>
                    <a:cubicBezTo>
                      <a:pt x="260" y="493"/>
                      <a:pt x="260" y="495"/>
                      <a:pt x="260" y="498"/>
                    </a:cubicBezTo>
                    <a:cubicBezTo>
                      <a:pt x="260" y="504"/>
                      <a:pt x="260" y="510"/>
                      <a:pt x="253" y="511"/>
                    </a:cubicBezTo>
                    <a:cubicBezTo>
                      <a:pt x="245" y="511"/>
                      <a:pt x="247" y="504"/>
                      <a:pt x="246" y="499"/>
                    </a:cubicBezTo>
                    <a:cubicBezTo>
                      <a:pt x="244" y="482"/>
                      <a:pt x="238" y="465"/>
                      <a:pt x="240" y="448"/>
                    </a:cubicBezTo>
                    <a:cubicBezTo>
                      <a:pt x="243" y="425"/>
                      <a:pt x="235" y="407"/>
                      <a:pt x="221" y="391"/>
                    </a:cubicBezTo>
                    <a:cubicBezTo>
                      <a:pt x="210" y="379"/>
                      <a:pt x="210" y="368"/>
                      <a:pt x="213" y="354"/>
                    </a:cubicBezTo>
                    <a:cubicBezTo>
                      <a:pt x="217" y="339"/>
                      <a:pt x="222" y="324"/>
                      <a:pt x="211" y="308"/>
                    </a:cubicBezTo>
                    <a:cubicBezTo>
                      <a:pt x="206" y="300"/>
                      <a:pt x="202" y="296"/>
                      <a:pt x="191" y="297"/>
                    </a:cubicBezTo>
                    <a:cubicBezTo>
                      <a:pt x="177" y="299"/>
                      <a:pt x="170" y="291"/>
                      <a:pt x="172" y="278"/>
                    </a:cubicBezTo>
                    <a:cubicBezTo>
                      <a:pt x="169" y="281"/>
                      <a:pt x="165" y="288"/>
                      <a:pt x="159" y="284"/>
                    </a:cubicBezTo>
                    <a:cubicBezTo>
                      <a:pt x="146" y="276"/>
                      <a:pt x="153" y="261"/>
                      <a:pt x="150" y="250"/>
                    </a:cubicBezTo>
                    <a:cubicBezTo>
                      <a:pt x="140" y="264"/>
                      <a:pt x="142" y="275"/>
                      <a:pt x="156" y="285"/>
                    </a:cubicBezTo>
                    <a:cubicBezTo>
                      <a:pt x="166" y="292"/>
                      <a:pt x="171" y="306"/>
                      <a:pt x="187" y="302"/>
                    </a:cubicBezTo>
                    <a:cubicBezTo>
                      <a:pt x="192" y="301"/>
                      <a:pt x="194" y="309"/>
                      <a:pt x="195" y="315"/>
                    </a:cubicBezTo>
                    <a:cubicBezTo>
                      <a:pt x="196" y="328"/>
                      <a:pt x="195" y="340"/>
                      <a:pt x="182" y="351"/>
                    </a:cubicBezTo>
                    <a:cubicBezTo>
                      <a:pt x="203" y="353"/>
                      <a:pt x="204" y="367"/>
                      <a:pt x="203" y="381"/>
                    </a:cubicBezTo>
                    <a:cubicBezTo>
                      <a:pt x="202" y="395"/>
                      <a:pt x="203" y="410"/>
                      <a:pt x="195" y="423"/>
                    </a:cubicBezTo>
                    <a:cubicBezTo>
                      <a:pt x="191" y="430"/>
                      <a:pt x="193" y="437"/>
                      <a:pt x="197" y="444"/>
                    </a:cubicBezTo>
                    <a:cubicBezTo>
                      <a:pt x="207" y="464"/>
                      <a:pt x="204" y="481"/>
                      <a:pt x="190" y="498"/>
                    </a:cubicBezTo>
                    <a:cubicBezTo>
                      <a:pt x="174" y="517"/>
                      <a:pt x="174" y="518"/>
                      <a:pt x="196" y="529"/>
                    </a:cubicBezTo>
                    <a:cubicBezTo>
                      <a:pt x="210" y="536"/>
                      <a:pt x="204" y="549"/>
                      <a:pt x="202" y="559"/>
                    </a:cubicBezTo>
                    <a:cubicBezTo>
                      <a:pt x="201" y="569"/>
                      <a:pt x="198" y="578"/>
                      <a:pt x="185" y="577"/>
                    </a:cubicBezTo>
                    <a:cubicBezTo>
                      <a:pt x="181" y="577"/>
                      <a:pt x="176" y="575"/>
                      <a:pt x="172" y="576"/>
                    </a:cubicBezTo>
                    <a:cubicBezTo>
                      <a:pt x="173" y="582"/>
                      <a:pt x="179" y="581"/>
                      <a:pt x="183" y="583"/>
                    </a:cubicBezTo>
                    <a:cubicBezTo>
                      <a:pt x="195" y="588"/>
                      <a:pt x="200" y="596"/>
                      <a:pt x="196" y="608"/>
                    </a:cubicBezTo>
                    <a:cubicBezTo>
                      <a:pt x="188" y="631"/>
                      <a:pt x="193" y="652"/>
                      <a:pt x="201" y="673"/>
                    </a:cubicBezTo>
                    <a:cubicBezTo>
                      <a:pt x="205" y="684"/>
                      <a:pt x="208" y="695"/>
                      <a:pt x="205" y="707"/>
                    </a:cubicBezTo>
                    <a:cubicBezTo>
                      <a:pt x="203" y="716"/>
                      <a:pt x="205" y="723"/>
                      <a:pt x="213" y="725"/>
                    </a:cubicBezTo>
                    <a:cubicBezTo>
                      <a:pt x="230" y="730"/>
                      <a:pt x="242" y="744"/>
                      <a:pt x="261" y="744"/>
                    </a:cubicBezTo>
                    <a:cubicBezTo>
                      <a:pt x="267" y="743"/>
                      <a:pt x="273" y="746"/>
                      <a:pt x="277" y="751"/>
                    </a:cubicBezTo>
                    <a:cubicBezTo>
                      <a:pt x="278" y="764"/>
                      <a:pt x="279" y="778"/>
                      <a:pt x="281" y="791"/>
                    </a:cubicBezTo>
                    <a:close/>
                  </a:path>
                </a:pathLst>
              </a:custGeom>
              <a:solidFill>
                <a:srgbClr val="2219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1" name="Freeform 34">
                <a:extLst>
                  <a:ext uri="{FF2B5EF4-FFF2-40B4-BE49-F238E27FC236}">
                    <a16:creationId xmlns:a16="http://schemas.microsoft.com/office/drawing/2014/main" id="{E09B9487-9042-4A29-8E11-F1A7A69D6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997"/>
                <a:ext cx="503" cy="515"/>
              </a:xfrm>
              <a:custGeom>
                <a:avLst/>
                <a:gdLst>
                  <a:gd name="T0" fmla="*/ 2 w 572"/>
                  <a:gd name="T1" fmla="*/ 528 h 585"/>
                  <a:gd name="T2" fmla="*/ 0 w 572"/>
                  <a:gd name="T3" fmla="*/ 524 h 585"/>
                  <a:gd name="T4" fmla="*/ 5 w 572"/>
                  <a:gd name="T5" fmla="*/ 514 h 585"/>
                  <a:gd name="T6" fmla="*/ 51 w 572"/>
                  <a:gd name="T7" fmla="*/ 478 h 585"/>
                  <a:gd name="T8" fmla="*/ 91 w 572"/>
                  <a:gd name="T9" fmla="*/ 464 h 585"/>
                  <a:gd name="T10" fmla="*/ 120 w 572"/>
                  <a:gd name="T11" fmla="*/ 464 h 585"/>
                  <a:gd name="T12" fmla="*/ 145 w 572"/>
                  <a:gd name="T13" fmla="*/ 469 h 585"/>
                  <a:gd name="T14" fmla="*/ 126 w 572"/>
                  <a:gd name="T15" fmla="*/ 443 h 585"/>
                  <a:gd name="T16" fmla="*/ 132 w 572"/>
                  <a:gd name="T17" fmla="*/ 430 h 585"/>
                  <a:gd name="T18" fmla="*/ 144 w 572"/>
                  <a:gd name="T19" fmla="*/ 436 h 585"/>
                  <a:gd name="T20" fmla="*/ 149 w 572"/>
                  <a:gd name="T21" fmla="*/ 449 h 585"/>
                  <a:gd name="T22" fmla="*/ 162 w 572"/>
                  <a:gd name="T23" fmla="*/ 450 h 585"/>
                  <a:gd name="T24" fmla="*/ 173 w 572"/>
                  <a:gd name="T25" fmla="*/ 444 h 585"/>
                  <a:gd name="T26" fmla="*/ 182 w 572"/>
                  <a:gd name="T27" fmla="*/ 445 h 585"/>
                  <a:gd name="T28" fmla="*/ 240 w 572"/>
                  <a:gd name="T29" fmla="*/ 451 h 585"/>
                  <a:gd name="T30" fmla="*/ 246 w 572"/>
                  <a:gd name="T31" fmla="*/ 454 h 585"/>
                  <a:gd name="T32" fmla="*/ 282 w 572"/>
                  <a:gd name="T33" fmla="*/ 448 h 585"/>
                  <a:gd name="T34" fmla="*/ 294 w 572"/>
                  <a:gd name="T35" fmla="*/ 443 h 585"/>
                  <a:gd name="T36" fmla="*/ 332 w 572"/>
                  <a:gd name="T37" fmla="*/ 422 h 585"/>
                  <a:gd name="T38" fmla="*/ 342 w 572"/>
                  <a:gd name="T39" fmla="*/ 432 h 585"/>
                  <a:gd name="T40" fmla="*/ 351 w 572"/>
                  <a:gd name="T41" fmla="*/ 442 h 585"/>
                  <a:gd name="T42" fmla="*/ 356 w 572"/>
                  <a:gd name="T43" fmla="*/ 429 h 585"/>
                  <a:gd name="T44" fmla="*/ 379 w 572"/>
                  <a:gd name="T45" fmla="*/ 392 h 585"/>
                  <a:gd name="T46" fmla="*/ 425 w 572"/>
                  <a:gd name="T47" fmla="*/ 348 h 585"/>
                  <a:gd name="T48" fmla="*/ 425 w 572"/>
                  <a:gd name="T49" fmla="*/ 348 h 585"/>
                  <a:gd name="T50" fmla="*/ 424 w 572"/>
                  <a:gd name="T51" fmla="*/ 334 h 585"/>
                  <a:gd name="T52" fmla="*/ 425 w 572"/>
                  <a:gd name="T53" fmla="*/ 323 h 585"/>
                  <a:gd name="T54" fmla="*/ 439 w 572"/>
                  <a:gd name="T55" fmla="*/ 292 h 585"/>
                  <a:gd name="T56" fmla="*/ 448 w 572"/>
                  <a:gd name="T57" fmla="*/ 290 h 585"/>
                  <a:gd name="T58" fmla="*/ 467 w 572"/>
                  <a:gd name="T59" fmla="*/ 276 h 585"/>
                  <a:gd name="T60" fmla="*/ 481 w 572"/>
                  <a:gd name="T61" fmla="*/ 238 h 585"/>
                  <a:gd name="T62" fmla="*/ 473 w 572"/>
                  <a:gd name="T63" fmla="*/ 222 h 585"/>
                  <a:gd name="T64" fmla="*/ 464 w 572"/>
                  <a:gd name="T65" fmla="*/ 213 h 585"/>
                  <a:gd name="T66" fmla="*/ 480 w 572"/>
                  <a:gd name="T67" fmla="*/ 165 h 585"/>
                  <a:gd name="T68" fmla="*/ 496 w 572"/>
                  <a:gd name="T69" fmla="*/ 142 h 585"/>
                  <a:gd name="T70" fmla="*/ 517 w 572"/>
                  <a:gd name="T71" fmla="*/ 81 h 585"/>
                  <a:gd name="T72" fmla="*/ 513 w 572"/>
                  <a:gd name="T73" fmla="*/ 56 h 585"/>
                  <a:gd name="T74" fmla="*/ 518 w 572"/>
                  <a:gd name="T75" fmla="*/ 11 h 585"/>
                  <a:gd name="T76" fmla="*/ 536 w 572"/>
                  <a:gd name="T77" fmla="*/ 20 h 585"/>
                  <a:gd name="T78" fmla="*/ 548 w 572"/>
                  <a:gd name="T79" fmla="*/ 32 h 585"/>
                  <a:gd name="T80" fmla="*/ 553 w 572"/>
                  <a:gd name="T81" fmla="*/ 56 h 585"/>
                  <a:gd name="T82" fmla="*/ 569 w 572"/>
                  <a:gd name="T83" fmla="*/ 216 h 585"/>
                  <a:gd name="T84" fmla="*/ 549 w 572"/>
                  <a:gd name="T85" fmla="*/ 439 h 585"/>
                  <a:gd name="T86" fmla="*/ 529 w 572"/>
                  <a:gd name="T87" fmla="*/ 462 h 585"/>
                  <a:gd name="T88" fmla="*/ 393 w 572"/>
                  <a:gd name="T89" fmla="*/ 505 h 585"/>
                  <a:gd name="T90" fmla="*/ 341 w 572"/>
                  <a:gd name="T91" fmla="*/ 516 h 585"/>
                  <a:gd name="T92" fmla="*/ 304 w 572"/>
                  <a:gd name="T93" fmla="*/ 560 h 585"/>
                  <a:gd name="T94" fmla="*/ 305 w 572"/>
                  <a:gd name="T95" fmla="*/ 572 h 585"/>
                  <a:gd name="T96" fmla="*/ 304 w 572"/>
                  <a:gd name="T97" fmla="*/ 576 h 585"/>
                  <a:gd name="T98" fmla="*/ 266 w 572"/>
                  <a:gd name="T99" fmla="*/ 556 h 585"/>
                  <a:gd name="T100" fmla="*/ 260 w 572"/>
                  <a:gd name="T101" fmla="*/ 541 h 585"/>
                  <a:gd name="T102" fmla="*/ 248 w 572"/>
                  <a:gd name="T103" fmla="*/ 551 h 585"/>
                  <a:gd name="T104" fmla="*/ 229 w 572"/>
                  <a:gd name="T105" fmla="*/ 548 h 585"/>
                  <a:gd name="T106" fmla="*/ 227 w 572"/>
                  <a:gd name="T107" fmla="*/ 565 h 585"/>
                  <a:gd name="T108" fmla="*/ 209 w 572"/>
                  <a:gd name="T109" fmla="*/ 558 h 585"/>
                  <a:gd name="T110" fmla="*/ 178 w 572"/>
                  <a:gd name="T111" fmla="*/ 555 h 585"/>
                  <a:gd name="T112" fmla="*/ 163 w 572"/>
                  <a:gd name="T113" fmla="*/ 554 h 585"/>
                  <a:gd name="T114" fmla="*/ 135 w 572"/>
                  <a:gd name="T115" fmla="*/ 545 h 585"/>
                  <a:gd name="T116" fmla="*/ 26 w 572"/>
                  <a:gd name="T117" fmla="*/ 537 h 585"/>
                  <a:gd name="T118" fmla="*/ 2 w 572"/>
                  <a:gd name="T119" fmla="*/ 528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2" h="585">
                    <a:moveTo>
                      <a:pt x="2" y="528"/>
                    </a:moveTo>
                    <a:cubicBezTo>
                      <a:pt x="1" y="527"/>
                      <a:pt x="1" y="526"/>
                      <a:pt x="0" y="524"/>
                    </a:cubicBezTo>
                    <a:cubicBezTo>
                      <a:pt x="4" y="522"/>
                      <a:pt x="4" y="518"/>
                      <a:pt x="5" y="514"/>
                    </a:cubicBezTo>
                    <a:cubicBezTo>
                      <a:pt x="10" y="490"/>
                      <a:pt x="26" y="480"/>
                      <a:pt x="51" y="478"/>
                    </a:cubicBezTo>
                    <a:cubicBezTo>
                      <a:pt x="65" y="477"/>
                      <a:pt x="80" y="472"/>
                      <a:pt x="91" y="464"/>
                    </a:cubicBezTo>
                    <a:cubicBezTo>
                      <a:pt x="103" y="456"/>
                      <a:pt x="110" y="454"/>
                      <a:pt x="120" y="464"/>
                    </a:cubicBezTo>
                    <a:cubicBezTo>
                      <a:pt x="125" y="470"/>
                      <a:pt x="133" y="474"/>
                      <a:pt x="145" y="469"/>
                    </a:cubicBezTo>
                    <a:cubicBezTo>
                      <a:pt x="128" y="466"/>
                      <a:pt x="137" y="450"/>
                      <a:pt x="126" y="443"/>
                    </a:cubicBezTo>
                    <a:cubicBezTo>
                      <a:pt x="123" y="440"/>
                      <a:pt x="128" y="432"/>
                      <a:pt x="132" y="430"/>
                    </a:cubicBezTo>
                    <a:cubicBezTo>
                      <a:pt x="138" y="427"/>
                      <a:pt x="143" y="430"/>
                      <a:pt x="144" y="436"/>
                    </a:cubicBezTo>
                    <a:cubicBezTo>
                      <a:pt x="146" y="441"/>
                      <a:pt x="147" y="445"/>
                      <a:pt x="149" y="449"/>
                    </a:cubicBezTo>
                    <a:cubicBezTo>
                      <a:pt x="154" y="457"/>
                      <a:pt x="156" y="466"/>
                      <a:pt x="162" y="450"/>
                    </a:cubicBezTo>
                    <a:cubicBezTo>
                      <a:pt x="164" y="444"/>
                      <a:pt x="168" y="444"/>
                      <a:pt x="173" y="444"/>
                    </a:cubicBezTo>
                    <a:cubicBezTo>
                      <a:pt x="176" y="445"/>
                      <a:pt x="181" y="447"/>
                      <a:pt x="182" y="445"/>
                    </a:cubicBezTo>
                    <a:cubicBezTo>
                      <a:pt x="205" y="412"/>
                      <a:pt x="221" y="449"/>
                      <a:pt x="240" y="451"/>
                    </a:cubicBezTo>
                    <a:cubicBezTo>
                      <a:pt x="241" y="452"/>
                      <a:pt x="245" y="456"/>
                      <a:pt x="246" y="454"/>
                    </a:cubicBezTo>
                    <a:cubicBezTo>
                      <a:pt x="256" y="438"/>
                      <a:pt x="269" y="448"/>
                      <a:pt x="282" y="448"/>
                    </a:cubicBezTo>
                    <a:cubicBezTo>
                      <a:pt x="286" y="448"/>
                      <a:pt x="292" y="448"/>
                      <a:pt x="294" y="443"/>
                    </a:cubicBezTo>
                    <a:cubicBezTo>
                      <a:pt x="301" y="426"/>
                      <a:pt x="322" y="435"/>
                      <a:pt x="332" y="422"/>
                    </a:cubicBezTo>
                    <a:cubicBezTo>
                      <a:pt x="337" y="416"/>
                      <a:pt x="340" y="426"/>
                      <a:pt x="342" y="432"/>
                    </a:cubicBezTo>
                    <a:cubicBezTo>
                      <a:pt x="343" y="436"/>
                      <a:pt x="344" y="443"/>
                      <a:pt x="351" y="442"/>
                    </a:cubicBezTo>
                    <a:cubicBezTo>
                      <a:pt x="359" y="441"/>
                      <a:pt x="361" y="436"/>
                      <a:pt x="356" y="429"/>
                    </a:cubicBezTo>
                    <a:cubicBezTo>
                      <a:pt x="368" y="421"/>
                      <a:pt x="355" y="400"/>
                      <a:pt x="379" y="392"/>
                    </a:cubicBezTo>
                    <a:cubicBezTo>
                      <a:pt x="396" y="386"/>
                      <a:pt x="419" y="372"/>
                      <a:pt x="425" y="348"/>
                    </a:cubicBezTo>
                    <a:cubicBezTo>
                      <a:pt x="425" y="348"/>
                      <a:pt x="425" y="348"/>
                      <a:pt x="425" y="348"/>
                    </a:cubicBezTo>
                    <a:cubicBezTo>
                      <a:pt x="431" y="343"/>
                      <a:pt x="426" y="338"/>
                      <a:pt x="424" y="334"/>
                    </a:cubicBezTo>
                    <a:cubicBezTo>
                      <a:pt x="423" y="330"/>
                      <a:pt x="421" y="325"/>
                      <a:pt x="425" y="323"/>
                    </a:cubicBezTo>
                    <a:cubicBezTo>
                      <a:pt x="438" y="316"/>
                      <a:pt x="447" y="309"/>
                      <a:pt x="439" y="292"/>
                    </a:cubicBezTo>
                    <a:cubicBezTo>
                      <a:pt x="437" y="288"/>
                      <a:pt x="445" y="288"/>
                      <a:pt x="448" y="290"/>
                    </a:cubicBezTo>
                    <a:cubicBezTo>
                      <a:pt x="462" y="295"/>
                      <a:pt x="467" y="283"/>
                      <a:pt x="467" y="276"/>
                    </a:cubicBezTo>
                    <a:cubicBezTo>
                      <a:pt x="468" y="262"/>
                      <a:pt x="472" y="249"/>
                      <a:pt x="481" y="238"/>
                    </a:cubicBezTo>
                    <a:cubicBezTo>
                      <a:pt x="489" y="228"/>
                      <a:pt x="477" y="227"/>
                      <a:pt x="473" y="222"/>
                    </a:cubicBezTo>
                    <a:cubicBezTo>
                      <a:pt x="470" y="219"/>
                      <a:pt x="458" y="219"/>
                      <a:pt x="464" y="213"/>
                    </a:cubicBezTo>
                    <a:cubicBezTo>
                      <a:pt x="478" y="200"/>
                      <a:pt x="470" y="180"/>
                      <a:pt x="480" y="165"/>
                    </a:cubicBezTo>
                    <a:cubicBezTo>
                      <a:pt x="485" y="157"/>
                      <a:pt x="490" y="149"/>
                      <a:pt x="496" y="142"/>
                    </a:cubicBezTo>
                    <a:cubicBezTo>
                      <a:pt x="508" y="124"/>
                      <a:pt x="509" y="101"/>
                      <a:pt x="517" y="81"/>
                    </a:cubicBezTo>
                    <a:cubicBezTo>
                      <a:pt x="520" y="73"/>
                      <a:pt x="517" y="65"/>
                      <a:pt x="513" y="56"/>
                    </a:cubicBezTo>
                    <a:cubicBezTo>
                      <a:pt x="507" y="42"/>
                      <a:pt x="510" y="23"/>
                      <a:pt x="518" y="11"/>
                    </a:cubicBezTo>
                    <a:cubicBezTo>
                      <a:pt x="525" y="0"/>
                      <a:pt x="534" y="11"/>
                      <a:pt x="536" y="20"/>
                    </a:cubicBezTo>
                    <a:cubicBezTo>
                      <a:pt x="538" y="28"/>
                      <a:pt x="540" y="33"/>
                      <a:pt x="548" y="32"/>
                    </a:cubicBezTo>
                    <a:cubicBezTo>
                      <a:pt x="550" y="40"/>
                      <a:pt x="552" y="48"/>
                      <a:pt x="553" y="56"/>
                    </a:cubicBezTo>
                    <a:cubicBezTo>
                      <a:pt x="557" y="109"/>
                      <a:pt x="570" y="162"/>
                      <a:pt x="569" y="216"/>
                    </a:cubicBezTo>
                    <a:cubicBezTo>
                      <a:pt x="572" y="291"/>
                      <a:pt x="563" y="365"/>
                      <a:pt x="549" y="439"/>
                    </a:cubicBezTo>
                    <a:cubicBezTo>
                      <a:pt x="547" y="451"/>
                      <a:pt x="538" y="457"/>
                      <a:pt x="529" y="462"/>
                    </a:cubicBezTo>
                    <a:cubicBezTo>
                      <a:pt x="487" y="486"/>
                      <a:pt x="440" y="496"/>
                      <a:pt x="393" y="505"/>
                    </a:cubicBezTo>
                    <a:cubicBezTo>
                      <a:pt x="375" y="506"/>
                      <a:pt x="358" y="510"/>
                      <a:pt x="341" y="516"/>
                    </a:cubicBezTo>
                    <a:cubicBezTo>
                      <a:pt x="307" y="512"/>
                      <a:pt x="309" y="539"/>
                      <a:pt x="304" y="560"/>
                    </a:cubicBezTo>
                    <a:cubicBezTo>
                      <a:pt x="291" y="564"/>
                      <a:pt x="302" y="568"/>
                      <a:pt x="305" y="572"/>
                    </a:cubicBezTo>
                    <a:cubicBezTo>
                      <a:pt x="305" y="573"/>
                      <a:pt x="305" y="575"/>
                      <a:pt x="304" y="576"/>
                    </a:cubicBezTo>
                    <a:cubicBezTo>
                      <a:pt x="284" y="585"/>
                      <a:pt x="268" y="577"/>
                      <a:pt x="266" y="556"/>
                    </a:cubicBezTo>
                    <a:cubicBezTo>
                      <a:pt x="265" y="550"/>
                      <a:pt x="269" y="543"/>
                      <a:pt x="260" y="541"/>
                    </a:cubicBezTo>
                    <a:cubicBezTo>
                      <a:pt x="252" y="539"/>
                      <a:pt x="251" y="545"/>
                      <a:pt x="248" y="551"/>
                    </a:cubicBezTo>
                    <a:cubicBezTo>
                      <a:pt x="243" y="560"/>
                      <a:pt x="241" y="560"/>
                      <a:pt x="229" y="548"/>
                    </a:cubicBezTo>
                    <a:cubicBezTo>
                      <a:pt x="231" y="554"/>
                      <a:pt x="235" y="561"/>
                      <a:pt x="227" y="565"/>
                    </a:cubicBezTo>
                    <a:cubicBezTo>
                      <a:pt x="219" y="569"/>
                      <a:pt x="214" y="564"/>
                      <a:pt x="209" y="558"/>
                    </a:cubicBezTo>
                    <a:cubicBezTo>
                      <a:pt x="194" y="541"/>
                      <a:pt x="194" y="540"/>
                      <a:pt x="178" y="555"/>
                    </a:cubicBezTo>
                    <a:cubicBezTo>
                      <a:pt x="172" y="560"/>
                      <a:pt x="167" y="559"/>
                      <a:pt x="163" y="554"/>
                    </a:cubicBezTo>
                    <a:cubicBezTo>
                      <a:pt x="155" y="545"/>
                      <a:pt x="145" y="546"/>
                      <a:pt x="135" y="545"/>
                    </a:cubicBezTo>
                    <a:cubicBezTo>
                      <a:pt x="99" y="544"/>
                      <a:pt x="62" y="542"/>
                      <a:pt x="26" y="537"/>
                    </a:cubicBezTo>
                    <a:cubicBezTo>
                      <a:pt x="17" y="536"/>
                      <a:pt x="8" y="535"/>
                      <a:pt x="2" y="528"/>
                    </a:cubicBezTo>
                    <a:close/>
                  </a:path>
                </a:pathLst>
              </a:custGeom>
              <a:solidFill>
                <a:srgbClr val="F19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2" name="Freeform 35">
                <a:extLst>
                  <a:ext uri="{FF2B5EF4-FFF2-40B4-BE49-F238E27FC236}">
                    <a16:creationId xmlns:a16="http://schemas.microsoft.com/office/drawing/2014/main" id="{251963CE-C4E8-47B2-AA17-5246B0252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529"/>
                <a:ext cx="434" cy="319"/>
              </a:xfrm>
              <a:custGeom>
                <a:avLst/>
                <a:gdLst>
                  <a:gd name="T0" fmla="*/ 69 w 494"/>
                  <a:gd name="T1" fmla="*/ 84 h 363"/>
                  <a:gd name="T2" fmla="*/ 125 w 494"/>
                  <a:gd name="T3" fmla="*/ 38 h 363"/>
                  <a:gd name="T4" fmla="*/ 107 w 494"/>
                  <a:gd name="T5" fmla="*/ 25 h 363"/>
                  <a:gd name="T6" fmla="*/ 140 w 494"/>
                  <a:gd name="T7" fmla="*/ 21 h 363"/>
                  <a:gd name="T8" fmla="*/ 185 w 494"/>
                  <a:gd name="T9" fmla="*/ 23 h 363"/>
                  <a:gd name="T10" fmla="*/ 458 w 494"/>
                  <a:gd name="T11" fmla="*/ 85 h 363"/>
                  <a:gd name="T12" fmla="*/ 470 w 494"/>
                  <a:gd name="T13" fmla="*/ 112 h 363"/>
                  <a:gd name="T14" fmla="*/ 439 w 494"/>
                  <a:gd name="T15" fmla="*/ 109 h 363"/>
                  <a:gd name="T16" fmla="*/ 405 w 494"/>
                  <a:gd name="T17" fmla="*/ 133 h 363"/>
                  <a:gd name="T18" fmla="*/ 386 w 494"/>
                  <a:gd name="T19" fmla="*/ 95 h 363"/>
                  <a:gd name="T20" fmla="*/ 374 w 494"/>
                  <a:gd name="T21" fmla="*/ 89 h 363"/>
                  <a:gd name="T22" fmla="*/ 383 w 494"/>
                  <a:gd name="T23" fmla="*/ 67 h 363"/>
                  <a:gd name="T24" fmla="*/ 354 w 494"/>
                  <a:gd name="T25" fmla="*/ 62 h 363"/>
                  <a:gd name="T26" fmla="*/ 301 w 494"/>
                  <a:gd name="T27" fmla="*/ 79 h 363"/>
                  <a:gd name="T28" fmla="*/ 308 w 494"/>
                  <a:gd name="T29" fmla="*/ 89 h 363"/>
                  <a:gd name="T30" fmla="*/ 348 w 494"/>
                  <a:gd name="T31" fmla="*/ 105 h 363"/>
                  <a:gd name="T32" fmla="*/ 356 w 494"/>
                  <a:gd name="T33" fmla="*/ 120 h 363"/>
                  <a:gd name="T34" fmla="*/ 360 w 494"/>
                  <a:gd name="T35" fmla="*/ 150 h 363"/>
                  <a:gd name="T36" fmla="*/ 376 w 494"/>
                  <a:gd name="T37" fmla="*/ 163 h 363"/>
                  <a:gd name="T38" fmla="*/ 440 w 494"/>
                  <a:gd name="T39" fmla="*/ 286 h 363"/>
                  <a:gd name="T40" fmla="*/ 446 w 494"/>
                  <a:gd name="T41" fmla="*/ 326 h 363"/>
                  <a:gd name="T42" fmla="*/ 429 w 494"/>
                  <a:gd name="T43" fmla="*/ 308 h 363"/>
                  <a:gd name="T44" fmla="*/ 397 w 494"/>
                  <a:gd name="T45" fmla="*/ 303 h 363"/>
                  <a:gd name="T46" fmla="*/ 449 w 494"/>
                  <a:gd name="T47" fmla="*/ 342 h 363"/>
                  <a:gd name="T48" fmla="*/ 458 w 494"/>
                  <a:gd name="T49" fmla="*/ 357 h 363"/>
                  <a:gd name="T50" fmla="*/ 415 w 494"/>
                  <a:gd name="T51" fmla="*/ 337 h 363"/>
                  <a:gd name="T52" fmla="*/ 365 w 494"/>
                  <a:gd name="T53" fmla="*/ 358 h 363"/>
                  <a:gd name="T54" fmla="*/ 364 w 494"/>
                  <a:gd name="T55" fmla="*/ 334 h 363"/>
                  <a:gd name="T56" fmla="*/ 335 w 494"/>
                  <a:gd name="T57" fmla="*/ 324 h 363"/>
                  <a:gd name="T58" fmla="*/ 376 w 494"/>
                  <a:gd name="T59" fmla="*/ 306 h 363"/>
                  <a:gd name="T60" fmla="*/ 322 w 494"/>
                  <a:gd name="T61" fmla="*/ 291 h 363"/>
                  <a:gd name="T62" fmla="*/ 352 w 494"/>
                  <a:gd name="T63" fmla="*/ 315 h 363"/>
                  <a:gd name="T64" fmla="*/ 323 w 494"/>
                  <a:gd name="T65" fmla="*/ 301 h 363"/>
                  <a:gd name="T66" fmla="*/ 294 w 494"/>
                  <a:gd name="T67" fmla="*/ 281 h 363"/>
                  <a:gd name="T68" fmla="*/ 290 w 494"/>
                  <a:gd name="T69" fmla="*/ 267 h 363"/>
                  <a:gd name="T70" fmla="*/ 274 w 494"/>
                  <a:gd name="T71" fmla="*/ 259 h 363"/>
                  <a:gd name="T72" fmla="*/ 291 w 494"/>
                  <a:gd name="T73" fmla="*/ 229 h 363"/>
                  <a:gd name="T74" fmla="*/ 239 w 494"/>
                  <a:gd name="T75" fmla="*/ 187 h 363"/>
                  <a:gd name="T76" fmla="*/ 280 w 494"/>
                  <a:gd name="T77" fmla="*/ 244 h 363"/>
                  <a:gd name="T78" fmla="*/ 229 w 494"/>
                  <a:gd name="T79" fmla="*/ 201 h 363"/>
                  <a:gd name="T80" fmla="*/ 229 w 494"/>
                  <a:gd name="T81" fmla="*/ 214 h 363"/>
                  <a:gd name="T82" fmla="*/ 222 w 494"/>
                  <a:gd name="T83" fmla="*/ 221 h 363"/>
                  <a:gd name="T84" fmla="*/ 154 w 494"/>
                  <a:gd name="T85" fmla="*/ 238 h 363"/>
                  <a:gd name="T86" fmla="*/ 149 w 494"/>
                  <a:gd name="T87" fmla="*/ 225 h 363"/>
                  <a:gd name="T88" fmla="*/ 182 w 494"/>
                  <a:gd name="T89" fmla="*/ 204 h 363"/>
                  <a:gd name="T90" fmla="*/ 133 w 494"/>
                  <a:gd name="T91" fmla="*/ 200 h 363"/>
                  <a:gd name="T92" fmla="*/ 139 w 494"/>
                  <a:gd name="T93" fmla="*/ 156 h 363"/>
                  <a:gd name="T94" fmla="*/ 128 w 494"/>
                  <a:gd name="T95" fmla="*/ 175 h 363"/>
                  <a:gd name="T96" fmla="*/ 107 w 494"/>
                  <a:gd name="T97" fmla="*/ 204 h 363"/>
                  <a:gd name="T98" fmla="*/ 83 w 494"/>
                  <a:gd name="T99" fmla="*/ 230 h 363"/>
                  <a:gd name="T100" fmla="*/ 82 w 494"/>
                  <a:gd name="T101" fmla="*/ 196 h 363"/>
                  <a:gd name="T102" fmla="*/ 79 w 494"/>
                  <a:gd name="T103" fmla="*/ 186 h 363"/>
                  <a:gd name="T104" fmla="*/ 5 w 494"/>
                  <a:gd name="T105" fmla="*/ 197 h 363"/>
                  <a:gd name="T106" fmla="*/ 33 w 494"/>
                  <a:gd name="T107" fmla="*/ 129 h 363"/>
                  <a:gd name="T108" fmla="*/ 34 w 494"/>
                  <a:gd name="T109" fmla="*/ 125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94" h="363">
                    <a:moveTo>
                      <a:pt x="34" y="125"/>
                    </a:moveTo>
                    <a:cubicBezTo>
                      <a:pt x="45" y="111"/>
                      <a:pt x="57" y="98"/>
                      <a:pt x="69" y="84"/>
                    </a:cubicBezTo>
                    <a:cubicBezTo>
                      <a:pt x="83" y="69"/>
                      <a:pt x="95" y="51"/>
                      <a:pt x="117" y="45"/>
                    </a:cubicBezTo>
                    <a:cubicBezTo>
                      <a:pt x="121" y="44"/>
                      <a:pt x="125" y="44"/>
                      <a:pt x="125" y="38"/>
                    </a:cubicBezTo>
                    <a:cubicBezTo>
                      <a:pt x="124" y="33"/>
                      <a:pt x="119" y="33"/>
                      <a:pt x="115" y="33"/>
                    </a:cubicBezTo>
                    <a:cubicBezTo>
                      <a:pt x="110" y="33"/>
                      <a:pt x="104" y="31"/>
                      <a:pt x="107" y="25"/>
                    </a:cubicBezTo>
                    <a:cubicBezTo>
                      <a:pt x="111" y="17"/>
                      <a:pt x="119" y="10"/>
                      <a:pt x="129" y="11"/>
                    </a:cubicBezTo>
                    <a:cubicBezTo>
                      <a:pt x="133" y="12"/>
                      <a:pt x="141" y="11"/>
                      <a:pt x="140" y="21"/>
                    </a:cubicBezTo>
                    <a:cubicBezTo>
                      <a:pt x="139" y="29"/>
                      <a:pt x="129" y="41"/>
                      <a:pt x="147" y="43"/>
                    </a:cubicBezTo>
                    <a:cubicBezTo>
                      <a:pt x="166" y="46"/>
                      <a:pt x="182" y="39"/>
                      <a:pt x="185" y="23"/>
                    </a:cubicBezTo>
                    <a:cubicBezTo>
                      <a:pt x="188" y="11"/>
                      <a:pt x="192" y="3"/>
                      <a:pt x="205" y="5"/>
                    </a:cubicBezTo>
                    <a:cubicBezTo>
                      <a:pt x="300" y="0"/>
                      <a:pt x="383" y="32"/>
                      <a:pt x="458" y="85"/>
                    </a:cubicBezTo>
                    <a:cubicBezTo>
                      <a:pt x="471" y="94"/>
                      <a:pt x="486" y="99"/>
                      <a:pt x="494" y="114"/>
                    </a:cubicBezTo>
                    <a:cubicBezTo>
                      <a:pt x="485" y="122"/>
                      <a:pt x="479" y="126"/>
                      <a:pt x="470" y="112"/>
                    </a:cubicBezTo>
                    <a:cubicBezTo>
                      <a:pt x="457" y="94"/>
                      <a:pt x="430" y="92"/>
                      <a:pt x="411" y="105"/>
                    </a:cubicBezTo>
                    <a:cubicBezTo>
                      <a:pt x="418" y="114"/>
                      <a:pt x="427" y="105"/>
                      <a:pt x="439" y="109"/>
                    </a:cubicBezTo>
                    <a:cubicBezTo>
                      <a:pt x="422" y="111"/>
                      <a:pt x="423" y="128"/>
                      <a:pt x="411" y="132"/>
                    </a:cubicBezTo>
                    <a:cubicBezTo>
                      <a:pt x="409" y="133"/>
                      <a:pt x="407" y="136"/>
                      <a:pt x="405" y="133"/>
                    </a:cubicBezTo>
                    <a:cubicBezTo>
                      <a:pt x="403" y="131"/>
                      <a:pt x="403" y="129"/>
                      <a:pt x="403" y="127"/>
                    </a:cubicBezTo>
                    <a:cubicBezTo>
                      <a:pt x="417" y="106"/>
                      <a:pt x="399" y="102"/>
                      <a:pt x="386" y="95"/>
                    </a:cubicBezTo>
                    <a:cubicBezTo>
                      <a:pt x="382" y="93"/>
                      <a:pt x="377" y="94"/>
                      <a:pt x="374" y="89"/>
                    </a:cubicBezTo>
                    <a:cubicBezTo>
                      <a:pt x="374" y="89"/>
                      <a:pt x="374" y="89"/>
                      <a:pt x="374" y="89"/>
                    </a:cubicBezTo>
                    <a:cubicBezTo>
                      <a:pt x="377" y="86"/>
                      <a:pt x="381" y="84"/>
                      <a:pt x="385" y="81"/>
                    </a:cubicBezTo>
                    <a:cubicBezTo>
                      <a:pt x="397" y="74"/>
                      <a:pt x="389" y="67"/>
                      <a:pt x="383" y="67"/>
                    </a:cubicBezTo>
                    <a:cubicBezTo>
                      <a:pt x="365" y="66"/>
                      <a:pt x="356" y="54"/>
                      <a:pt x="343" y="46"/>
                    </a:cubicBezTo>
                    <a:cubicBezTo>
                      <a:pt x="338" y="56"/>
                      <a:pt x="327" y="69"/>
                      <a:pt x="354" y="62"/>
                    </a:cubicBezTo>
                    <a:cubicBezTo>
                      <a:pt x="349" y="75"/>
                      <a:pt x="340" y="74"/>
                      <a:pt x="332" y="72"/>
                    </a:cubicBezTo>
                    <a:cubicBezTo>
                      <a:pt x="320" y="70"/>
                      <a:pt x="310" y="72"/>
                      <a:pt x="301" y="79"/>
                    </a:cubicBezTo>
                    <a:cubicBezTo>
                      <a:pt x="297" y="82"/>
                      <a:pt x="293" y="84"/>
                      <a:pt x="297" y="89"/>
                    </a:cubicBezTo>
                    <a:cubicBezTo>
                      <a:pt x="300" y="93"/>
                      <a:pt x="305" y="94"/>
                      <a:pt x="308" y="89"/>
                    </a:cubicBezTo>
                    <a:cubicBezTo>
                      <a:pt x="322" y="71"/>
                      <a:pt x="323" y="83"/>
                      <a:pt x="325" y="95"/>
                    </a:cubicBezTo>
                    <a:cubicBezTo>
                      <a:pt x="328" y="115"/>
                      <a:pt x="332" y="117"/>
                      <a:pt x="348" y="105"/>
                    </a:cubicBezTo>
                    <a:cubicBezTo>
                      <a:pt x="351" y="103"/>
                      <a:pt x="354" y="101"/>
                      <a:pt x="356" y="105"/>
                    </a:cubicBezTo>
                    <a:cubicBezTo>
                      <a:pt x="359" y="110"/>
                      <a:pt x="359" y="119"/>
                      <a:pt x="356" y="120"/>
                    </a:cubicBezTo>
                    <a:cubicBezTo>
                      <a:pt x="331" y="132"/>
                      <a:pt x="356" y="138"/>
                      <a:pt x="359" y="146"/>
                    </a:cubicBezTo>
                    <a:cubicBezTo>
                      <a:pt x="360" y="147"/>
                      <a:pt x="360" y="148"/>
                      <a:pt x="360" y="150"/>
                    </a:cubicBezTo>
                    <a:cubicBezTo>
                      <a:pt x="355" y="155"/>
                      <a:pt x="348" y="145"/>
                      <a:pt x="344" y="153"/>
                    </a:cubicBezTo>
                    <a:cubicBezTo>
                      <a:pt x="352" y="162"/>
                      <a:pt x="365" y="154"/>
                      <a:pt x="376" y="163"/>
                    </a:cubicBezTo>
                    <a:cubicBezTo>
                      <a:pt x="393" y="176"/>
                      <a:pt x="400" y="193"/>
                      <a:pt x="407" y="211"/>
                    </a:cubicBezTo>
                    <a:cubicBezTo>
                      <a:pt x="417" y="237"/>
                      <a:pt x="434" y="259"/>
                      <a:pt x="440" y="286"/>
                    </a:cubicBezTo>
                    <a:cubicBezTo>
                      <a:pt x="442" y="294"/>
                      <a:pt x="445" y="301"/>
                      <a:pt x="448" y="309"/>
                    </a:cubicBezTo>
                    <a:cubicBezTo>
                      <a:pt x="450" y="315"/>
                      <a:pt x="454" y="321"/>
                      <a:pt x="446" y="326"/>
                    </a:cubicBezTo>
                    <a:cubicBezTo>
                      <a:pt x="443" y="328"/>
                      <a:pt x="439" y="330"/>
                      <a:pt x="435" y="327"/>
                    </a:cubicBezTo>
                    <a:cubicBezTo>
                      <a:pt x="430" y="322"/>
                      <a:pt x="424" y="317"/>
                      <a:pt x="429" y="308"/>
                    </a:cubicBezTo>
                    <a:cubicBezTo>
                      <a:pt x="430" y="306"/>
                      <a:pt x="432" y="304"/>
                      <a:pt x="429" y="302"/>
                    </a:cubicBezTo>
                    <a:cubicBezTo>
                      <a:pt x="410" y="312"/>
                      <a:pt x="410" y="312"/>
                      <a:pt x="397" y="303"/>
                    </a:cubicBezTo>
                    <a:cubicBezTo>
                      <a:pt x="393" y="309"/>
                      <a:pt x="397" y="315"/>
                      <a:pt x="401" y="316"/>
                    </a:cubicBezTo>
                    <a:cubicBezTo>
                      <a:pt x="419" y="322"/>
                      <a:pt x="429" y="341"/>
                      <a:pt x="449" y="342"/>
                    </a:cubicBezTo>
                    <a:cubicBezTo>
                      <a:pt x="454" y="342"/>
                      <a:pt x="459" y="347"/>
                      <a:pt x="460" y="352"/>
                    </a:cubicBezTo>
                    <a:cubicBezTo>
                      <a:pt x="460" y="354"/>
                      <a:pt x="459" y="357"/>
                      <a:pt x="458" y="357"/>
                    </a:cubicBezTo>
                    <a:cubicBezTo>
                      <a:pt x="451" y="361"/>
                      <a:pt x="450" y="353"/>
                      <a:pt x="445" y="351"/>
                    </a:cubicBezTo>
                    <a:cubicBezTo>
                      <a:pt x="436" y="346"/>
                      <a:pt x="426" y="339"/>
                      <a:pt x="415" y="337"/>
                    </a:cubicBezTo>
                    <a:cubicBezTo>
                      <a:pt x="408" y="335"/>
                      <a:pt x="395" y="327"/>
                      <a:pt x="395" y="348"/>
                    </a:cubicBezTo>
                    <a:cubicBezTo>
                      <a:pt x="395" y="363"/>
                      <a:pt x="379" y="355"/>
                      <a:pt x="365" y="358"/>
                    </a:cubicBezTo>
                    <a:cubicBezTo>
                      <a:pt x="374" y="349"/>
                      <a:pt x="384" y="343"/>
                      <a:pt x="377" y="333"/>
                    </a:cubicBezTo>
                    <a:cubicBezTo>
                      <a:pt x="372" y="326"/>
                      <a:pt x="367" y="326"/>
                      <a:pt x="364" y="334"/>
                    </a:cubicBezTo>
                    <a:cubicBezTo>
                      <a:pt x="360" y="342"/>
                      <a:pt x="357" y="340"/>
                      <a:pt x="352" y="337"/>
                    </a:cubicBezTo>
                    <a:cubicBezTo>
                      <a:pt x="346" y="333"/>
                      <a:pt x="341" y="330"/>
                      <a:pt x="335" y="324"/>
                    </a:cubicBezTo>
                    <a:cubicBezTo>
                      <a:pt x="354" y="334"/>
                      <a:pt x="366" y="308"/>
                      <a:pt x="384" y="318"/>
                    </a:cubicBezTo>
                    <a:cubicBezTo>
                      <a:pt x="387" y="310"/>
                      <a:pt x="380" y="307"/>
                      <a:pt x="376" y="306"/>
                    </a:cubicBezTo>
                    <a:cubicBezTo>
                      <a:pt x="362" y="304"/>
                      <a:pt x="352" y="296"/>
                      <a:pt x="344" y="283"/>
                    </a:cubicBezTo>
                    <a:cubicBezTo>
                      <a:pt x="341" y="278"/>
                      <a:pt x="340" y="279"/>
                      <a:pt x="322" y="291"/>
                    </a:cubicBezTo>
                    <a:cubicBezTo>
                      <a:pt x="333" y="294"/>
                      <a:pt x="344" y="294"/>
                      <a:pt x="351" y="304"/>
                    </a:cubicBezTo>
                    <a:cubicBezTo>
                      <a:pt x="353" y="308"/>
                      <a:pt x="358" y="311"/>
                      <a:pt x="352" y="315"/>
                    </a:cubicBezTo>
                    <a:cubicBezTo>
                      <a:pt x="348" y="318"/>
                      <a:pt x="341" y="317"/>
                      <a:pt x="341" y="312"/>
                    </a:cubicBezTo>
                    <a:cubicBezTo>
                      <a:pt x="341" y="298"/>
                      <a:pt x="331" y="301"/>
                      <a:pt x="323" y="301"/>
                    </a:cubicBezTo>
                    <a:cubicBezTo>
                      <a:pt x="310" y="299"/>
                      <a:pt x="303" y="284"/>
                      <a:pt x="288" y="288"/>
                    </a:cubicBezTo>
                    <a:cubicBezTo>
                      <a:pt x="287" y="282"/>
                      <a:pt x="291" y="281"/>
                      <a:pt x="294" y="281"/>
                    </a:cubicBezTo>
                    <a:cubicBezTo>
                      <a:pt x="301" y="281"/>
                      <a:pt x="300" y="275"/>
                      <a:pt x="299" y="271"/>
                    </a:cubicBezTo>
                    <a:cubicBezTo>
                      <a:pt x="298" y="266"/>
                      <a:pt x="294" y="267"/>
                      <a:pt x="290" y="267"/>
                    </a:cubicBezTo>
                    <a:cubicBezTo>
                      <a:pt x="277" y="266"/>
                      <a:pt x="263" y="273"/>
                      <a:pt x="250" y="261"/>
                    </a:cubicBezTo>
                    <a:cubicBezTo>
                      <a:pt x="259" y="255"/>
                      <a:pt x="266" y="257"/>
                      <a:pt x="274" y="259"/>
                    </a:cubicBezTo>
                    <a:cubicBezTo>
                      <a:pt x="286" y="262"/>
                      <a:pt x="292" y="252"/>
                      <a:pt x="299" y="246"/>
                    </a:cubicBezTo>
                    <a:cubicBezTo>
                      <a:pt x="303" y="242"/>
                      <a:pt x="295" y="234"/>
                      <a:pt x="291" y="229"/>
                    </a:cubicBezTo>
                    <a:cubicBezTo>
                      <a:pt x="282" y="217"/>
                      <a:pt x="272" y="206"/>
                      <a:pt x="261" y="195"/>
                    </a:cubicBezTo>
                    <a:cubicBezTo>
                      <a:pt x="256" y="189"/>
                      <a:pt x="251" y="182"/>
                      <a:pt x="239" y="187"/>
                    </a:cubicBezTo>
                    <a:cubicBezTo>
                      <a:pt x="256" y="202"/>
                      <a:pt x="263" y="223"/>
                      <a:pt x="281" y="236"/>
                    </a:cubicBezTo>
                    <a:cubicBezTo>
                      <a:pt x="285" y="238"/>
                      <a:pt x="286" y="244"/>
                      <a:pt x="280" y="244"/>
                    </a:cubicBezTo>
                    <a:cubicBezTo>
                      <a:pt x="270" y="245"/>
                      <a:pt x="260" y="249"/>
                      <a:pt x="253" y="234"/>
                    </a:cubicBezTo>
                    <a:cubicBezTo>
                      <a:pt x="248" y="222"/>
                      <a:pt x="238" y="212"/>
                      <a:pt x="229" y="201"/>
                    </a:cubicBezTo>
                    <a:cubicBezTo>
                      <a:pt x="223" y="194"/>
                      <a:pt x="215" y="196"/>
                      <a:pt x="205" y="201"/>
                    </a:cubicBezTo>
                    <a:cubicBezTo>
                      <a:pt x="215" y="206"/>
                      <a:pt x="224" y="207"/>
                      <a:pt x="229" y="214"/>
                    </a:cubicBezTo>
                    <a:cubicBezTo>
                      <a:pt x="231" y="217"/>
                      <a:pt x="234" y="220"/>
                      <a:pt x="231" y="223"/>
                    </a:cubicBezTo>
                    <a:cubicBezTo>
                      <a:pt x="228" y="226"/>
                      <a:pt x="225" y="224"/>
                      <a:pt x="222" y="221"/>
                    </a:cubicBezTo>
                    <a:cubicBezTo>
                      <a:pt x="208" y="203"/>
                      <a:pt x="194" y="207"/>
                      <a:pt x="178" y="221"/>
                    </a:cubicBezTo>
                    <a:cubicBezTo>
                      <a:pt x="171" y="227"/>
                      <a:pt x="162" y="233"/>
                      <a:pt x="154" y="238"/>
                    </a:cubicBezTo>
                    <a:cubicBezTo>
                      <a:pt x="147" y="243"/>
                      <a:pt x="142" y="237"/>
                      <a:pt x="140" y="232"/>
                    </a:cubicBezTo>
                    <a:cubicBezTo>
                      <a:pt x="138" y="224"/>
                      <a:pt x="145" y="225"/>
                      <a:pt x="149" y="225"/>
                    </a:cubicBezTo>
                    <a:cubicBezTo>
                      <a:pt x="161" y="225"/>
                      <a:pt x="166" y="211"/>
                      <a:pt x="179" y="212"/>
                    </a:cubicBezTo>
                    <a:cubicBezTo>
                      <a:pt x="182" y="212"/>
                      <a:pt x="185" y="208"/>
                      <a:pt x="182" y="204"/>
                    </a:cubicBezTo>
                    <a:cubicBezTo>
                      <a:pt x="178" y="200"/>
                      <a:pt x="173" y="191"/>
                      <a:pt x="168" y="195"/>
                    </a:cubicBezTo>
                    <a:cubicBezTo>
                      <a:pt x="156" y="205"/>
                      <a:pt x="144" y="194"/>
                      <a:pt x="133" y="200"/>
                    </a:cubicBezTo>
                    <a:cubicBezTo>
                      <a:pt x="128" y="187"/>
                      <a:pt x="142" y="183"/>
                      <a:pt x="144" y="174"/>
                    </a:cubicBezTo>
                    <a:cubicBezTo>
                      <a:pt x="146" y="165"/>
                      <a:pt x="147" y="161"/>
                      <a:pt x="139" y="156"/>
                    </a:cubicBezTo>
                    <a:cubicBezTo>
                      <a:pt x="132" y="152"/>
                      <a:pt x="127" y="154"/>
                      <a:pt x="122" y="159"/>
                    </a:cubicBezTo>
                    <a:cubicBezTo>
                      <a:pt x="113" y="169"/>
                      <a:pt x="129" y="168"/>
                      <a:pt x="128" y="175"/>
                    </a:cubicBezTo>
                    <a:cubicBezTo>
                      <a:pt x="115" y="177"/>
                      <a:pt x="95" y="175"/>
                      <a:pt x="108" y="199"/>
                    </a:cubicBezTo>
                    <a:cubicBezTo>
                      <a:pt x="109" y="200"/>
                      <a:pt x="109" y="203"/>
                      <a:pt x="107" y="204"/>
                    </a:cubicBezTo>
                    <a:cubicBezTo>
                      <a:pt x="95" y="213"/>
                      <a:pt x="102" y="220"/>
                      <a:pt x="115" y="228"/>
                    </a:cubicBezTo>
                    <a:cubicBezTo>
                      <a:pt x="102" y="229"/>
                      <a:pt x="94" y="229"/>
                      <a:pt x="83" y="230"/>
                    </a:cubicBezTo>
                    <a:cubicBezTo>
                      <a:pt x="85" y="218"/>
                      <a:pt x="92" y="204"/>
                      <a:pt x="72" y="203"/>
                    </a:cubicBezTo>
                    <a:cubicBezTo>
                      <a:pt x="74" y="196"/>
                      <a:pt x="79" y="198"/>
                      <a:pt x="82" y="196"/>
                    </a:cubicBezTo>
                    <a:cubicBezTo>
                      <a:pt x="85" y="195"/>
                      <a:pt x="88" y="193"/>
                      <a:pt x="88" y="189"/>
                    </a:cubicBezTo>
                    <a:cubicBezTo>
                      <a:pt x="86" y="185"/>
                      <a:pt x="83" y="185"/>
                      <a:pt x="79" y="186"/>
                    </a:cubicBezTo>
                    <a:cubicBezTo>
                      <a:pt x="60" y="192"/>
                      <a:pt x="41" y="197"/>
                      <a:pt x="21" y="201"/>
                    </a:cubicBezTo>
                    <a:cubicBezTo>
                      <a:pt x="14" y="202"/>
                      <a:pt x="9" y="202"/>
                      <a:pt x="5" y="197"/>
                    </a:cubicBezTo>
                    <a:cubicBezTo>
                      <a:pt x="1" y="193"/>
                      <a:pt x="0" y="187"/>
                      <a:pt x="4" y="183"/>
                    </a:cubicBezTo>
                    <a:cubicBezTo>
                      <a:pt x="18" y="167"/>
                      <a:pt x="19" y="144"/>
                      <a:pt x="33" y="129"/>
                    </a:cubicBezTo>
                    <a:cubicBezTo>
                      <a:pt x="33" y="128"/>
                      <a:pt x="32" y="127"/>
                      <a:pt x="33" y="126"/>
                    </a:cubicBezTo>
                    <a:cubicBezTo>
                      <a:pt x="33" y="125"/>
                      <a:pt x="33" y="125"/>
                      <a:pt x="34" y="125"/>
                    </a:cubicBezTo>
                    <a:close/>
                  </a:path>
                </a:pathLst>
              </a:custGeom>
              <a:solidFill>
                <a:srgbClr val="DF8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3" name="Freeform 36">
                <a:extLst>
                  <a:ext uri="{FF2B5EF4-FFF2-40B4-BE49-F238E27FC236}">
                    <a16:creationId xmlns:a16="http://schemas.microsoft.com/office/drawing/2014/main" id="{BE94588D-4A0A-4157-B021-F7D1F5FEC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" y="2299"/>
                <a:ext cx="445" cy="513"/>
              </a:xfrm>
              <a:custGeom>
                <a:avLst/>
                <a:gdLst>
                  <a:gd name="T0" fmla="*/ 491 w 506"/>
                  <a:gd name="T1" fmla="*/ 23 h 583"/>
                  <a:gd name="T2" fmla="*/ 480 w 506"/>
                  <a:gd name="T3" fmla="*/ 69 h 583"/>
                  <a:gd name="T4" fmla="*/ 477 w 506"/>
                  <a:gd name="T5" fmla="*/ 115 h 583"/>
                  <a:gd name="T6" fmla="*/ 470 w 506"/>
                  <a:gd name="T7" fmla="*/ 165 h 583"/>
                  <a:gd name="T8" fmla="*/ 461 w 506"/>
                  <a:gd name="T9" fmla="*/ 207 h 583"/>
                  <a:gd name="T10" fmla="*/ 467 w 506"/>
                  <a:gd name="T11" fmla="*/ 232 h 583"/>
                  <a:gd name="T12" fmla="*/ 460 w 506"/>
                  <a:gd name="T13" fmla="*/ 257 h 583"/>
                  <a:gd name="T14" fmla="*/ 428 w 506"/>
                  <a:gd name="T15" fmla="*/ 260 h 583"/>
                  <a:gd name="T16" fmla="*/ 411 w 506"/>
                  <a:gd name="T17" fmla="*/ 257 h 583"/>
                  <a:gd name="T18" fmla="*/ 407 w 506"/>
                  <a:gd name="T19" fmla="*/ 267 h 583"/>
                  <a:gd name="T20" fmla="*/ 395 w 506"/>
                  <a:gd name="T21" fmla="*/ 309 h 583"/>
                  <a:gd name="T22" fmla="*/ 397 w 506"/>
                  <a:gd name="T23" fmla="*/ 320 h 583"/>
                  <a:gd name="T24" fmla="*/ 365 w 506"/>
                  <a:gd name="T25" fmla="*/ 339 h 583"/>
                  <a:gd name="T26" fmla="*/ 326 w 506"/>
                  <a:gd name="T27" fmla="*/ 352 h 583"/>
                  <a:gd name="T28" fmla="*/ 269 w 506"/>
                  <a:gd name="T29" fmla="*/ 367 h 583"/>
                  <a:gd name="T30" fmla="*/ 256 w 506"/>
                  <a:gd name="T31" fmla="*/ 400 h 583"/>
                  <a:gd name="T32" fmla="*/ 287 w 506"/>
                  <a:gd name="T33" fmla="*/ 387 h 583"/>
                  <a:gd name="T34" fmla="*/ 252 w 506"/>
                  <a:gd name="T35" fmla="*/ 431 h 583"/>
                  <a:gd name="T36" fmla="*/ 259 w 506"/>
                  <a:gd name="T37" fmla="*/ 436 h 583"/>
                  <a:gd name="T38" fmla="*/ 265 w 506"/>
                  <a:gd name="T39" fmla="*/ 444 h 583"/>
                  <a:gd name="T40" fmla="*/ 243 w 506"/>
                  <a:gd name="T41" fmla="*/ 487 h 583"/>
                  <a:gd name="T42" fmla="*/ 224 w 506"/>
                  <a:gd name="T43" fmla="*/ 495 h 583"/>
                  <a:gd name="T44" fmla="*/ 233 w 506"/>
                  <a:gd name="T45" fmla="*/ 465 h 583"/>
                  <a:gd name="T46" fmla="*/ 215 w 506"/>
                  <a:gd name="T47" fmla="*/ 459 h 583"/>
                  <a:gd name="T48" fmla="*/ 214 w 506"/>
                  <a:gd name="T49" fmla="*/ 511 h 583"/>
                  <a:gd name="T50" fmla="*/ 208 w 506"/>
                  <a:gd name="T51" fmla="*/ 547 h 583"/>
                  <a:gd name="T52" fmla="*/ 192 w 506"/>
                  <a:gd name="T53" fmla="*/ 519 h 583"/>
                  <a:gd name="T54" fmla="*/ 165 w 506"/>
                  <a:gd name="T55" fmla="*/ 544 h 583"/>
                  <a:gd name="T56" fmla="*/ 14 w 506"/>
                  <a:gd name="T57" fmla="*/ 583 h 583"/>
                  <a:gd name="T58" fmla="*/ 40 w 506"/>
                  <a:gd name="T59" fmla="*/ 526 h 583"/>
                  <a:gd name="T60" fmla="*/ 451 w 506"/>
                  <a:gd name="T61" fmla="*/ 24 h 583"/>
                  <a:gd name="T62" fmla="*/ 479 w 506"/>
                  <a:gd name="T63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6" h="583">
                    <a:moveTo>
                      <a:pt x="506" y="19"/>
                    </a:moveTo>
                    <a:cubicBezTo>
                      <a:pt x="501" y="21"/>
                      <a:pt x="496" y="22"/>
                      <a:pt x="491" y="23"/>
                    </a:cubicBezTo>
                    <a:cubicBezTo>
                      <a:pt x="489" y="24"/>
                      <a:pt x="484" y="26"/>
                      <a:pt x="486" y="27"/>
                    </a:cubicBezTo>
                    <a:cubicBezTo>
                      <a:pt x="505" y="43"/>
                      <a:pt x="477" y="53"/>
                      <a:pt x="480" y="69"/>
                    </a:cubicBezTo>
                    <a:cubicBezTo>
                      <a:pt x="483" y="83"/>
                      <a:pt x="487" y="80"/>
                      <a:pt x="496" y="79"/>
                    </a:cubicBezTo>
                    <a:cubicBezTo>
                      <a:pt x="491" y="93"/>
                      <a:pt x="484" y="104"/>
                      <a:pt x="477" y="115"/>
                    </a:cubicBezTo>
                    <a:cubicBezTo>
                      <a:pt x="473" y="120"/>
                      <a:pt x="468" y="128"/>
                      <a:pt x="472" y="131"/>
                    </a:cubicBezTo>
                    <a:cubicBezTo>
                      <a:pt x="488" y="145"/>
                      <a:pt x="474" y="153"/>
                      <a:pt x="470" y="165"/>
                    </a:cubicBezTo>
                    <a:cubicBezTo>
                      <a:pt x="467" y="175"/>
                      <a:pt x="447" y="183"/>
                      <a:pt x="465" y="198"/>
                    </a:cubicBezTo>
                    <a:cubicBezTo>
                      <a:pt x="468" y="200"/>
                      <a:pt x="460" y="205"/>
                      <a:pt x="461" y="207"/>
                    </a:cubicBezTo>
                    <a:cubicBezTo>
                      <a:pt x="462" y="211"/>
                      <a:pt x="444" y="225"/>
                      <a:pt x="467" y="219"/>
                    </a:cubicBezTo>
                    <a:cubicBezTo>
                      <a:pt x="473" y="217"/>
                      <a:pt x="472" y="228"/>
                      <a:pt x="467" y="232"/>
                    </a:cubicBezTo>
                    <a:cubicBezTo>
                      <a:pt x="463" y="237"/>
                      <a:pt x="456" y="239"/>
                      <a:pt x="451" y="243"/>
                    </a:cubicBezTo>
                    <a:cubicBezTo>
                      <a:pt x="449" y="251"/>
                      <a:pt x="468" y="245"/>
                      <a:pt x="460" y="257"/>
                    </a:cubicBezTo>
                    <a:cubicBezTo>
                      <a:pt x="454" y="265"/>
                      <a:pt x="444" y="259"/>
                      <a:pt x="442" y="257"/>
                    </a:cubicBezTo>
                    <a:cubicBezTo>
                      <a:pt x="433" y="244"/>
                      <a:pt x="430" y="254"/>
                      <a:pt x="428" y="260"/>
                    </a:cubicBezTo>
                    <a:cubicBezTo>
                      <a:pt x="425" y="266"/>
                      <a:pt x="424" y="272"/>
                      <a:pt x="416" y="270"/>
                    </a:cubicBezTo>
                    <a:cubicBezTo>
                      <a:pt x="409" y="269"/>
                      <a:pt x="412" y="262"/>
                      <a:pt x="411" y="257"/>
                    </a:cubicBezTo>
                    <a:cubicBezTo>
                      <a:pt x="411" y="252"/>
                      <a:pt x="413" y="246"/>
                      <a:pt x="405" y="243"/>
                    </a:cubicBezTo>
                    <a:cubicBezTo>
                      <a:pt x="401" y="251"/>
                      <a:pt x="403" y="259"/>
                      <a:pt x="407" y="267"/>
                    </a:cubicBezTo>
                    <a:cubicBezTo>
                      <a:pt x="410" y="277"/>
                      <a:pt x="411" y="286"/>
                      <a:pt x="409" y="296"/>
                    </a:cubicBezTo>
                    <a:cubicBezTo>
                      <a:pt x="407" y="303"/>
                      <a:pt x="408" y="313"/>
                      <a:pt x="395" y="309"/>
                    </a:cubicBezTo>
                    <a:cubicBezTo>
                      <a:pt x="391" y="308"/>
                      <a:pt x="380" y="311"/>
                      <a:pt x="383" y="320"/>
                    </a:cubicBezTo>
                    <a:cubicBezTo>
                      <a:pt x="386" y="331"/>
                      <a:pt x="392" y="319"/>
                      <a:pt x="397" y="320"/>
                    </a:cubicBezTo>
                    <a:cubicBezTo>
                      <a:pt x="402" y="320"/>
                      <a:pt x="407" y="318"/>
                      <a:pt x="413" y="317"/>
                    </a:cubicBezTo>
                    <a:cubicBezTo>
                      <a:pt x="405" y="325"/>
                      <a:pt x="373" y="340"/>
                      <a:pt x="365" y="339"/>
                    </a:cubicBezTo>
                    <a:cubicBezTo>
                      <a:pt x="364" y="339"/>
                      <a:pt x="362" y="340"/>
                      <a:pt x="361" y="339"/>
                    </a:cubicBezTo>
                    <a:cubicBezTo>
                      <a:pt x="341" y="318"/>
                      <a:pt x="338" y="347"/>
                      <a:pt x="326" y="352"/>
                    </a:cubicBezTo>
                    <a:cubicBezTo>
                      <a:pt x="322" y="353"/>
                      <a:pt x="318" y="360"/>
                      <a:pt x="313" y="363"/>
                    </a:cubicBezTo>
                    <a:cubicBezTo>
                      <a:pt x="307" y="365"/>
                      <a:pt x="277" y="370"/>
                      <a:pt x="269" y="367"/>
                    </a:cubicBezTo>
                    <a:cubicBezTo>
                      <a:pt x="264" y="365"/>
                      <a:pt x="260" y="367"/>
                      <a:pt x="255" y="370"/>
                    </a:cubicBezTo>
                    <a:cubicBezTo>
                      <a:pt x="276" y="380"/>
                      <a:pt x="276" y="380"/>
                      <a:pt x="256" y="400"/>
                    </a:cubicBezTo>
                    <a:cubicBezTo>
                      <a:pt x="265" y="402"/>
                      <a:pt x="271" y="398"/>
                      <a:pt x="277" y="392"/>
                    </a:cubicBezTo>
                    <a:cubicBezTo>
                      <a:pt x="279" y="389"/>
                      <a:pt x="281" y="382"/>
                      <a:pt x="287" y="387"/>
                    </a:cubicBezTo>
                    <a:cubicBezTo>
                      <a:pt x="292" y="392"/>
                      <a:pt x="286" y="397"/>
                      <a:pt x="283" y="398"/>
                    </a:cubicBezTo>
                    <a:cubicBezTo>
                      <a:pt x="267" y="404"/>
                      <a:pt x="262" y="420"/>
                      <a:pt x="252" y="431"/>
                    </a:cubicBezTo>
                    <a:cubicBezTo>
                      <a:pt x="246" y="438"/>
                      <a:pt x="242" y="444"/>
                      <a:pt x="240" y="454"/>
                    </a:cubicBezTo>
                    <a:cubicBezTo>
                      <a:pt x="252" y="451"/>
                      <a:pt x="250" y="438"/>
                      <a:pt x="259" y="436"/>
                    </a:cubicBezTo>
                    <a:cubicBezTo>
                      <a:pt x="262" y="435"/>
                      <a:pt x="266" y="430"/>
                      <a:pt x="269" y="435"/>
                    </a:cubicBezTo>
                    <a:cubicBezTo>
                      <a:pt x="272" y="439"/>
                      <a:pt x="268" y="441"/>
                      <a:pt x="265" y="444"/>
                    </a:cubicBezTo>
                    <a:cubicBezTo>
                      <a:pt x="256" y="450"/>
                      <a:pt x="246" y="455"/>
                      <a:pt x="252" y="470"/>
                    </a:cubicBezTo>
                    <a:cubicBezTo>
                      <a:pt x="253" y="474"/>
                      <a:pt x="248" y="483"/>
                      <a:pt x="243" y="487"/>
                    </a:cubicBezTo>
                    <a:cubicBezTo>
                      <a:pt x="235" y="492"/>
                      <a:pt x="232" y="501"/>
                      <a:pt x="227" y="510"/>
                    </a:cubicBezTo>
                    <a:cubicBezTo>
                      <a:pt x="222" y="505"/>
                      <a:pt x="218" y="502"/>
                      <a:pt x="224" y="495"/>
                    </a:cubicBezTo>
                    <a:cubicBezTo>
                      <a:pt x="229" y="490"/>
                      <a:pt x="234" y="484"/>
                      <a:pt x="238" y="478"/>
                    </a:cubicBezTo>
                    <a:cubicBezTo>
                      <a:pt x="240" y="473"/>
                      <a:pt x="250" y="465"/>
                      <a:pt x="233" y="465"/>
                    </a:cubicBezTo>
                    <a:cubicBezTo>
                      <a:pt x="222" y="464"/>
                      <a:pt x="225" y="450"/>
                      <a:pt x="219" y="440"/>
                    </a:cubicBezTo>
                    <a:cubicBezTo>
                      <a:pt x="215" y="448"/>
                      <a:pt x="211" y="452"/>
                      <a:pt x="215" y="459"/>
                    </a:cubicBezTo>
                    <a:cubicBezTo>
                      <a:pt x="220" y="471"/>
                      <a:pt x="223" y="484"/>
                      <a:pt x="214" y="496"/>
                    </a:cubicBezTo>
                    <a:cubicBezTo>
                      <a:pt x="210" y="501"/>
                      <a:pt x="210" y="507"/>
                      <a:pt x="214" y="511"/>
                    </a:cubicBezTo>
                    <a:cubicBezTo>
                      <a:pt x="220" y="518"/>
                      <a:pt x="219" y="525"/>
                      <a:pt x="216" y="532"/>
                    </a:cubicBezTo>
                    <a:cubicBezTo>
                      <a:pt x="214" y="537"/>
                      <a:pt x="218" y="546"/>
                      <a:pt x="208" y="547"/>
                    </a:cubicBezTo>
                    <a:cubicBezTo>
                      <a:pt x="198" y="549"/>
                      <a:pt x="209" y="532"/>
                      <a:pt x="197" y="536"/>
                    </a:cubicBezTo>
                    <a:cubicBezTo>
                      <a:pt x="197" y="530"/>
                      <a:pt x="200" y="518"/>
                      <a:pt x="192" y="519"/>
                    </a:cubicBezTo>
                    <a:cubicBezTo>
                      <a:pt x="183" y="520"/>
                      <a:pt x="176" y="530"/>
                      <a:pt x="168" y="536"/>
                    </a:cubicBezTo>
                    <a:cubicBezTo>
                      <a:pt x="166" y="538"/>
                      <a:pt x="166" y="541"/>
                      <a:pt x="165" y="544"/>
                    </a:cubicBezTo>
                    <a:cubicBezTo>
                      <a:pt x="153" y="565"/>
                      <a:pt x="153" y="565"/>
                      <a:pt x="179" y="572"/>
                    </a:cubicBezTo>
                    <a:cubicBezTo>
                      <a:pt x="125" y="580"/>
                      <a:pt x="70" y="582"/>
                      <a:pt x="14" y="583"/>
                    </a:cubicBezTo>
                    <a:cubicBezTo>
                      <a:pt x="0" y="583"/>
                      <a:pt x="1" y="575"/>
                      <a:pt x="8" y="566"/>
                    </a:cubicBezTo>
                    <a:cubicBezTo>
                      <a:pt x="18" y="553"/>
                      <a:pt x="29" y="539"/>
                      <a:pt x="40" y="526"/>
                    </a:cubicBezTo>
                    <a:cubicBezTo>
                      <a:pt x="120" y="428"/>
                      <a:pt x="201" y="330"/>
                      <a:pt x="282" y="232"/>
                    </a:cubicBezTo>
                    <a:cubicBezTo>
                      <a:pt x="338" y="163"/>
                      <a:pt x="395" y="93"/>
                      <a:pt x="451" y="24"/>
                    </a:cubicBezTo>
                    <a:cubicBezTo>
                      <a:pt x="460" y="16"/>
                      <a:pt x="464" y="1"/>
                      <a:pt x="479" y="0"/>
                    </a:cubicBezTo>
                    <a:cubicBezTo>
                      <a:pt x="479" y="0"/>
                      <a:pt x="479" y="0"/>
                      <a:pt x="479" y="0"/>
                    </a:cubicBezTo>
                    <a:cubicBezTo>
                      <a:pt x="489" y="5"/>
                      <a:pt x="500" y="9"/>
                      <a:pt x="506" y="19"/>
                    </a:cubicBezTo>
                    <a:close/>
                  </a:path>
                </a:pathLst>
              </a:custGeom>
              <a:solidFill>
                <a:srgbClr val="EE9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4" name="Freeform 37">
                <a:extLst>
                  <a:ext uri="{FF2B5EF4-FFF2-40B4-BE49-F238E27FC236}">
                    <a16:creationId xmlns:a16="http://schemas.microsoft.com/office/drawing/2014/main" id="{70FD34C9-77C3-4B02-8633-DE90194D4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839"/>
                <a:ext cx="361" cy="361"/>
              </a:xfrm>
              <a:custGeom>
                <a:avLst/>
                <a:gdLst>
                  <a:gd name="T0" fmla="*/ 363 w 410"/>
                  <a:gd name="T1" fmla="*/ 323 h 410"/>
                  <a:gd name="T2" fmla="*/ 373 w 410"/>
                  <a:gd name="T3" fmla="*/ 371 h 410"/>
                  <a:gd name="T4" fmla="*/ 326 w 410"/>
                  <a:gd name="T5" fmla="*/ 363 h 410"/>
                  <a:gd name="T6" fmla="*/ 236 w 410"/>
                  <a:gd name="T7" fmla="*/ 331 h 410"/>
                  <a:gd name="T8" fmla="*/ 187 w 410"/>
                  <a:gd name="T9" fmla="*/ 362 h 410"/>
                  <a:gd name="T10" fmla="*/ 135 w 410"/>
                  <a:gd name="T11" fmla="*/ 402 h 410"/>
                  <a:gd name="T12" fmla="*/ 119 w 410"/>
                  <a:gd name="T13" fmla="*/ 407 h 410"/>
                  <a:gd name="T14" fmla="*/ 116 w 410"/>
                  <a:gd name="T15" fmla="*/ 392 h 410"/>
                  <a:gd name="T16" fmla="*/ 116 w 410"/>
                  <a:gd name="T17" fmla="*/ 285 h 410"/>
                  <a:gd name="T18" fmla="*/ 100 w 410"/>
                  <a:gd name="T19" fmla="*/ 258 h 410"/>
                  <a:gd name="T20" fmla="*/ 23 w 410"/>
                  <a:gd name="T21" fmla="*/ 205 h 410"/>
                  <a:gd name="T22" fmla="*/ 11 w 410"/>
                  <a:gd name="T23" fmla="*/ 196 h 410"/>
                  <a:gd name="T24" fmla="*/ 12 w 410"/>
                  <a:gd name="T25" fmla="*/ 176 h 410"/>
                  <a:gd name="T26" fmla="*/ 113 w 410"/>
                  <a:gd name="T27" fmla="*/ 143 h 410"/>
                  <a:gd name="T28" fmla="*/ 142 w 410"/>
                  <a:gd name="T29" fmla="*/ 113 h 410"/>
                  <a:gd name="T30" fmla="*/ 170 w 410"/>
                  <a:gd name="T31" fmla="*/ 16 h 410"/>
                  <a:gd name="T32" fmla="*/ 179 w 410"/>
                  <a:gd name="T33" fmla="*/ 1 h 410"/>
                  <a:gd name="T34" fmla="*/ 190 w 410"/>
                  <a:gd name="T35" fmla="*/ 11 h 410"/>
                  <a:gd name="T36" fmla="*/ 251 w 410"/>
                  <a:gd name="T37" fmla="*/ 95 h 410"/>
                  <a:gd name="T38" fmla="*/ 291 w 410"/>
                  <a:gd name="T39" fmla="*/ 116 h 410"/>
                  <a:gd name="T40" fmla="*/ 410 w 410"/>
                  <a:gd name="T41" fmla="*/ 113 h 410"/>
                  <a:gd name="T42" fmla="*/ 348 w 410"/>
                  <a:gd name="T43" fmla="*/ 204 h 410"/>
                  <a:gd name="T44" fmla="*/ 340 w 410"/>
                  <a:gd name="T45" fmla="*/ 271 h 410"/>
                  <a:gd name="T46" fmla="*/ 348 w 410"/>
                  <a:gd name="T47" fmla="*/ 296 h 410"/>
                  <a:gd name="T48" fmla="*/ 363 w 410"/>
                  <a:gd name="T49" fmla="*/ 32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0" h="410">
                    <a:moveTo>
                      <a:pt x="363" y="323"/>
                    </a:moveTo>
                    <a:cubicBezTo>
                      <a:pt x="358" y="340"/>
                      <a:pt x="371" y="354"/>
                      <a:pt x="373" y="371"/>
                    </a:cubicBezTo>
                    <a:cubicBezTo>
                      <a:pt x="356" y="370"/>
                      <a:pt x="343" y="354"/>
                      <a:pt x="326" y="363"/>
                    </a:cubicBezTo>
                    <a:cubicBezTo>
                      <a:pt x="299" y="343"/>
                      <a:pt x="268" y="333"/>
                      <a:pt x="236" y="331"/>
                    </a:cubicBezTo>
                    <a:cubicBezTo>
                      <a:pt x="217" y="329"/>
                      <a:pt x="204" y="351"/>
                      <a:pt x="187" y="362"/>
                    </a:cubicBezTo>
                    <a:cubicBezTo>
                      <a:pt x="170" y="375"/>
                      <a:pt x="153" y="389"/>
                      <a:pt x="135" y="402"/>
                    </a:cubicBezTo>
                    <a:cubicBezTo>
                      <a:pt x="131" y="405"/>
                      <a:pt x="125" y="410"/>
                      <a:pt x="119" y="407"/>
                    </a:cubicBezTo>
                    <a:cubicBezTo>
                      <a:pt x="113" y="404"/>
                      <a:pt x="116" y="397"/>
                      <a:pt x="116" y="392"/>
                    </a:cubicBezTo>
                    <a:cubicBezTo>
                      <a:pt x="115" y="356"/>
                      <a:pt x="115" y="321"/>
                      <a:pt x="116" y="285"/>
                    </a:cubicBezTo>
                    <a:cubicBezTo>
                      <a:pt x="116" y="272"/>
                      <a:pt x="111" y="264"/>
                      <a:pt x="100" y="258"/>
                    </a:cubicBezTo>
                    <a:cubicBezTo>
                      <a:pt x="74" y="241"/>
                      <a:pt x="49" y="222"/>
                      <a:pt x="23" y="205"/>
                    </a:cubicBezTo>
                    <a:cubicBezTo>
                      <a:pt x="21" y="200"/>
                      <a:pt x="15" y="199"/>
                      <a:pt x="11" y="196"/>
                    </a:cubicBezTo>
                    <a:cubicBezTo>
                      <a:pt x="0" y="189"/>
                      <a:pt x="2" y="182"/>
                      <a:pt x="12" y="176"/>
                    </a:cubicBezTo>
                    <a:cubicBezTo>
                      <a:pt x="46" y="165"/>
                      <a:pt x="78" y="151"/>
                      <a:pt x="113" y="143"/>
                    </a:cubicBezTo>
                    <a:cubicBezTo>
                      <a:pt x="131" y="139"/>
                      <a:pt x="137" y="128"/>
                      <a:pt x="142" y="113"/>
                    </a:cubicBezTo>
                    <a:cubicBezTo>
                      <a:pt x="152" y="81"/>
                      <a:pt x="161" y="48"/>
                      <a:pt x="170" y="16"/>
                    </a:cubicBezTo>
                    <a:cubicBezTo>
                      <a:pt x="172" y="10"/>
                      <a:pt x="172" y="2"/>
                      <a:pt x="179" y="1"/>
                    </a:cubicBezTo>
                    <a:cubicBezTo>
                      <a:pt x="186" y="0"/>
                      <a:pt x="187" y="7"/>
                      <a:pt x="190" y="11"/>
                    </a:cubicBezTo>
                    <a:cubicBezTo>
                      <a:pt x="211" y="39"/>
                      <a:pt x="232" y="67"/>
                      <a:pt x="251" y="95"/>
                    </a:cubicBezTo>
                    <a:cubicBezTo>
                      <a:pt x="261" y="110"/>
                      <a:pt x="272" y="117"/>
                      <a:pt x="291" y="116"/>
                    </a:cubicBezTo>
                    <a:cubicBezTo>
                      <a:pt x="330" y="113"/>
                      <a:pt x="369" y="109"/>
                      <a:pt x="410" y="113"/>
                    </a:cubicBezTo>
                    <a:cubicBezTo>
                      <a:pt x="391" y="146"/>
                      <a:pt x="368" y="174"/>
                      <a:pt x="348" y="204"/>
                    </a:cubicBezTo>
                    <a:cubicBezTo>
                      <a:pt x="325" y="224"/>
                      <a:pt x="332" y="248"/>
                      <a:pt x="340" y="271"/>
                    </a:cubicBezTo>
                    <a:cubicBezTo>
                      <a:pt x="343" y="279"/>
                      <a:pt x="345" y="288"/>
                      <a:pt x="348" y="296"/>
                    </a:cubicBezTo>
                    <a:cubicBezTo>
                      <a:pt x="351" y="306"/>
                      <a:pt x="354" y="316"/>
                      <a:pt x="363" y="323"/>
                    </a:cubicBezTo>
                    <a:close/>
                  </a:path>
                </a:pathLst>
              </a:custGeom>
              <a:solidFill>
                <a:srgbClr val="F5A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5" name="Freeform 38">
                <a:extLst>
                  <a:ext uri="{FF2B5EF4-FFF2-40B4-BE49-F238E27FC236}">
                    <a16:creationId xmlns:a16="http://schemas.microsoft.com/office/drawing/2014/main" id="{12C9121E-259A-4363-8CDC-2AC0BFFB7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-1"/>
                <a:ext cx="617" cy="515"/>
              </a:xfrm>
              <a:custGeom>
                <a:avLst/>
                <a:gdLst>
                  <a:gd name="T0" fmla="*/ 2 w 701"/>
                  <a:gd name="T1" fmla="*/ 555 h 585"/>
                  <a:gd name="T2" fmla="*/ 306 w 701"/>
                  <a:gd name="T3" fmla="*/ 338 h 585"/>
                  <a:gd name="T4" fmla="*/ 380 w 701"/>
                  <a:gd name="T5" fmla="*/ 324 h 585"/>
                  <a:gd name="T6" fmla="*/ 387 w 701"/>
                  <a:gd name="T7" fmla="*/ 316 h 585"/>
                  <a:gd name="T8" fmla="*/ 390 w 701"/>
                  <a:gd name="T9" fmla="*/ 306 h 585"/>
                  <a:gd name="T10" fmla="*/ 356 w 701"/>
                  <a:gd name="T11" fmla="*/ 145 h 585"/>
                  <a:gd name="T12" fmla="*/ 369 w 701"/>
                  <a:gd name="T13" fmla="*/ 17 h 585"/>
                  <a:gd name="T14" fmla="*/ 381 w 701"/>
                  <a:gd name="T15" fmla="*/ 0 h 585"/>
                  <a:gd name="T16" fmla="*/ 391 w 701"/>
                  <a:gd name="T17" fmla="*/ 18 h 585"/>
                  <a:gd name="T18" fmla="*/ 470 w 701"/>
                  <a:gd name="T19" fmla="*/ 189 h 585"/>
                  <a:gd name="T20" fmla="*/ 517 w 701"/>
                  <a:gd name="T21" fmla="*/ 280 h 585"/>
                  <a:gd name="T22" fmla="*/ 539 w 701"/>
                  <a:gd name="T23" fmla="*/ 289 h 585"/>
                  <a:gd name="T24" fmla="*/ 632 w 701"/>
                  <a:gd name="T25" fmla="*/ 268 h 585"/>
                  <a:gd name="T26" fmla="*/ 701 w 701"/>
                  <a:gd name="T27" fmla="*/ 283 h 585"/>
                  <a:gd name="T28" fmla="*/ 657 w 701"/>
                  <a:gd name="T29" fmla="*/ 289 h 585"/>
                  <a:gd name="T30" fmla="*/ 637 w 701"/>
                  <a:gd name="T31" fmla="*/ 288 h 585"/>
                  <a:gd name="T32" fmla="*/ 632 w 701"/>
                  <a:gd name="T33" fmla="*/ 291 h 585"/>
                  <a:gd name="T34" fmla="*/ 605 w 701"/>
                  <a:gd name="T35" fmla="*/ 305 h 585"/>
                  <a:gd name="T36" fmla="*/ 597 w 701"/>
                  <a:gd name="T37" fmla="*/ 309 h 585"/>
                  <a:gd name="T38" fmla="*/ 553 w 701"/>
                  <a:gd name="T39" fmla="*/ 329 h 585"/>
                  <a:gd name="T40" fmla="*/ 550 w 701"/>
                  <a:gd name="T41" fmla="*/ 336 h 585"/>
                  <a:gd name="T42" fmla="*/ 537 w 701"/>
                  <a:gd name="T43" fmla="*/ 350 h 585"/>
                  <a:gd name="T44" fmla="*/ 517 w 701"/>
                  <a:gd name="T45" fmla="*/ 348 h 585"/>
                  <a:gd name="T46" fmla="*/ 527 w 701"/>
                  <a:gd name="T47" fmla="*/ 327 h 585"/>
                  <a:gd name="T48" fmla="*/ 524 w 701"/>
                  <a:gd name="T49" fmla="*/ 328 h 585"/>
                  <a:gd name="T50" fmla="*/ 505 w 701"/>
                  <a:gd name="T51" fmla="*/ 323 h 585"/>
                  <a:gd name="T52" fmla="*/ 498 w 701"/>
                  <a:gd name="T53" fmla="*/ 340 h 585"/>
                  <a:gd name="T54" fmla="*/ 488 w 701"/>
                  <a:gd name="T55" fmla="*/ 338 h 585"/>
                  <a:gd name="T56" fmla="*/ 495 w 701"/>
                  <a:gd name="T57" fmla="*/ 342 h 585"/>
                  <a:gd name="T58" fmla="*/ 512 w 701"/>
                  <a:gd name="T59" fmla="*/ 342 h 585"/>
                  <a:gd name="T60" fmla="*/ 504 w 701"/>
                  <a:gd name="T61" fmla="*/ 361 h 585"/>
                  <a:gd name="T62" fmla="*/ 473 w 701"/>
                  <a:gd name="T63" fmla="*/ 402 h 585"/>
                  <a:gd name="T64" fmla="*/ 453 w 701"/>
                  <a:gd name="T65" fmla="*/ 402 h 585"/>
                  <a:gd name="T66" fmla="*/ 351 w 701"/>
                  <a:gd name="T67" fmla="*/ 401 h 585"/>
                  <a:gd name="T68" fmla="*/ 325 w 701"/>
                  <a:gd name="T69" fmla="*/ 417 h 585"/>
                  <a:gd name="T70" fmla="*/ 232 w 701"/>
                  <a:gd name="T71" fmla="*/ 494 h 585"/>
                  <a:gd name="T72" fmla="*/ 208 w 701"/>
                  <a:gd name="T73" fmla="*/ 511 h 585"/>
                  <a:gd name="T74" fmla="*/ 157 w 701"/>
                  <a:gd name="T75" fmla="*/ 516 h 585"/>
                  <a:gd name="T76" fmla="*/ 145 w 701"/>
                  <a:gd name="T77" fmla="*/ 513 h 585"/>
                  <a:gd name="T78" fmla="*/ 151 w 701"/>
                  <a:gd name="T79" fmla="*/ 502 h 585"/>
                  <a:gd name="T80" fmla="*/ 171 w 701"/>
                  <a:gd name="T81" fmla="*/ 495 h 585"/>
                  <a:gd name="T82" fmla="*/ 144 w 701"/>
                  <a:gd name="T83" fmla="*/ 507 h 585"/>
                  <a:gd name="T84" fmla="*/ 140 w 701"/>
                  <a:gd name="T85" fmla="*/ 526 h 585"/>
                  <a:gd name="T86" fmla="*/ 133 w 701"/>
                  <a:gd name="T87" fmla="*/ 552 h 585"/>
                  <a:gd name="T88" fmla="*/ 95 w 701"/>
                  <a:gd name="T89" fmla="*/ 569 h 585"/>
                  <a:gd name="T90" fmla="*/ 65 w 701"/>
                  <a:gd name="T91" fmla="*/ 571 h 585"/>
                  <a:gd name="T92" fmla="*/ 57 w 701"/>
                  <a:gd name="T93" fmla="*/ 574 h 585"/>
                  <a:gd name="T94" fmla="*/ 4 w 701"/>
                  <a:gd name="T95" fmla="*/ 565 h 585"/>
                  <a:gd name="T96" fmla="*/ 2 w 701"/>
                  <a:gd name="T97" fmla="*/ 55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01" h="585">
                    <a:moveTo>
                      <a:pt x="2" y="555"/>
                    </a:moveTo>
                    <a:cubicBezTo>
                      <a:pt x="87" y="460"/>
                      <a:pt x="181" y="378"/>
                      <a:pt x="306" y="338"/>
                    </a:cubicBezTo>
                    <a:cubicBezTo>
                      <a:pt x="330" y="330"/>
                      <a:pt x="355" y="328"/>
                      <a:pt x="380" y="324"/>
                    </a:cubicBezTo>
                    <a:cubicBezTo>
                      <a:pt x="385" y="323"/>
                      <a:pt x="389" y="322"/>
                      <a:pt x="387" y="316"/>
                    </a:cubicBezTo>
                    <a:cubicBezTo>
                      <a:pt x="392" y="314"/>
                      <a:pt x="392" y="311"/>
                      <a:pt x="390" y="306"/>
                    </a:cubicBezTo>
                    <a:cubicBezTo>
                      <a:pt x="369" y="255"/>
                      <a:pt x="359" y="201"/>
                      <a:pt x="356" y="145"/>
                    </a:cubicBezTo>
                    <a:cubicBezTo>
                      <a:pt x="355" y="102"/>
                      <a:pt x="354" y="59"/>
                      <a:pt x="369" y="17"/>
                    </a:cubicBezTo>
                    <a:cubicBezTo>
                      <a:pt x="371" y="10"/>
                      <a:pt x="374" y="0"/>
                      <a:pt x="381" y="0"/>
                    </a:cubicBezTo>
                    <a:cubicBezTo>
                      <a:pt x="389" y="0"/>
                      <a:pt x="389" y="11"/>
                      <a:pt x="391" y="18"/>
                    </a:cubicBezTo>
                    <a:cubicBezTo>
                      <a:pt x="409" y="78"/>
                      <a:pt x="437" y="134"/>
                      <a:pt x="470" y="189"/>
                    </a:cubicBezTo>
                    <a:cubicBezTo>
                      <a:pt x="488" y="218"/>
                      <a:pt x="510" y="245"/>
                      <a:pt x="517" y="280"/>
                    </a:cubicBezTo>
                    <a:cubicBezTo>
                      <a:pt x="520" y="295"/>
                      <a:pt x="529" y="294"/>
                      <a:pt x="539" y="289"/>
                    </a:cubicBezTo>
                    <a:cubicBezTo>
                      <a:pt x="568" y="276"/>
                      <a:pt x="600" y="270"/>
                      <a:pt x="632" y="268"/>
                    </a:cubicBezTo>
                    <a:cubicBezTo>
                      <a:pt x="656" y="267"/>
                      <a:pt x="680" y="269"/>
                      <a:pt x="701" y="283"/>
                    </a:cubicBezTo>
                    <a:cubicBezTo>
                      <a:pt x="691" y="293"/>
                      <a:pt x="668" y="298"/>
                      <a:pt x="657" y="289"/>
                    </a:cubicBezTo>
                    <a:cubicBezTo>
                      <a:pt x="649" y="282"/>
                      <a:pt x="644" y="285"/>
                      <a:pt x="637" y="288"/>
                    </a:cubicBezTo>
                    <a:cubicBezTo>
                      <a:pt x="636" y="289"/>
                      <a:pt x="634" y="290"/>
                      <a:pt x="632" y="291"/>
                    </a:cubicBezTo>
                    <a:cubicBezTo>
                      <a:pt x="622" y="293"/>
                      <a:pt x="609" y="290"/>
                      <a:pt x="605" y="305"/>
                    </a:cubicBezTo>
                    <a:cubicBezTo>
                      <a:pt x="604" y="308"/>
                      <a:pt x="600" y="309"/>
                      <a:pt x="597" y="309"/>
                    </a:cubicBezTo>
                    <a:cubicBezTo>
                      <a:pt x="578" y="306"/>
                      <a:pt x="568" y="323"/>
                      <a:pt x="553" y="329"/>
                    </a:cubicBezTo>
                    <a:cubicBezTo>
                      <a:pt x="550" y="330"/>
                      <a:pt x="549" y="333"/>
                      <a:pt x="550" y="336"/>
                    </a:cubicBezTo>
                    <a:cubicBezTo>
                      <a:pt x="553" y="348"/>
                      <a:pt x="548" y="352"/>
                      <a:pt x="537" y="350"/>
                    </a:cubicBezTo>
                    <a:cubicBezTo>
                      <a:pt x="530" y="350"/>
                      <a:pt x="521" y="357"/>
                      <a:pt x="517" y="348"/>
                    </a:cubicBezTo>
                    <a:cubicBezTo>
                      <a:pt x="512" y="338"/>
                      <a:pt x="520" y="332"/>
                      <a:pt x="527" y="327"/>
                    </a:cubicBezTo>
                    <a:cubicBezTo>
                      <a:pt x="526" y="327"/>
                      <a:pt x="525" y="328"/>
                      <a:pt x="524" y="328"/>
                    </a:cubicBezTo>
                    <a:cubicBezTo>
                      <a:pt x="516" y="332"/>
                      <a:pt x="509" y="334"/>
                      <a:pt x="505" y="323"/>
                    </a:cubicBezTo>
                    <a:cubicBezTo>
                      <a:pt x="504" y="329"/>
                      <a:pt x="507" y="337"/>
                      <a:pt x="498" y="340"/>
                    </a:cubicBezTo>
                    <a:cubicBezTo>
                      <a:pt x="495" y="342"/>
                      <a:pt x="492" y="341"/>
                      <a:pt x="488" y="338"/>
                    </a:cubicBezTo>
                    <a:cubicBezTo>
                      <a:pt x="491" y="341"/>
                      <a:pt x="493" y="341"/>
                      <a:pt x="495" y="342"/>
                    </a:cubicBezTo>
                    <a:cubicBezTo>
                      <a:pt x="500" y="344"/>
                      <a:pt x="507" y="333"/>
                      <a:pt x="512" y="342"/>
                    </a:cubicBezTo>
                    <a:cubicBezTo>
                      <a:pt x="516" y="350"/>
                      <a:pt x="508" y="355"/>
                      <a:pt x="504" y="361"/>
                    </a:cubicBezTo>
                    <a:cubicBezTo>
                      <a:pt x="494" y="375"/>
                      <a:pt x="479" y="385"/>
                      <a:pt x="473" y="402"/>
                    </a:cubicBezTo>
                    <a:cubicBezTo>
                      <a:pt x="466" y="408"/>
                      <a:pt x="459" y="406"/>
                      <a:pt x="453" y="402"/>
                    </a:cubicBezTo>
                    <a:cubicBezTo>
                      <a:pt x="419" y="377"/>
                      <a:pt x="385" y="391"/>
                      <a:pt x="351" y="401"/>
                    </a:cubicBezTo>
                    <a:cubicBezTo>
                      <a:pt x="341" y="404"/>
                      <a:pt x="333" y="411"/>
                      <a:pt x="325" y="417"/>
                    </a:cubicBezTo>
                    <a:cubicBezTo>
                      <a:pt x="294" y="442"/>
                      <a:pt x="262" y="467"/>
                      <a:pt x="232" y="494"/>
                    </a:cubicBezTo>
                    <a:cubicBezTo>
                      <a:pt x="225" y="501"/>
                      <a:pt x="218" y="508"/>
                      <a:pt x="208" y="511"/>
                    </a:cubicBezTo>
                    <a:cubicBezTo>
                      <a:pt x="191" y="513"/>
                      <a:pt x="173" y="507"/>
                      <a:pt x="157" y="516"/>
                    </a:cubicBezTo>
                    <a:cubicBezTo>
                      <a:pt x="153" y="519"/>
                      <a:pt x="148" y="519"/>
                      <a:pt x="145" y="513"/>
                    </a:cubicBezTo>
                    <a:cubicBezTo>
                      <a:pt x="143" y="507"/>
                      <a:pt x="148" y="505"/>
                      <a:pt x="151" y="502"/>
                    </a:cubicBezTo>
                    <a:cubicBezTo>
                      <a:pt x="157" y="498"/>
                      <a:pt x="163" y="494"/>
                      <a:pt x="171" y="495"/>
                    </a:cubicBezTo>
                    <a:cubicBezTo>
                      <a:pt x="159" y="493"/>
                      <a:pt x="152" y="501"/>
                      <a:pt x="144" y="507"/>
                    </a:cubicBezTo>
                    <a:cubicBezTo>
                      <a:pt x="139" y="510"/>
                      <a:pt x="130" y="515"/>
                      <a:pt x="140" y="526"/>
                    </a:cubicBezTo>
                    <a:cubicBezTo>
                      <a:pt x="147" y="535"/>
                      <a:pt x="147" y="548"/>
                      <a:pt x="133" y="552"/>
                    </a:cubicBezTo>
                    <a:cubicBezTo>
                      <a:pt x="120" y="556"/>
                      <a:pt x="109" y="566"/>
                      <a:pt x="95" y="569"/>
                    </a:cubicBezTo>
                    <a:cubicBezTo>
                      <a:pt x="85" y="572"/>
                      <a:pt x="76" y="583"/>
                      <a:pt x="65" y="571"/>
                    </a:cubicBezTo>
                    <a:cubicBezTo>
                      <a:pt x="63" y="568"/>
                      <a:pt x="59" y="573"/>
                      <a:pt x="57" y="574"/>
                    </a:cubicBezTo>
                    <a:cubicBezTo>
                      <a:pt x="37" y="585"/>
                      <a:pt x="22" y="570"/>
                      <a:pt x="4" y="565"/>
                    </a:cubicBezTo>
                    <a:cubicBezTo>
                      <a:pt x="1" y="565"/>
                      <a:pt x="0" y="559"/>
                      <a:pt x="2" y="555"/>
                    </a:cubicBezTo>
                    <a:close/>
                  </a:path>
                </a:pathLst>
              </a:custGeom>
              <a:solidFill>
                <a:srgbClr val="F1A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6" name="Freeform 39">
                <a:extLst>
                  <a:ext uri="{FF2B5EF4-FFF2-40B4-BE49-F238E27FC236}">
                    <a16:creationId xmlns:a16="http://schemas.microsoft.com/office/drawing/2014/main" id="{4C691F84-9805-43A3-8E35-4DB6B1A48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995"/>
                <a:ext cx="219" cy="389"/>
              </a:xfrm>
              <a:custGeom>
                <a:avLst/>
                <a:gdLst>
                  <a:gd name="T0" fmla="*/ 109 w 249"/>
                  <a:gd name="T1" fmla="*/ 1 h 443"/>
                  <a:gd name="T2" fmla="*/ 181 w 249"/>
                  <a:gd name="T3" fmla="*/ 7 h 443"/>
                  <a:gd name="T4" fmla="*/ 248 w 249"/>
                  <a:gd name="T5" fmla="*/ 88 h 443"/>
                  <a:gd name="T6" fmla="*/ 241 w 249"/>
                  <a:gd name="T7" fmla="*/ 157 h 443"/>
                  <a:gd name="T8" fmla="*/ 240 w 249"/>
                  <a:gd name="T9" fmla="*/ 174 h 443"/>
                  <a:gd name="T10" fmla="*/ 238 w 249"/>
                  <a:gd name="T11" fmla="*/ 180 h 443"/>
                  <a:gd name="T12" fmla="*/ 216 w 249"/>
                  <a:gd name="T13" fmla="*/ 323 h 443"/>
                  <a:gd name="T14" fmla="*/ 196 w 249"/>
                  <a:gd name="T15" fmla="*/ 430 h 443"/>
                  <a:gd name="T16" fmla="*/ 188 w 249"/>
                  <a:gd name="T17" fmla="*/ 441 h 443"/>
                  <a:gd name="T18" fmla="*/ 134 w 249"/>
                  <a:gd name="T19" fmla="*/ 438 h 443"/>
                  <a:gd name="T20" fmla="*/ 136 w 249"/>
                  <a:gd name="T21" fmla="*/ 430 h 443"/>
                  <a:gd name="T22" fmla="*/ 146 w 249"/>
                  <a:gd name="T23" fmla="*/ 407 h 443"/>
                  <a:gd name="T24" fmla="*/ 150 w 249"/>
                  <a:gd name="T25" fmla="*/ 391 h 443"/>
                  <a:gd name="T26" fmla="*/ 151 w 249"/>
                  <a:gd name="T27" fmla="*/ 385 h 443"/>
                  <a:gd name="T28" fmla="*/ 119 w 249"/>
                  <a:gd name="T29" fmla="*/ 361 h 443"/>
                  <a:gd name="T30" fmla="*/ 116 w 249"/>
                  <a:gd name="T31" fmla="*/ 365 h 443"/>
                  <a:gd name="T32" fmla="*/ 91 w 249"/>
                  <a:gd name="T33" fmla="*/ 387 h 443"/>
                  <a:gd name="T34" fmla="*/ 105 w 249"/>
                  <a:gd name="T35" fmla="*/ 364 h 443"/>
                  <a:gd name="T36" fmla="*/ 29 w 249"/>
                  <a:gd name="T37" fmla="*/ 391 h 443"/>
                  <a:gd name="T38" fmla="*/ 55 w 249"/>
                  <a:gd name="T39" fmla="*/ 368 h 443"/>
                  <a:gd name="T40" fmla="*/ 25 w 249"/>
                  <a:gd name="T41" fmla="*/ 356 h 443"/>
                  <a:gd name="T42" fmla="*/ 62 w 249"/>
                  <a:gd name="T43" fmla="*/ 146 h 443"/>
                  <a:gd name="T44" fmla="*/ 71 w 249"/>
                  <a:gd name="T45" fmla="*/ 93 h 443"/>
                  <a:gd name="T46" fmla="*/ 69 w 249"/>
                  <a:gd name="T47" fmla="*/ 74 h 443"/>
                  <a:gd name="T48" fmla="*/ 60 w 249"/>
                  <a:gd name="T49" fmla="*/ 67 h 443"/>
                  <a:gd name="T50" fmla="*/ 55 w 249"/>
                  <a:gd name="T51" fmla="*/ 74 h 443"/>
                  <a:gd name="T52" fmla="*/ 34 w 249"/>
                  <a:gd name="T53" fmla="*/ 96 h 443"/>
                  <a:gd name="T54" fmla="*/ 10 w 249"/>
                  <a:gd name="T55" fmla="*/ 93 h 443"/>
                  <a:gd name="T56" fmla="*/ 1 w 249"/>
                  <a:gd name="T57" fmla="*/ 70 h 443"/>
                  <a:gd name="T58" fmla="*/ 40 w 249"/>
                  <a:gd name="T59" fmla="*/ 24 h 443"/>
                  <a:gd name="T60" fmla="*/ 105 w 249"/>
                  <a:gd name="T61" fmla="*/ 3 h 443"/>
                  <a:gd name="T62" fmla="*/ 109 w 249"/>
                  <a:gd name="T63" fmla="*/ 1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443">
                    <a:moveTo>
                      <a:pt x="109" y="1"/>
                    </a:moveTo>
                    <a:cubicBezTo>
                      <a:pt x="132" y="8"/>
                      <a:pt x="157" y="0"/>
                      <a:pt x="181" y="7"/>
                    </a:cubicBezTo>
                    <a:cubicBezTo>
                      <a:pt x="221" y="19"/>
                      <a:pt x="245" y="46"/>
                      <a:pt x="248" y="88"/>
                    </a:cubicBezTo>
                    <a:cubicBezTo>
                      <a:pt x="249" y="111"/>
                      <a:pt x="245" y="134"/>
                      <a:pt x="241" y="157"/>
                    </a:cubicBezTo>
                    <a:cubicBezTo>
                      <a:pt x="240" y="163"/>
                      <a:pt x="238" y="168"/>
                      <a:pt x="240" y="174"/>
                    </a:cubicBezTo>
                    <a:cubicBezTo>
                      <a:pt x="239" y="176"/>
                      <a:pt x="239" y="178"/>
                      <a:pt x="238" y="180"/>
                    </a:cubicBezTo>
                    <a:cubicBezTo>
                      <a:pt x="233" y="228"/>
                      <a:pt x="226" y="276"/>
                      <a:pt x="216" y="323"/>
                    </a:cubicBezTo>
                    <a:cubicBezTo>
                      <a:pt x="208" y="358"/>
                      <a:pt x="203" y="394"/>
                      <a:pt x="196" y="430"/>
                    </a:cubicBezTo>
                    <a:cubicBezTo>
                      <a:pt x="195" y="434"/>
                      <a:pt x="199" y="443"/>
                      <a:pt x="188" y="441"/>
                    </a:cubicBezTo>
                    <a:cubicBezTo>
                      <a:pt x="171" y="432"/>
                      <a:pt x="155" y="420"/>
                      <a:pt x="134" y="438"/>
                    </a:cubicBezTo>
                    <a:cubicBezTo>
                      <a:pt x="136" y="432"/>
                      <a:pt x="135" y="430"/>
                      <a:pt x="136" y="430"/>
                    </a:cubicBezTo>
                    <a:cubicBezTo>
                      <a:pt x="144" y="424"/>
                      <a:pt x="158" y="422"/>
                      <a:pt x="146" y="407"/>
                    </a:cubicBezTo>
                    <a:cubicBezTo>
                      <a:pt x="146" y="406"/>
                      <a:pt x="140" y="394"/>
                      <a:pt x="150" y="391"/>
                    </a:cubicBezTo>
                    <a:cubicBezTo>
                      <a:pt x="154" y="389"/>
                      <a:pt x="153" y="385"/>
                      <a:pt x="151" y="385"/>
                    </a:cubicBezTo>
                    <a:cubicBezTo>
                      <a:pt x="133" y="386"/>
                      <a:pt x="135" y="362"/>
                      <a:pt x="119" y="361"/>
                    </a:cubicBezTo>
                    <a:cubicBezTo>
                      <a:pt x="118" y="361"/>
                      <a:pt x="116" y="364"/>
                      <a:pt x="116" y="365"/>
                    </a:cubicBezTo>
                    <a:cubicBezTo>
                      <a:pt x="119" y="384"/>
                      <a:pt x="104" y="383"/>
                      <a:pt x="91" y="387"/>
                    </a:cubicBezTo>
                    <a:cubicBezTo>
                      <a:pt x="92" y="376"/>
                      <a:pt x="103" y="374"/>
                      <a:pt x="105" y="364"/>
                    </a:cubicBezTo>
                    <a:cubicBezTo>
                      <a:pt x="81" y="372"/>
                      <a:pt x="55" y="375"/>
                      <a:pt x="29" y="391"/>
                    </a:cubicBezTo>
                    <a:cubicBezTo>
                      <a:pt x="36" y="377"/>
                      <a:pt x="46" y="375"/>
                      <a:pt x="55" y="368"/>
                    </a:cubicBezTo>
                    <a:cubicBezTo>
                      <a:pt x="43" y="366"/>
                      <a:pt x="34" y="360"/>
                      <a:pt x="25" y="356"/>
                    </a:cubicBezTo>
                    <a:cubicBezTo>
                      <a:pt x="37" y="286"/>
                      <a:pt x="49" y="216"/>
                      <a:pt x="62" y="146"/>
                    </a:cubicBezTo>
                    <a:cubicBezTo>
                      <a:pt x="65" y="128"/>
                      <a:pt x="68" y="111"/>
                      <a:pt x="71" y="93"/>
                    </a:cubicBezTo>
                    <a:cubicBezTo>
                      <a:pt x="72" y="87"/>
                      <a:pt x="72" y="80"/>
                      <a:pt x="69" y="74"/>
                    </a:cubicBezTo>
                    <a:cubicBezTo>
                      <a:pt x="67" y="70"/>
                      <a:pt x="65" y="66"/>
                      <a:pt x="60" y="67"/>
                    </a:cubicBezTo>
                    <a:cubicBezTo>
                      <a:pt x="56" y="67"/>
                      <a:pt x="57" y="71"/>
                      <a:pt x="55" y="74"/>
                    </a:cubicBezTo>
                    <a:cubicBezTo>
                      <a:pt x="51" y="84"/>
                      <a:pt x="45" y="92"/>
                      <a:pt x="34" y="96"/>
                    </a:cubicBezTo>
                    <a:cubicBezTo>
                      <a:pt x="25" y="100"/>
                      <a:pt x="17" y="98"/>
                      <a:pt x="10" y="93"/>
                    </a:cubicBezTo>
                    <a:cubicBezTo>
                      <a:pt x="2" y="88"/>
                      <a:pt x="0" y="79"/>
                      <a:pt x="1" y="70"/>
                    </a:cubicBezTo>
                    <a:cubicBezTo>
                      <a:pt x="6" y="48"/>
                      <a:pt x="22" y="35"/>
                      <a:pt x="40" y="24"/>
                    </a:cubicBezTo>
                    <a:cubicBezTo>
                      <a:pt x="60" y="12"/>
                      <a:pt x="84" y="10"/>
                      <a:pt x="105" y="3"/>
                    </a:cubicBezTo>
                    <a:cubicBezTo>
                      <a:pt x="106" y="1"/>
                      <a:pt x="107" y="0"/>
                      <a:pt x="109" y="1"/>
                    </a:cubicBezTo>
                    <a:close/>
                  </a:path>
                </a:pathLst>
              </a:custGeom>
              <a:solidFill>
                <a:srgbClr val="CF2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7" name="Freeform 40">
                <a:extLst>
                  <a:ext uri="{FF2B5EF4-FFF2-40B4-BE49-F238E27FC236}">
                    <a16:creationId xmlns:a16="http://schemas.microsoft.com/office/drawing/2014/main" id="{C51CEE2F-90BC-45CE-8365-397F1847E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" y="2806"/>
                <a:ext cx="335" cy="269"/>
              </a:xfrm>
              <a:custGeom>
                <a:avLst/>
                <a:gdLst>
                  <a:gd name="T0" fmla="*/ 284 w 381"/>
                  <a:gd name="T1" fmla="*/ 19 h 305"/>
                  <a:gd name="T2" fmla="*/ 381 w 381"/>
                  <a:gd name="T3" fmla="*/ 130 h 305"/>
                  <a:gd name="T4" fmla="*/ 352 w 381"/>
                  <a:gd name="T5" fmla="*/ 178 h 305"/>
                  <a:gd name="T6" fmla="*/ 350 w 381"/>
                  <a:gd name="T7" fmla="*/ 190 h 305"/>
                  <a:gd name="T8" fmla="*/ 257 w 381"/>
                  <a:gd name="T9" fmla="*/ 265 h 305"/>
                  <a:gd name="T10" fmla="*/ 227 w 381"/>
                  <a:gd name="T11" fmla="*/ 283 h 305"/>
                  <a:gd name="T12" fmla="*/ 107 w 381"/>
                  <a:gd name="T13" fmla="*/ 267 h 305"/>
                  <a:gd name="T14" fmla="*/ 46 w 381"/>
                  <a:gd name="T15" fmla="*/ 194 h 305"/>
                  <a:gd name="T16" fmla="*/ 11 w 381"/>
                  <a:gd name="T17" fmla="*/ 145 h 305"/>
                  <a:gd name="T18" fmla="*/ 10 w 381"/>
                  <a:gd name="T19" fmla="*/ 104 h 305"/>
                  <a:gd name="T20" fmla="*/ 12 w 381"/>
                  <a:gd name="T21" fmla="*/ 55 h 305"/>
                  <a:gd name="T22" fmla="*/ 7 w 381"/>
                  <a:gd name="T23" fmla="*/ 26 h 305"/>
                  <a:gd name="T24" fmla="*/ 66 w 381"/>
                  <a:gd name="T25" fmla="*/ 28 h 305"/>
                  <a:gd name="T26" fmla="*/ 105 w 381"/>
                  <a:gd name="T27" fmla="*/ 43 h 305"/>
                  <a:gd name="T28" fmla="*/ 69 w 381"/>
                  <a:gd name="T29" fmla="*/ 30 h 305"/>
                  <a:gd name="T30" fmla="*/ 66 w 381"/>
                  <a:gd name="T31" fmla="*/ 27 h 305"/>
                  <a:gd name="T32" fmla="*/ 64 w 381"/>
                  <a:gd name="T33" fmla="*/ 5 h 305"/>
                  <a:gd name="T34" fmla="*/ 87 w 381"/>
                  <a:gd name="T35" fmla="*/ 14 h 305"/>
                  <a:gd name="T36" fmla="*/ 98 w 381"/>
                  <a:gd name="T37" fmla="*/ 22 h 305"/>
                  <a:gd name="T38" fmla="*/ 137 w 381"/>
                  <a:gd name="T39" fmla="*/ 38 h 305"/>
                  <a:gd name="T40" fmla="*/ 145 w 381"/>
                  <a:gd name="T41" fmla="*/ 38 h 305"/>
                  <a:gd name="T42" fmla="*/ 165 w 381"/>
                  <a:gd name="T43" fmla="*/ 31 h 305"/>
                  <a:gd name="T44" fmla="*/ 195 w 381"/>
                  <a:gd name="T45" fmla="*/ 34 h 305"/>
                  <a:gd name="T46" fmla="*/ 206 w 381"/>
                  <a:gd name="T47" fmla="*/ 41 h 305"/>
                  <a:gd name="T48" fmla="*/ 198 w 381"/>
                  <a:gd name="T49" fmla="*/ 49 h 305"/>
                  <a:gd name="T50" fmla="*/ 151 w 381"/>
                  <a:gd name="T51" fmla="*/ 59 h 305"/>
                  <a:gd name="T52" fmla="*/ 146 w 381"/>
                  <a:gd name="T53" fmla="*/ 58 h 305"/>
                  <a:gd name="T54" fmla="*/ 148 w 381"/>
                  <a:gd name="T55" fmla="*/ 57 h 305"/>
                  <a:gd name="T56" fmla="*/ 199 w 381"/>
                  <a:gd name="T57" fmla="*/ 54 h 305"/>
                  <a:gd name="T58" fmla="*/ 273 w 381"/>
                  <a:gd name="T59" fmla="*/ 64 h 305"/>
                  <a:gd name="T60" fmla="*/ 261 w 381"/>
                  <a:gd name="T61" fmla="*/ 51 h 305"/>
                  <a:gd name="T62" fmla="*/ 257 w 381"/>
                  <a:gd name="T63" fmla="*/ 35 h 305"/>
                  <a:gd name="T64" fmla="*/ 272 w 381"/>
                  <a:gd name="T65" fmla="*/ 34 h 305"/>
                  <a:gd name="T66" fmla="*/ 275 w 381"/>
                  <a:gd name="T67" fmla="*/ 30 h 305"/>
                  <a:gd name="T68" fmla="*/ 284 w 381"/>
                  <a:gd name="T69" fmla="*/ 1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1" h="305">
                    <a:moveTo>
                      <a:pt x="284" y="19"/>
                    </a:moveTo>
                    <a:cubicBezTo>
                      <a:pt x="319" y="54"/>
                      <a:pt x="349" y="92"/>
                      <a:pt x="381" y="130"/>
                    </a:cubicBezTo>
                    <a:cubicBezTo>
                      <a:pt x="374" y="148"/>
                      <a:pt x="367" y="165"/>
                      <a:pt x="352" y="178"/>
                    </a:cubicBezTo>
                    <a:cubicBezTo>
                      <a:pt x="348" y="182"/>
                      <a:pt x="348" y="186"/>
                      <a:pt x="350" y="190"/>
                    </a:cubicBezTo>
                    <a:cubicBezTo>
                      <a:pt x="322" y="219"/>
                      <a:pt x="290" y="242"/>
                      <a:pt x="257" y="265"/>
                    </a:cubicBezTo>
                    <a:cubicBezTo>
                      <a:pt x="247" y="271"/>
                      <a:pt x="237" y="278"/>
                      <a:pt x="227" y="283"/>
                    </a:cubicBezTo>
                    <a:cubicBezTo>
                      <a:pt x="183" y="305"/>
                      <a:pt x="143" y="299"/>
                      <a:pt x="107" y="267"/>
                    </a:cubicBezTo>
                    <a:cubicBezTo>
                      <a:pt x="80" y="249"/>
                      <a:pt x="68" y="217"/>
                      <a:pt x="46" y="194"/>
                    </a:cubicBezTo>
                    <a:cubicBezTo>
                      <a:pt x="32" y="180"/>
                      <a:pt x="20" y="163"/>
                      <a:pt x="11" y="145"/>
                    </a:cubicBezTo>
                    <a:cubicBezTo>
                      <a:pt x="5" y="132"/>
                      <a:pt x="0" y="118"/>
                      <a:pt x="10" y="104"/>
                    </a:cubicBezTo>
                    <a:cubicBezTo>
                      <a:pt x="23" y="88"/>
                      <a:pt x="12" y="71"/>
                      <a:pt x="12" y="55"/>
                    </a:cubicBezTo>
                    <a:cubicBezTo>
                      <a:pt x="12" y="45"/>
                      <a:pt x="5" y="36"/>
                      <a:pt x="7" y="26"/>
                    </a:cubicBezTo>
                    <a:cubicBezTo>
                      <a:pt x="27" y="15"/>
                      <a:pt x="47" y="27"/>
                      <a:pt x="66" y="28"/>
                    </a:cubicBezTo>
                    <a:cubicBezTo>
                      <a:pt x="75" y="45"/>
                      <a:pt x="94" y="33"/>
                      <a:pt x="105" y="43"/>
                    </a:cubicBezTo>
                    <a:cubicBezTo>
                      <a:pt x="95" y="33"/>
                      <a:pt x="78" y="44"/>
                      <a:pt x="69" y="30"/>
                    </a:cubicBezTo>
                    <a:cubicBezTo>
                      <a:pt x="68" y="29"/>
                      <a:pt x="67" y="28"/>
                      <a:pt x="66" y="27"/>
                    </a:cubicBezTo>
                    <a:cubicBezTo>
                      <a:pt x="62" y="20"/>
                      <a:pt x="53" y="12"/>
                      <a:pt x="64" y="5"/>
                    </a:cubicBezTo>
                    <a:cubicBezTo>
                      <a:pt x="73" y="0"/>
                      <a:pt x="84" y="3"/>
                      <a:pt x="87" y="14"/>
                    </a:cubicBezTo>
                    <a:cubicBezTo>
                      <a:pt x="89" y="22"/>
                      <a:pt x="94" y="21"/>
                      <a:pt x="98" y="22"/>
                    </a:cubicBezTo>
                    <a:cubicBezTo>
                      <a:pt x="112" y="25"/>
                      <a:pt x="126" y="28"/>
                      <a:pt x="137" y="38"/>
                    </a:cubicBezTo>
                    <a:cubicBezTo>
                      <a:pt x="138" y="40"/>
                      <a:pt x="143" y="45"/>
                      <a:pt x="145" y="38"/>
                    </a:cubicBezTo>
                    <a:cubicBezTo>
                      <a:pt x="149" y="24"/>
                      <a:pt x="157" y="28"/>
                      <a:pt x="165" y="31"/>
                    </a:cubicBezTo>
                    <a:cubicBezTo>
                      <a:pt x="175" y="36"/>
                      <a:pt x="185" y="34"/>
                      <a:pt x="195" y="34"/>
                    </a:cubicBezTo>
                    <a:cubicBezTo>
                      <a:pt x="199" y="34"/>
                      <a:pt x="205" y="35"/>
                      <a:pt x="206" y="41"/>
                    </a:cubicBezTo>
                    <a:cubicBezTo>
                      <a:pt x="206" y="45"/>
                      <a:pt x="202" y="48"/>
                      <a:pt x="198" y="49"/>
                    </a:cubicBezTo>
                    <a:cubicBezTo>
                      <a:pt x="182" y="55"/>
                      <a:pt x="166" y="71"/>
                      <a:pt x="151" y="59"/>
                    </a:cubicBezTo>
                    <a:cubicBezTo>
                      <a:pt x="144" y="57"/>
                      <a:pt x="147" y="60"/>
                      <a:pt x="146" y="58"/>
                    </a:cubicBezTo>
                    <a:cubicBezTo>
                      <a:pt x="146" y="57"/>
                      <a:pt x="147" y="57"/>
                      <a:pt x="148" y="57"/>
                    </a:cubicBezTo>
                    <a:cubicBezTo>
                      <a:pt x="166" y="64"/>
                      <a:pt x="182" y="61"/>
                      <a:pt x="199" y="54"/>
                    </a:cubicBezTo>
                    <a:cubicBezTo>
                      <a:pt x="224" y="45"/>
                      <a:pt x="250" y="41"/>
                      <a:pt x="273" y="64"/>
                    </a:cubicBezTo>
                    <a:cubicBezTo>
                      <a:pt x="271" y="56"/>
                      <a:pt x="264" y="56"/>
                      <a:pt x="261" y="51"/>
                    </a:cubicBezTo>
                    <a:cubicBezTo>
                      <a:pt x="258" y="46"/>
                      <a:pt x="253" y="41"/>
                      <a:pt x="257" y="35"/>
                    </a:cubicBezTo>
                    <a:cubicBezTo>
                      <a:pt x="261" y="30"/>
                      <a:pt x="267" y="31"/>
                      <a:pt x="272" y="34"/>
                    </a:cubicBezTo>
                    <a:cubicBezTo>
                      <a:pt x="284" y="42"/>
                      <a:pt x="275" y="30"/>
                      <a:pt x="275" y="30"/>
                    </a:cubicBezTo>
                    <a:cubicBezTo>
                      <a:pt x="276" y="24"/>
                      <a:pt x="277" y="19"/>
                      <a:pt x="284" y="19"/>
                    </a:cubicBezTo>
                    <a:close/>
                  </a:path>
                </a:pathLst>
              </a:custGeom>
              <a:solidFill>
                <a:srgbClr val="F3A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8" name="Freeform 41">
                <a:extLst>
                  <a:ext uri="{FF2B5EF4-FFF2-40B4-BE49-F238E27FC236}">
                    <a16:creationId xmlns:a16="http://schemas.microsoft.com/office/drawing/2014/main" id="{4CDAC86C-897A-4DF9-95A7-411A63414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98"/>
                <a:ext cx="320" cy="291"/>
              </a:xfrm>
              <a:custGeom>
                <a:avLst/>
                <a:gdLst>
                  <a:gd name="T0" fmla="*/ 241 w 364"/>
                  <a:gd name="T1" fmla="*/ 330 h 331"/>
                  <a:gd name="T2" fmla="*/ 54 w 364"/>
                  <a:gd name="T3" fmla="*/ 331 h 331"/>
                  <a:gd name="T4" fmla="*/ 54 w 364"/>
                  <a:gd name="T5" fmla="*/ 303 h 331"/>
                  <a:gd name="T6" fmla="*/ 49 w 364"/>
                  <a:gd name="T7" fmla="*/ 293 h 331"/>
                  <a:gd name="T8" fmla="*/ 2 w 364"/>
                  <a:gd name="T9" fmla="*/ 210 h 331"/>
                  <a:gd name="T10" fmla="*/ 6 w 364"/>
                  <a:gd name="T11" fmla="*/ 107 h 331"/>
                  <a:gd name="T12" fmla="*/ 30 w 364"/>
                  <a:gd name="T13" fmla="*/ 99 h 331"/>
                  <a:gd name="T14" fmla="*/ 92 w 364"/>
                  <a:gd name="T15" fmla="*/ 139 h 331"/>
                  <a:gd name="T16" fmla="*/ 164 w 364"/>
                  <a:gd name="T17" fmla="*/ 145 h 331"/>
                  <a:gd name="T18" fmla="*/ 258 w 364"/>
                  <a:gd name="T19" fmla="*/ 130 h 331"/>
                  <a:gd name="T20" fmla="*/ 265 w 364"/>
                  <a:gd name="T21" fmla="*/ 101 h 331"/>
                  <a:gd name="T22" fmla="*/ 236 w 364"/>
                  <a:gd name="T23" fmla="*/ 54 h 331"/>
                  <a:gd name="T24" fmla="*/ 235 w 364"/>
                  <a:gd name="T25" fmla="*/ 30 h 331"/>
                  <a:gd name="T26" fmla="*/ 275 w 364"/>
                  <a:gd name="T27" fmla="*/ 15 h 331"/>
                  <a:gd name="T28" fmla="*/ 282 w 364"/>
                  <a:gd name="T29" fmla="*/ 19 h 331"/>
                  <a:gd name="T30" fmla="*/ 327 w 364"/>
                  <a:gd name="T31" fmla="*/ 54 h 331"/>
                  <a:gd name="T32" fmla="*/ 362 w 364"/>
                  <a:gd name="T33" fmla="*/ 118 h 331"/>
                  <a:gd name="T34" fmla="*/ 340 w 364"/>
                  <a:gd name="T35" fmla="*/ 223 h 331"/>
                  <a:gd name="T36" fmla="*/ 267 w 364"/>
                  <a:gd name="T37" fmla="*/ 293 h 331"/>
                  <a:gd name="T38" fmla="*/ 241 w 364"/>
                  <a:gd name="T39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4" h="331">
                    <a:moveTo>
                      <a:pt x="241" y="330"/>
                    </a:moveTo>
                    <a:cubicBezTo>
                      <a:pt x="179" y="330"/>
                      <a:pt x="116" y="330"/>
                      <a:pt x="54" y="331"/>
                    </a:cubicBezTo>
                    <a:cubicBezTo>
                      <a:pt x="54" y="321"/>
                      <a:pt x="54" y="312"/>
                      <a:pt x="54" y="303"/>
                    </a:cubicBezTo>
                    <a:cubicBezTo>
                      <a:pt x="54" y="299"/>
                      <a:pt x="54" y="294"/>
                      <a:pt x="49" y="293"/>
                    </a:cubicBezTo>
                    <a:cubicBezTo>
                      <a:pt x="6" y="281"/>
                      <a:pt x="3" y="245"/>
                      <a:pt x="2" y="210"/>
                    </a:cubicBezTo>
                    <a:cubicBezTo>
                      <a:pt x="0" y="176"/>
                      <a:pt x="0" y="141"/>
                      <a:pt x="6" y="107"/>
                    </a:cubicBezTo>
                    <a:cubicBezTo>
                      <a:pt x="10" y="87"/>
                      <a:pt x="16" y="84"/>
                      <a:pt x="30" y="99"/>
                    </a:cubicBezTo>
                    <a:cubicBezTo>
                      <a:pt x="48" y="116"/>
                      <a:pt x="68" y="129"/>
                      <a:pt x="92" y="139"/>
                    </a:cubicBezTo>
                    <a:cubicBezTo>
                      <a:pt x="116" y="149"/>
                      <a:pt x="140" y="141"/>
                      <a:pt x="164" y="145"/>
                    </a:cubicBezTo>
                    <a:cubicBezTo>
                      <a:pt x="197" y="150"/>
                      <a:pt x="228" y="143"/>
                      <a:pt x="258" y="130"/>
                    </a:cubicBezTo>
                    <a:cubicBezTo>
                      <a:pt x="279" y="122"/>
                      <a:pt x="281" y="116"/>
                      <a:pt x="265" y="101"/>
                    </a:cubicBezTo>
                    <a:cubicBezTo>
                      <a:pt x="251" y="87"/>
                      <a:pt x="241" y="72"/>
                      <a:pt x="236" y="54"/>
                    </a:cubicBezTo>
                    <a:cubicBezTo>
                      <a:pt x="234" y="46"/>
                      <a:pt x="233" y="38"/>
                      <a:pt x="235" y="30"/>
                    </a:cubicBezTo>
                    <a:cubicBezTo>
                      <a:pt x="240" y="6"/>
                      <a:pt x="255" y="0"/>
                      <a:pt x="275" y="15"/>
                    </a:cubicBezTo>
                    <a:cubicBezTo>
                      <a:pt x="277" y="16"/>
                      <a:pt x="280" y="18"/>
                      <a:pt x="282" y="19"/>
                    </a:cubicBezTo>
                    <a:cubicBezTo>
                      <a:pt x="293" y="36"/>
                      <a:pt x="310" y="47"/>
                      <a:pt x="327" y="54"/>
                    </a:cubicBezTo>
                    <a:cubicBezTo>
                      <a:pt x="357" y="67"/>
                      <a:pt x="364" y="89"/>
                      <a:pt x="362" y="118"/>
                    </a:cubicBezTo>
                    <a:cubicBezTo>
                      <a:pt x="359" y="154"/>
                      <a:pt x="350" y="189"/>
                      <a:pt x="340" y="223"/>
                    </a:cubicBezTo>
                    <a:cubicBezTo>
                      <a:pt x="328" y="258"/>
                      <a:pt x="304" y="284"/>
                      <a:pt x="267" y="293"/>
                    </a:cubicBezTo>
                    <a:cubicBezTo>
                      <a:pt x="246" y="299"/>
                      <a:pt x="238" y="309"/>
                      <a:pt x="241" y="330"/>
                    </a:cubicBezTo>
                    <a:close/>
                  </a:path>
                </a:pathLst>
              </a:custGeom>
              <a:solidFill>
                <a:srgbClr val="EC8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9" name="Freeform 42">
                <a:extLst>
                  <a:ext uri="{FF2B5EF4-FFF2-40B4-BE49-F238E27FC236}">
                    <a16:creationId xmlns:a16="http://schemas.microsoft.com/office/drawing/2014/main" id="{4AC0907A-A0F0-4E0C-B077-66DF4C068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" y="499"/>
                <a:ext cx="466" cy="409"/>
              </a:xfrm>
              <a:custGeom>
                <a:avLst/>
                <a:gdLst>
                  <a:gd name="T0" fmla="*/ 448 w 530"/>
                  <a:gd name="T1" fmla="*/ 267 h 465"/>
                  <a:gd name="T2" fmla="*/ 466 w 530"/>
                  <a:gd name="T3" fmla="*/ 296 h 465"/>
                  <a:gd name="T4" fmla="*/ 509 w 530"/>
                  <a:gd name="T5" fmla="*/ 327 h 465"/>
                  <a:gd name="T6" fmla="*/ 515 w 530"/>
                  <a:gd name="T7" fmla="*/ 353 h 465"/>
                  <a:gd name="T8" fmla="*/ 431 w 530"/>
                  <a:gd name="T9" fmla="*/ 330 h 465"/>
                  <a:gd name="T10" fmla="*/ 412 w 530"/>
                  <a:gd name="T11" fmla="*/ 371 h 465"/>
                  <a:gd name="T12" fmla="*/ 371 w 530"/>
                  <a:gd name="T13" fmla="*/ 379 h 465"/>
                  <a:gd name="T14" fmla="*/ 352 w 530"/>
                  <a:gd name="T15" fmla="*/ 384 h 465"/>
                  <a:gd name="T16" fmla="*/ 328 w 530"/>
                  <a:gd name="T17" fmla="*/ 402 h 465"/>
                  <a:gd name="T18" fmla="*/ 344 w 530"/>
                  <a:gd name="T19" fmla="*/ 437 h 465"/>
                  <a:gd name="T20" fmla="*/ 302 w 530"/>
                  <a:gd name="T21" fmla="*/ 437 h 465"/>
                  <a:gd name="T22" fmla="*/ 274 w 530"/>
                  <a:gd name="T23" fmla="*/ 446 h 465"/>
                  <a:gd name="T24" fmla="*/ 252 w 530"/>
                  <a:gd name="T25" fmla="*/ 405 h 465"/>
                  <a:gd name="T26" fmla="*/ 235 w 530"/>
                  <a:gd name="T27" fmla="*/ 429 h 465"/>
                  <a:gd name="T28" fmla="*/ 118 w 530"/>
                  <a:gd name="T29" fmla="*/ 455 h 465"/>
                  <a:gd name="T30" fmla="*/ 88 w 530"/>
                  <a:gd name="T31" fmla="*/ 431 h 465"/>
                  <a:gd name="T32" fmla="*/ 89 w 530"/>
                  <a:gd name="T33" fmla="*/ 403 h 465"/>
                  <a:gd name="T34" fmla="*/ 72 w 530"/>
                  <a:gd name="T35" fmla="*/ 411 h 465"/>
                  <a:gd name="T36" fmla="*/ 37 w 530"/>
                  <a:gd name="T37" fmla="*/ 340 h 465"/>
                  <a:gd name="T38" fmla="*/ 21 w 530"/>
                  <a:gd name="T39" fmla="*/ 291 h 465"/>
                  <a:gd name="T40" fmla="*/ 132 w 530"/>
                  <a:gd name="T41" fmla="*/ 0 h 465"/>
                  <a:gd name="T42" fmla="*/ 142 w 530"/>
                  <a:gd name="T43" fmla="*/ 161 h 465"/>
                  <a:gd name="T44" fmla="*/ 154 w 530"/>
                  <a:gd name="T45" fmla="*/ 174 h 465"/>
                  <a:gd name="T46" fmla="*/ 168 w 530"/>
                  <a:gd name="T47" fmla="*/ 201 h 465"/>
                  <a:gd name="T48" fmla="*/ 150 w 530"/>
                  <a:gd name="T49" fmla="*/ 207 h 465"/>
                  <a:gd name="T50" fmla="*/ 123 w 530"/>
                  <a:gd name="T51" fmla="*/ 240 h 465"/>
                  <a:gd name="T52" fmla="*/ 75 w 530"/>
                  <a:gd name="T53" fmla="*/ 300 h 465"/>
                  <a:gd name="T54" fmla="*/ 69 w 530"/>
                  <a:gd name="T55" fmla="*/ 289 h 465"/>
                  <a:gd name="T56" fmla="*/ 114 w 530"/>
                  <a:gd name="T57" fmla="*/ 297 h 465"/>
                  <a:gd name="T58" fmla="*/ 127 w 530"/>
                  <a:gd name="T59" fmla="*/ 286 h 465"/>
                  <a:gd name="T60" fmla="*/ 107 w 530"/>
                  <a:gd name="T61" fmla="*/ 324 h 465"/>
                  <a:gd name="T62" fmla="*/ 110 w 530"/>
                  <a:gd name="T63" fmla="*/ 355 h 465"/>
                  <a:gd name="T64" fmla="*/ 79 w 530"/>
                  <a:gd name="T65" fmla="*/ 369 h 465"/>
                  <a:gd name="T66" fmla="*/ 99 w 530"/>
                  <a:gd name="T67" fmla="*/ 376 h 465"/>
                  <a:gd name="T68" fmla="*/ 129 w 530"/>
                  <a:gd name="T69" fmla="*/ 350 h 465"/>
                  <a:gd name="T70" fmla="*/ 168 w 530"/>
                  <a:gd name="T71" fmla="*/ 357 h 465"/>
                  <a:gd name="T72" fmla="*/ 184 w 530"/>
                  <a:gd name="T73" fmla="*/ 351 h 465"/>
                  <a:gd name="T74" fmla="*/ 255 w 530"/>
                  <a:gd name="T75" fmla="*/ 335 h 465"/>
                  <a:gd name="T76" fmla="*/ 274 w 530"/>
                  <a:gd name="T77" fmla="*/ 324 h 465"/>
                  <a:gd name="T78" fmla="*/ 286 w 530"/>
                  <a:gd name="T79" fmla="*/ 314 h 465"/>
                  <a:gd name="T80" fmla="*/ 311 w 530"/>
                  <a:gd name="T81" fmla="*/ 319 h 465"/>
                  <a:gd name="T82" fmla="*/ 339 w 530"/>
                  <a:gd name="T83" fmla="*/ 310 h 465"/>
                  <a:gd name="T84" fmla="*/ 340 w 530"/>
                  <a:gd name="T85" fmla="*/ 279 h 465"/>
                  <a:gd name="T86" fmla="*/ 360 w 530"/>
                  <a:gd name="T87" fmla="*/ 267 h 465"/>
                  <a:gd name="T88" fmla="*/ 363 w 530"/>
                  <a:gd name="T89" fmla="*/ 290 h 465"/>
                  <a:gd name="T90" fmla="*/ 359 w 530"/>
                  <a:gd name="T91" fmla="*/ 349 h 465"/>
                  <a:gd name="T92" fmla="*/ 368 w 530"/>
                  <a:gd name="T93" fmla="*/ 299 h 465"/>
                  <a:gd name="T94" fmla="*/ 410 w 530"/>
                  <a:gd name="T95" fmla="*/ 29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30" h="465">
                    <a:moveTo>
                      <a:pt x="408" y="291"/>
                    </a:moveTo>
                    <a:cubicBezTo>
                      <a:pt x="410" y="270"/>
                      <a:pt x="425" y="261"/>
                      <a:pt x="448" y="267"/>
                    </a:cubicBezTo>
                    <a:cubicBezTo>
                      <a:pt x="455" y="271"/>
                      <a:pt x="458" y="278"/>
                      <a:pt x="463" y="282"/>
                    </a:cubicBezTo>
                    <a:cubicBezTo>
                      <a:pt x="466" y="286"/>
                      <a:pt x="468" y="291"/>
                      <a:pt x="466" y="296"/>
                    </a:cubicBezTo>
                    <a:cubicBezTo>
                      <a:pt x="462" y="312"/>
                      <a:pt x="480" y="332"/>
                      <a:pt x="497" y="329"/>
                    </a:cubicBezTo>
                    <a:cubicBezTo>
                      <a:pt x="501" y="329"/>
                      <a:pt x="505" y="327"/>
                      <a:pt x="509" y="327"/>
                    </a:cubicBezTo>
                    <a:cubicBezTo>
                      <a:pt x="517" y="328"/>
                      <a:pt x="526" y="330"/>
                      <a:pt x="528" y="339"/>
                    </a:cubicBezTo>
                    <a:cubicBezTo>
                      <a:pt x="530" y="348"/>
                      <a:pt x="521" y="351"/>
                      <a:pt x="515" y="353"/>
                    </a:cubicBezTo>
                    <a:cubicBezTo>
                      <a:pt x="499" y="357"/>
                      <a:pt x="484" y="364"/>
                      <a:pt x="468" y="363"/>
                    </a:cubicBezTo>
                    <a:cubicBezTo>
                      <a:pt x="451" y="361"/>
                      <a:pt x="440" y="350"/>
                      <a:pt x="431" y="330"/>
                    </a:cubicBezTo>
                    <a:cubicBezTo>
                      <a:pt x="433" y="344"/>
                      <a:pt x="431" y="354"/>
                      <a:pt x="417" y="358"/>
                    </a:cubicBezTo>
                    <a:cubicBezTo>
                      <a:pt x="412" y="360"/>
                      <a:pt x="413" y="366"/>
                      <a:pt x="412" y="371"/>
                    </a:cubicBezTo>
                    <a:cubicBezTo>
                      <a:pt x="409" y="383"/>
                      <a:pt x="399" y="388"/>
                      <a:pt x="390" y="379"/>
                    </a:cubicBezTo>
                    <a:cubicBezTo>
                      <a:pt x="382" y="369"/>
                      <a:pt x="378" y="374"/>
                      <a:pt x="371" y="379"/>
                    </a:cubicBezTo>
                    <a:cubicBezTo>
                      <a:pt x="367" y="382"/>
                      <a:pt x="362" y="383"/>
                      <a:pt x="356" y="383"/>
                    </a:cubicBezTo>
                    <a:cubicBezTo>
                      <a:pt x="355" y="383"/>
                      <a:pt x="353" y="381"/>
                      <a:pt x="352" y="384"/>
                    </a:cubicBezTo>
                    <a:cubicBezTo>
                      <a:pt x="347" y="399"/>
                      <a:pt x="347" y="399"/>
                      <a:pt x="332" y="401"/>
                    </a:cubicBezTo>
                    <a:cubicBezTo>
                      <a:pt x="330" y="401"/>
                      <a:pt x="329" y="401"/>
                      <a:pt x="328" y="402"/>
                    </a:cubicBezTo>
                    <a:cubicBezTo>
                      <a:pt x="331" y="407"/>
                      <a:pt x="337" y="406"/>
                      <a:pt x="341" y="410"/>
                    </a:cubicBezTo>
                    <a:cubicBezTo>
                      <a:pt x="349" y="418"/>
                      <a:pt x="350" y="428"/>
                      <a:pt x="344" y="437"/>
                    </a:cubicBezTo>
                    <a:cubicBezTo>
                      <a:pt x="337" y="446"/>
                      <a:pt x="328" y="451"/>
                      <a:pt x="318" y="442"/>
                    </a:cubicBezTo>
                    <a:cubicBezTo>
                      <a:pt x="313" y="437"/>
                      <a:pt x="308" y="437"/>
                      <a:pt x="302" y="437"/>
                    </a:cubicBezTo>
                    <a:cubicBezTo>
                      <a:pt x="295" y="436"/>
                      <a:pt x="293" y="429"/>
                      <a:pt x="289" y="425"/>
                    </a:cubicBezTo>
                    <a:cubicBezTo>
                      <a:pt x="288" y="435"/>
                      <a:pt x="286" y="445"/>
                      <a:pt x="274" y="446"/>
                    </a:cubicBezTo>
                    <a:cubicBezTo>
                      <a:pt x="262" y="447"/>
                      <a:pt x="253" y="437"/>
                      <a:pt x="245" y="431"/>
                    </a:cubicBezTo>
                    <a:cubicBezTo>
                      <a:pt x="236" y="422"/>
                      <a:pt x="250" y="414"/>
                      <a:pt x="252" y="405"/>
                    </a:cubicBezTo>
                    <a:cubicBezTo>
                      <a:pt x="248" y="408"/>
                      <a:pt x="234" y="402"/>
                      <a:pt x="242" y="417"/>
                    </a:cubicBezTo>
                    <a:cubicBezTo>
                      <a:pt x="244" y="420"/>
                      <a:pt x="239" y="425"/>
                      <a:pt x="235" y="429"/>
                    </a:cubicBezTo>
                    <a:cubicBezTo>
                      <a:pt x="219" y="446"/>
                      <a:pt x="199" y="462"/>
                      <a:pt x="175" y="464"/>
                    </a:cubicBezTo>
                    <a:cubicBezTo>
                      <a:pt x="156" y="465"/>
                      <a:pt x="137" y="457"/>
                      <a:pt x="118" y="455"/>
                    </a:cubicBezTo>
                    <a:cubicBezTo>
                      <a:pt x="112" y="454"/>
                      <a:pt x="107" y="445"/>
                      <a:pt x="100" y="443"/>
                    </a:cubicBezTo>
                    <a:cubicBezTo>
                      <a:pt x="94" y="441"/>
                      <a:pt x="90" y="437"/>
                      <a:pt x="88" y="431"/>
                    </a:cubicBezTo>
                    <a:cubicBezTo>
                      <a:pt x="88" y="424"/>
                      <a:pt x="78" y="420"/>
                      <a:pt x="84" y="411"/>
                    </a:cubicBezTo>
                    <a:cubicBezTo>
                      <a:pt x="86" y="409"/>
                      <a:pt x="88" y="407"/>
                      <a:pt x="89" y="403"/>
                    </a:cubicBezTo>
                    <a:cubicBezTo>
                      <a:pt x="87" y="405"/>
                      <a:pt x="87" y="408"/>
                      <a:pt x="86" y="410"/>
                    </a:cubicBezTo>
                    <a:cubicBezTo>
                      <a:pt x="82" y="415"/>
                      <a:pt x="77" y="413"/>
                      <a:pt x="72" y="411"/>
                    </a:cubicBezTo>
                    <a:cubicBezTo>
                      <a:pt x="59" y="395"/>
                      <a:pt x="53" y="375"/>
                      <a:pt x="44" y="358"/>
                    </a:cubicBezTo>
                    <a:cubicBezTo>
                      <a:pt x="42" y="351"/>
                      <a:pt x="45" y="343"/>
                      <a:pt x="37" y="340"/>
                    </a:cubicBezTo>
                    <a:cubicBezTo>
                      <a:pt x="29" y="328"/>
                      <a:pt x="26" y="316"/>
                      <a:pt x="25" y="302"/>
                    </a:cubicBezTo>
                    <a:cubicBezTo>
                      <a:pt x="23" y="299"/>
                      <a:pt x="31" y="292"/>
                      <a:pt x="21" y="291"/>
                    </a:cubicBezTo>
                    <a:cubicBezTo>
                      <a:pt x="0" y="200"/>
                      <a:pt x="4" y="114"/>
                      <a:pt x="69" y="40"/>
                    </a:cubicBezTo>
                    <a:cubicBezTo>
                      <a:pt x="85" y="21"/>
                      <a:pt x="105" y="6"/>
                      <a:pt x="132" y="0"/>
                    </a:cubicBezTo>
                    <a:cubicBezTo>
                      <a:pt x="132" y="39"/>
                      <a:pt x="135" y="76"/>
                      <a:pt x="161" y="106"/>
                    </a:cubicBezTo>
                    <a:cubicBezTo>
                      <a:pt x="158" y="126"/>
                      <a:pt x="147" y="142"/>
                      <a:pt x="142" y="161"/>
                    </a:cubicBezTo>
                    <a:cubicBezTo>
                      <a:pt x="140" y="167"/>
                      <a:pt x="133" y="174"/>
                      <a:pt x="138" y="179"/>
                    </a:cubicBezTo>
                    <a:cubicBezTo>
                      <a:pt x="145" y="185"/>
                      <a:pt x="145" y="171"/>
                      <a:pt x="154" y="174"/>
                    </a:cubicBezTo>
                    <a:cubicBezTo>
                      <a:pt x="152" y="183"/>
                      <a:pt x="154" y="192"/>
                      <a:pt x="166" y="195"/>
                    </a:cubicBezTo>
                    <a:cubicBezTo>
                      <a:pt x="169" y="196"/>
                      <a:pt x="170" y="198"/>
                      <a:pt x="168" y="201"/>
                    </a:cubicBezTo>
                    <a:cubicBezTo>
                      <a:pt x="165" y="205"/>
                      <a:pt x="162" y="209"/>
                      <a:pt x="156" y="210"/>
                    </a:cubicBezTo>
                    <a:cubicBezTo>
                      <a:pt x="153" y="211"/>
                      <a:pt x="150" y="210"/>
                      <a:pt x="150" y="207"/>
                    </a:cubicBezTo>
                    <a:cubicBezTo>
                      <a:pt x="150" y="203"/>
                      <a:pt x="152" y="200"/>
                      <a:pt x="154" y="195"/>
                    </a:cubicBezTo>
                    <a:cubicBezTo>
                      <a:pt x="128" y="201"/>
                      <a:pt x="121" y="226"/>
                      <a:pt x="123" y="240"/>
                    </a:cubicBezTo>
                    <a:cubicBezTo>
                      <a:pt x="126" y="266"/>
                      <a:pt x="103" y="270"/>
                      <a:pt x="95" y="285"/>
                    </a:cubicBezTo>
                    <a:cubicBezTo>
                      <a:pt x="91" y="292"/>
                      <a:pt x="82" y="296"/>
                      <a:pt x="75" y="300"/>
                    </a:cubicBezTo>
                    <a:cubicBezTo>
                      <a:pt x="69" y="296"/>
                      <a:pt x="78" y="290"/>
                      <a:pt x="72" y="285"/>
                    </a:cubicBezTo>
                    <a:cubicBezTo>
                      <a:pt x="71" y="286"/>
                      <a:pt x="69" y="287"/>
                      <a:pt x="69" y="289"/>
                    </a:cubicBezTo>
                    <a:cubicBezTo>
                      <a:pt x="67" y="303"/>
                      <a:pt x="69" y="318"/>
                      <a:pt x="84" y="321"/>
                    </a:cubicBezTo>
                    <a:cubicBezTo>
                      <a:pt x="98" y="323"/>
                      <a:pt x="109" y="312"/>
                      <a:pt x="114" y="297"/>
                    </a:cubicBezTo>
                    <a:cubicBezTo>
                      <a:pt x="100" y="293"/>
                      <a:pt x="98" y="309"/>
                      <a:pt x="88" y="309"/>
                    </a:cubicBezTo>
                    <a:cubicBezTo>
                      <a:pt x="91" y="295"/>
                      <a:pt x="113" y="281"/>
                      <a:pt x="127" y="286"/>
                    </a:cubicBezTo>
                    <a:cubicBezTo>
                      <a:pt x="132" y="287"/>
                      <a:pt x="132" y="292"/>
                      <a:pt x="129" y="295"/>
                    </a:cubicBezTo>
                    <a:cubicBezTo>
                      <a:pt x="122" y="305"/>
                      <a:pt x="122" y="319"/>
                      <a:pt x="107" y="324"/>
                    </a:cubicBezTo>
                    <a:cubicBezTo>
                      <a:pt x="98" y="328"/>
                      <a:pt x="91" y="337"/>
                      <a:pt x="84" y="348"/>
                    </a:cubicBezTo>
                    <a:cubicBezTo>
                      <a:pt x="94" y="350"/>
                      <a:pt x="104" y="346"/>
                      <a:pt x="110" y="355"/>
                    </a:cubicBezTo>
                    <a:cubicBezTo>
                      <a:pt x="106" y="363"/>
                      <a:pt x="99" y="363"/>
                      <a:pt x="92" y="363"/>
                    </a:cubicBezTo>
                    <a:cubicBezTo>
                      <a:pt x="87" y="363"/>
                      <a:pt x="80" y="362"/>
                      <a:pt x="79" y="369"/>
                    </a:cubicBezTo>
                    <a:cubicBezTo>
                      <a:pt x="79" y="372"/>
                      <a:pt x="81" y="376"/>
                      <a:pt x="84" y="377"/>
                    </a:cubicBezTo>
                    <a:cubicBezTo>
                      <a:pt x="89" y="380"/>
                      <a:pt x="94" y="380"/>
                      <a:pt x="99" y="376"/>
                    </a:cubicBezTo>
                    <a:cubicBezTo>
                      <a:pt x="105" y="371"/>
                      <a:pt x="111" y="366"/>
                      <a:pt x="117" y="360"/>
                    </a:cubicBezTo>
                    <a:cubicBezTo>
                      <a:pt x="121" y="357"/>
                      <a:pt x="122" y="346"/>
                      <a:pt x="129" y="350"/>
                    </a:cubicBezTo>
                    <a:cubicBezTo>
                      <a:pt x="138" y="355"/>
                      <a:pt x="126" y="362"/>
                      <a:pt x="127" y="370"/>
                    </a:cubicBezTo>
                    <a:cubicBezTo>
                      <a:pt x="141" y="366"/>
                      <a:pt x="155" y="361"/>
                      <a:pt x="168" y="357"/>
                    </a:cubicBezTo>
                    <a:cubicBezTo>
                      <a:pt x="177" y="363"/>
                      <a:pt x="158" y="371"/>
                      <a:pt x="169" y="372"/>
                    </a:cubicBezTo>
                    <a:cubicBezTo>
                      <a:pt x="183" y="373"/>
                      <a:pt x="176" y="357"/>
                      <a:pt x="184" y="351"/>
                    </a:cubicBezTo>
                    <a:cubicBezTo>
                      <a:pt x="192" y="356"/>
                      <a:pt x="199" y="358"/>
                      <a:pt x="209" y="346"/>
                    </a:cubicBezTo>
                    <a:cubicBezTo>
                      <a:pt x="220" y="333"/>
                      <a:pt x="238" y="330"/>
                      <a:pt x="255" y="335"/>
                    </a:cubicBezTo>
                    <a:cubicBezTo>
                      <a:pt x="256" y="351"/>
                      <a:pt x="239" y="348"/>
                      <a:pt x="232" y="356"/>
                    </a:cubicBezTo>
                    <a:cubicBezTo>
                      <a:pt x="258" y="364"/>
                      <a:pt x="273" y="353"/>
                      <a:pt x="274" y="324"/>
                    </a:cubicBezTo>
                    <a:cubicBezTo>
                      <a:pt x="274" y="315"/>
                      <a:pt x="276" y="312"/>
                      <a:pt x="284" y="311"/>
                    </a:cubicBezTo>
                    <a:cubicBezTo>
                      <a:pt x="286" y="312"/>
                      <a:pt x="286" y="313"/>
                      <a:pt x="286" y="314"/>
                    </a:cubicBezTo>
                    <a:cubicBezTo>
                      <a:pt x="285" y="315"/>
                      <a:pt x="285" y="315"/>
                      <a:pt x="284" y="315"/>
                    </a:cubicBezTo>
                    <a:cubicBezTo>
                      <a:pt x="291" y="327"/>
                      <a:pt x="305" y="330"/>
                      <a:pt x="311" y="319"/>
                    </a:cubicBezTo>
                    <a:cubicBezTo>
                      <a:pt x="315" y="314"/>
                      <a:pt x="317" y="305"/>
                      <a:pt x="325" y="313"/>
                    </a:cubicBezTo>
                    <a:cubicBezTo>
                      <a:pt x="332" y="320"/>
                      <a:pt x="335" y="314"/>
                      <a:pt x="339" y="310"/>
                    </a:cubicBezTo>
                    <a:cubicBezTo>
                      <a:pt x="343" y="305"/>
                      <a:pt x="350" y="300"/>
                      <a:pt x="343" y="292"/>
                    </a:cubicBezTo>
                    <a:cubicBezTo>
                      <a:pt x="340" y="288"/>
                      <a:pt x="334" y="285"/>
                      <a:pt x="340" y="279"/>
                    </a:cubicBezTo>
                    <a:cubicBezTo>
                      <a:pt x="345" y="275"/>
                      <a:pt x="346" y="269"/>
                      <a:pt x="352" y="267"/>
                    </a:cubicBezTo>
                    <a:cubicBezTo>
                      <a:pt x="355" y="267"/>
                      <a:pt x="358" y="267"/>
                      <a:pt x="360" y="267"/>
                    </a:cubicBezTo>
                    <a:cubicBezTo>
                      <a:pt x="365" y="270"/>
                      <a:pt x="369" y="274"/>
                      <a:pt x="372" y="279"/>
                    </a:cubicBezTo>
                    <a:cubicBezTo>
                      <a:pt x="372" y="285"/>
                      <a:pt x="370" y="288"/>
                      <a:pt x="363" y="290"/>
                    </a:cubicBezTo>
                    <a:cubicBezTo>
                      <a:pt x="359" y="291"/>
                      <a:pt x="354" y="297"/>
                      <a:pt x="364" y="299"/>
                    </a:cubicBezTo>
                    <a:cubicBezTo>
                      <a:pt x="366" y="316"/>
                      <a:pt x="360" y="333"/>
                      <a:pt x="359" y="349"/>
                    </a:cubicBezTo>
                    <a:cubicBezTo>
                      <a:pt x="369" y="342"/>
                      <a:pt x="355" y="326"/>
                      <a:pt x="364" y="321"/>
                    </a:cubicBezTo>
                    <a:cubicBezTo>
                      <a:pt x="377" y="314"/>
                      <a:pt x="362" y="305"/>
                      <a:pt x="368" y="299"/>
                    </a:cubicBezTo>
                    <a:cubicBezTo>
                      <a:pt x="377" y="301"/>
                      <a:pt x="376" y="281"/>
                      <a:pt x="388" y="291"/>
                    </a:cubicBezTo>
                    <a:cubicBezTo>
                      <a:pt x="394" y="297"/>
                      <a:pt x="402" y="295"/>
                      <a:pt x="410" y="294"/>
                    </a:cubicBezTo>
                    <a:cubicBezTo>
                      <a:pt x="412" y="294"/>
                      <a:pt x="408" y="293"/>
                      <a:pt x="408" y="291"/>
                    </a:cubicBezTo>
                    <a:close/>
                  </a:path>
                </a:pathLst>
              </a:custGeom>
              <a:solidFill>
                <a:srgbClr val="D022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0" name="Freeform 43">
                <a:extLst>
                  <a:ext uri="{FF2B5EF4-FFF2-40B4-BE49-F238E27FC236}">
                    <a16:creationId xmlns:a16="http://schemas.microsoft.com/office/drawing/2014/main" id="{2FF9ACD2-4C89-49C3-9ADF-79BD5A6FA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336"/>
                <a:ext cx="449" cy="264"/>
              </a:xfrm>
              <a:custGeom>
                <a:avLst/>
                <a:gdLst>
                  <a:gd name="T0" fmla="*/ 160 w 511"/>
                  <a:gd name="T1" fmla="*/ 124 h 300"/>
                  <a:gd name="T2" fmla="*/ 238 w 511"/>
                  <a:gd name="T3" fmla="*/ 60 h 300"/>
                  <a:gd name="T4" fmla="*/ 275 w 511"/>
                  <a:gd name="T5" fmla="*/ 30 h 300"/>
                  <a:gd name="T6" fmla="*/ 385 w 511"/>
                  <a:gd name="T7" fmla="*/ 0 h 300"/>
                  <a:gd name="T8" fmla="*/ 402 w 511"/>
                  <a:gd name="T9" fmla="*/ 9 h 300"/>
                  <a:gd name="T10" fmla="*/ 424 w 511"/>
                  <a:gd name="T11" fmla="*/ 16 h 300"/>
                  <a:gd name="T12" fmla="*/ 432 w 511"/>
                  <a:gd name="T13" fmla="*/ 14 h 300"/>
                  <a:gd name="T14" fmla="*/ 474 w 511"/>
                  <a:gd name="T15" fmla="*/ 40 h 300"/>
                  <a:gd name="T16" fmla="*/ 483 w 511"/>
                  <a:gd name="T17" fmla="*/ 56 h 300"/>
                  <a:gd name="T18" fmla="*/ 508 w 511"/>
                  <a:gd name="T19" fmla="*/ 217 h 300"/>
                  <a:gd name="T20" fmla="*/ 485 w 511"/>
                  <a:gd name="T21" fmla="*/ 208 h 300"/>
                  <a:gd name="T22" fmla="*/ 380 w 511"/>
                  <a:gd name="T23" fmla="*/ 109 h 300"/>
                  <a:gd name="T24" fmla="*/ 379 w 511"/>
                  <a:gd name="T25" fmla="*/ 134 h 300"/>
                  <a:gd name="T26" fmla="*/ 314 w 511"/>
                  <a:gd name="T27" fmla="*/ 212 h 300"/>
                  <a:gd name="T28" fmla="*/ 218 w 511"/>
                  <a:gd name="T29" fmla="*/ 182 h 300"/>
                  <a:gd name="T30" fmla="*/ 195 w 511"/>
                  <a:gd name="T31" fmla="*/ 189 h 300"/>
                  <a:gd name="T32" fmla="*/ 156 w 511"/>
                  <a:gd name="T33" fmla="*/ 248 h 300"/>
                  <a:gd name="T34" fmla="*/ 85 w 511"/>
                  <a:gd name="T35" fmla="*/ 292 h 300"/>
                  <a:gd name="T36" fmla="*/ 0 w 511"/>
                  <a:gd name="T37" fmla="*/ 271 h 300"/>
                  <a:gd name="T38" fmla="*/ 27 w 511"/>
                  <a:gd name="T39" fmla="*/ 238 h 300"/>
                  <a:gd name="T40" fmla="*/ 121 w 511"/>
                  <a:gd name="T41" fmla="*/ 154 h 300"/>
                  <a:gd name="T42" fmla="*/ 145 w 511"/>
                  <a:gd name="T43" fmla="*/ 134 h 300"/>
                  <a:gd name="T44" fmla="*/ 160 w 511"/>
                  <a:gd name="T45" fmla="*/ 12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1" h="300">
                    <a:moveTo>
                      <a:pt x="160" y="124"/>
                    </a:moveTo>
                    <a:cubicBezTo>
                      <a:pt x="188" y="106"/>
                      <a:pt x="210" y="80"/>
                      <a:pt x="238" y="60"/>
                    </a:cubicBezTo>
                    <a:cubicBezTo>
                      <a:pt x="251" y="51"/>
                      <a:pt x="263" y="40"/>
                      <a:pt x="275" y="30"/>
                    </a:cubicBezTo>
                    <a:cubicBezTo>
                      <a:pt x="307" y="3"/>
                      <a:pt x="346" y="0"/>
                      <a:pt x="385" y="0"/>
                    </a:cubicBezTo>
                    <a:cubicBezTo>
                      <a:pt x="393" y="0"/>
                      <a:pt x="396" y="6"/>
                      <a:pt x="402" y="9"/>
                    </a:cubicBezTo>
                    <a:cubicBezTo>
                      <a:pt x="409" y="12"/>
                      <a:pt x="414" y="23"/>
                      <a:pt x="424" y="16"/>
                    </a:cubicBezTo>
                    <a:cubicBezTo>
                      <a:pt x="427" y="14"/>
                      <a:pt x="429" y="13"/>
                      <a:pt x="432" y="14"/>
                    </a:cubicBezTo>
                    <a:cubicBezTo>
                      <a:pt x="446" y="23"/>
                      <a:pt x="460" y="32"/>
                      <a:pt x="474" y="40"/>
                    </a:cubicBezTo>
                    <a:cubicBezTo>
                      <a:pt x="479" y="43"/>
                      <a:pt x="481" y="50"/>
                      <a:pt x="483" y="56"/>
                    </a:cubicBezTo>
                    <a:cubicBezTo>
                      <a:pt x="507" y="107"/>
                      <a:pt x="511" y="161"/>
                      <a:pt x="508" y="217"/>
                    </a:cubicBezTo>
                    <a:cubicBezTo>
                      <a:pt x="498" y="222"/>
                      <a:pt x="491" y="214"/>
                      <a:pt x="485" y="208"/>
                    </a:cubicBezTo>
                    <a:cubicBezTo>
                      <a:pt x="448" y="178"/>
                      <a:pt x="413" y="146"/>
                      <a:pt x="380" y="109"/>
                    </a:cubicBezTo>
                    <a:cubicBezTo>
                      <a:pt x="376" y="118"/>
                      <a:pt x="378" y="126"/>
                      <a:pt x="379" y="134"/>
                    </a:cubicBezTo>
                    <a:cubicBezTo>
                      <a:pt x="386" y="183"/>
                      <a:pt x="373" y="208"/>
                      <a:pt x="314" y="212"/>
                    </a:cubicBezTo>
                    <a:cubicBezTo>
                      <a:pt x="279" y="214"/>
                      <a:pt x="247" y="201"/>
                      <a:pt x="218" y="182"/>
                    </a:cubicBezTo>
                    <a:cubicBezTo>
                      <a:pt x="205" y="174"/>
                      <a:pt x="199" y="178"/>
                      <a:pt x="195" y="189"/>
                    </a:cubicBezTo>
                    <a:cubicBezTo>
                      <a:pt x="186" y="212"/>
                      <a:pt x="169" y="228"/>
                      <a:pt x="156" y="248"/>
                    </a:cubicBezTo>
                    <a:cubicBezTo>
                      <a:pt x="135" y="267"/>
                      <a:pt x="114" y="286"/>
                      <a:pt x="85" y="292"/>
                    </a:cubicBezTo>
                    <a:cubicBezTo>
                      <a:pt x="52" y="300"/>
                      <a:pt x="23" y="297"/>
                      <a:pt x="0" y="271"/>
                    </a:cubicBezTo>
                    <a:cubicBezTo>
                      <a:pt x="3" y="254"/>
                      <a:pt x="16" y="247"/>
                      <a:pt x="27" y="238"/>
                    </a:cubicBezTo>
                    <a:cubicBezTo>
                      <a:pt x="59" y="211"/>
                      <a:pt x="89" y="182"/>
                      <a:pt x="121" y="154"/>
                    </a:cubicBezTo>
                    <a:cubicBezTo>
                      <a:pt x="128" y="147"/>
                      <a:pt x="137" y="141"/>
                      <a:pt x="145" y="134"/>
                    </a:cubicBezTo>
                    <a:cubicBezTo>
                      <a:pt x="149" y="130"/>
                      <a:pt x="155" y="128"/>
                      <a:pt x="160" y="124"/>
                    </a:cubicBezTo>
                    <a:close/>
                  </a:path>
                </a:pathLst>
              </a:custGeom>
              <a:solidFill>
                <a:srgbClr val="E23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1" name="Freeform 44">
                <a:extLst>
                  <a:ext uri="{FF2B5EF4-FFF2-40B4-BE49-F238E27FC236}">
                    <a16:creationId xmlns:a16="http://schemas.microsoft.com/office/drawing/2014/main" id="{0235F7A6-3A18-4A32-B26F-ED0C12260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881"/>
                <a:ext cx="497" cy="528"/>
              </a:xfrm>
              <a:custGeom>
                <a:avLst/>
                <a:gdLst>
                  <a:gd name="T0" fmla="*/ 490 w 566"/>
                  <a:gd name="T1" fmla="*/ 0 h 600"/>
                  <a:gd name="T2" fmla="*/ 526 w 566"/>
                  <a:gd name="T3" fmla="*/ 43 h 600"/>
                  <a:gd name="T4" fmla="*/ 525 w 566"/>
                  <a:gd name="T5" fmla="*/ 54 h 600"/>
                  <a:gd name="T6" fmla="*/ 527 w 566"/>
                  <a:gd name="T7" fmla="*/ 92 h 600"/>
                  <a:gd name="T8" fmla="*/ 547 w 566"/>
                  <a:gd name="T9" fmla="*/ 143 h 600"/>
                  <a:gd name="T10" fmla="*/ 563 w 566"/>
                  <a:gd name="T11" fmla="*/ 306 h 600"/>
                  <a:gd name="T12" fmla="*/ 556 w 566"/>
                  <a:gd name="T13" fmla="*/ 430 h 600"/>
                  <a:gd name="T14" fmla="*/ 482 w 566"/>
                  <a:gd name="T15" fmla="*/ 418 h 600"/>
                  <a:gd name="T16" fmla="*/ 417 w 566"/>
                  <a:gd name="T17" fmla="*/ 431 h 600"/>
                  <a:gd name="T18" fmla="*/ 289 w 566"/>
                  <a:gd name="T19" fmla="*/ 432 h 600"/>
                  <a:gd name="T20" fmla="*/ 78 w 566"/>
                  <a:gd name="T21" fmla="*/ 535 h 600"/>
                  <a:gd name="T22" fmla="*/ 6 w 566"/>
                  <a:gd name="T23" fmla="*/ 600 h 600"/>
                  <a:gd name="T24" fmla="*/ 32 w 566"/>
                  <a:gd name="T25" fmla="*/ 516 h 600"/>
                  <a:gd name="T26" fmla="*/ 87 w 566"/>
                  <a:gd name="T27" fmla="*/ 474 h 600"/>
                  <a:gd name="T28" fmla="*/ 44 w 566"/>
                  <a:gd name="T29" fmla="*/ 420 h 600"/>
                  <a:gd name="T30" fmla="*/ 70 w 566"/>
                  <a:gd name="T31" fmla="*/ 407 h 600"/>
                  <a:gd name="T32" fmla="*/ 152 w 566"/>
                  <a:gd name="T33" fmla="*/ 423 h 600"/>
                  <a:gd name="T34" fmla="*/ 177 w 566"/>
                  <a:gd name="T35" fmla="*/ 418 h 600"/>
                  <a:gd name="T36" fmla="*/ 120 w 566"/>
                  <a:gd name="T37" fmla="*/ 355 h 600"/>
                  <a:gd name="T38" fmla="*/ 206 w 566"/>
                  <a:gd name="T39" fmla="*/ 320 h 600"/>
                  <a:gd name="T40" fmla="*/ 285 w 566"/>
                  <a:gd name="T41" fmla="*/ 354 h 600"/>
                  <a:gd name="T42" fmla="*/ 369 w 566"/>
                  <a:gd name="T43" fmla="*/ 361 h 600"/>
                  <a:gd name="T44" fmla="*/ 413 w 566"/>
                  <a:gd name="T45" fmla="*/ 344 h 600"/>
                  <a:gd name="T46" fmla="*/ 374 w 566"/>
                  <a:gd name="T47" fmla="*/ 276 h 600"/>
                  <a:gd name="T48" fmla="*/ 354 w 566"/>
                  <a:gd name="T49" fmla="*/ 256 h 600"/>
                  <a:gd name="T50" fmla="*/ 327 w 566"/>
                  <a:gd name="T51" fmla="*/ 220 h 600"/>
                  <a:gd name="T52" fmla="*/ 305 w 566"/>
                  <a:gd name="T53" fmla="*/ 194 h 600"/>
                  <a:gd name="T54" fmla="*/ 251 w 566"/>
                  <a:gd name="T55" fmla="*/ 135 h 600"/>
                  <a:gd name="T56" fmla="*/ 442 w 566"/>
                  <a:gd name="T57" fmla="*/ 365 h 600"/>
                  <a:gd name="T58" fmla="*/ 498 w 566"/>
                  <a:gd name="T59" fmla="*/ 376 h 600"/>
                  <a:gd name="T60" fmla="*/ 506 w 566"/>
                  <a:gd name="T61" fmla="*/ 292 h 600"/>
                  <a:gd name="T62" fmla="*/ 498 w 566"/>
                  <a:gd name="T63" fmla="*/ 101 h 600"/>
                  <a:gd name="T64" fmla="*/ 490 w 566"/>
                  <a:gd name="T65" fmla="*/ 6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6" h="600">
                    <a:moveTo>
                      <a:pt x="490" y="60"/>
                    </a:moveTo>
                    <a:cubicBezTo>
                      <a:pt x="490" y="41"/>
                      <a:pt x="490" y="22"/>
                      <a:pt x="490" y="0"/>
                    </a:cubicBezTo>
                    <a:cubicBezTo>
                      <a:pt x="496" y="9"/>
                      <a:pt x="503" y="14"/>
                      <a:pt x="506" y="22"/>
                    </a:cubicBezTo>
                    <a:cubicBezTo>
                      <a:pt x="510" y="32"/>
                      <a:pt x="517" y="39"/>
                      <a:pt x="526" y="43"/>
                    </a:cubicBezTo>
                    <a:cubicBezTo>
                      <a:pt x="530" y="45"/>
                      <a:pt x="537" y="46"/>
                      <a:pt x="536" y="51"/>
                    </a:cubicBezTo>
                    <a:cubicBezTo>
                      <a:pt x="535" y="59"/>
                      <a:pt x="529" y="54"/>
                      <a:pt x="525" y="54"/>
                    </a:cubicBezTo>
                    <a:cubicBezTo>
                      <a:pt x="519" y="53"/>
                      <a:pt x="517" y="58"/>
                      <a:pt x="520" y="61"/>
                    </a:cubicBezTo>
                    <a:cubicBezTo>
                      <a:pt x="527" y="70"/>
                      <a:pt x="525" y="81"/>
                      <a:pt x="527" y="92"/>
                    </a:cubicBezTo>
                    <a:cubicBezTo>
                      <a:pt x="529" y="101"/>
                      <a:pt x="531" y="110"/>
                      <a:pt x="544" y="113"/>
                    </a:cubicBezTo>
                    <a:cubicBezTo>
                      <a:pt x="557" y="117"/>
                      <a:pt x="558" y="133"/>
                      <a:pt x="547" y="143"/>
                    </a:cubicBezTo>
                    <a:cubicBezTo>
                      <a:pt x="538" y="150"/>
                      <a:pt x="533" y="186"/>
                      <a:pt x="541" y="200"/>
                    </a:cubicBezTo>
                    <a:cubicBezTo>
                      <a:pt x="561" y="233"/>
                      <a:pt x="564" y="268"/>
                      <a:pt x="563" y="306"/>
                    </a:cubicBezTo>
                    <a:cubicBezTo>
                      <a:pt x="561" y="342"/>
                      <a:pt x="564" y="378"/>
                      <a:pt x="565" y="414"/>
                    </a:cubicBezTo>
                    <a:cubicBezTo>
                      <a:pt x="566" y="422"/>
                      <a:pt x="562" y="430"/>
                      <a:pt x="556" y="430"/>
                    </a:cubicBezTo>
                    <a:cubicBezTo>
                      <a:pt x="526" y="426"/>
                      <a:pt x="495" y="435"/>
                      <a:pt x="464" y="425"/>
                    </a:cubicBezTo>
                    <a:cubicBezTo>
                      <a:pt x="469" y="417"/>
                      <a:pt x="477" y="422"/>
                      <a:pt x="482" y="418"/>
                    </a:cubicBezTo>
                    <a:cubicBezTo>
                      <a:pt x="468" y="409"/>
                      <a:pt x="456" y="400"/>
                      <a:pt x="447" y="426"/>
                    </a:cubicBezTo>
                    <a:cubicBezTo>
                      <a:pt x="443" y="438"/>
                      <a:pt x="427" y="432"/>
                      <a:pt x="417" y="431"/>
                    </a:cubicBezTo>
                    <a:cubicBezTo>
                      <a:pt x="391" y="427"/>
                      <a:pt x="367" y="417"/>
                      <a:pt x="341" y="427"/>
                    </a:cubicBezTo>
                    <a:cubicBezTo>
                      <a:pt x="325" y="432"/>
                      <a:pt x="307" y="432"/>
                      <a:pt x="289" y="432"/>
                    </a:cubicBezTo>
                    <a:cubicBezTo>
                      <a:pt x="230" y="431"/>
                      <a:pt x="178" y="450"/>
                      <a:pt x="129" y="482"/>
                    </a:cubicBezTo>
                    <a:cubicBezTo>
                      <a:pt x="108" y="496"/>
                      <a:pt x="90" y="513"/>
                      <a:pt x="78" y="535"/>
                    </a:cubicBezTo>
                    <a:cubicBezTo>
                      <a:pt x="65" y="560"/>
                      <a:pt x="38" y="566"/>
                      <a:pt x="19" y="581"/>
                    </a:cubicBezTo>
                    <a:cubicBezTo>
                      <a:pt x="10" y="587"/>
                      <a:pt x="14" y="596"/>
                      <a:pt x="6" y="600"/>
                    </a:cubicBezTo>
                    <a:cubicBezTo>
                      <a:pt x="0" y="594"/>
                      <a:pt x="1" y="586"/>
                      <a:pt x="2" y="579"/>
                    </a:cubicBezTo>
                    <a:cubicBezTo>
                      <a:pt x="8" y="556"/>
                      <a:pt x="20" y="536"/>
                      <a:pt x="32" y="516"/>
                    </a:cubicBezTo>
                    <a:cubicBezTo>
                      <a:pt x="35" y="512"/>
                      <a:pt x="38" y="508"/>
                      <a:pt x="40" y="503"/>
                    </a:cubicBezTo>
                    <a:cubicBezTo>
                      <a:pt x="53" y="470"/>
                      <a:pt x="53" y="470"/>
                      <a:pt x="87" y="474"/>
                    </a:cubicBezTo>
                    <a:cubicBezTo>
                      <a:pt x="77" y="463"/>
                      <a:pt x="75" y="445"/>
                      <a:pt x="55" y="442"/>
                    </a:cubicBezTo>
                    <a:cubicBezTo>
                      <a:pt x="44" y="441"/>
                      <a:pt x="41" y="430"/>
                      <a:pt x="44" y="420"/>
                    </a:cubicBezTo>
                    <a:cubicBezTo>
                      <a:pt x="46" y="414"/>
                      <a:pt x="47" y="406"/>
                      <a:pt x="50" y="400"/>
                    </a:cubicBezTo>
                    <a:cubicBezTo>
                      <a:pt x="60" y="394"/>
                      <a:pt x="63" y="405"/>
                      <a:pt x="70" y="407"/>
                    </a:cubicBezTo>
                    <a:cubicBezTo>
                      <a:pt x="77" y="380"/>
                      <a:pt x="98" y="374"/>
                      <a:pt x="121" y="392"/>
                    </a:cubicBezTo>
                    <a:cubicBezTo>
                      <a:pt x="132" y="401"/>
                      <a:pt x="146" y="408"/>
                      <a:pt x="152" y="423"/>
                    </a:cubicBezTo>
                    <a:cubicBezTo>
                      <a:pt x="154" y="428"/>
                      <a:pt x="159" y="431"/>
                      <a:pt x="165" y="429"/>
                    </a:cubicBezTo>
                    <a:cubicBezTo>
                      <a:pt x="171" y="427"/>
                      <a:pt x="177" y="425"/>
                      <a:pt x="177" y="418"/>
                    </a:cubicBezTo>
                    <a:cubicBezTo>
                      <a:pt x="178" y="412"/>
                      <a:pt x="171" y="414"/>
                      <a:pt x="166" y="412"/>
                    </a:cubicBezTo>
                    <a:cubicBezTo>
                      <a:pt x="149" y="407"/>
                      <a:pt x="121" y="372"/>
                      <a:pt x="120" y="355"/>
                    </a:cubicBezTo>
                    <a:cubicBezTo>
                      <a:pt x="119" y="343"/>
                      <a:pt x="126" y="336"/>
                      <a:pt x="136" y="333"/>
                    </a:cubicBezTo>
                    <a:cubicBezTo>
                      <a:pt x="159" y="328"/>
                      <a:pt x="182" y="319"/>
                      <a:pt x="206" y="320"/>
                    </a:cubicBezTo>
                    <a:cubicBezTo>
                      <a:pt x="208" y="321"/>
                      <a:pt x="210" y="322"/>
                      <a:pt x="211" y="323"/>
                    </a:cubicBezTo>
                    <a:cubicBezTo>
                      <a:pt x="228" y="352"/>
                      <a:pt x="258" y="354"/>
                      <a:pt x="285" y="354"/>
                    </a:cubicBezTo>
                    <a:cubicBezTo>
                      <a:pt x="309" y="354"/>
                      <a:pt x="332" y="345"/>
                      <a:pt x="354" y="362"/>
                    </a:cubicBezTo>
                    <a:cubicBezTo>
                      <a:pt x="358" y="365"/>
                      <a:pt x="365" y="364"/>
                      <a:pt x="369" y="361"/>
                    </a:cubicBezTo>
                    <a:cubicBezTo>
                      <a:pt x="378" y="356"/>
                      <a:pt x="387" y="353"/>
                      <a:pt x="398" y="357"/>
                    </a:cubicBezTo>
                    <a:cubicBezTo>
                      <a:pt x="407" y="361"/>
                      <a:pt x="415" y="352"/>
                      <a:pt x="413" y="344"/>
                    </a:cubicBezTo>
                    <a:cubicBezTo>
                      <a:pt x="407" y="322"/>
                      <a:pt x="406" y="298"/>
                      <a:pt x="390" y="279"/>
                    </a:cubicBezTo>
                    <a:cubicBezTo>
                      <a:pt x="385" y="274"/>
                      <a:pt x="381" y="270"/>
                      <a:pt x="374" y="276"/>
                    </a:cubicBezTo>
                    <a:cubicBezTo>
                      <a:pt x="369" y="279"/>
                      <a:pt x="362" y="281"/>
                      <a:pt x="357" y="275"/>
                    </a:cubicBezTo>
                    <a:cubicBezTo>
                      <a:pt x="352" y="270"/>
                      <a:pt x="353" y="263"/>
                      <a:pt x="354" y="256"/>
                    </a:cubicBezTo>
                    <a:cubicBezTo>
                      <a:pt x="355" y="248"/>
                      <a:pt x="366" y="241"/>
                      <a:pt x="359" y="233"/>
                    </a:cubicBezTo>
                    <a:cubicBezTo>
                      <a:pt x="351" y="223"/>
                      <a:pt x="339" y="220"/>
                      <a:pt x="327" y="220"/>
                    </a:cubicBezTo>
                    <a:cubicBezTo>
                      <a:pt x="314" y="220"/>
                      <a:pt x="306" y="215"/>
                      <a:pt x="307" y="201"/>
                    </a:cubicBezTo>
                    <a:cubicBezTo>
                      <a:pt x="307" y="199"/>
                      <a:pt x="306" y="194"/>
                      <a:pt x="305" y="194"/>
                    </a:cubicBezTo>
                    <a:cubicBezTo>
                      <a:pt x="285" y="193"/>
                      <a:pt x="281" y="169"/>
                      <a:pt x="261" y="167"/>
                    </a:cubicBezTo>
                    <a:cubicBezTo>
                      <a:pt x="242" y="165"/>
                      <a:pt x="238" y="152"/>
                      <a:pt x="251" y="135"/>
                    </a:cubicBezTo>
                    <a:cubicBezTo>
                      <a:pt x="320" y="164"/>
                      <a:pt x="375" y="210"/>
                      <a:pt x="410" y="278"/>
                    </a:cubicBezTo>
                    <a:cubicBezTo>
                      <a:pt x="424" y="305"/>
                      <a:pt x="434" y="335"/>
                      <a:pt x="442" y="365"/>
                    </a:cubicBezTo>
                    <a:cubicBezTo>
                      <a:pt x="452" y="377"/>
                      <a:pt x="486" y="384"/>
                      <a:pt x="498" y="376"/>
                    </a:cubicBezTo>
                    <a:cubicBezTo>
                      <a:pt x="498" y="376"/>
                      <a:pt x="498" y="376"/>
                      <a:pt x="498" y="376"/>
                    </a:cubicBezTo>
                    <a:cubicBezTo>
                      <a:pt x="506" y="355"/>
                      <a:pt x="503" y="334"/>
                      <a:pt x="504" y="313"/>
                    </a:cubicBezTo>
                    <a:cubicBezTo>
                      <a:pt x="504" y="306"/>
                      <a:pt x="502" y="298"/>
                      <a:pt x="506" y="292"/>
                    </a:cubicBezTo>
                    <a:cubicBezTo>
                      <a:pt x="506" y="265"/>
                      <a:pt x="506" y="239"/>
                      <a:pt x="506" y="212"/>
                    </a:cubicBezTo>
                    <a:cubicBezTo>
                      <a:pt x="504" y="175"/>
                      <a:pt x="503" y="138"/>
                      <a:pt x="498" y="101"/>
                    </a:cubicBezTo>
                    <a:cubicBezTo>
                      <a:pt x="498" y="95"/>
                      <a:pt x="498" y="89"/>
                      <a:pt x="493" y="84"/>
                    </a:cubicBezTo>
                    <a:cubicBezTo>
                      <a:pt x="487" y="77"/>
                      <a:pt x="491" y="68"/>
                      <a:pt x="490" y="60"/>
                    </a:cubicBezTo>
                    <a:close/>
                  </a:path>
                </a:pathLst>
              </a:custGeom>
              <a:solidFill>
                <a:srgbClr val="F19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2" name="Freeform 45">
                <a:extLst>
                  <a:ext uri="{FF2B5EF4-FFF2-40B4-BE49-F238E27FC236}">
                    <a16:creationId xmlns:a16="http://schemas.microsoft.com/office/drawing/2014/main" id="{D294BD89-CAE5-4A7B-AC5E-C33F4D080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2585"/>
                <a:ext cx="403" cy="231"/>
              </a:xfrm>
              <a:custGeom>
                <a:avLst/>
                <a:gdLst>
                  <a:gd name="T0" fmla="*/ 319 w 459"/>
                  <a:gd name="T1" fmla="*/ 85 h 263"/>
                  <a:gd name="T2" fmla="*/ 333 w 459"/>
                  <a:gd name="T3" fmla="*/ 87 h 263"/>
                  <a:gd name="T4" fmla="*/ 419 w 459"/>
                  <a:gd name="T5" fmla="*/ 144 h 263"/>
                  <a:gd name="T6" fmla="*/ 459 w 459"/>
                  <a:gd name="T7" fmla="*/ 171 h 263"/>
                  <a:gd name="T8" fmla="*/ 433 w 459"/>
                  <a:gd name="T9" fmla="*/ 187 h 263"/>
                  <a:gd name="T10" fmla="*/ 393 w 459"/>
                  <a:gd name="T11" fmla="*/ 193 h 263"/>
                  <a:gd name="T12" fmla="*/ 374 w 459"/>
                  <a:gd name="T13" fmla="*/ 185 h 263"/>
                  <a:gd name="T14" fmla="*/ 371 w 459"/>
                  <a:gd name="T15" fmla="*/ 184 h 263"/>
                  <a:gd name="T16" fmla="*/ 318 w 459"/>
                  <a:gd name="T17" fmla="*/ 206 h 263"/>
                  <a:gd name="T18" fmla="*/ 308 w 459"/>
                  <a:gd name="T19" fmla="*/ 212 h 263"/>
                  <a:gd name="T20" fmla="*/ 270 w 459"/>
                  <a:gd name="T21" fmla="*/ 222 h 263"/>
                  <a:gd name="T22" fmla="*/ 243 w 459"/>
                  <a:gd name="T23" fmla="*/ 219 h 263"/>
                  <a:gd name="T24" fmla="*/ 239 w 459"/>
                  <a:gd name="T25" fmla="*/ 206 h 263"/>
                  <a:gd name="T26" fmla="*/ 272 w 459"/>
                  <a:gd name="T27" fmla="*/ 203 h 263"/>
                  <a:gd name="T28" fmla="*/ 245 w 459"/>
                  <a:gd name="T29" fmla="*/ 202 h 263"/>
                  <a:gd name="T30" fmla="*/ 198 w 459"/>
                  <a:gd name="T31" fmla="*/ 225 h 263"/>
                  <a:gd name="T32" fmla="*/ 182 w 459"/>
                  <a:gd name="T33" fmla="*/ 220 h 263"/>
                  <a:gd name="T34" fmla="*/ 184 w 459"/>
                  <a:gd name="T35" fmla="*/ 206 h 263"/>
                  <a:gd name="T36" fmla="*/ 162 w 459"/>
                  <a:gd name="T37" fmla="*/ 216 h 263"/>
                  <a:gd name="T38" fmla="*/ 217 w 459"/>
                  <a:gd name="T39" fmla="*/ 228 h 263"/>
                  <a:gd name="T40" fmla="*/ 280 w 459"/>
                  <a:gd name="T41" fmla="*/ 226 h 263"/>
                  <a:gd name="T42" fmla="*/ 299 w 459"/>
                  <a:gd name="T43" fmla="*/ 230 h 263"/>
                  <a:gd name="T44" fmla="*/ 288 w 459"/>
                  <a:gd name="T45" fmla="*/ 242 h 263"/>
                  <a:gd name="T46" fmla="*/ 211 w 459"/>
                  <a:gd name="T47" fmla="*/ 249 h 263"/>
                  <a:gd name="T48" fmla="*/ 164 w 459"/>
                  <a:gd name="T49" fmla="*/ 247 h 263"/>
                  <a:gd name="T50" fmla="*/ 132 w 459"/>
                  <a:gd name="T51" fmla="*/ 248 h 263"/>
                  <a:gd name="T52" fmla="*/ 128 w 459"/>
                  <a:gd name="T53" fmla="*/ 226 h 263"/>
                  <a:gd name="T54" fmla="*/ 80 w 459"/>
                  <a:gd name="T55" fmla="*/ 220 h 263"/>
                  <a:gd name="T56" fmla="*/ 109 w 459"/>
                  <a:gd name="T57" fmla="*/ 223 h 263"/>
                  <a:gd name="T58" fmla="*/ 115 w 459"/>
                  <a:gd name="T59" fmla="*/ 236 h 263"/>
                  <a:gd name="T60" fmla="*/ 100 w 459"/>
                  <a:gd name="T61" fmla="*/ 242 h 263"/>
                  <a:gd name="T62" fmla="*/ 61 w 459"/>
                  <a:gd name="T63" fmla="*/ 236 h 263"/>
                  <a:gd name="T64" fmla="*/ 42 w 459"/>
                  <a:gd name="T65" fmla="*/ 228 h 263"/>
                  <a:gd name="T66" fmla="*/ 52 w 459"/>
                  <a:gd name="T67" fmla="*/ 214 h 263"/>
                  <a:gd name="T68" fmla="*/ 57 w 459"/>
                  <a:gd name="T69" fmla="*/ 211 h 263"/>
                  <a:gd name="T70" fmla="*/ 46 w 459"/>
                  <a:gd name="T71" fmla="*/ 213 h 263"/>
                  <a:gd name="T72" fmla="*/ 36 w 459"/>
                  <a:gd name="T73" fmla="*/ 208 h 263"/>
                  <a:gd name="T74" fmla="*/ 33 w 459"/>
                  <a:gd name="T75" fmla="*/ 195 h 263"/>
                  <a:gd name="T76" fmla="*/ 21 w 459"/>
                  <a:gd name="T77" fmla="*/ 176 h 263"/>
                  <a:gd name="T78" fmla="*/ 4 w 459"/>
                  <a:gd name="T79" fmla="*/ 164 h 263"/>
                  <a:gd name="T80" fmla="*/ 12 w 459"/>
                  <a:gd name="T81" fmla="*/ 132 h 263"/>
                  <a:gd name="T82" fmla="*/ 29 w 459"/>
                  <a:gd name="T83" fmla="*/ 41 h 263"/>
                  <a:gd name="T84" fmla="*/ 33 w 459"/>
                  <a:gd name="T85" fmla="*/ 7 h 263"/>
                  <a:gd name="T86" fmla="*/ 55 w 459"/>
                  <a:gd name="T87" fmla="*/ 3 h 263"/>
                  <a:gd name="T88" fmla="*/ 177 w 459"/>
                  <a:gd name="T89" fmla="*/ 38 h 263"/>
                  <a:gd name="T90" fmla="*/ 261 w 459"/>
                  <a:gd name="T91" fmla="*/ 61 h 263"/>
                  <a:gd name="T92" fmla="*/ 319 w 459"/>
                  <a:gd name="T93" fmla="*/ 8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9" h="263">
                    <a:moveTo>
                      <a:pt x="319" y="85"/>
                    </a:moveTo>
                    <a:cubicBezTo>
                      <a:pt x="324" y="86"/>
                      <a:pt x="329" y="86"/>
                      <a:pt x="333" y="87"/>
                    </a:cubicBezTo>
                    <a:cubicBezTo>
                      <a:pt x="360" y="109"/>
                      <a:pt x="391" y="124"/>
                      <a:pt x="419" y="144"/>
                    </a:cubicBezTo>
                    <a:cubicBezTo>
                      <a:pt x="432" y="153"/>
                      <a:pt x="446" y="162"/>
                      <a:pt x="459" y="171"/>
                    </a:cubicBezTo>
                    <a:cubicBezTo>
                      <a:pt x="456" y="184"/>
                      <a:pt x="444" y="186"/>
                      <a:pt x="433" y="187"/>
                    </a:cubicBezTo>
                    <a:cubicBezTo>
                      <a:pt x="420" y="189"/>
                      <a:pt x="406" y="191"/>
                      <a:pt x="393" y="193"/>
                    </a:cubicBezTo>
                    <a:cubicBezTo>
                      <a:pt x="385" y="195"/>
                      <a:pt x="376" y="199"/>
                      <a:pt x="374" y="185"/>
                    </a:cubicBezTo>
                    <a:cubicBezTo>
                      <a:pt x="373" y="183"/>
                      <a:pt x="372" y="183"/>
                      <a:pt x="371" y="184"/>
                    </a:cubicBezTo>
                    <a:cubicBezTo>
                      <a:pt x="354" y="193"/>
                      <a:pt x="337" y="202"/>
                      <a:pt x="318" y="206"/>
                    </a:cubicBezTo>
                    <a:cubicBezTo>
                      <a:pt x="314" y="207"/>
                      <a:pt x="309" y="209"/>
                      <a:pt x="308" y="212"/>
                    </a:cubicBezTo>
                    <a:cubicBezTo>
                      <a:pt x="299" y="233"/>
                      <a:pt x="283" y="224"/>
                      <a:pt x="270" y="222"/>
                    </a:cubicBezTo>
                    <a:cubicBezTo>
                      <a:pt x="261" y="221"/>
                      <a:pt x="251" y="221"/>
                      <a:pt x="243" y="219"/>
                    </a:cubicBezTo>
                    <a:cubicBezTo>
                      <a:pt x="236" y="216"/>
                      <a:pt x="232" y="213"/>
                      <a:pt x="239" y="206"/>
                    </a:cubicBezTo>
                    <a:cubicBezTo>
                      <a:pt x="251" y="194"/>
                      <a:pt x="259" y="193"/>
                      <a:pt x="272" y="203"/>
                    </a:cubicBezTo>
                    <a:cubicBezTo>
                      <a:pt x="259" y="192"/>
                      <a:pt x="257" y="191"/>
                      <a:pt x="245" y="202"/>
                    </a:cubicBezTo>
                    <a:cubicBezTo>
                      <a:pt x="231" y="215"/>
                      <a:pt x="215" y="221"/>
                      <a:pt x="198" y="225"/>
                    </a:cubicBezTo>
                    <a:cubicBezTo>
                      <a:pt x="191" y="226"/>
                      <a:pt x="186" y="225"/>
                      <a:pt x="182" y="220"/>
                    </a:cubicBezTo>
                    <a:cubicBezTo>
                      <a:pt x="177" y="215"/>
                      <a:pt x="179" y="210"/>
                      <a:pt x="184" y="206"/>
                    </a:cubicBezTo>
                    <a:cubicBezTo>
                      <a:pt x="174" y="204"/>
                      <a:pt x="172" y="217"/>
                      <a:pt x="162" y="216"/>
                    </a:cubicBezTo>
                    <a:cubicBezTo>
                      <a:pt x="180" y="226"/>
                      <a:pt x="201" y="233"/>
                      <a:pt x="217" y="228"/>
                    </a:cubicBezTo>
                    <a:cubicBezTo>
                      <a:pt x="239" y="222"/>
                      <a:pt x="260" y="241"/>
                      <a:pt x="280" y="226"/>
                    </a:cubicBezTo>
                    <a:cubicBezTo>
                      <a:pt x="287" y="222"/>
                      <a:pt x="295" y="221"/>
                      <a:pt x="299" y="230"/>
                    </a:cubicBezTo>
                    <a:cubicBezTo>
                      <a:pt x="301" y="238"/>
                      <a:pt x="293" y="240"/>
                      <a:pt x="288" y="242"/>
                    </a:cubicBezTo>
                    <a:cubicBezTo>
                      <a:pt x="263" y="252"/>
                      <a:pt x="239" y="263"/>
                      <a:pt x="211" y="249"/>
                    </a:cubicBezTo>
                    <a:cubicBezTo>
                      <a:pt x="197" y="242"/>
                      <a:pt x="180" y="241"/>
                      <a:pt x="164" y="247"/>
                    </a:cubicBezTo>
                    <a:cubicBezTo>
                      <a:pt x="154" y="250"/>
                      <a:pt x="143" y="250"/>
                      <a:pt x="132" y="248"/>
                    </a:cubicBezTo>
                    <a:cubicBezTo>
                      <a:pt x="116" y="245"/>
                      <a:pt x="115" y="242"/>
                      <a:pt x="128" y="226"/>
                    </a:cubicBezTo>
                    <a:cubicBezTo>
                      <a:pt x="110" y="232"/>
                      <a:pt x="100" y="206"/>
                      <a:pt x="80" y="220"/>
                    </a:cubicBezTo>
                    <a:cubicBezTo>
                      <a:pt x="91" y="217"/>
                      <a:pt x="100" y="217"/>
                      <a:pt x="109" y="223"/>
                    </a:cubicBezTo>
                    <a:cubicBezTo>
                      <a:pt x="113" y="227"/>
                      <a:pt x="118" y="230"/>
                      <a:pt x="115" y="236"/>
                    </a:cubicBezTo>
                    <a:cubicBezTo>
                      <a:pt x="112" y="242"/>
                      <a:pt x="106" y="246"/>
                      <a:pt x="100" y="242"/>
                    </a:cubicBezTo>
                    <a:cubicBezTo>
                      <a:pt x="88" y="235"/>
                      <a:pt x="74" y="237"/>
                      <a:pt x="61" y="236"/>
                    </a:cubicBezTo>
                    <a:cubicBezTo>
                      <a:pt x="54" y="236"/>
                      <a:pt x="46" y="237"/>
                      <a:pt x="42" y="228"/>
                    </a:cubicBezTo>
                    <a:cubicBezTo>
                      <a:pt x="39" y="220"/>
                      <a:pt x="52" y="221"/>
                      <a:pt x="52" y="214"/>
                    </a:cubicBezTo>
                    <a:cubicBezTo>
                      <a:pt x="52" y="212"/>
                      <a:pt x="55" y="212"/>
                      <a:pt x="57" y="211"/>
                    </a:cubicBezTo>
                    <a:cubicBezTo>
                      <a:pt x="53" y="209"/>
                      <a:pt x="50" y="214"/>
                      <a:pt x="46" y="213"/>
                    </a:cubicBezTo>
                    <a:cubicBezTo>
                      <a:pt x="42" y="213"/>
                      <a:pt x="39" y="211"/>
                      <a:pt x="36" y="208"/>
                    </a:cubicBezTo>
                    <a:cubicBezTo>
                      <a:pt x="32" y="204"/>
                      <a:pt x="33" y="199"/>
                      <a:pt x="33" y="195"/>
                    </a:cubicBezTo>
                    <a:cubicBezTo>
                      <a:pt x="35" y="185"/>
                      <a:pt x="29" y="180"/>
                      <a:pt x="21" y="176"/>
                    </a:cubicBezTo>
                    <a:cubicBezTo>
                      <a:pt x="15" y="173"/>
                      <a:pt x="7" y="172"/>
                      <a:pt x="4" y="164"/>
                    </a:cubicBezTo>
                    <a:cubicBezTo>
                      <a:pt x="0" y="152"/>
                      <a:pt x="9" y="142"/>
                      <a:pt x="12" y="132"/>
                    </a:cubicBezTo>
                    <a:cubicBezTo>
                      <a:pt x="19" y="101"/>
                      <a:pt x="20" y="70"/>
                      <a:pt x="29" y="41"/>
                    </a:cubicBezTo>
                    <a:cubicBezTo>
                      <a:pt x="33" y="29"/>
                      <a:pt x="29" y="18"/>
                      <a:pt x="33" y="7"/>
                    </a:cubicBezTo>
                    <a:cubicBezTo>
                      <a:pt x="39" y="0"/>
                      <a:pt x="48" y="0"/>
                      <a:pt x="55" y="3"/>
                    </a:cubicBezTo>
                    <a:cubicBezTo>
                      <a:pt x="95" y="16"/>
                      <a:pt x="136" y="25"/>
                      <a:pt x="177" y="38"/>
                    </a:cubicBezTo>
                    <a:cubicBezTo>
                      <a:pt x="204" y="46"/>
                      <a:pt x="232" y="56"/>
                      <a:pt x="261" y="61"/>
                    </a:cubicBezTo>
                    <a:cubicBezTo>
                      <a:pt x="282" y="65"/>
                      <a:pt x="299" y="80"/>
                      <a:pt x="319" y="85"/>
                    </a:cubicBezTo>
                    <a:close/>
                  </a:path>
                </a:pathLst>
              </a:custGeom>
              <a:solidFill>
                <a:srgbClr val="D882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3" name="Freeform 46">
                <a:extLst>
                  <a:ext uri="{FF2B5EF4-FFF2-40B4-BE49-F238E27FC236}">
                    <a16:creationId xmlns:a16="http://schemas.microsoft.com/office/drawing/2014/main" id="{BF167E29-301A-42BE-9A20-F16BA72A4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975"/>
                <a:ext cx="334" cy="294"/>
              </a:xfrm>
              <a:custGeom>
                <a:avLst/>
                <a:gdLst>
                  <a:gd name="T0" fmla="*/ 92 w 380"/>
                  <a:gd name="T1" fmla="*/ 231 h 335"/>
                  <a:gd name="T2" fmla="*/ 104 w 380"/>
                  <a:gd name="T3" fmla="*/ 294 h 335"/>
                  <a:gd name="T4" fmla="*/ 141 w 380"/>
                  <a:gd name="T5" fmla="*/ 311 h 335"/>
                  <a:gd name="T6" fmla="*/ 102 w 380"/>
                  <a:gd name="T7" fmla="*/ 324 h 335"/>
                  <a:gd name="T8" fmla="*/ 38 w 380"/>
                  <a:gd name="T9" fmla="*/ 280 h 335"/>
                  <a:gd name="T10" fmla="*/ 25 w 380"/>
                  <a:gd name="T11" fmla="*/ 310 h 335"/>
                  <a:gd name="T12" fmla="*/ 3 w 380"/>
                  <a:gd name="T13" fmla="*/ 294 h 335"/>
                  <a:gd name="T14" fmla="*/ 17 w 380"/>
                  <a:gd name="T15" fmla="*/ 270 h 335"/>
                  <a:gd name="T16" fmla="*/ 97 w 380"/>
                  <a:gd name="T17" fmla="*/ 208 h 335"/>
                  <a:gd name="T18" fmla="*/ 123 w 380"/>
                  <a:gd name="T19" fmla="*/ 201 h 335"/>
                  <a:gd name="T20" fmla="*/ 92 w 380"/>
                  <a:gd name="T21" fmla="*/ 166 h 335"/>
                  <a:gd name="T22" fmla="*/ 107 w 380"/>
                  <a:gd name="T23" fmla="*/ 158 h 335"/>
                  <a:gd name="T24" fmla="*/ 95 w 380"/>
                  <a:gd name="T25" fmla="*/ 127 h 335"/>
                  <a:gd name="T26" fmla="*/ 109 w 380"/>
                  <a:gd name="T27" fmla="*/ 111 h 335"/>
                  <a:gd name="T28" fmla="*/ 113 w 380"/>
                  <a:gd name="T29" fmla="*/ 92 h 335"/>
                  <a:gd name="T30" fmla="*/ 91 w 380"/>
                  <a:gd name="T31" fmla="*/ 118 h 335"/>
                  <a:gd name="T32" fmla="*/ 57 w 380"/>
                  <a:gd name="T33" fmla="*/ 60 h 335"/>
                  <a:gd name="T34" fmla="*/ 46 w 380"/>
                  <a:gd name="T35" fmla="*/ 36 h 335"/>
                  <a:gd name="T36" fmla="*/ 63 w 380"/>
                  <a:gd name="T37" fmla="*/ 86 h 335"/>
                  <a:gd name="T38" fmla="*/ 53 w 380"/>
                  <a:gd name="T39" fmla="*/ 7 h 335"/>
                  <a:gd name="T40" fmla="*/ 146 w 380"/>
                  <a:gd name="T41" fmla="*/ 11 h 335"/>
                  <a:gd name="T42" fmla="*/ 224 w 380"/>
                  <a:gd name="T43" fmla="*/ 55 h 335"/>
                  <a:gd name="T44" fmla="*/ 256 w 380"/>
                  <a:gd name="T45" fmla="*/ 77 h 335"/>
                  <a:gd name="T46" fmla="*/ 273 w 380"/>
                  <a:gd name="T47" fmla="*/ 109 h 335"/>
                  <a:gd name="T48" fmla="*/ 315 w 380"/>
                  <a:gd name="T49" fmla="*/ 144 h 335"/>
                  <a:gd name="T50" fmla="*/ 329 w 380"/>
                  <a:gd name="T51" fmla="*/ 158 h 335"/>
                  <a:gd name="T52" fmla="*/ 360 w 380"/>
                  <a:gd name="T53" fmla="*/ 193 h 335"/>
                  <a:gd name="T54" fmla="*/ 361 w 380"/>
                  <a:gd name="T55" fmla="*/ 258 h 335"/>
                  <a:gd name="T56" fmla="*/ 330 w 380"/>
                  <a:gd name="T57" fmla="*/ 257 h 335"/>
                  <a:gd name="T58" fmla="*/ 240 w 380"/>
                  <a:gd name="T59" fmla="*/ 254 h 335"/>
                  <a:gd name="T60" fmla="*/ 176 w 380"/>
                  <a:gd name="T61" fmla="*/ 246 h 335"/>
                  <a:gd name="T62" fmla="*/ 163 w 380"/>
                  <a:gd name="T63" fmla="*/ 218 h 335"/>
                  <a:gd name="T64" fmla="*/ 185 w 380"/>
                  <a:gd name="T65" fmla="*/ 213 h 335"/>
                  <a:gd name="T66" fmla="*/ 159 w 380"/>
                  <a:gd name="T67" fmla="*/ 21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0" h="335">
                    <a:moveTo>
                      <a:pt x="159" y="218"/>
                    </a:moveTo>
                    <a:cubicBezTo>
                      <a:pt x="137" y="222"/>
                      <a:pt x="114" y="225"/>
                      <a:pt x="92" y="231"/>
                    </a:cubicBezTo>
                    <a:cubicBezTo>
                      <a:pt x="83" y="233"/>
                      <a:pt x="73" y="239"/>
                      <a:pt x="78" y="253"/>
                    </a:cubicBezTo>
                    <a:cubicBezTo>
                      <a:pt x="84" y="269"/>
                      <a:pt x="99" y="278"/>
                      <a:pt x="104" y="294"/>
                    </a:cubicBezTo>
                    <a:cubicBezTo>
                      <a:pt x="104" y="298"/>
                      <a:pt x="114" y="299"/>
                      <a:pt x="119" y="301"/>
                    </a:cubicBezTo>
                    <a:cubicBezTo>
                      <a:pt x="127" y="304"/>
                      <a:pt x="142" y="297"/>
                      <a:pt x="141" y="311"/>
                    </a:cubicBezTo>
                    <a:cubicBezTo>
                      <a:pt x="139" y="324"/>
                      <a:pt x="125" y="328"/>
                      <a:pt x="113" y="332"/>
                    </a:cubicBezTo>
                    <a:cubicBezTo>
                      <a:pt x="107" y="335"/>
                      <a:pt x="103" y="328"/>
                      <a:pt x="102" y="324"/>
                    </a:cubicBezTo>
                    <a:cubicBezTo>
                      <a:pt x="99" y="304"/>
                      <a:pt x="78" y="301"/>
                      <a:pt x="67" y="288"/>
                    </a:cubicBezTo>
                    <a:cubicBezTo>
                      <a:pt x="65" y="285"/>
                      <a:pt x="48" y="284"/>
                      <a:pt x="38" y="280"/>
                    </a:cubicBezTo>
                    <a:cubicBezTo>
                      <a:pt x="34" y="279"/>
                      <a:pt x="31" y="285"/>
                      <a:pt x="31" y="290"/>
                    </a:cubicBezTo>
                    <a:cubicBezTo>
                      <a:pt x="31" y="298"/>
                      <a:pt x="32" y="308"/>
                      <a:pt x="25" y="310"/>
                    </a:cubicBezTo>
                    <a:cubicBezTo>
                      <a:pt x="17" y="313"/>
                      <a:pt x="17" y="300"/>
                      <a:pt x="11" y="296"/>
                    </a:cubicBezTo>
                    <a:cubicBezTo>
                      <a:pt x="8" y="295"/>
                      <a:pt x="6" y="295"/>
                      <a:pt x="3" y="294"/>
                    </a:cubicBezTo>
                    <a:cubicBezTo>
                      <a:pt x="3" y="293"/>
                      <a:pt x="2" y="292"/>
                      <a:pt x="1" y="292"/>
                    </a:cubicBezTo>
                    <a:cubicBezTo>
                      <a:pt x="0" y="280"/>
                      <a:pt x="9" y="275"/>
                      <a:pt x="17" y="270"/>
                    </a:cubicBezTo>
                    <a:cubicBezTo>
                      <a:pt x="41" y="254"/>
                      <a:pt x="64" y="236"/>
                      <a:pt x="87" y="218"/>
                    </a:cubicBezTo>
                    <a:cubicBezTo>
                      <a:pt x="91" y="215"/>
                      <a:pt x="96" y="214"/>
                      <a:pt x="97" y="208"/>
                    </a:cubicBezTo>
                    <a:cubicBezTo>
                      <a:pt x="98" y="198"/>
                      <a:pt x="106" y="199"/>
                      <a:pt x="113" y="201"/>
                    </a:cubicBezTo>
                    <a:cubicBezTo>
                      <a:pt x="116" y="202"/>
                      <a:pt x="120" y="207"/>
                      <a:pt x="123" y="201"/>
                    </a:cubicBezTo>
                    <a:cubicBezTo>
                      <a:pt x="126" y="193"/>
                      <a:pt x="118" y="195"/>
                      <a:pt x="115" y="193"/>
                    </a:cubicBezTo>
                    <a:cubicBezTo>
                      <a:pt x="102" y="189"/>
                      <a:pt x="94" y="180"/>
                      <a:pt x="92" y="166"/>
                    </a:cubicBezTo>
                    <a:cubicBezTo>
                      <a:pt x="92" y="162"/>
                      <a:pt x="92" y="157"/>
                      <a:pt x="95" y="155"/>
                    </a:cubicBezTo>
                    <a:cubicBezTo>
                      <a:pt x="100" y="151"/>
                      <a:pt x="104" y="155"/>
                      <a:pt x="107" y="158"/>
                    </a:cubicBezTo>
                    <a:cubicBezTo>
                      <a:pt x="112" y="162"/>
                      <a:pt x="116" y="168"/>
                      <a:pt x="127" y="172"/>
                    </a:cubicBezTo>
                    <a:cubicBezTo>
                      <a:pt x="115" y="155"/>
                      <a:pt x="115" y="134"/>
                      <a:pt x="95" y="127"/>
                    </a:cubicBezTo>
                    <a:cubicBezTo>
                      <a:pt x="92" y="126"/>
                      <a:pt x="89" y="122"/>
                      <a:pt x="92" y="118"/>
                    </a:cubicBezTo>
                    <a:cubicBezTo>
                      <a:pt x="96" y="112"/>
                      <a:pt x="104" y="115"/>
                      <a:pt x="109" y="111"/>
                    </a:cubicBezTo>
                    <a:cubicBezTo>
                      <a:pt x="111" y="105"/>
                      <a:pt x="99" y="98"/>
                      <a:pt x="110" y="92"/>
                    </a:cubicBezTo>
                    <a:cubicBezTo>
                      <a:pt x="112" y="92"/>
                      <a:pt x="113" y="92"/>
                      <a:pt x="113" y="92"/>
                    </a:cubicBezTo>
                    <a:cubicBezTo>
                      <a:pt x="112" y="91"/>
                      <a:pt x="111" y="92"/>
                      <a:pt x="111" y="92"/>
                    </a:cubicBezTo>
                    <a:cubicBezTo>
                      <a:pt x="98" y="96"/>
                      <a:pt x="104" y="114"/>
                      <a:pt x="91" y="118"/>
                    </a:cubicBezTo>
                    <a:cubicBezTo>
                      <a:pt x="72" y="116"/>
                      <a:pt x="68" y="101"/>
                      <a:pt x="62" y="87"/>
                    </a:cubicBezTo>
                    <a:cubicBezTo>
                      <a:pt x="75" y="76"/>
                      <a:pt x="60" y="68"/>
                      <a:pt x="57" y="60"/>
                    </a:cubicBezTo>
                    <a:cubicBezTo>
                      <a:pt x="54" y="51"/>
                      <a:pt x="48" y="43"/>
                      <a:pt x="62" y="38"/>
                    </a:cubicBezTo>
                    <a:cubicBezTo>
                      <a:pt x="57" y="36"/>
                      <a:pt x="52" y="36"/>
                      <a:pt x="46" y="36"/>
                    </a:cubicBezTo>
                    <a:cubicBezTo>
                      <a:pt x="50" y="48"/>
                      <a:pt x="57" y="58"/>
                      <a:pt x="62" y="68"/>
                    </a:cubicBezTo>
                    <a:cubicBezTo>
                      <a:pt x="65" y="75"/>
                      <a:pt x="69" y="80"/>
                      <a:pt x="63" y="86"/>
                    </a:cubicBezTo>
                    <a:cubicBezTo>
                      <a:pt x="29" y="77"/>
                      <a:pt x="11" y="33"/>
                      <a:pt x="32" y="7"/>
                    </a:cubicBezTo>
                    <a:cubicBezTo>
                      <a:pt x="39" y="4"/>
                      <a:pt x="46" y="4"/>
                      <a:pt x="53" y="7"/>
                    </a:cubicBezTo>
                    <a:cubicBezTo>
                      <a:pt x="59" y="16"/>
                      <a:pt x="65" y="12"/>
                      <a:pt x="70" y="6"/>
                    </a:cubicBezTo>
                    <a:cubicBezTo>
                      <a:pt x="96" y="0"/>
                      <a:pt x="121" y="8"/>
                      <a:pt x="146" y="11"/>
                    </a:cubicBezTo>
                    <a:cubicBezTo>
                      <a:pt x="164" y="22"/>
                      <a:pt x="187" y="14"/>
                      <a:pt x="204" y="29"/>
                    </a:cubicBezTo>
                    <a:cubicBezTo>
                      <a:pt x="197" y="53"/>
                      <a:pt x="198" y="54"/>
                      <a:pt x="224" y="55"/>
                    </a:cubicBezTo>
                    <a:cubicBezTo>
                      <a:pt x="229" y="55"/>
                      <a:pt x="237" y="57"/>
                      <a:pt x="236" y="60"/>
                    </a:cubicBezTo>
                    <a:cubicBezTo>
                      <a:pt x="232" y="79"/>
                      <a:pt x="245" y="75"/>
                      <a:pt x="256" y="77"/>
                    </a:cubicBezTo>
                    <a:cubicBezTo>
                      <a:pt x="265" y="78"/>
                      <a:pt x="269" y="86"/>
                      <a:pt x="266" y="95"/>
                    </a:cubicBezTo>
                    <a:cubicBezTo>
                      <a:pt x="263" y="103"/>
                      <a:pt x="266" y="112"/>
                      <a:pt x="273" y="109"/>
                    </a:cubicBezTo>
                    <a:cubicBezTo>
                      <a:pt x="286" y="104"/>
                      <a:pt x="294" y="111"/>
                      <a:pt x="303" y="114"/>
                    </a:cubicBezTo>
                    <a:cubicBezTo>
                      <a:pt x="324" y="121"/>
                      <a:pt x="326" y="126"/>
                      <a:pt x="315" y="144"/>
                    </a:cubicBezTo>
                    <a:cubicBezTo>
                      <a:pt x="310" y="152"/>
                      <a:pt x="308" y="161"/>
                      <a:pt x="314" y="167"/>
                    </a:cubicBezTo>
                    <a:cubicBezTo>
                      <a:pt x="322" y="175"/>
                      <a:pt x="325" y="163"/>
                      <a:pt x="329" y="158"/>
                    </a:cubicBezTo>
                    <a:cubicBezTo>
                      <a:pt x="332" y="156"/>
                      <a:pt x="337" y="154"/>
                      <a:pt x="338" y="156"/>
                    </a:cubicBezTo>
                    <a:cubicBezTo>
                      <a:pt x="341" y="171"/>
                      <a:pt x="362" y="173"/>
                      <a:pt x="360" y="193"/>
                    </a:cubicBezTo>
                    <a:cubicBezTo>
                      <a:pt x="359" y="206"/>
                      <a:pt x="366" y="221"/>
                      <a:pt x="372" y="234"/>
                    </a:cubicBezTo>
                    <a:cubicBezTo>
                      <a:pt x="380" y="249"/>
                      <a:pt x="366" y="251"/>
                      <a:pt x="361" y="258"/>
                    </a:cubicBezTo>
                    <a:cubicBezTo>
                      <a:pt x="357" y="266"/>
                      <a:pt x="350" y="261"/>
                      <a:pt x="345" y="255"/>
                    </a:cubicBezTo>
                    <a:cubicBezTo>
                      <a:pt x="340" y="249"/>
                      <a:pt x="334" y="254"/>
                      <a:pt x="330" y="257"/>
                    </a:cubicBezTo>
                    <a:cubicBezTo>
                      <a:pt x="323" y="263"/>
                      <a:pt x="314" y="268"/>
                      <a:pt x="306" y="262"/>
                    </a:cubicBezTo>
                    <a:cubicBezTo>
                      <a:pt x="286" y="245"/>
                      <a:pt x="263" y="249"/>
                      <a:pt x="240" y="254"/>
                    </a:cubicBezTo>
                    <a:cubicBezTo>
                      <a:pt x="226" y="258"/>
                      <a:pt x="215" y="254"/>
                      <a:pt x="202" y="248"/>
                    </a:cubicBezTo>
                    <a:cubicBezTo>
                      <a:pt x="194" y="244"/>
                      <a:pt x="186" y="236"/>
                      <a:pt x="176" y="246"/>
                    </a:cubicBezTo>
                    <a:cubicBezTo>
                      <a:pt x="171" y="251"/>
                      <a:pt x="168" y="244"/>
                      <a:pt x="167" y="240"/>
                    </a:cubicBezTo>
                    <a:cubicBezTo>
                      <a:pt x="166" y="232"/>
                      <a:pt x="165" y="225"/>
                      <a:pt x="163" y="218"/>
                    </a:cubicBezTo>
                    <a:cubicBezTo>
                      <a:pt x="183" y="204"/>
                      <a:pt x="196" y="218"/>
                      <a:pt x="209" y="233"/>
                    </a:cubicBezTo>
                    <a:cubicBezTo>
                      <a:pt x="204" y="221"/>
                      <a:pt x="198" y="213"/>
                      <a:pt x="185" y="213"/>
                    </a:cubicBezTo>
                    <a:cubicBezTo>
                      <a:pt x="170" y="214"/>
                      <a:pt x="163" y="202"/>
                      <a:pt x="158" y="195"/>
                    </a:cubicBezTo>
                    <a:cubicBezTo>
                      <a:pt x="163" y="200"/>
                      <a:pt x="168" y="208"/>
                      <a:pt x="159" y="218"/>
                    </a:cubicBezTo>
                    <a:close/>
                  </a:path>
                </a:pathLst>
              </a:custGeom>
              <a:solidFill>
                <a:srgbClr val="F18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4" name="Freeform 47">
                <a:extLst>
                  <a:ext uri="{FF2B5EF4-FFF2-40B4-BE49-F238E27FC236}">
                    <a16:creationId xmlns:a16="http://schemas.microsoft.com/office/drawing/2014/main" id="{9DF991D7-01A9-4915-BF79-238655AFE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1633"/>
                <a:ext cx="346" cy="215"/>
              </a:xfrm>
              <a:custGeom>
                <a:avLst/>
                <a:gdLst>
                  <a:gd name="T0" fmla="*/ 6 w 393"/>
                  <a:gd name="T1" fmla="*/ 13 h 244"/>
                  <a:gd name="T2" fmla="*/ 10 w 393"/>
                  <a:gd name="T3" fmla="*/ 42 h 244"/>
                  <a:gd name="T4" fmla="*/ 55 w 393"/>
                  <a:gd name="T5" fmla="*/ 20 h 244"/>
                  <a:gd name="T6" fmla="*/ 63 w 393"/>
                  <a:gd name="T7" fmla="*/ 23 h 244"/>
                  <a:gd name="T8" fmla="*/ 56 w 393"/>
                  <a:gd name="T9" fmla="*/ 29 h 244"/>
                  <a:gd name="T10" fmla="*/ 35 w 393"/>
                  <a:gd name="T11" fmla="*/ 34 h 244"/>
                  <a:gd name="T12" fmla="*/ 101 w 393"/>
                  <a:gd name="T13" fmla="*/ 53 h 244"/>
                  <a:gd name="T14" fmla="*/ 80 w 393"/>
                  <a:gd name="T15" fmla="*/ 57 h 244"/>
                  <a:gd name="T16" fmla="*/ 101 w 393"/>
                  <a:gd name="T17" fmla="*/ 53 h 244"/>
                  <a:gd name="T18" fmla="*/ 120 w 393"/>
                  <a:gd name="T19" fmla="*/ 46 h 244"/>
                  <a:gd name="T20" fmla="*/ 131 w 393"/>
                  <a:gd name="T21" fmla="*/ 41 h 244"/>
                  <a:gd name="T22" fmla="*/ 156 w 393"/>
                  <a:gd name="T23" fmla="*/ 24 h 244"/>
                  <a:gd name="T24" fmla="*/ 164 w 393"/>
                  <a:gd name="T25" fmla="*/ 26 h 244"/>
                  <a:gd name="T26" fmla="*/ 171 w 393"/>
                  <a:gd name="T27" fmla="*/ 45 h 244"/>
                  <a:gd name="T28" fmla="*/ 183 w 393"/>
                  <a:gd name="T29" fmla="*/ 0 h 244"/>
                  <a:gd name="T30" fmla="*/ 185 w 393"/>
                  <a:gd name="T31" fmla="*/ 12 h 244"/>
                  <a:gd name="T32" fmla="*/ 188 w 393"/>
                  <a:gd name="T33" fmla="*/ 37 h 244"/>
                  <a:gd name="T34" fmla="*/ 188 w 393"/>
                  <a:gd name="T35" fmla="*/ 88 h 244"/>
                  <a:gd name="T36" fmla="*/ 224 w 393"/>
                  <a:gd name="T37" fmla="*/ 119 h 244"/>
                  <a:gd name="T38" fmla="*/ 313 w 393"/>
                  <a:gd name="T39" fmla="*/ 65 h 244"/>
                  <a:gd name="T40" fmla="*/ 334 w 393"/>
                  <a:gd name="T41" fmla="*/ 26 h 244"/>
                  <a:gd name="T42" fmla="*/ 376 w 393"/>
                  <a:gd name="T43" fmla="*/ 2 h 244"/>
                  <a:gd name="T44" fmla="*/ 392 w 393"/>
                  <a:gd name="T45" fmla="*/ 24 h 244"/>
                  <a:gd name="T46" fmla="*/ 369 w 393"/>
                  <a:gd name="T47" fmla="*/ 78 h 244"/>
                  <a:gd name="T48" fmla="*/ 275 w 393"/>
                  <a:gd name="T49" fmla="*/ 195 h 244"/>
                  <a:gd name="T50" fmla="*/ 111 w 393"/>
                  <a:gd name="T51" fmla="*/ 236 h 244"/>
                  <a:gd name="T52" fmla="*/ 1 w 393"/>
                  <a:gd name="T53" fmla="*/ 106 h 244"/>
                  <a:gd name="T54" fmla="*/ 6 w 393"/>
                  <a:gd name="T55" fmla="*/ 13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3" h="244">
                    <a:moveTo>
                      <a:pt x="6" y="13"/>
                    </a:moveTo>
                    <a:cubicBezTo>
                      <a:pt x="14" y="21"/>
                      <a:pt x="13" y="31"/>
                      <a:pt x="10" y="42"/>
                    </a:cubicBezTo>
                    <a:cubicBezTo>
                      <a:pt x="21" y="24"/>
                      <a:pt x="36" y="18"/>
                      <a:pt x="55" y="20"/>
                    </a:cubicBezTo>
                    <a:cubicBezTo>
                      <a:pt x="58" y="20"/>
                      <a:pt x="62" y="19"/>
                      <a:pt x="63" y="23"/>
                    </a:cubicBezTo>
                    <a:cubicBezTo>
                      <a:pt x="63" y="28"/>
                      <a:pt x="59" y="28"/>
                      <a:pt x="56" y="29"/>
                    </a:cubicBezTo>
                    <a:cubicBezTo>
                      <a:pt x="49" y="30"/>
                      <a:pt x="42" y="26"/>
                      <a:pt x="35" y="34"/>
                    </a:cubicBezTo>
                    <a:cubicBezTo>
                      <a:pt x="60" y="30"/>
                      <a:pt x="79" y="47"/>
                      <a:pt x="101" y="53"/>
                    </a:cubicBezTo>
                    <a:cubicBezTo>
                      <a:pt x="95" y="57"/>
                      <a:pt x="87" y="56"/>
                      <a:pt x="80" y="57"/>
                    </a:cubicBezTo>
                    <a:cubicBezTo>
                      <a:pt x="87" y="56"/>
                      <a:pt x="95" y="58"/>
                      <a:pt x="101" y="53"/>
                    </a:cubicBezTo>
                    <a:cubicBezTo>
                      <a:pt x="108" y="53"/>
                      <a:pt x="118" y="62"/>
                      <a:pt x="120" y="46"/>
                    </a:cubicBezTo>
                    <a:cubicBezTo>
                      <a:pt x="120" y="41"/>
                      <a:pt x="128" y="43"/>
                      <a:pt x="131" y="41"/>
                    </a:cubicBezTo>
                    <a:cubicBezTo>
                      <a:pt x="140" y="36"/>
                      <a:pt x="160" y="49"/>
                      <a:pt x="156" y="24"/>
                    </a:cubicBezTo>
                    <a:cubicBezTo>
                      <a:pt x="155" y="21"/>
                      <a:pt x="162" y="21"/>
                      <a:pt x="164" y="26"/>
                    </a:cubicBezTo>
                    <a:cubicBezTo>
                      <a:pt x="167" y="32"/>
                      <a:pt x="168" y="38"/>
                      <a:pt x="171" y="45"/>
                    </a:cubicBezTo>
                    <a:cubicBezTo>
                      <a:pt x="180" y="31"/>
                      <a:pt x="175" y="15"/>
                      <a:pt x="183" y="0"/>
                    </a:cubicBezTo>
                    <a:cubicBezTo>
                      <a:pt x="184" y="5"/>
                      <a:pt x="185" y="8"/>
                      <a:pt x="185" y="12"/>
                    </a:cubicBezTo>
                    <a:cubicBezTo>
                      <a:pt x="192" y="20"/>
                      <a:pt x="189" y="28"/>
                      <a:pt x="188" y="37"/>
                    </a:cubicBezTo>
                    <a:cubicBezTo>
                      <a:pt x="187" y="54"/>
                      <a:pt x="183" y="71"/>
                      <a:pt x="188" y="88"/>
                    </a:cubicBezTo>
                    <a:cubicBezTo>
                      <a:pt x="193" y="109"/>
                      <a:pt x="203" y="117"/>
                      <a:pt x="224" y="119"/>
                    </a:cubicBezTo>
                    <a:cubicBezTo>
                      <a:pt x="268" y="123"/>
                      <a:pt x="292" y="96"/>
                      <a:pt x="313" y="65"/>
                    </a:cubicBezTo>
                    <a:cubicBezTo>
                      <a:pt x="322" y="54"/>
                      <a:pt x="328" y="40"/>
                      <a:pt x="334" y="26"/>
                    </a:cubicBezTo>
                    <a:cubicBezTo>
                      <a:pt x="347" y="3"/>
                      <a:pt x="355" y="0"/>
                      <a:pt x="376" y="2"/>
                    </a:cubicBezTo>
                    <a:cubicBezTo>
                      <a:pt x="391" y="4"/>
                      <a:pt x="393" y="13"/>
                      <a:pt x="392" y="24"/>
                    </a:cubicBezTo>
                    <a:cubicBezTo>
                      <a:pt x="389" y="44"/>
                      <a:pt x="380" y="62"/>
                      <a:pt x="369" y="78"/>
                    </a:cubicBezTo>
                    <a:cubicBezTo>
                      <a:pt x="345" y="123"/>
                      <a:pt x="316" y="164"/>
                      <a:pt x="275" y="195"/>
                    </a:cubicBezTo>
                    <a:cubicBezTo>
                      <a:pt x="226" y="231"/>
                      <a:pt x="171" y="244"/>
                      <a:pt x="111" y="236"/>
                    </a:cubicBezTo>
                    <a:cubicBezTo>
                      <a:pt x="48" y="227"/>
                      <a:pt x="5" y="175"/>
                      <a:pt x="1" y="106"/>
                    </a:cubicBezTo>
                    <a:cubicBezTo>
                      <a:pt x="0" y="75"/>
                      <a:pt x="0" y="44"/>
                      <a:pt x="6" y="13"/>
                    </a:cubicBezTo>
                    <a:close/>
                  </a:path>
                </a:pathLst>
              </a:custGeom>
              <a:solidFill>
                <a:srgbClr val="D022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5" name="Freeform 48">
                <a:extLst>
                  <a:ext uri="{FF2B5EF4-FFF2-40B4-BE49-F238E27FC236}">
                    <a16:creationId xmlns:a16="http://schemas.microsoft.com/office/drawing/2014/main" id="{26257C00-C73B-420D-870B-89EDC5E8B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507"/>
                <a:ext cx="297" cy="934"/>
              </a:xfrm>
              <a:custGeom>
                <a:avLst/>
                <a:gdLst>
                  <a:gd name="T0" fmla="*/ 91 w 337"/>
                  <a:gd name="T1" fmla="*/ 1052 h 1062"/>
                  <a:gd name="T2" fmla="*/ 73 w 337"/>
                  <a:gd name="T3" fmla="*/ 1052 h 1062"/>
                  <a:gd name="T4" fmla="*/ 80 w 337"/>
                  <a:gd name="T5" fmla="*/ 1029 h 1062"/>
                  <a:gd name="T6" fmla="*/ 111 w 337"/>
                  <a:gd name="T7" fmla="*/ 963 h 1062"/>
                  <a:gd name="T8" fmla="*/ 143 w 337"/>
                  <a:gd name="T9" fmla="*/ 900 h 1062"/>
                  <a:gd name="T10" fmla="*/ 175 w 337"/>
                  <a:gd name="T11" fmla="*/ 823 h 1062"/>
                  <a:gd name="T12" fmla="*/ 180 w 337"/>
                  <a:gd name="T13" fmla="*/ 806 h 1062"/>
                  <a:gd name="T14" fmla="*/ 211 w 337"/>
                  <a:gd name="T15" fmla="*/ 756 h 1062"/>
                  <a:gd name="T16" fmla="*/ 217 w 337"/>
                  <a:gd name="T17" fmla="*/ 723 h 1062"/>
                  <a:gd name="T18" fmla="*/ 252 w 337"/>
                  <a:gd name="T19" fmla="*/ 617 h 1062"/>
                  <a:gd name="T20" fmla="*/ 283 w 337"/>
                  <a:gd name="T21" fmla="*/ 462 h 1062"/>
                  <a:gd name="T22" fmla="*/ 284 w 337"/>
                  <a:gd name="T23" fmla="*/ 394 h 1062"/>
                  <a:gd name="T24" fmla="*/ 293 w 337"/>
                  <a:gd name="T25" fmla="*/ 350 h 1062"/>
                  <a:gd name="T26" fmla="*/ 287 w 337"/>
                  <a:gd name="T27" fmla="*/ 317 h 1062"/>
                  <a:gd name="T28" fmla="*/ 272 w 337"/>
                  <a:gd name="T29" fmla="*/ 254 h 1062"/>
                  <a:gd name="T30" fmla="*/ 253 w 337"/>
                  <a:gd name="T31" fmla="*/ 216 h 1062"/>
                  <a:gd name="T32" fmla="*/ 250 w 337"/>
                  <a:gd name="T33" fmla="*/ 213 h 1062"/>
                  <a:gd name="T34" fmla="*/ 142 w 337"/>
                  <a:gd name="T35" fmla="*/ 96 h 1062"/>
                  <a:gd name="T36" fmla="*/ 51 w 337"/>
                  <a:gd name="T37" fmla="*/ 40 h 1062"/>
                  <a:gd name="T38" fmla="*/ 16 w 337"/>
                  <a:gd name="T39" fmla="*/ 21 h 1062"/>
                  <a:gd name="T40" fmla="*/ 15 w 337"/>
                  <a:gd name="T41" fmla="*/ 1 h 1062"/>
                  <a:gd name="T42" fmla="*/ 27 w 337"/>
                  <a:gd name="T43" fmla="*/ 4 h 1062"/>
                  <a:gd name="T44" fmla="*/ 91 w 337"/>
                  <a:gd name="T45" fmla="*/ 20 h 1062"/>
                  <a:gd name="T46" fmla="*/ 148 w 337"/>
                  <a:gd name="T47" fmla="*/ 47 h 1062"/>
                  <a:gd name="T48" fmla="*/ 149 w 337"/>
                  <a:gd name="T49" fmla="*/ 57 h 1062"/>
                  <a:gd name="T50" fmla="*/ 150 w 337"/>
                  <a:gd name="T51" fmla="*/ 60 h 1062"/>
                  <a:gd name="T52" fmla="*/ 169 w 337"/>
                  <a:gd name="T53" fmla="*/ 63 h 1062"/>
                  <a:gd name="T54" fmla="*/ 213 w 337"/>
                  <a:gd name="T55" fmla="*/ 107 h 1062"/>
                  <a:gd name="T56" fmla="*/ 245 w 337"/>
                  <a:gd name="T57" fmla="*/ 141 h 1062"/>
                  <a:gd name="T58" fmla="*/ 265 w 337"/>
                  <a:gd name="T59" fmla="*/ 170 h 1062"/>
                  <a:gd name="T60" fmla="*/ 297 w 337"/>
                  <a:gd name="T61" fmla="*/ 242 h 1062"/>
                  <a:gd name="T62" fmla="*/ 325 w 337"/>
                  <a:gd name="T63" fmla="*/ 345 h 1062"/>
                  <a:gd name="T64" fmla="*/ 327 w 337"/>
                  <a:gd name="T65" fmla="*/ 350 h 1062"/>
                  <a:gd name="T66" fmla="*/ 328 w 337"/>
                  <a:gd name="T67" fmla="*/ 373 h 1062"/>
                  <a:gd name="T68" fmla="*/ 295 w 337"/>
                  <a:gd name="T69" fmla="*/ 678 h 1062"/>
                  <a:gd name="T70" fmla="*/ 267 w 337"/>
                  <a:gd name="T71" fmla="*/ 760 h 1062"/>
                  <a:gd name="T72" fmla="*/ 255 w 337"/>
                  <a:gd name="T73" fmla="*/ 788 h 1062"/>
                  <a:gd name="T74" fmla="*/ 221 w 337"/>
                  <a:gd name="T75" fmla="*/ 860 h 1062"/>
                  <a:gd name="T76" fmla="*/ 200 w 337"/>
                  <a:gd name="T77" fmla="*/ 898 h 1062"/>
                  <a:gd name="T78" fmla="*/ 167 w 337"/>
                  <a:gd name="T79" fmla="*/ 948 h 1062"/>
                  <a:gd name="T80" fmla="*/ 145 w 337"/>
                  <a:gd name="T81" fmla="*/ 980 h 1062"/>
                  <a:gd name="T82" fmla="*/ 140 w 337"/>
                  <a:gd name="T83" fmla="*/ 988 h 1062"/>
                  <a:gd name="T84" fmla="*/ 112 w 337"/>
                  <a:gd name="T85" fmla="*/ 1024 h 1062"/>
                  <a:gd name="T86" fmla="*/ 91 w 337"/>
                  <a:gd name="T87" fmla="*/ 105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7" h="1062">
                    <a:moveTo>
                      <a:pt x="91" y="1052"/>
                    </a:moveTo>
                    <a:cubicBezTo>
                      <a:pt x="85" y="1046"/>
                      <a:pt x="78" y="1062"/>
                      <a:pt x="73" y="1052"/>
                    </a:cubicBezTo>
                    <a:cubicBezTo>
                      <a:pt x="67" y="1042"/>
                      <a:pt x="76" y="1037"/>
                      <a:pt x="80" y="1029"/>
                    </a:cubicBezTo>
                    <a:cubicBezTo>
                      <a:pt x="91" y="1008"/>
                      <a:pt x="103" y="986"/>
                      <a:pt x="111" y="963"/>
                    </a:cubicBezTo>
                    <a:cubicBezTo>
                      <a:pt x="120" y="941"/>
                      <a:pt x="135" y="922"/>
                      <a:pt x="143" y="900"/>
                    </a:cubicBezTo>
                    <a:cubicBezTo>
                      <a:pt x="153" y="874"/>
                      <a:pt x="173" y="852"/>
                      <a:pt x="175" y="823"/>
                    </a:cubicBezTo>
                    <a:cubicBezTo>
                      <a:pt x="175" y="817"/>
                      <a:pt x="176" y="809"/>
                      <a:pt x="180" y="806"/>
                    </a:cubicBezTo>
                    <a:cubicBezTo>
                      <a:pt x="198" y="794"/>
                      <a:pt x="198" y="771"/>
                      <a:pt x="211" y="756"/>
                    </a:cubicBezTo>
                    <a:cubicBezTo>
                      <a:pt x="219" y="747"/>
                      <a:pt x="214" y="734"/>
                      <a:pt x="217" y="723"/>
                    </a:cubicBezTo>
                    <a:cubicBezTo>
                      <a:pt x="226" y="687"/>
                      <a:pt x="238" y="651"/>
                      <a:pt x="252" y="617"/>
                    </a:cubicBezTo>
                    <a:cubicBezTo>
                      <a:pt x="273" y="566"/>
                      <a:pt x="275" y="514"/>
                      <a:pt x="283" y="462"/>
                    </a:cubicBezTo>
                    <a:cubicBezTo>
                      <a:pt x="287" y="439"/>
                      <a:pt x="287" y="417"/>
                      <a:pt x="284" y="394"/>
                    </a:cubicBezTo>
                    <a:cubicBezTo>
                      <a:pt x="282" y="380"/>
                      <a:pt x="290" y="365"/>
                      <a:pt x="293" y="350"/>
                    </a:cubicBezTo>
                    <a:cubicBezTo>
                      <a:pt x="296" y="338"/>
                      <a:pt x="296" y="328"/>
                      <a:pt x="287" y="317"/>
                    </a:cubicBezTo>
                    <a:cubicBezTo>
                      <a:pt x="272" y="299"/>
                      <a:pt x="277" y="275"/>
                      <a:pt x="272" y="254"/>
                    </a:cubicBezTo>
                    <a:cubicBezTo>
                      <a:pt x="269" y="239"/>
                      <a:pt x="265" y="226"/>
                      <a:pt x="253" y="216"/>
                    </a:cubicBezTo>
                    <a:cubicBezTo>
                      <a:pt x="252" y="215"/>
                      <a:pt x="251" y="214"/>
                      <a:pt x="250" y="213"/>
                    </a:cubicBezTo>
                    <a:cubicBezTo>
                      <a:pt x="229" y="160"/>
                      <a:pt x="178" y="135"/>
                      <a:pt x="142" y="96"/>
                    </a:cubicBezTo>
                    <a:cubicBezTo>
                      <a:pt x="117" y="69"/>
                      <a:pt x="84" y="54"/>
                      <a:pt x="51" y="40"/>
                    </a:cubicBezTo>
                    <a:cubicBezTo>
                      <a:pt x="39" y="35"/>
                      <a:pt x="29" y="26"/>
                      <a:pt x="16" y="21"/>
                    </a:cubicBezTo>
                    <a:cubicBezTo>
                      <a:pt x="6" y="17"/>
                      <a:pt x="0" y="9"/>
                      <a:pt x="15" y="1"/>
                    </a:cubicBezTo>
                    <a:cubicBezTo>
                      <a:pt x="19" y="0"/>
                      <a:pt x="24" y="1"/>
                      <a:pt x="27" y="4"/>
                    </a:cubicBezTo>
                    <a:cubicBezTo>
                      <a:pt x="48" y="9"/>
                      <a:pt x="70" y="15"/>
                      <a:pt x="91" y="20"/>
                    </a:cubicBezTo>
                    <a:cubicBezTo>
                      <a:pt x="113" y="23"/>
                      <a:pt x="128" y="40"/>
                      <a:pt x="148" y="47"/>
                    </a:cubicBezTo>
                    <a:cubicBezTo>
                      <a:pt x="149" y="51"/>
                      <a:pt x="150" y="54"/>
                      <a:pt x="149" y="57"/>
                    </a:cubicBezTo>
                    <a:cubicBezTo>
                      <a:pt x="151" y="57"/>
                      <a:pt x="145" y="62"/>
                      <a:pt x="150" y="60"/>
                    </a:cubicBezTo>
                    <a:cubicBezTo>
                      <a:pt x="157" y="57"/>
                      <a:pt x="164" y="58"/>
                      <a:pt x="169" y="63"/>
                    </a:cubicBezTo>
                    <a:cubicBezTo>
                      <a:pt x="184" y="78"/>
                      <a:pt x="205" y="88"/>
                      <a:pt x="213" y="107"/>
                    </a:cubicBezTo>
                    <a:cubicBezTo>
                      <a:pt x="220" y="124"/>
                      <a:pt x="229" y="134"/>
                      <a:pt x="245" y="141"/>
                    </a:cubicBezTo>
                    <a:cubicBezTo>
                      <a:pt x="255" y="146"/>
                      <a:pt x="261" y="158"/>
                      <a:pt x="265" y="170"/>
                    </a:cubicBezTo>
                    <a:cubicBezTo>
                      <a:pt x="273" y="195"/>
                      <a:pt x="287" y="217"/>
                      <a:pt x="297" y="242"/>
                    </a:cubicBezTo>
                    <a:cubicBezTo>
                      <a:pt x="310" y="276"/>
                      <a:pt x="316" y="311"/>
                      <a:pt x="325" y="345"/>
                    </a:cubicBezTo>
                    <a:cubicBezTo>
                      <a:pt x="325" y="347"/>
                      <a:pt x="326" y="349"/>
                      <a:pt x="327" y="350"/>
                    </a:cubicBezTo>
                    <a:cubicBezTo>
                      <a:pt x="328" y="358"/>
                      <a:pt x="330" y="366"/>
                      <a:pt x="328" y="373"/>
                    </a:cubicBezTo>
                    <a:cubicBezTo>
                      <a:pt x="337" y="477"/>
                      <a:pt x="324" y="579"/>
                      <a:pt x="295" y="678"/>
                    </a:cubicBezTo>
                    <a:cubicBezTo>
                      <a:pt x="287" y="706"/>
                      <a:pt x="280" y="734"/>
                      <a:pt x="267" y="760"/>
                    </a:cubicBezTo>
                    <a:cubicBezTo>
                      <a:pt x="261" y="768"/>
                      <a:pt x="255" y="777"/>
                      <a:pt x="255" y="788"/>
                    </a:cubicBezTo>
                    <a:cubicBezTo>
                      <a:pt x="244" y="812"/>
                      <a:pt x="232" y="836"/>
                      <a:pt x="221" y="860"/>
                    </a:cubicBezTo>
                    <a:cubicBezTo>
                      <a:pt x="211" y="871"/>
                      <a:pt x="204" y="884"/>
                      <a:pt x="200" y="898"/>
                    </a:cubicBezTo>
                    <a:cubicBezTo>
                      <a:pt x="187" y="913"/>
                      <a:pt x="182" y="934"/>
                      <a:pt x="167" y="948"/>
                    </a:cubicBezTo>
                    <a:cubicBezTo>
                      <a:pt x="155" y="955"/>
                      <a:pt x="151" y="968"/>
                      <a:pt x="145" y="980"/>
                    </a:cubicBezTo>
                    <a:cubicBezTo>
                      <a:pt x="144" y="983"/>
                      <a:pt x="143" y="986"/>
                      <a:pt x="140" y="988"/>
                    </a:cubicBezTo>
                    <a:cubicBezTo>
                      <a:pt x="127" y="998"/>
                      <a:pt x="118" y="1009"/>
                      <a:pt x="112" y="1024"/>
                    </a:cubicBezTo>
                    <a:cubicBezTo>
                      <a:pt x="105" y="1033"/>
                      <a:pt x="101" y="1045"/>
                      <a:pt x="91" y="1052"/>
                    </a:cubicBezTo>
                    <a:close/>
                  </a:path>
                </a:pathLst>
              </a:custGeom>
              <a:solidFill>
                <a:srgbClr val="251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6" name="Freeform 49">
                <a:extLst>
                  <a:ext uri="{FF2B5EF4-FFF2-40B4-BE49-F238E27FC236}">
                    <a16:creationId xmlns:a16="http://schemas.microsoft.com/office/drawing/2014/main" id="{30FEA185-86F7-4542-B7E8-D4C163DCF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731"/>
                <a:ext cx="509" cy="140"/>
              </a:xfrm>
              <a:custGeom>
                <a:avLst/>
                <a:gdLst>
                  <a:gd name="T0" fmla="*/ 50 w 579"/>
                  <a:gd name="T1" fmla="*/ 0 h 159"/>
                  <a:gd name="T2" fmla="*/ 78 w 579"/>
                  <a:gd name="T3" fmla="*/ 13 h 159"/>
                  <a:gd name="T4" fmla="*/ 83 w 579"/>
                  <a:gd name="T5" fmla="*/ 30 h 159"/>
                  <a:gd name="T6" fmla="*/ 93 w 579"/>
                  <a:gd name="T7" fmla="*/ 41 h 159"/>
                  <a:gd name="T8" fmla="*/ 111 w 579"/>
                  <a:gd name="T9" fmla="*/ 46 h 159"/>
                  <a:gd name="T10" fmla="*/ 83 w 579"/>
                  <a:gd name="T11" fmla="*/ 59 h 159"/>
                  <a:gd name="T12" fmla="*/ 120 w 579"/>
                  <a:gd name="T13" fmla="*/ 65 h 159"/>
                  <a:gd name="T14" fmla="*/ 142 w 579"/>
                  <a:gd name="T15" fmla="*/ 72 h 159"/>
                  <a:gd name="T16" fmla="*/ 154 w 579"/>
                  <a:gd name="T17" fmla="*/ 70 h 159"/>
                  <a:gd name="T18" fmla="*/ 149 w 579"/>
                  <a:gd name="T19" fmla="*/ 60 h 159"/>
                  <a:gd name="T20" fmla="*/ 120 w 579"/>
                  <a:gd name="T21" fmla="*/ 56 h 159"/>
                  <a:gd name="T22" fmla="*/ 149 w 579"/>
                  <a:gd name="T23" fmla="*/ 50 h 159"/>
                  <a:gd name="T24" fmla="*/ 170 w 579"/>
                  <a:gd name="T25" fmla="*/ 54 h 159"/>
                  <a:gd name="T26" fmla="*/ 184 w 579"/>
                  <a:gd name="T27" fmla="*/ 60 h 159"/>
                  <a:gd name="T28" fmla="*/ 173 w 579"/>
                  <a:gd name="T29" fmla="*/ 66 h 159"/>
                  <a:gd name="T30" fmla="*/ 166 w 579"/>
                  <a:gd name="T31" fmla="*/ 75 h 159"/>
                  <a:gd name="T32" fmla="*/ 215 w 579"/>
                  <a:gd name="T33" fmla="*/ 72 h 159"/>
                  <a:gd name="T34" fmla="*/ 252 w 579"/>
                  <a:gd name="T35" fmla="*/ 75 h 159"/>
                  <a:gd name="T36" fmla="*/ 339 w 579"/>
                  <a:gd name="T37" fmla="*/ 65 h 159"/>
                  <a:gd name="T38" fmla="*/ 271 w 579"/>
                  <a:gd name="T39" fmla="*/ 56 h 159"/>
                  <a:gd name="T40" fmla="*/ 275 w 579"/>
                  <a:gd name="T41" fmla="*/ 77 h 159"/>
                  <a:gd name="T42" fmla="*/ 193 w 579"/>
                  <a:gd name="T43" fmla="*/ 47 h 159"/>
                  <a:gd name="T44" fmla="*/ 238 w 579"/>
                  <a:gd name="T45" fmla="*/ 39 h 159"/>
                  <a:gd name="T46" fmla="*/ 225 w 579"/>
                  <a:gd name="T47" fmla="*/ 47 h 159"/>
                  <a:gd name="T48" fmla="*/ 235 w 579"/>
                  <a:gd name="T49" fmla="*/ 55 h 159"/>
                  <a:gd name="T50" fmla="*/ 277 w 579"/>
                  <a:gd name="T51" fmla="*/ 38 h 159"/>
                  <a:gd name="T52" fmla="*/ 331 w 579"/>
                  <a:gd name="T53" fmla="*/ 39 h 159"/>
                  <a:gd name="T54" fmla="*/ 314 w 579"/>
                  <a:gd name="T55" fmla="*/ 43 h 159"/>
                  <a:gd name="T56" fmla="*/ 279 w 579"/>
                  <a:gd name="T57" fmla="*/ 46 h 159"/>
                  <a:gd name="T58" fmla="*/ 320 w 579"/>
                  <a:gd name="T59" fmla="*/ 56 h 159"/>
                  <a:gd name="T60" fmla="*/ 346 w 579"/>
                  <a:gd name="T61" fmla="*/ 44 h 159"/>
                  <a:gd name="T62" fmla="*/ 399 w 579"/>
                  <a:gd name="T63" fmla="*/ 20 h 159"/>
                  <a:gd name="T64" fmla="*/ 430 w 579"/>
                  <a:gd name="T65" fmla="*/ 9 h 159"/>
                  <a:gd name="T66" fmla="*/ 420 w 579"/>
                  <a:gd name="T67" fmla="*/ 25 h 159"/>
                  <a:gd name="T68" fmla="*/ 502 w 579"/>
                  <a:gd name="T69" fmla="*/ 5 h 159"/>
                  <a:gd name="T70" fmla="*/ 562 w 579"/>
                  <a:gd name="T71" fmla="*/ 136 h 159"/>
                  <a:gd name="T72" fmla="*/ 534 w 579"/>
                  <a:gd name="T73" fmla="*/ 157 h 159"/>
                  <a:gd name="T74" fmla="*/ 411 w 579"/>
                  <a:gd name="T75" fmla="*/ 143 h 159"/>
                  <a:gd name="T76" fmla="*/ 100 w 579"/>
                  <a:gd name="T77" fmla="*/ 113 h 159"/>
                  <a:gd name="T78" fmla="*/ 18 w 579"/>
                  <a:gd name="T79" fmla="*/ 105 h 159"/>
                  <a:gd name="T80" fmla="*/ 7 w 579"/>
                  <a:gd name="T81" fmla="*/ 98 h 159"/>
                  <a:gd name="T82" fmla="*/ 16 w 579"/>
                  <a:gd name="T83" fmla="*/ 68 h 159"/>
                  <a:gd name="T84" fmla="*/ 36 w 579"/>
                  <a:gd name="T85" fmla="*/ 17 h 159"/>
                  <a:gd name="T86" fmla="*/ 50 w 579"/>
                  <a:gd name="T8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9" h="159">
                    <a:moveTo>
                      <a:pt x="50" y="0"/>
                    </a:moveTo>
                    <a:cubicBezTo>
                      <a:pt x="59" y="4"/>
                      <a:pt x="71" y="3"/>
                      <a:pt x="78" y="13"/>
                    </a:cubicBezTo>
                    <a:cubicBezTo>
                      <a:pt x="82" y="18"/>
                      <a:pt x="88" y="22"/>
                      <a:pt x="83" y="30"/>
                    </a:cubicBezTo>
                    <a:cubicBezTo>
                      <a:pt x="75" y="43"/>
                      <a:pt x="86" y="45"/>
                      <a:pt x="93" y="41"/>
                    </a:cubicBezTo>
                    <a:cubicBezTo>
                      <a:pt x="103" y="34"/>
                      <a:pt x="105" y="45"/>
                      <a:pt x="111" y="46"/>
                    </a:cubicBezTo>
                    <a:cubicBezTo>
                      <a:pt x="100" y="45"/>
                      <a:pt x="98" y="58"/>
                      <a:pt x="83" y="59"/>
                    </a:cubicBezTo>
                    <a:cubicBezTo>
                      <a:pt x="98" y="68"/>
                      <a:pt x="110" y="63"/>
                      <a:pt x="120" y="65"/>
                    </a:cubicBezTo>
                    <a:cubicBezTo>
                      <a:pt x="128" y="66"/>
                      <a:pt x="137" y="61"/>
                      <a:pt x="142" y="72"/>
                    </a:cubicBezTo>
                    <a:cubicBezTo>
                      <a:pt x="145" y="76"/>
                      <a:pt x="151" y="75"/>
                      <a:pt x="154" y="70"/>
                    </a:cubicBezTo>
                    <a:cubicBezTo>
                      <a:pt x="158" y="64"/>
                      <a:pt x="153" y="63"/>
                      <a:pt x="149" y="60"/>
                    </a:cubicBezTo>
                    <a:cubicBezTo>
                      <a:pt x="140" y="54"/>
                      <a:pt x="130" y="58"/>
                      <a:pt x="120" y="56"/>
                    </a:cubicBezTo>
                    <a:cubicBezTo>
                      <a:pt x="125" y="36"/>
                      <a:pt x="137" y="40"/>
                      <a:pt x="149" y="50"/>
                    </a:cubicBezTo>
                    <a:cubicBezTo>
                      <a:pt x="156" y="56"/>
                      <a:pt x="162" y="56"/>
                      <a:pt x="170" y="54"/>
                    </a:cubicBezTo>
                    <a:cubicBezTo>
                      <a:pt x="175" y="54"/>
                      <a:pt x="183" y="55"/>
                      <a:pt x="184" y="60"/>
                    </a:cubicBezTo>
                    <a:cubicBezTo>
                      <a:pt x="186" y="69"/>
                      <a:pt x="177" y="64"/>
                      <a:pt x="173" y="66"/>
                    </a:cubicBezTo>
                    <a:cubicBezTo>
                      <a:pt x="169" y="67"/>
                      <a:pt x="166" y="69"/>
                      <a:pt x="166" y="75"/>
                    </a:cubicBezTo>
                    <a:cubicBezTo>
                      <a:pt x="182" y="77"/>
                      <a:pt x="198" y="80"/>
                      <a:pt x="215" y="72"/>
                    </a:cubicBezTo>
                    <a:cubicBezTo>
                      <a:pt x="225" y="66"/>
                      <a:pt x="244" y="70"/>
                      <a:pt x="252" y="75"/>
                    </a:cubicBezTo>
                    <a:cubicBezTo>
                      <a:pt x="285" y="96"/>
                      <a:pt x="311" y="77"/>
                      <a:pt x="339" y="65"/>
                    </a:cubicBezTo>
                    <a:cubicBezTo>
                      <a:pt x="316" y="57"/>
                      <a:pt x="292" y="91"/>
                      <a:pt x="271" y="56"/>
                    </a:cubicBezTo>
                    <a:cubicBezTo>
                      <a:pt x="267" y="67"/>
                      <a:pt x="276" y="69"/>
                      <a:pt x="275" y="77"/>
                    </a:cubicBezTo>
                    <a:cubicBezTo>
                      <a:pt x="249" y="61"/>
                      <a:pt x="217" y="69"/>
                      <a:pt x="193" y="47"/>
                    </a:cubicBezTo>
                    <a:cubicBezTo>
                      <a:pt x="211" y="56"/>
                      <a:pt x="218" y="19"/>
                      <a:pt x="238" y="39"/>
                    </a:cubicBezTo>
                    <a:cubicBezTo>
                      <a:pt x="236" y="45"/>
                      <a:pt x="228" y="43"/>
                      <a:pt x="225" y="47"/>
                    </a:cubicBezTo>
                    <a:cubicBezTo>
                      <a:pt x="227" y="52"/>
                      <a:pt x="232" y="57"/>
                      <a:pt x="235" y="55"/>
                    </a:cubicBezTo>
                    <a:cubicBezTo>
                      <a:pt x="247" y="44"/>
                      <a:pt x="265" y="54"/>
                      <a:pt x="277" y="38"/>
                    </a:cubicBezTo>
                    <a:cubicBezTo>
                      <a:pt x="290" y="22"/>
                      <a:pt x="297" y="24"/>
                      <a:pt x="331" y="39"/>
                    </a:cubicBezTo>
                    <a:cubicBezTo>
                      <a:pt x="327" y="47"/>
                      <a:pt x="317" y="47"/>
                      <a:pt x="314" y="43"/>
                    </a:cubicBezTo>
                    <a:cubicBezTo>
                      <a:pt x="300" y="21"/>
                      <a:pt x="292" y="42"/>
                      <a:pt x="279" y="46"/>
                    </a:cubicBezTo>
                    <a:cubicBezTo>
                      <a:pt x="294" y="52"/>
                      <a:pt x="310" y="42"/>
                      <a:pt x="320" y="56"/>
                    </a:cubicBezTo>
                    <a:cubicBezTo>
                      <a:pt x="327" y="50"/>
                      <a:pt x="338" y="58"/>
                      <a:pt x="346" y="44"/>
                    </a:cubicBezTo>
                    <a:cubicBezTo>
                      <a:pt x="356" y="29"/>
                      <a:pt x="381" y="30"/>
                      <a:pt x="399" y="20"/>
                    </a:cubicBezTo>
                    <a:cubicBezTo>
                      <a:pt x="408" y="15"/>
                      <a:pt x="417" y="8"/>
                      <a:pt x="430" y="9"/>
                    </a:cubicBezTo>
                    <a:cubicBezTo>
                      <a:pt x="433" y="18"/>
                      <a:pt x="420" y="14"/>
                      <a:pt x="420" y="25"/>
                    </a:cubicBezTo>
                    <a:cubicBezTo>
                      <a:pt x="448" y="15"/>
                      <a:pt x="477" y="22"/>
                      <a:pt x="502" y="5"/>
                    </a:cubicBezTo>
                    <a:cubicBezTo>
                      <a:pt x="559" y="35"/>
                      <a:pt x="579" y="79"/>
                      <a:pt x="562" y="136"/>
                    </a:cubicBezTo>
                    <a:cubicBezTo>
                      <a:pt x="558" y="151"/>
                      <a:pt x="550" y="159"/>
                      <a:pt x="534" y="157"/>
                    </a:cubicBezTo>
                    <a:cubicBezTo>
                      <a:pt x="493" y="152"/>
                      <a:pt x="452" y="147"/>
                      <a:pt x="411" y="143"/>
                    </a:cubicBezTo>
                    <a:cubicBezTo>
                      <a:pt x="307" y="133"/>
                      <a:pt x="203" y="123"/>
                      <a:pt x="100" y="113"/>
                    </a:cubicBezTo>
                    <a:cubicBezTo>
                      <a:pt x="72" y="110"/>
                      <a:pt x="45" y="107"/>
                      <a:pt x="18" y="105"/>
                    </a:cubicBezTo>
                    <a:cubicBezTo>
                      <a:pt x="13" y="104"/>
                      <a:pt x="9" y="102"/>
                      <a:pt x="7" y="98"/>
                    </a:cubicBezTo>
                    <a:cubicBezTo>
                      <a:pt x="0" y="85"/>
                      <a:pt x="12" y="77"/>
                      <a:pt x="16" y="68"/>
                    </a:cubicBezTo>
                    <a:cubicBezTo>
                      <a:pt x="24" y="51"/>
                      <a:pt x="30" y="34"/>
                      <a:pt x="36" y="17"/>
                    </a:cubicBezTo>
                    <a:cubicBezTo>
                      <a:pt x="39" y="10"/>
                      <a:pt x="40" y="1"/>
                      <a:pt x="50" y="0"/>
                    </a:cubicBezTo>
                    <a:close/>
                  </a:path>
                </a:pathLst>
              </a:custGeom>
              <a:solidFill>
                <a:srgbClr val="EF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7" name="Freeform 50">
                <a:extLst>
                  <a:ext uri="{FF2B5EF4-FFF2-40B4-BE49-F238E27FC236}">
                    <a16:creationId xmlns:a16="http://schemas.microsoft.com/office/drawing/2014/main" id="{45726931-A744-41DC-89B1-346B0B8D8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" y="691"/>
                <a:ext cx="424" cy="269"/>
              </a:xfrm>
              <a:custGeom>
                <a:avLst/>
                <a:gdLst>
                  <a:gd name="T0" fmla="*/ 0 w 482"/>
                  <a:gd name="T1" fmla="*/ 224 h 306"/>
                  <a:gd name="T2" fmla="*/ 12 w 482"/>
                  <a:gd name="T3" fmla="*/ 225 h 306"/>
                  <a:gd name="T4" fmla="*/ 43 w 482"/>
                  <a:gd name="T5" fmla="*/ 229 h 306"/>
                  <a:gd name="T6" fmla="*/ 56 w 482"/>
                  <a:gd name="T7" fmla="*/ 231 h 306"/>
                  <a:gd name="T8" fmla="*/ 93 w 482"/>
                  <a:gd name="T9" fmla="*/ 234 h 306"/>
                  <a:gd name="T10" fmla="*/ 135 w 482"/>
                  <a:gd name="T11" fmla="*/ 203 h 306"/>
                  <a:gd name="T12" fmla="*/ 138 w 482"/>
                  <a:gd name="T13" fmla="*/ 196 h 306"/>
                  <a:gd name="T14" fmla="*/ 119 w 482"/>
                  <a:gd name="T15" fmla="*/ 190 h 306"/>
                  <a:gd name="T16" fmla="*/ 165 w 482"/>
                  <a:gd name="T17" fmla="*/ 176 h 306"/>
                  <a:gd name="T18" fmla="*/ 144 w 482"/>
                  <a:gd name="T19" fmla="*/ 210 h 306"/>
                  <a:gd name="T20" fmla="*/ 167 w 482"/>
                  <a:gd name="T21" fmla="*/ 221 h 306"/>
                  <a:gd name="T22" fmla="*/ 183 w 482"/>
                  <a:gd name="T23" fmla="*/ 214 h 306"/>
                  <a:gd name="T24" fmla="*/ 186 w 482"/>
                  <a:gd name="T25" fmla="*/ 189 h 306"/>
                  <a:gd name="T26" fmla="*/ 216 w 482"/>
                  <a:gd name="T27" fmla="*/ 206 h 306"/>
                  <a:gd name="T28" fmla="*/ 226 w 482"/>
                  <a:gd name="T29" fmla="*/ 223 h 306"/>
                  <a:gd name="T30" fmla="*/ 241 w 482"/>
                  <a:gd name="T31" fmla="*/ 215 h 306"/>
                  <a:gd name="T32" fmla="*/ 241 w 482"/>
                  <a:gd name="T33" fmla="*/ 198 h 306"/>
                  <a:gd name="T34" fmla="*/ 225 w 482"/>
                  <a:gd name="T35" fmla="*/ 191 h 306"/>
                  <a:gd name="T36" fmla="*/ 214 w 482"/>
                  <a:gd name="T37" fmla="*/ 181 h 306"/>
                  <a:gd name="T38" fmla="*/ 227 w 482"/>
                  <a:gd name="T39" fmla="*/ 176 h 306"/>
                  <a:gd name="T40" fmla="*/ 255 w 482"/>
                  <a:gd name="T41" fmla="*/ 173 h 306"/>
                  <a:gd name="T42" fmla="*/ 234 w 482"/>
                  <a:gd name="T43" fmla="*/ 159 h 306"/>
                  <a:gd name="T44" fmla="*/ 282 w 482"/>
                  <a:gd name="T45" fmla="*/ 138 h 306"/>
                  <a:gd name="T46" fmla="*/ 288 w 482"/>
                  <a:gd name="T47" fmla="*/ 146 h 306"/>
                  <a:gd name="T48" fmla="*/ 301 w 482"/>
                  <a:gd name="T49" fmla="*/ 159 h 306"/>
                  <a:gd name="T50" fmla="*/ 306 w 482"/>
                  <a:gd name="T51" fmla="*/ 143 h 306"/>
                  <a:gd name="T52" fmla="*/ 315 w 482"/>
                  <a:gd name="T53" fmla="*/ 132 h 306"/>
                  <a:gd name="T54" fmla="*/ 324 w 482"/>
                  <a:gd name="T55" fmla="*/ 115 h 306"/>
                  <a:gd name="T56" fmla="*/ 329 w 482"/>
                  <a:gd name="T57" fmla="*/ 99 h 306"/>
                  <a:gd name="T58" fmla="*/ 340 w 482"/>
                  <a:gd name="T59" fmla="*/ 111 h 306"/>
                  <a:gd name="T60" fmla="*/ 385 w 482"/>
                  <a:gd name="T61" fmla="*/ 136 h 306"/>
                  <a:gd name="T62" fmla="*/ 417 w 482"/>
                  <a:gd name="T63" fmla="*/ 127 h 306"/>
                  <a:gd name="T64" fmla="*/ 427 w 482"/>
                  <a:gd name="T65" fmla="*/ 122 h 306"/>
                  <a:gd name="T66" fmla="*/ 396 w 482"/>
                  <a:gd name="T67" fmla="*/ 117 h 306"/>
                  <a:gd name="T68" fmla="*/ 383 w 482"/>
                  <a:gd name="T69" fmla="*/ 113 h 306"/>
                  <a:gd name="T70" fmla="*/ 364 w 482"/>
                  <a:gd name="T71" fmla="*/ 102 h 306"/>
                  <a:gd name="T72" fmla="*/ 364 w 482"/>
                  <a:gd name="T73" fmla="*/ 76 h 306"/>
                  <a:gd name="T74" fmla="*/ 380 w 482"/>
                  <a:gd name="T75" fmla="*/ 88 h 306"/>
                  <a:gd name="T76" fmla="*/ 426 w 482"/>
                  <a:gd name="T77" fmla="*/ 68 h 306"/>
                  <a:gd name="T78" fmla="*/ 423 w 482"/>
                  <a:gd name="T79" fmla="*/ 30 h 306"/>
                  <a:gd name="T80" fmla="*/ 424 w 482"/>
                  <a:gd name="T81" fmla="*/ 8 h 306"/>
                  <a:gd name="T82" fmla="*/ 454 w 482"/>
                  <a:gd name="T83" fmla="*/ 19 h 306"/>
                  <a:gd name="T84" fmla="*/ 467 w 482"/>
                  <a:gd name="T85" fmla="*/ 32 h 306"/>
                  <a:gd name="T86" fmla="*/ 458 w 482"/>
                  <a:gd name="T87" fmla="*/ 173 h 306"/>
                  <a:gd name="T88" fmla="*/ 432 w 482"/>
                  <a:gd name="T89" fmla="*/ 199 h 306"/>
                  <a:gd name="T90" fmla="*/ 240 w 482"/>
                  <a:gd name="T91" fmla="*/ 291 h 306"/>
                  <a:gd name="T92" fmla="*/ 42 w 482"/>
                  <a:gd name="T93" fmla="*/ 260 h 306"/>
                  <a:gd name="T94" fmla="*/ 0 w 482"/>
                  <a:gd name="T95" fmla="*/ 22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2" h="306">
                    <a:moveTo>
                      <a:pt x="0" y="224"/>
                    </a:moveTo>
                    <a:cubicBezTo>
                      <a:pt x="5" y="220"/>
                      <a:pt x="10" y="223"/>
                      <a:pt x="12" y="225"/>
                    </a:cubicBezTo>
                    <a:cubicBezTo>
                      <a:pt x="22" y="237"/>
                      <a:pt x="31" y="238"/>
                      <a:pt x="43" y="229"/>
                    </a:cubicBezTo>
                    <a:cubicBezTo>
                      <a:pt x="47" y="227"/>
                      <a:pt x="54" y="227"/>
                      <a:pt x="56" y="231"/>
                    </a:cubicBezTo>
                    <a:cubicBezTo>
                      <a:pt x="66" y="256"/>
                      <a:pt x="86" y="239"/>
                      <a:pt x="93" y="234"/>
                    </a:cubicBezTo>
                    <a:cubicBezTo>
                      <a:pt x="107" y="225"/>
                      <a:pt x="125" y="218"/>
                      <a:pt x="135" y="203"/>
                    </a:cubicBezTo>
                    <a:cubicBezTo>
                      <a:pt x="137" y="200"/>
                      <a:pt x="139" y="197"/>
                      <a:pt x="138" y="196"/>
                    </a:cubicBezTo>
                    <a:cubicBezTo>
                      <a:pt x="135" y="188"/>
                      <a:pt x="127" y="197"/>
                      <a:pt x="119" y="190"/>
                    </a:cubicBezTo>
                    <a:cubicBezTo>
                      <a:pt x="136" y="185"/>
                      <a:pt x="150" y="180"/>
                      <a:pt x="165" y="176"/>
                    </a:cubicBezTo>
                    <a:cubicBezTo>
                      <a:pt x="157" y="187"/>
                      <a:pt x="152" y="198"/>
                      <a:pt x="144" y="210"/>
                    </a:cubicBezTo>
                    <a:cubicBezTo>
                      <a:pt x="154" y="211"/>
                      <a:pt x="162" y="211"/>
                      <a:pt x="167" y="221"/>
                    </a:cubicBezTo>
                    <a:cubicBezTo>
                      <a:pt x="172" y="229"/>
                      <a:pt x="180" y="222"/>
                      <a:pt x="183" y="214"/>
                    </a:cubicBezTo>
                    <a:cubicBezTo>
                      <a:pt x="185" y="206"/>
                      <a:pt x="185" y="199"/>
                      <a:pt x="186" y="189"/>
                    </a:cubicBezTo>
                    <a:cubicBezTo>
                      <a:pt x="197" y="194"/>
                      <a:pt x="192" y="229"/>
                      <a:pt x="216" y="206"/>
                    </a:cubicBezTo>
                    <a:cubicBezTo>
                      <a:pt x="224" y="209"/>
                      <a:pt x="213" y="224"/>
                      <a:pt x="226" y="223"/>
                    </a:cubicBezTo>
                    <a:cubicBezTo>
                      <a:pt x="232" y="223"/>
                      <a:pt x="237" y="220"/>
                      <a:pt x="241" y="215"/>
                    </a:cubicBezTo>
                    <a:cubicBezTo>
                      <a:pt x="244" y="209"/>
                      <a:pt x="244" y="204"/>
                      <a:pt x="241" y="198"/>
                    </a:cubicBezTo>
                    <a:cubicBezTo>
                      <a:pt x="237" y="191"/>
                      <a:pt x="231" y="193"/>
                      <a:pt x="225" y="191"/>
                    </a:cubicBezTo>
                    <a:cubicBezTo>
                      <a:pt x="220" y="190"/>
                      <a:pt x="214" y="187"/>
                      <a:pt x="214" y="181"/>
                    </a:cubicBezTo>
                    <a:cubicBezTo>
                      <a:pt x="215" y="173"/>
                      <a:pt x="223" y="177"/>
                      <a:pt x="227" y="176"/>
                    </a:cubicBezTo>
                    <a:cubicBezTo>
                      <a:pt x="236" y="175"/>
                      <a:pt x="246" y="178"/>
                      <a:pt x="255" y="173"/>
                    </a:cubicBezTo>
                    <a:cubicBezTo>
                      <a:pt x="250" y="165"/>
                      <a:pt x="239" y="169"/>
                      <a:pt x="234" y="159"/>
                    </a:cubicBezTo>
                    <a:cubicBezTo>
                      <a:pt x="253" y="157"/>
                      <a:pt x="277" y="165"/>
                      <a:pt x="282" y="138"/>
                    </a:cubicBezTo>
                    <a:cubicBezTo>
                      <a:pt x="288" y="139"/>
                      <a:pt x="288" y="143"/>
                      <a:pt x="288" y="146"/>
                    </a:cubicBezTo>
                    <a:cubicBezTo>
                      <a:pt x="288" y="154"/>
                      <a:pt x="292" y="161"/>
                      <a:pt x="301" y="159"/>
                    </a:cubicBezTo>
                    <a:cubicBezTo>
                      <a:pt x="311" y="158"/>
                      <a:pt x="308" y="150"/>
                      <a:pt x="306" y="143"/>
                    </a:cubicBezTo>
                    <a:cubicBezTo>
                      <a:pt x="303" y="135"/>
                      <a:pt x="307" y="132"/>
                      <a:pt x="315" y="132"/>
                    </a:cubicBezTo>
                    <a:cubicBezTo>
                      <a:pt x="330" y="133"/>
                      <a:pt x="329" y="125"/>
                      <a:pt x="324" y="115"/>
                    </a:cubicBezTo>
                    <a:cubicBezTo>
                      <a:pt x="319" y="107"/>
                      <a:pt x="322" y="101"/>
                      <a:pt x="329" y="99"/>
                    </a:cubicBezTo>
                    <a:cubicBezTo>
                      <a:pt x="336" y="98"/>
                      <a:pt x="339" y="105"/>
                      <a:pt x="340" y="111"/>
                    </a:cubicBezTo>
                    <a:cubicBezTo>
                      <a:pt x="345" y="134"/>
                      <a:pt x="362" y="143"/>
                      <a:pt x="385" y="136"/>
                    </a:cubicBezTo>
                    <a:cubicBezTo>
                      <a:pt x="396" y="133"/>
                      <a:pt x="407" y="131"/>
                      <a:pt x="417" y="127"/>
                    </a:cubicBezTo>
                    <a:cubicBezTo>
                      <a:pt x="420" y="126"/>
                      <a:pt x="423" y="124"/>
                      <a:pt x="427" y="122"/>
                    </a:cubicBezTo>
                    <a:cubicBezTo>
                      <a:pt x="417" y="113"/>
                      <a:pt x="408" y="108"/>
                      <a:pt x="396" y="117"/>
                    </a:cubicBezTo>
                    <a:cubicBezTo>
                      <a:pt x="390" y="123"/>
                      <a:pt x="386" y="123"/>
                      <a:pt x="383" y="113"/>
                    </a:cubicBezTo>
                    <a:cubicBezTo>
                      <a:pt x="381" y="105"/>
                      <a:pt x="370" y="107"/>
                      <a:pt x="364" y="102"/>
                    </a:cubicBezTo>
                    <a:cubicBezTo>
                      <a:pt x="354" y="94"/>
                      <a:pt x="351" y="85"/>
                      <a:pt x="364" y="76"/>
                    </a:cubicBezTo>
                    <a:cubicBezTo>
                      <a:pt x="371" y="77"/>
                      <a:pt x="374" y="84"/>
                      <a:pt x="380" y="88"/>
                    </a:cubicBezTo>
                    <a:cubicBezTo>
                      <a:pt x="400" y="103"/>
                      <a:pt x="423" y="94"/>
                      <a:pt x="426" y="68"/>
                    </a:cubicBezTo>
                    <a:cubicBezTo>
                      <a:pt x="427" y="55"/>
                      <a:pt x="427" y="42"/>
                      <a:pt x="423" y="30"/>
                    </a:cubicBezTo>
                    <a:cubicBezTo>
                      <a:pt x="421" y="23"/>
                      <a:pt x="417" y="15"/>
                      <a:pt x="424" y="8"/>
                    </a:cubicBezTo>
                    <a:cubicBezTo>
                      <a:pt x="438" y="0"/>
                      <a:pt x="447" y="6"/>
                      <a:pt x="454" y="19"/>
                    </a:cubicBezTo>
                    <a:cubicBezTo>
                      <a:pt x="457" y="24"/>
                      <a:pt x="459" y="31"/>
                      <a:pt x="467" y="32"/>
                    </a:cubicBezTo>
                    <a:cubicBezTo>
                      <a:pt x="482" y="80"/>
                      <a:pt x="474" y="127"/>
                      <a:pt x="458" y="173"/>
                    </a:cubicBezTo>
                    <a:cubicBezTo>
                      <a:pt x="453" y="185"/>
                      <a:pt x="444" y="194"/>
                      <a:pt x="432" y="199"/>
                    </a:cubicBezTo>
                    <a:cubicBezTo>
                      <a:pt x="381" y="258"/>
                      <a:pt x="311" y="276"/>
                      <a:pt x="240" y="291"/>
                    </a:cubicBezTo>
                    <a:cubicBezTo>
                      <a:pt x="171" y="306"/>
                      <a:pt x="104" y="296"/>
                      <a:pt x="42" y="260"/>
                    </a:cubicBezTo>
                    <a:cubicBezTo>
                      <a:pt x="26" y="251"/>
                      <a:pt x="10" y="241"/>
                      <a:pt x="0" y="224"/>
                    </a:cubicBezTo>
                    <a:close/>
                  </a:path>
                </a:pathLst>
              </a:custGeom>
              <a:solidFill>
                <a:srgbClr val="D02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8" name="Freeform 51">
                <a:extLst>
                  <a:ext uri="{FF2B5EF4-FFF2-40B4-BE49-F238E27FC236}">
                    <a16:creationId xmlns:a16="http://schemas.microsoft.com/office/drawing/2014/main" id="{97A9F10E-A74C-4B98-B627-FAA5C549E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" y="900"/>
                <a:ext cx="291" cy="224"/>
              </a:xfrm>
              <a:custGeom>
                <a:avLst/>
                <a:gdLst>
                  <a:gd name="T0" fmla="*/ 32 w 331"/>
                  <a:gd name="T1" fmla="*/ 47 h 255"/>
                  <a:gd name="T2" fmla="*/ 71 w 331"/>
                  <a:gd name="T3" fmla="*/ 20 h 255"/>
                  <a:gd name="T4" fmla="*/ 204 w 331"/>
                  <a:gd name="T5" fmla="*/ 27 h 255"/>
                  <a:gd name="T6" fmla="*/ 323 w 331"/>
                  <a:gd name="T7" fmla="*/ 125 h 255"/>
                  <a:gd name="T8" fmla="*/ 326 w 331"/>
                  <a:gd name="T9" fmla="*/ 155 h 255"/>
                  <a:gd name="T10" fmla="*/ 284 w 331"/>
                  <a:gd name="T11" fmla="*/ 248 h 255"/>
                  <a:gd name="T12" fmla="*/ 244 w 331"/>
                  <a:gd name="T13" fmla="*/ 238 h 255"/>
                  <a:gd name="T14" fmla="*/ 234 w 331"/>
                  <a:gd name="T15" fmla="*/ 231 h 255"/>
                  <a:gd name="T16" fmla="*/ 223 w 331"/>
                  <a:gd name="T17" fmla="*/ 219 h 255"/>
                  <a:gd name="T18" fmla="*/ 223 w 331"/>
                  <a:gd name="T19" fmla="*/ 217 h 255"/>
                  <a:gd name="T20" fmla="*/ 150 w 331"/>
                  <a:gd name="T21" fmla="*/ 194 h 255"/>
                  <a:gd name="T22" fmla="*/ 111 w 331"/>
                  <a:gd name="T23" fmla="*/ 177 h 255"/>
                  <a:gd name="T24" fmla="*/ 107 w 331"/>
                  <a:gd name="T25" fmla="*/ 169 h 255"/>
                  <a:gd name="T26" fmla="*/ 115 w 331"/>
                  <a:gd name="T27" fmla="*/ 164 h 255"/>
                  <a:gd name="T28" fmla="*/ 125 w 331"/>
                  <a:gd name="T29" fmla="*/ 165 h 255"/>
                  <a:gd name="T30" fmla="*/ 179 w 331"/>
                  <a:gd name="T31" fmla="*/ 168 h 255"/>
                  <a:gd name="T32" fmla="*/ 171 w 331"/>
                  <a:gd name="T33" fmla="*/ 161 h 255"/>
                  <a:gd name="T34" fmla="*/ 127 w 331"/>
                  <a:gd name="T35" fmla="*/ 147 h 255"/>
                  <a:gd name="T36" fmla="*/ 117 w 331"/>
                  <a:gd name="T37" fmla="*/ 155 h 255"/>
                  <a:gd name="T38" fmla="*/ 88 w 331"/>
                  <a:gd name="T39" fmla="*/ 169 h 255"/>
                  <a:gd name="T40" fmla="*/ 74 w 331"/>
                  <a:gd name="T41" fmla="*/ 168 h 255"/>
                  <a:gd name="T42" fmla="*/ 43 w 331"/>
                  <a:gd name="T43" fmla="*/ 152 h 255"/>
                  <a:gd name="T44" fmla="*/ 15 w 331"/>
                  <a:gd name="T45" fmla="*/ 154 h 255"/>
                  <a:gd name="T46" fmla="*/ 3 w 331"/>
                  <a:gd name="T47" fmla="*/ 150 h 255"/>
                  <a:gd name="T48" fmla="*/ 5 w 331"/>
                  <a:gd name="T49" fmla="*/ 137 h 255"/>
                  <a:gd name="T50" fmla="*/ 8 w 331"/>
                  <a:gd name="T51" fmla="*/ 109 h 255"/>
                  <a:gd name="T52" fmla="*/ 32 w 331"/>
                  <a:gd name="T53" fmla="*/ 4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1" h="255">
                    <a:moveTo>
                      <a:pt x="32" y="47"/>
                    </a:moveTo>
                    <a:cubicBezTo>
                      <a:pt x="43" y="34"/>
                      <a:pt x="58" y="29"/>
                      <a:pt x="71" y="20"/>
                    </a:cubicBezTo>
                    <a:cubicBezTo>
                      <a:pt x="117" y="0"/>
                      <a:pt x="161" y="8"/>
                      <a:pt x="204" y="27"/>
                    </a:cubicBezTo>
                    <a:cubicBezTo>
                      <a:pt x="253" y="49"/>
                      <a:pt x="291" y="83"/>
                      <a:pt x="323" y="125"/>
                    </a:cubicBezTo>
                    <a:cubicBezTo>
                      <a:pt x="330" y="134"/>
                      <a:pt x="331" y="145"/>
                      <a:pt x="326" y="155"/>
                    </a:cubicBezTo>
                    <a:cubicBezTo>
                      <a:pt x="308" y="184"/>
                      <a:pt x="293" y="215"/>
                      <a:pt x="284" y="248"/>
                    </a:cubicBezTo>
                    <a:cubicBezTo>
                      <a:pt x="268" y="255"/>
                      <a:pt x="255" y="252"/>
                      <a:pt x="244" y="238"/>
                    </a:cubicBezTo>
                    <a:cubicBezTo>
                      <a:pt x="241" y="235"/>
                      <a:pt x="240" y="231"/>
                      <a:pt x="234" y="231"/>
                    </a:cubicBezTo>
                    <a:cubicBezTo>
                      <a:pt x="228" y="231"/>
                      <a:pt x="215" y="234"/>
                      <a:pt x="223" y="219"/>
                    </a:cubicBezTo>
                    <a:cubicBezTo>
                      <a:pt x="224" y="217"/>
                      <a:pt x="224" y="218"/>
                      <a:pt x="223" y="217"/>
                    </a:cubicBezTo>
                    <a:cubicBezTo>
                      <a:pt x="197" y="213"/>
                      <a:pt x="178" y="190"/>
                      <a:pt x="150" y="194"/>
                    </a:cubicBezTo>
                    <a:cubicBezTo>
                      <a:pt x="134" y="197"/>
                      <a:pt x="124" y="182"/>
                      <a:pt x="111" y="177"/>
                    </a:cubicBezTo>
                    <a:cubicBezTo>
                      <a:pt x="107" y="176"/>
                      <a:pt x="106" y="173"/>
                      <a:pt x="107" y="169"/>
                    </a:cubicBezTo>
                    <a:cubicBezTo>
                      <a:pt x="108" y="165"/>
                      <a:pt x="112" y="165"/>
                      <a:pt x="115" y="164"/>
                    </a:cubicBezTo>
                    <a:cubicBezTo>
                      <a:pt x="118" y="164"/>
                      <a:pt x="122" y="165"/>
                      <a:pt x="125" y="165"/>
                    </a:cubicBezTo>
                    <a:cubicBezTo>
                      <a:pt x="144" y="166"/>
                      <a:pt x="163" y="178"/>
                      <a:pt x="179" y="168"/>
                    </a:cubicBezTo>
                    <a:cubicBezTo>
                      <a:pt x="177" y="168"/>
                      <a:pt x="174" y="165"/>
                      <a:pt x="171" y="161"/>
                    </a:cubicBezTo>
                    <a:cubicBezTo>
                      <a:pt x="159" y="148"/>
                      <a:pt x="143" y="147"/>
                      <a:pt x="127" y="147"/>
                    </a:cubicBezTo>
                    <a:cubicBezTo>
                      <a:pt x="122" y="147"/>
                      <a:pt x="120" y="150"/>
                      <a:pt x="117" y="155"/>
                    </a:cubicBezTo>
                    <a:cubicBezTo>
                      <a:pt x="111" y="167"/>
                      <a:pt x="101" y="172"/>
                      <a:pt x="88" y="169"/>
                    </a:cubicBezTo>
                    <a:cubicBezTo>
                      <a:pt x="83" y="168"/>
                      <a:pt x="78" y="166"/>
                      <a:pt x="74" y="168"/>
                    </a:cubicBezTo>
                    <a:cubicBezTo>
                      <a:pt x="58" y="173"/>
                      <a:pt x="49" y="167"/>
                      <a:pt x="43" y="152"/>
                    </a:cubicBezTo>
                    <a:cubicBezTo>
                      <a:pt x="33" y="151"/>
                      <a:pt x="24" y="154"/>
                      <a:pt x="15" y="154"/>
                    </a:cubicBezTo>
                    <a:cubicBezTo>
                      <a:pt x="10" y="154"/>
                      <a:pt x="6" y="154"/>
                      <a:pt x="3" y="150"/>
                    </a:cubicBezTo>
                    <a:cubicBezTo>
                      <a:pt x="0" y="145"/>
                      <a:pt x="2" y="141"/>
                      <a:pt x="5" y="137"/>
                    </a:cubicBezTo>
                    <a:cubicBezTo>
                      <a:pt x="12" y="128"/>
                      <a:pt x="12" y="119"/>
                      <a:pt x="8" y="109"/>
                    </a:cubicBezTo>
                    <a:cubicBezTo>
                      <a:pt x="4" y="83"/>
                      <a:pt x="18" y="65"/>
                      <a:pt x="32" y="47"/>
                    </a:cubicBezTo>
                    <a:close/>
                  </a:path>
                </a:pathLst>
              </a:custGeom>
              <a:solidFill>
                <a:srgbClr val="F09E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9" name="Freeform 52">
                <a:extLst>
                  <a:ext uri="{FF2B5EF4-FFF2-40B4-BE49-F238E27FC236}">
                    <a16:creationId xmlns:a16="http://schemas.microsoft.com/office/drawing/2014/main" id="{DE0BE3E7-2894-48C5-91DC-CB4242E79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1627"/>
                <a:ext cx="339" cy="225"/>
              </a:xfrm>
              <a:custGeom>
                <a:avLst/>
                <a:gdLst>
                  <a:gd name="T0" fmla="*/ 30 w 386"/>
                  <a:gd name="T1" fmla="*/ 237 h 256"/>
                  <a:gd name="T2" fmla="*/ 27 w 386"/>
                  <a:gd name="T3" fmla="*/ 216 h 256"/>
                  <a:gd name="T4" fmla="*/ 21 w 386"/>
                  <a:gd name="T5" fmla="*/ 171 h 256"/>
                  <a:gd name="T6" fmla="*/ 1 w 386"/>
                  <a:gd name="T7" fmla="*/ 97 h 256"/>
                  <a:gd name="T8" fmla="*/ 11 w 386"/>
                  <a:gd name="T9" fmla="*/ 78 h 256"/>
                  <a:gd name="T10" fmla="*/ 13 w 386"/>
                  <a:gd name="T11" fmla="*/ 76 h 256"/>
                  <a:gd name="T12" fmla="*/ 19 w 386"/>
                  <a:gd name="T13" fmla="*/ 77 h 256"/>
                  <a:gd name="T14" fmla="*/ 66 w 386"/>
                  <a:gd name="T15" fmla="*/ 78 h 256"/>
                  <a:gd name="T16" fmla="*/ 38 w 386"/>
                  <a:gd name="T17" fmla="*/ 97 h 256"/>
                  <a:gd name="T18" fmla="*/ 88 w 386"/>
                  <a:gd name="T19" fmla="*/ 79 h 256"/>
                  <a:gd name="T20" fmla="*/ 285 w 386"/>
                  <a:gd name="T21" fmla="*/ 75 h 256"/>
                  <a:gd name="T22" fmla="*/ 346 w 386"/>
                  <a:gd name="T23" fmla="*/ 0 h 256"/>
                  <a:gd name="T24" fmla="*/ 368 w 386"/>
                  <a:gd name="T25" fmla="*/ 18 h 256"/>
                  <a:gd name="T26" fmla="*/ 369 w 386"/>
                  <a:gd name="T27" fmla="*/ 29 h 256"/>
                  <a:gd name="T28" fmla="*/ 355 w 386"/>
                  <a:gd name="T29" fmla="*/ 34 h 256"/>
                  <a:gd name="T30" fmla="*/ 337 w 386"/>
                  <a:gd name="T31" fmla="*/ 29 h 256"/>
                  <a:gd name="T32" fmla="*/ 355 w 386"/>
                  <a:gd name="T33" fmla="*/ 41 h 256"/>
                  <a:gd name="T34" fmla="*/ 375 w 386"/>
                  <a:gd name="T35" fmla="*/ 35 h 256"/>
                  <a:gd name="T36" fmla="*/ 386 w 386"/>
                  <a:gd name="T37" fmla="*/ 35 h 256"/>
                  <a:gd name="T38" fmla="*/ 286 w 386"/>
                  <a:gd name="T39" fmla="*/ 170 h 256"/>
                  <a:gd name="T40" fmla="*/ 54 w 386"/>
                  <a:gd name="T41" fmla="*/ 241 h 256"/>
                  <a:gd name="T42" fmla="*/ 30 w 386"/>
                  <a:gd name="T43" fmla="*/ 23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6" h="256">
                    <a:moveTo>
                      <a:pt x="30" y="237"/>
                    </a:moveTo>
                    <a:cubicBezTo>
                      <a:pt x="27" y="231"/>
                      <a:pt x="24" y="224"/>
                      <a:pt x="27" y="216"/>
                    </a:cubicBezTo>
                    <a:cubicBezTo>
                      <a:pt x="21" y="201"/>
                      <a:pt x="23" y="186"/>
                      <a:pt x="21" y="171"/>
                    </a:cubicBezTo>
                    <a:cubicBezTo>
                      <a:pt x="18" y="145"/>
                      <a:pt x="10" y="121"/>
                      <a:pt x="1" y="97"/>
                    </a:cubicBezTo>
                    <a:cubicBezTo>
                      <a:pt x="0" y="88"/>
                      <a:pt x="14" y="87"/>
                      <a:pt x="11" y="78"/>
                    </a:cubicBezTo>
                    <a:cubicBezTo>
                      <a:pt x="12" y="77"/>
                      <a:pt x="12" y="76"/>
                      <a:pt x="13" y="76"/>
                    </a:cubicBezTo>
                    <a:cubicBezTo>
                      <a:pt x="15" y="76"/>
                      <a:pt x="17" y="76"/>
                      <a:pt x="19" y="77"/>
                    </a:cubicBezTo>
                    <a:cubicBezTo>
                      <a:pt x="34" y="83"/>
                      <a:pt x="49" y="95"/>
                      <a:pt x="66" y="78"/>
                    </a:cubicBezTo>
                    <a:cubicBezTo>
                      <a:pt x="62" y="92"/>
                      <a:pt x="51" y="95"/>
                      <a:pt x="38" y="97"/>
                    </a:cubicBezTo>
                    <a:cubicBezTo>
                      <a:pt x="62" y="106"/>
                      <a:pt x="72" y="85"/>
                      <a:pt x="88" y="79"/>
                    </a:cubicBezTo>
                    <a:cubicBezTo>
                      <a:pt x="149" y="158"/>
                      <a:pt x="238" y="123"/>
                      <a:pt x="285" y="75"/>
                    </a:cubicBezTo>
                    <a:cubicBezTo>
                      <a:pt x="308" y="52"/>
                      <a:pt x="326" y="25"/>
                      <a:pt x="346" y="0"/>
                    </a:cubicBezTo>
                    <a:cubicBezTo>
                      <a:pt x="354" y="5"/>
                      <a:pt x="349" y="24"/>
                      <a:pt x="368" y="18"/>
                    </a:cubicBezTo>
                    <a:cubicBezTo>
                      <a:pt x="374" y="16"/>
                      <a:pt x="370" y="25"/>
                      <a:pt x="369" y="29"/>
                    </a:cubicBezTo>
                    <a:cubicBezTo>
                      <a:pt x="367" y="37"/>
                      <a:pt x="361" y="36"/>
                      <a:pt x="355" y="34"/>
                    </a:cubicBezTo>
                    <a:cubicBezTo>
                      <a:pt x="348" y="32"/>
                      <a:pt x="342" y="17"/>
                      <a:pt x="337" y="29"/>
                    </a:cubicBezTo>
                    <a:cubicBezTo>
                      <a:pt x="332" y="39"/>
                      <a:pt x="348" y="37"/>
                      <a:pt x="355" y="41"/>
                    </a:cubicBezTo>
                    <a:cubicBezTo>
                      <a:pt x="364" y="46"/>
                      <a:pt x="370" y="42"/>
                      <a:pt x="375" y="35"/>
                    </a:cubicBezTo>
                    <a:cubicBezTo>
                      <a:pt x="379" y="29"/>
                      <a:pt x="383" y="27"/>
                      <a:pt x="386" y="35"/>
                    </a:cubicBezTo>
                    <a:cubicBezTo>
                      <a:pt x="359" y="85"/>
                      <a:pt x="327" y="131"/>
                      <a:pt x="286" y="170"/>
                    </a:cubicBezTo>
                    <a:cubicBezTo>
                      <a:pt x="220" y="233"/>
                      <a:pt x="143" y="256"/>
                      <a:pt x="54" y="241"/>
                    </a:cubicBezTo>
                    <a:cubicBezTo>
                      <a:pt x="46" y="240"/>
                      <a:pt x="38" y="239"/>
                      <a:pt x="30" y="237"/>
                    </a:cubicBezTo>
                    <a:close/>
                  </a:path>
                </a:pathLst>
              </a:custGeom>
              <a:solidFill>
                <a:srgbClr val="CF22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0" name="Freeform 53">
                <a:extLst>
                  <a:ext uri="{FF2B5EF4-FFF2-40B4-BE49-F238E27FC236}">
                    <a16:creationId xmlns:a16="http://schemas.microsoft.com/office/drawing/2014/main" id="{1024BAB1-83C1-4281-A95A-C37293880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1886"/>
                <a:ext cx="240" cy="363"/>
              </a:xfrm>
              <a:custGeom>
                <a:avLst/>
                <a:gdLst>
                  <a:gd name="T0" fmla="*/ 264 w 273"/>
                  <a:gd name="T1" fmla="*/ 154 h 413"/>
                  <a:gd name="T2" fmla="*/ 161 w 273"/>
                  <a:gd name="T3" fmla="*/ 238 h 413"/>
                  <a:gd name="T4" fmla="*/ 114 w 273"/>
                  <a:gd name="T5" fmla="*/ 247 h 413"/>
                  <a:gd name="T6" fmla="*/ 96 w 273"/>
                  <a:gd name="T7" fmla="*/ 264 h 413"/>
                  <a:gd name="T8" fmla="*/ 80 w 273"/>
                  <a:gd name="T9" fmla="*/ 392 h 413"/>
                  <a:gd name="T10" fmla="*/ 77 w 273"/>
                  <a:gd name="T11" fmla="*/ 399 h 413"/>
                  <a:gd name="T12" fmla="*/ 24 w 273"/>
                  <a:gd name="T13" fmla="*/ 408 h 413"/>
                  <a:gd name="T14" fmla="*/ 1 w 273"/>
                  <a:gd name="T15" fmla="*/ 370 h 413"/>
                  <a:gd name="T16" fmla="*/ 18 w 273"/>
                  <a:gd name="T17" fmla="*/ 266 h 413"/>
                  <a:gd name="T18" fmla="*/ 56 w 273"/>
                  <a:gd name="T19" fmla="*/ 53 h 413"/>
                  <a:gd name="T20" fmla="*/ 56 w 273"/>
                  <a:gd name="T21" fmla="*/ 37 h 413"/>
                  <a:gd name="T22" fmla="*/ 52 w 273"/>
                  <a:gd name="T23" fmla="*/ 37 h 413"/>
                  <a:gd name="T24" fmla="*/ 30 w 273"/>
                  <a:gd name="T25" fmla="*/ 42 h 413"/>
                  <a:gd name="T26" fmla="*/ 38 w 273"/>
                  <a:gd name="T27" fmla="*/ 17 h 413"/>
                  <a:gd name="T28" fmla="*/ 114 w 273"/>
                  <a:gd name="T29" fmla="*/ 10 h 413"/>
                  <a:gd name="T30" fmla="*/ 133 w 273"/>
                  <a:gd name="T31" fmla="*/ 52 h 413"/>
                  <a:gd name="T32" fmla="*/ 114 w 273"/>
                  <a:gd name="T33" fmla="*/ 161 h 413"/>
                  <a:gd name="T34" fmla="*/ 106 w 273"/>
                  <a:gd name="T35" fmla="*/ 210 h 413"/>
                  <a:gd name="T36" fmla="*/ 116 w 273"/>
                  <a:gd name="T37" fmla="*/ 222 h 413"/>
                  <a:gd name="T38" fmla="*/ 172 w 273"/>
                  <a:gd name="T39" fmla="*/ 198 h 413"/>
                  <a:gd name="T40" fmla="*/ 211 w 273"/>
                  <a:gd name="T41" fmla="*/ 143 h 413"/>
                  <a:gd name="T42" fmla="*/ 225 w 273"/>
                  <a:gd name="T43" fmla="*/ 101 h 413"/>
                  <a:gd name="T44" fmla="*/ 235 w 273"/>
                  <a:gd name="T45" fmla="*/ 65 h 413"/>
                  <a:gd name="T46" fmla="*/ 242 w 273"/>
                  <a:gd name="T47" fmla="*/ 45 h 413"/>
                  <a:gd name="T48" fmla="*/ 253 w 273"/>
                  <a:gd name="T49" fmla="*/ 43 h 413"/>
                  <a:gd name="T50" fmla="*/ 266 w 273"/>
                  <a:gd name="T51" fmla="*/ 78 h 413"/>
                  <a:gd name="T52" fmla="*/ 265 w 273"/>
                  <a:gd name="T53" fmla="*/ 102 h 413"/>
                  <a:gd name="T54" fmla="*/ 262 w 273"/>
                  <a:gd name="T55" fmla="*/ 144 h 413"/>
                  <a:gd name="T56" fmla="*/ 264 w 273"/>
                  <a:gd name="T57" fmla="*/ 15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3" h="413">
                    <a:moveTo>
                      <a:pt x="264" y="154"/>
                    </a:moveTo>
                    <a:cubicBezTo>
                      <a:pt x="244" y="199"/>
                      <a:pt x="205" y="221"/>
                      <a:pt x="161" y="238"/>
                    </a:cubicBezTo>
                    <a:cubicBezTo>
                      <a:pt x="146" y="244"/>
                      <a:pt x="130" y="247"/>
                      <a:pt x="114" y="247"/>
                    </a:cubicBezTo>
                    <a:cubicBezTo>
                      <a:pt x="102" y="247"/>
                      <a:pt x="97" y="252"/>
                      <a:pt x="96" y="264"/>
                    </a:cubicBezTo>
                    <a:cubicBezTo>
                      <a:pt x="93" y="307"/>
                      <a:pt x="75" y="348"/>
                      <a:pt x="80" y="392"/>
                    </a:cubicBezTo>
                    <a:cubicBezTo>
                      <a:pt x="80" y="394"/>
                      <a:pt x="79" y="397"/>
                      <a:pt x="77" y="399"/>
                    </a:cubicBezTo>
                    <a:cubicBezTo>
                      <a:pt x="70" y="407"/>
                      <a:pt x="37" y="413"/>
                      <a:pt x="24" y="408"/>
                    </a:cubicBezTo>
                    <a:cubicBezTo>
                      <a:pt x="8" y="401"/>
                      <a:pt x="0" y="387"/>
                      <a:pt x="1" y="370"/>
                    </a:cubicBezTo>
                    <a:cubicBezTo>
                      <a:pt x="2" y="335"/>
                      <a:pt x="12" y="301"/>
                      <a:pt x="18" y="266"/>
                    </a:cubicBezTo>
                    <a:cubicBezTo>
                      <a:pt x="30" y="195"/>
                      <a:pt x="43" y="124"/>
                      <a:pt x="56" y="53"/>
                    </a:cubicBezTo>
                    <a:cubicBezTo>
                      <a:pt x="56" y="48"/>
                      <a:pt x="56" y="42"/>
                      <a:pt x="56" y="37"/>
                    </a:cubicBezTo>
                    <a:cubicBezTo>
                      <a:pt x="54" y="37"/>
                      <a:pt x="52" y="36"/>
                      <a:pt x="52" y="37"/>
                    </a:cubicBezTo>
                    <a:cubicBezTo>
                      <a:pt x="45" y="42"/>
                      <a:pt x="38" y="52"/>
                      <a:pt x="30" y="42"/>
                    </a:cubicBezTo>
                    <a:cubicBezTo>
                      <a:pt x="22" y="32"/>
                      <a:pt x="29" y="23"/>
                      <a:pt x="38" y="17"/>
                    </a:cubicBezTo>
                    <a:cubicBezTo>
                      <a:pt x="62" y="2"/>
                      <a:pt x="88" y="0"/>
                      <a:pt x="114" y="10"/>
                    </a:cubicBezTo>
                    <a:cubicBezTo>
                      <a:pt x="133" y="16"/>
                      <a:pt x="134" y="35"/>
                      <a:pt x="133" y="52"/>
                    </a:cubicBezTo>
                    <a:cubicBezTo>
                      <a:pt x="130" y="89"/>
                      <a:pt x="120" y="125"/>
                      <a:pt x="114" y="161"/>
                    </a:cubicBezTo>
                    <a:cubicBezTo>
                      <a:pt x="112" y="178"/>
                      <a:pt x="109" y="194"/>
                      <a:pt x="106" y="210"/>
                    </a:cubicBezTo>
                    <a:cubicBezTo>
                      <a:pt x="103" y="221"/>
                      <a:pt x="107" y="223"/>
                      <a:pt x="116" y="222"/>
                    </a:cubicBezTo>
                    <a:cubicBezTo>
                      <a:pt x="138" y="220"/>
                      <a:pt x="155" y="210"/>
                      <a:pt x="172" y="198"/>
                    </a:cubicBezTo>
                    <a:cubicBezTo>
                      <a:pt x="194" y="186"/>
                      <a:pt x="205" y="165"/>
                      <a:pt x="211" y="143"/>
                    </a:cubicBezTo>
                    <a:cubicBezTo>
                      <a:pt x="215" y="129"/>
                      <a:pt x="219" y="115"/>
                      <a:pt x="225" y="101"/>
                    </a:cubicBezTo>
                    <a:cubicBezTo>
                      <a:pt x="231" y="90"/>
                      <a:pt x="235" y="78"/>
                      <a:pt x="235" y="65"/>
                    </a:cubicBezTo>
                    <a:cubicBezTo>
                      <a:pt x="235" y="58"/>
                      <a:pt x="236" y="50"/>
                      <a:pt x="242" y="45"/>
                    </a:cubicBezTo>
                    <a:cubicBezTo>
                      <a:pt x="245" y="42"/>
                      <a:pt x="252" y="38"/>
                      <a:pt x="253" y="43"/>
                    </a:cubicBezTo>
                    <a:cubicBezTo>
                      <a:pt x="257" y="55"/>
                      <a:pt x="273" y="63"/>
                      <a:pt x="266" y="78"/>
                    </a:cubicBezTo>
                    <a:cubicBezTo>
                      <a:pt x="263" y="86"/>
                      <a:pt x="263" y="94"/>
                      <a:pt x="265" y="102"/>
                    </a:cubicBezTo>
                    <a:cubicBezTo>
                      <a:pt x="268" y="116"/>
                      <a:pt x="272" y="131"/>
                      <a:pt x="262" y="144"/>
                    </a:cubicBezTo>
                    <a:cubicBezTo>
                      <a:pt x="260" y="147"/>
                      <a:pt x="262" y="151"/>
                      <a:pt x="264" y="154"/>
                    </a:cubicBezTo>
                    <a:close/>
                  </a:path>
                </a:pathLst>
              </a:custGeom>
              <a:solidFill>
                <a:srgbClr val="261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1" name="Freeform 54">
                <a:extLst>
                  <a:ext uri="{FF2B5EF4-FFF2-40B4-BE49-F238E27FC236}">
                    <a16:creationId xmlns:a16="http://schemas.microsoft.com/office/drawing/2014/main" id="{0EF787AB-E618-4984-BEB8-4E1B68DA0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462"/>
                <a:ext cx="268" cy="172"/>
              </a:xfrm>
              <a:custGeom>
                <a:avLst/>
                <a:gdLst>
                  <a:gd name="T0" fmla="*/ 0 w 305"/>
                  <a:gd name="T1" fmla="*/ 0 h 196"/>
                  <a:gd name="T2" fmla="*/ 150 w 305"/>
                  <a:gd name="T3" fmla="*/ 12 h 196"/>
                  <a:gd name="T4" fmla="*/ 160 w 305"/>
                  <a:gd name="T5" fmla="*/ 14 h 196"/>
                  <a:gd name="T6" fmla="*/ 170 w 305"/>
                  <a:gd name="T7" fmla="*/ 26 h 196"/>
                  <a:gd name="T8" fmla="*/ 170 w 305"/>
                  <a:gd name="T9" fmla="*/ 14 h 196"/>
                  <a:gd name="T10" fmla="*/ 205 w 305"/>
                  <a:gd name="T11" fmla="*/ 16 h 196"/>
                  <a:gd name="T12" fmla="*/ 210 w 305"/>
                  <a:gd name="T13" fmla="*/ 25 h 196"/>
                  <a:gd name="T14" fmla="*/ 221 w 305"/>
                  <a:gd name="T15" fmla="*/ 35 h 196"/>
                  <a:gd name="T16" fmla="*/ 226 w 305"/>
                  <a:gd name="T17" fmla="*/ 32 h 196"/>
                  <a:gd name="T18" fmla="*/ 219 w 305"/>
                  <a:gd name="T19" fmla="*/ 20 h 196"/>
                  <a:gd name="T20" fmla="*/ 214 w 305"/>
                  <a:gd name="T21" fmla="*/ 10 h 196"/>
                  <a:gd name="T22" fmla="*/ 225 w 305"/>
                  <a:gd name="T23" fmla="*/ 11 h 196"/>
                  <a:gd name="T24" fmla="*/ 239 w 305"/>
                  <a:gd name="T25" fmla="*/ 26 h 196"/>
                  <a:gd name="T26" fmla="*/ 241 w 305"/>
                  <a:gd name="T27" fmla="*/ 16 h 196"/>
                  <a:gd name="T28" fmla="*/ 250 w 305"/>
                  <a:gd name="T29" fmla="*/ 5 h 196"/>
                  <a:gd name="T30" fmla="*/ 270 w 305"/>
                  <a:gd name="T31" fmla="*/ 28 h 196"/>
                  <a:gd name="T32" fmla="*/ 302 w 305"/>
                  <a:gd name="T33" fmla="*/ 48 h 196"/>
                  <a:gd name="T34" fmla="*/ 294 w 305"/>
                  <a:gd name="T35" fmla="*/ 104 h 196"/>
                  <a:gd name="T36" fmla="*/ 266 w 305"/>
                  <a:gd name="T37" fmla="*/ 167 h 196"/>
                  <a:gd name="T38" fmla="*/ 246 w 305"/>
                  <a:gd name="T39" fmla="*/ 187 h 196"/>
                  <a:gd name="T40" fmla="*/ 200 w 305"/>
                  <a:gd name="T41" fmla="*/ 188 h 196"/>
                  <a:gd name="T42" fmla="*/ 167 w 305"/>
                  <a:gd name="T43" fmla="*/ 180 h 196"/>
                  <a:gd name="T44" fmla="*/ 147 w 305"/>
                  <a:gd name="T45" fmla="*/ 177 h 196"/>
                  <a:gd name="T46" fmla="*/ 52 w 305"/>
                  <a:gd name="T47" fmla="*/ 124 h 196"/>
                  <a:gd name="T48" fmla="*/ 43 w 305"/>
                  <a:gd name="T49" fmla="*/ 112 h 196"/>
                  <a:gd name="T50" fmla="*/ 0 w 305"/>
                  <a:gd name="T51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5" h="196">
                    <a:moveTo>
                      <a:pt x="0" y="0"/>
                    </a:moveTo>
                    <a:cubicBezTo>
                      <a:pt x="50" y="7"/>
                      <a:pt x="100" y="12"/>
                      <a:pt x="150" y="12"/>
                    </a:cubicBezTo>
                    <a:cubicBezTo>
                      <a:pt x="154" y="12"/>
                      <a:pt x="157" y="13"/>
                      <a:pt x="160" y="14"/>
                    </a:cubicBezTo>
                    <a:cubicBezTo>
                      <a:pt x="165" y="17"/>
                      <a:pt x="161" y="28"/>
                      <a:pt x="170" y="26"/>
                    </a:cubicBezTo>
                    <a:cubicBezTo>
                      <a:pt x="179" y="24"/>
                      <a:pt x="166" y="18"/>
                      <a:pt x="170" y="14"/>
                    </a:cubicBezTo>
                    <a:cubicBezTo>
                      <a:pt x="175" y="8"/>
                      <a:pt x="201" y="10"/>
                      <a:pt x="205" y="16"/>
                    </a:cubicBezTo>
                    <a:cubicBezTo>
                      <a:pt x="207" y="19"/>
                      <a:pt x="208" y="22"/>
                      <a:pt x="210" y="25"/>
                    </a:cubicBezTo>
                    <a:cubicBezTo>
                      <a:pt x="212" y="30"/>
                      <a:pt x="215" y="35"/>
                      <a:pt x="221" y="35"/>
                    </a:cubicBezTo>
                    <a:cubicBezTo>
                      <a:pt x="223" y="35"/>
                      <a:pt x="225" y="33"/>
                      <a:pt x="226" y="32"/>
                    </a:cubicBezTo>
                    <a:cubicBezTo>
                      <a:pt x="228" y="26"/>
                      <a:pt x="223" y="23"/>
                      <a:pt x="219" y="20"/>
                    </a:cubicBezTo>
                    <a:cubicBezTo>
                      <a:pt x="215" y="17"/>
                      <a:pt x="211" y="15"/>
                      <a:pt x="214" y="10"/>
                    </a:cubicBezTo>
                    <a:cubicBezTo>
                      <a:pt x="217" y="6"/>
                      <a:pt x="221" y="10"/>
                      <a:pt x="225" y="11"/>
                    </a:cubicBezTo>
                    <a:cubicBezTo>
                      <a:pt x="233" y="12"/>
                      <a:pt x="234" y="21"/>
                      <a:pt x="239" y="26"/>
                    </a:cubicBezTo>
                    <a:cubicBezTo>
                      <a:pt x="245" y="23"/>
                      <a:pt x="242" y="19"/>
                      <a:pt x="241" y="16"/>
                    </a:cubicBezTo>
                    <a:cubicBezTo>
                      <a:pt x="238" y="7"/>
                      <a:pt x="241" y="6"/>
                      <a:pt x="250" y="5"/>
                    </a:cubicBezTo>
                    <a:cubicBezTo>
                      <a:pt x="269" y="4"/>
                      <a:pt x="272" y="9"/>
                      <a:pt x="270" y="28"/>
                    </a:cubicBezTo>
                    <a:cubicBezTo>
                      <a:pt x="268" y="50"/>
                      <a:pt x="287" y="48"/>
                      <a:pt x="302" y="48"/>
                    </a:cubicBezTo>
                    <a:cubicBezTo>
                      <a:pt x="305" y="67"/>
                      <a:pt x="291" y="84"/>
                      <a:pt x="294" y="104"/>
                    </a:cubicBezTo>
                    <a:cubicBezTo>
                      <a:pt x="287" y="126"/>
                      <a:pt x="282" y="149"/>
                      <a:pt x="266" y="167"/>
                    </a:cubicBezTo>
                    <a:cubicBezTo>
                      <a:pt x="260" y="175"/>
                      <a:pt x="256" y="184"/>
                      <a:pt x="246" y="187"/>
                    </a:cubicBezTo>
                    <a:cubicBezTo>
                      <a:pt x="231" y="196"/>
                      <a:pt x="215" y="192"/>
                      <a:pt x="200" y="188"/>
                    </a:cubicBezTo>
                    <a:cubicBezTo>
                      <a:pt x="189" y="186"/>
                      <a:pt x="178" y="185"/>
                      <a:pt x="167" y="180"/>
                    </a:cubicBezTo>
                    <a:cubicBezTo>
                      <a:pt x="162" y="170"/>
                      <a:pt x="153" y="184"/>
                      <a:pt x="147" y="177"/>
                    </a:cubicBezTo>
                    <a:cubicBezTo>
                      <a:pt x="111" y="167"/>
                      <a:pt x="82" y="146"/>
                      <a:pt x="52" y="124"/>
                    </a:cubicBezTo>
                    <a:cubicBezTo>
                      <a:pt x="48" y="121"/>
                      <a:pt x="44" y="118"/>
                      <a:pt x="43" y="112"/>
                    </a:cubicBezTo>
                    <a:cubicBezTo>
                      <a:pt x="21" y="78"/>
                      <a:pt x="5" y="41"/>
                      <a:pt x="0" y="0"/>
                    </a:cubicBezTo>
                    <a:close/>
                  </a:path>
                </a:pathLst>
              </a:custGeom>
              <a:solidFill>
                <a:srgbClr val="E36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2" name="Freeform 55">
                <a:extLst>
                  <a:ext uri="{FF2B5EF4-FFF2-40B4-BE49-F238E27FC236}">
                    <a16:creationId xmlns:a16="http://schemas.microsoft.com/office/drawing/2014/main" id="{C94CFA15-C832-4F25-8116-A2FE24BB8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9" y="2973"/>
                <a:ext cx="334" cy="192"/>
              </a:xfrm>
              <a:custGeom>
                <a:avLst/>
                <a:gdLst>
                  <a:gd name="T0" fmla="*/ 12 w 380"/>
                  <a:gd name="T1" fmla="*/ 73 h 219"/>
                  <a:gd name="T2" fmla="*/ 41 w 380"/>
                  <a:gd name="T3" fmla="*/ 93 h 219"/>
                  <a:gd name="T4" fmla="*/ 136 w 380"/>
                  <a:gd name="T5" fmla="*/ 84 h 219"/>
                  <a:gd name="T6" fmla="*/ 235 w 380"/>
                  <a:gd name="T7" fmla="*/ 11 h 219"/>
                  <a:gd name="T8" fmla="*/ 252 w 380"/>
                  <a:gd name="T9" fmla="*/ 1 h 219"/>
                  <a:gd name="T10" fmla="*/ 380 w 380"/>
                  <a:gd name="T11" fmla="*/ 205 h 219"/>
                  <a:gd name="T12" fmla="*/ 368 w 380"/>
                  <a:gd name="T13" fmla="*/ 210 h 219"/>
                  <a:gd name="T14" fmla="*/ 211 w 380"/>
                  <a:gd name="T15" fmla="*/ 210 h 219"/>
                  <a:gd name="T16" fmla="*/ 196 w 380"/>
                  <a:gd name="T17" fmla="*/ 211 h 219"/>
                  <a:gd name="T18" fmla="*/ 187 w 380"/>
                  <a:gd name="T19" fmla="*/ 211 h 219"/>
                  <a:gd name="T20" fmla="*/ 149 w 380"/>
                  <a:gd name="T21" fmla="*/ 212 h 219"/>
                  <a:gd name="T22" fmla="*/ 145 w 380"/>
                  <a:gd name="T23" fmla="*/ 189 h 219"/>
                  <a:gd name="T24" fmla="*/ 167 w 380"/>
                  <a:gd name="T25" fmla="*/ 190 h 219"/>
                  <a:gd name="T26" fmla="*/ 196 w 380"/>
                  <a:gd name="T27" fmla="*/ 198 h 219"/>
                  <a:gd name="T28" fmla="*/ 177 w 380"/>
                  <a:gd name="T29" fmla="*/ 152 h 219"/>
                  <a:gd name="T30" fmla="*/ 189 w 380"/>
                  <a:gd name="T31" fmla="*/ 180 h 219"/>
                  <a:gd name="T32" fmla="*/ 186 w 380"/>
                  <a:gd name="T33" fmla="*/ 196 h 219"/>
                  <a:gd name="T34" fmla="*/ 172 w 380"/>
                  <a:gd name="T35" fmla="*/ 194 h 219"/>
                  <a:gd name="T36" fmla="*/ 165 w 380"/>
                  <a:gd name="T37" fmla="*/ 187 h 219"/>
                  <a:gd name="T38" fmla="*/ 105 w 380"/>
                  <a:gd name="T39" fmla="*/ 159 h 219"/>
                  <a:gd name="T40" fmla="*/ 77 w 380"/>
                  <a:gd name="T41" fmla="*/ 131 h 219"/>
                  <a:gd name="T42" fmla="*/ 59 w 380"/>
                  <a:gd name="T43" fmla="*/ 126 h 219"/>
                  <a:gd name="T44" fmla="*/ 17 w 380"/>
                  <a:gd name="T45" fmla="*/ 115 h 219"/>
                  <a:gd name="T46" fmla="*/ 4 w 380"/>
                  <a:gd name="T47" fmla="*/ 87 h 219"/>
                  <a:gd name="T48" fmla="*/ 12 w 380"/>
                  <a:gd name="T49" fmla="*/ 7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0" h="219">
                    <a:moveTo>
                      <a:pt x="12" y="73"/>
                    </a:moveTo>
                    <a:cubicBezTo>
                      <a:pt x="22" y="80"/>
                      <a:pt x="31" y="87"/>
                      <a:pt x="41" y="93"/>
                    </a:cubicBezTo>
                    <a:cubicBezTo>
                      <a:pt x="74" y="110"/>
                      <a:pt x="106" y="101"/>
                      <a:pt x="136" y="84"/>
                    </a:cubicBezTo>
                    <a:cubicBezTo>
                      <a:pt x="171" y="63"/>
                      <a:pt x="203" y="36"/>
                      <a:pt x="235" y="11"/>
                    </a:cubicBezTo>
                    <a:cubicBezTo>
                      <a:pt x="240" y="6"/>
                      <a:pt x="244" y="0"/>
                      <a:pt x="252" y="1"/>
                    </a:cubicBezTo>
                    <a:cubicBezTo>
                      <a:pt x="302" y="65"/>
                      <a:pt x="347" y="131"/>
                      <a:pt x="380" y="205"/>
                    </a:cubicBezTo>
                    <a:cubicBezTo>
                      <a:pt x="379" y="214"/>
                      <a:pt x="373" y="210"/>
                      <a:pt x="368" y="210"/>
                    </a:cubicBezTo>
                    <a:cubicBezTo>
                      <a:pt x="316" y="210"/>
                      <a:pt x="264" y="210"/>
                      <a:pt x="211" y="210"/>
                    </a:cubicBezTo>
                    <a:cubicBezTo>
                      <a:pt x="206" y="210"/>
                      <a:pt x="201" y="211"/>
                      <a:pt x="196" y="211"/>
                    </a:cubicBezTo>
                    <a:cubicBezTo>
                      <a:pt x="193" y="211"/>
                      <a:pt x="190" y="211"/>
                      <a:pt x="187" y="211"/>
                    </a:cubicBezTo>
                    <a:cubicBezTo>
                      <a:pt x="174" y="219"/>
                      <a:pt x="161" y="215"/>
                      <a:pt x="149" y="212"/>
                    </a:cubicBezTo>
                    <a:cubicBezTo>
                      <a:pt x="137" y="206"/>
                      <a:pt x="141" y="195"/>
                      <a:pt x="145" y="189"/>
                    </a:cubicBezTo>
                    <a:cubicBezTo>
                      <a:pt x="151" y="182"/>
                      <a:pt x="161" y="184"/>
                      <a:pt x="167" y="190"/>
                    </a:cubicBezTo>
                    <a:cubicBezTo>
                      <a:pt x="175" y="198"/>
                      <a:pt x="185" y="201"/>
                      <a:pt x="196" y="198"/>
                    </a:cubicBezTo>
                    <a:cubicBezTo>
                      <a:pt x="200" y="179"/>
                      <a:pt x="184" y="168"/>
                      <a:pt x="177" y="152"/>
                    </a:cubicBezTo>
                    <a:cubicBezTo>
                      <a:pt x="179" y="162"/>
                      <a:pt x="186" y="171"/>
                      <a:pt x="189" y="180"/>
                    </a:cubicBezTo>
                    <a:cubicBezTo>
                      <a:pt x="192" y="186"/>
                      <a:pt x="192" y="192"/>
                      <a:pt x="186" y="196"/>
                    </a:cubicBezTo>
                    <a:cubicBezTo>
                      <a:pt x="181" y="200"/>
                      <a:pt x="176" y="197"/>
                      <a:pt x="172" y="194"/>
                    </a:cubicBezTo>
                    <a:cubicBezTo>
                      <a:pt x="169" y="191"/>
                      <a:pt x="167" y="187"/>
                      <a:pt x="165" y="187"/>
                    </a:cubicBezTo>
                    <a:cubicBezTo>
                      <a:pt x="139" y="188"/>
                      <a:pt x="122" y="176"/>
                      <a:pt x="105" y="159"/>
                    </a:cubicBezTo>
                    <a:cubicBezTo>
                      <a:pt x="96" y="150"/>
                      <a:pt x="85" y="142"/>
                      <a:pt x="77" y="131"/>
                    </a:cubicBezTo>
                    <a:cubicBezTo>
                      <a:pt x="72" y="125"/>
                      <a:pt x="69" y="120"/>
                      <a:pt x="59" y="126"/>
                    </a:cubicBezTo>
                    <a:cubicBezTo>
                      <a:pt x="43" y="135"/>
                      <a:pt x="31" y="121"/>
                      <a:pt x="17" y="115"/>
                    </a:cubicBezTo>
                    <a:cubicBezTo>
                      <a:pt x="4" y="108"/>
                      <a:pt x="0" y="100"/>
                      <a:pt x="4" y="87"/>
                    </a:cubicBezTo>
                    <a:cubicBezTo>
                      <a:pt x="4" y="81"/>
                      <a:pt x="5" y="75"/>
                      <a:pt x="12" y="73"/>
                    </a:cubicBezTo>
                    <a:close/>
                  </a:path>
                </a:pathLst>
              </a:custGeom>
              <a:solidFill>
                <a:srgbClr val="9D2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3" name="Freeform 56">
                <a:extLst>
                  <a:ext uri="{FF2B5EF4-FFF2-40B4-BE49-F238E27FC236}">
                    <a16:creationId xmlns:a16="http://schemas.microsoft.com/office/drawing/2014/main" id="{C3C0B10D-9D92-4445-B22B-076D430F4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9" y="2206"/>
                <a:ext cx="187" cy="517"/>
              </a:xfrm>
              <a:custGeom>
                <a:avLst/>
                <a:gdLst>
                  <a:gd name="T0" fmla="*/ 44 w 212"/>
                  <a:gd name="T1" fmla="*/ 2 h 588"/>
                  <a:gd name="T2" fmla="*/ 47 w 212"/>
                  <a:gd name="T3" fmla="*/ 12 h 588"/>
                  <a:gd name="T4" fmla="*/ 102 w 212"/>
                  <a:gd name="T5" fmla="*/ 204 h 588"/>
                  <a:gd name="T6" fmla="*/ 105 w 212"/>
                  <a:gd name="T7" fmla="*/ 213 h 588"/>
                  <a:gd name="T8" fmla="*/ 78 w 212"/>
                  <a:gd name="T9" fmla="*/ 279 h 588"/>
                  <a:gd name="T10" fmla="*/ 78 w 212"/>
                  <a:gd name="T11" fmla="*/ 301 h 588"/>
                  <a:gd name="T12" fmla="*/ 93 w 212"/>
                  <a:gd name="T13" fmla="*/ 321 h 588"/>
                  <a:gd name="T14" fmla="*/ 102 w 212"/>
                  <a:gd name="T15" fmla="*/ 341 h 588"/>
                  <a:gd name="T16" fmla="*/ 108 w 212"/>
                  <a:gd name="T17" fmla="*/ 346 h 588"/>
                  <a:gd name="T18" fmla="*/ 105 w 212"/>
                  <a:gd name="T19" fmla="*/ 353 h 588"/>
                  <a:gd name="T20" fmla="*/ 113 w 212"/>
                  <a:gd name="T21" fmla="*/ 352 h 588"/>
                  <a:gd name="T22" fmla="*/ 138 w 212"/>
                  <a:gd name="T23" fmla="*/ 341 h 588"/>
                  <a:gd name="T24" fmla="*/ 159 w 212"/>
                  <a:gd name="T25" fmla="*/ 368 h 588"/>
                  <a:gd name="T26" fmla="*/ 180 w 212"/>
                  <a:gd name="T27" fmla="*/ 462 h 588"/>
                  <a:gd name="T28" fmla="*/ 183 w 212"/>
                  <a:gd name="T29" fmla="*/ 475 h 588"/>
                  <a:gd name="T30" fmla="*/ 187 w 212"/>
                  <a:gd name="T31" fmla="*/ 502 h 588"/>
                  <a:gd name="T32" fmla="*/ 182 w 212"/>
                  <a:gd name="T33" fmla="*/ 503 h 588"/>
                  <a:gd name="T34" fmla="*/ 143 w 212"/>
                  <a:gd name="T35" fmla="*/ 542 h 588"/>
                  <a:gd name="T36" fmla="*/ 176 w 212"/>
                  <a:gd name="T37" fmla="*/ 567 h 588"/>
                  <a:gd name="T38" fmla="*/ 183 w 212"/>
                  <a:gd name="T39" fmla="*/ 565 h 588"/>
                  <a:gd name="T40" fmla="*/ 203 w 212"/>
                  <a:gd name="T41" fmla="*/ 551 h 588"/>
                  <a:gd name="T42" fmla="*/ 212 w 212"/>
                  <a:gd name="T43" fmla="*/ 577 h 588"/>
                  <a:gd name="T44" fmla="*/ 210 w 212"/>
                  <a:gd name="T45" fmla="*/ 580 h 588"/>
                  <a:gd name="T46" fmla="*/ 112 w 212"/>
                  <a:gd name="T47" fmla="*/ 578 h 588"/>
                  <a:gd name="T48" fmla="*/ 84 w 212"/>
                  <a:gd name="T49" fmla="*/ 466 h 588"/>
                  <a:gd name="T50" fmla="*/ 77 w 212"/>
                  <a:gd name="T51" fmla="*/ 427 h 588"/>
                  <a:gd name="T52" fmla="*/ 29 w 212"/>
                  <a:gd name="T53" fmla="*/ 231 h 588"/>
                  <a:gd name="T54" fmla="*/ 2 w 212"/>
                  <a:gd name="T55" fmla="*/ 130 h 588"/>
                  <a:gd name="T56" fmla="*/ 0 w 212"/>
                  <a:gd name="T57" fmla="*/ 107 h 588"/>
                  <a:gd name="T58" fmla="*/ 34 w 212"/>
                  <a:gd name="T59" fmla="*/ 9 h 588"/>
                  <a:gd name="T60" fmla="*/ 44 w 212"/>
                  <a:gd name="T61" fmla="*/ 2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2" h="588">
                    <a:moveTo>
                      <a:pt x="44" y="2"/>
                    </a:moveTo>
                    <a:cubicBezTo>
                      <a:pt x="45" y="5"/>
                      <a:pt x="47" y="8"/>
                      <a:pt x="47" y="12"/>
                    </a:cubicBezTo>
                    <a:cubicBezTo>
                      <a:pt x="60" y="77"/>
                      <a:pt x="85" y="139"/>
                      <a:pt x="102" y="204"/>
                    </a:cubicBezTo>
                    <a:cubicBezTo>
                      <a:pt x="103" y="207"/>
                      <a:pt x="105" y="210"/>
                      <a:pt x="105" y="213"/>
                    </a:cubicBezTo>
                    <a:cubicBezTo>
                      <a:pt x="117" y="254"/>
                      <a:pt x="116" y="258"/>
                      <a:pt x="78" y="279"/>
                    </a:cubicBezTo>
                    <a:cubicBezTo>
                      <a:pt x="66" y="286"/>
                      <a:pt x="65" y="295"/>
                      <a:pt x="78" y="301"/>
                    </a:cubicBezTo>
                    <a:cubicBezTo>
                      <a:pt x="87" y="306"/>
                      <a:pt x="90" y="312"/>
                      <a:pt x="93" y="321"/>
                    </a:cubicBezTo>
                    <a:cubicBezTo>
                      <a:pt x="95" y="328"/>
                      <a:pt x="92" y="338"/>
                      <a:pt x="102" y="341"/>
                    </a:cubicBezTo>
                    <a:cubicBezTo>
                      <a:pt x="106" y="341"/>
                      <a:pt x="106" y="344"/>
                      <a:pt x="108" y="346"/>
                    </a:cubicBezTo>
                    <a:cubicBezTo>
                      <a:pt x="107" y="349"/>
                      <a:pt x="100" y="349"/>
                      <a:pt x="105" y="353"/>
                    </a:cubicBezTo>
                    <a:cubicBezTo>
                      <a:pt x="107" y="354"/>
                      <a:pt x="111" y="354"/>
                      <a:pt x="113" y="352"/>
                    </a:cubicBezTo>
                    <a:cubicBezTo>
                      <a:pt x="120" y="345"/>
                      <a:pt x="127" y="336"/>
                      <a:pt x="138" y="341"/>
                    </a:cubicBezTo>
                    <a:cubicBezTo>
                      <a:pt x="149" y="346"/>
                      <a:pt x="159" y="360"/>
                      <a:pt x="159" y="368"/>
                    </a:cubicBezTo>
                    <a:cubicBezTo>
                      <a:pt x="157" y="402"/>
                      <a:pt x="180" y="429"/>
                      <a:pt x="180" y="462"/>
                    </a:cubicBezTo>
                    <a:cubicBezTo>
                      <a:pt x="180" y="466"/>
                      <a:pt x="180" y="472"/>
                      <a:pt x="183" y="475"/>
                    </a:cubicBezTo>
                    <a:cubicBezTo>
                      <a:pt x="194" y="483"/>
                      <a:pt x="191" y="492"/>
                      <a:pt x="187" y="502"/>
                    </a:cubicBezTo>
                    <a:cubicBezTo>
                      <a:pt x="186" y="503"/>
                      <a:pt x="184" y="503"/>
                      <a:pt x="182" y="503"/>
                    </a:cubicBezTo>
                    <a:cubicBezTo>
                      <a:pt x="143" y="501"/>
                      <a:pt x="143" y="501"/>
                      <a:pt x="143" y="542"/>
                    </a:cubicBezTo>
                    <a:cubicBezTo>
                      <a:pt x="157" y="545"/>
                      <a:pt x="171" y="551"/>
                      <a:pt x="176" y="567"/>
                    </a:cubicBezTo>
                    <a:cubicBezTo>
                      <a:pt x="179" y="569"/>
                      <a:pt x="181" y="566"/>
                      <a:pt x="183" y="565"/>
                    </a:cubicBezTo>
                    <a:cubicBezTo>
                      <a:pt x="189" y="559"/>
                      <a:pt x="194" y="548"/>
                      <a:pt x="203" y="551"/>
                    </a:cubicBezTo>
                    <a:cubicBezTo>
                      <a:pt x="212" y="555"/>
                      <a:pt x="211" y="567"/>
                      <a:pt x="212" y="577"/>
                    </a:cubicBezTo>
                    <a:cubicBezTo>
                      <a:pt x="212" y="578"/>
                      <a:pt x="211" y="579"/>
                      <a:pt x="210" y="580"/>
                    </a:cubicBezTo>
                    <a:cubicBezTo>
                      <a:pt x="177" y="585"/>
                      <a:pt x="144" y="588"/>
                      <a:pt x="112" y="578"/>
                    </a:cubicBezTo>
                    <a:cubicBezTo>
                      <a:pt x="102" y="541"/>
                      <a:pt x="91" y="504"/>
                      <a:pt x="84" y="466"/>
                    </a:cubicBezTo>
                    <a:cubicBezTo>
                      <a:pt x="85" y="452"/>
                      <a:pt x="80" y="440"/>
                      <a:pt x="77" y="427"/>
                    </a:cubicBezTo>
                    <a:cubicBezTo>
                      <a:pt x="62" y="362"/>
                      <a:pt x="44" y="297"/>
                      <a:pt x="29" y="231"/>
                    </a:cubicBezTo>
                    <a:cubicBezTo>
                      <a:pt x="21" y="197"/>
                      <a:pt x="10" y="164"/>
                      <a:pt x="2" y="130"/>
                    </a:cubicBezTo>
                    <a:cubicBezTo>
                      <a:pt x="0" y="122"/>
                      <a:pt x="0" y="114"/>
                      <a:pt x="0" y="107"/>
                    </a:cubicBezTo>
                    <a:cubicBezTo>
                      <a:pt x="9" y="73"/>
                      <a:pt x="21" y="41"/>
                      <a:pt x="34" y="9"/>
                    </a:cubicBezTo>
                    <a:cubicBezTo>
                      <a:pt x="35" y="4"/>
                      <a:pt x="38" y="0"/>
                      <a:pt x="44" y="2"/>
                    </a:cubicBezTo>
                    <a:close/>
                  </a:path>
                </a:pathLst>
              </a:custGeom>
              <a:solidFill>
                <a:srgbClr val="3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4" name="Freeform 57">
                <a:extLst>
                  <a:ext uri="{FF2B5EF4-FFF2-40B4-BE49-F238E27FC236}">
                    <a16:creationId xmlns:a16="http://schemas.microsoft.com/office/drawing/2014/main" id="{E908FC1F-1091-4161-891E-5E720A4AF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82"/>
                <a:ext cx="249" cy="149"/>
              </a:xfrm>
              <a:custGeom>
                <a:avLst/>
                <a:gdLst>
                  <a:gd name="T0" fmla="*/ 278 w 283"/>
                  <a:gd name="T1" fmla="*/ 37 h 170"/>
                  <a:gd name="T2" fmla="*/ 268 w 283"/>
                  <a:gd name="T3" fmla="*/ 36 h 170"/>
                  <a:gd name="T4" fmla="*/ 245 w 283"/>
                  <a:gd name="T5" fmla="*/ 32 h 170"/>
                  <a:gd name="T6" fmla="*/ 235 w 283"/>
                  <a:gd name="T7" fmla="*/ 63 h 170"/>
                  <a:gd name="T8" fmla="*/ 267 w 283"/>
                  <a:gd name="T9" fmla="*/ 115 h 170"/>
                  <a:gd name="T10" fmla="*/ 280 w 283"/>
                  <a:gd name="T11" fmla="*/ 138 h 170"/>
                  <a:gd name="T12" fmla="*/ 259 w 283"/>
                  <a:gd name="T13" fmla="*/ 153 h 170"/>
                  <a:gd name="T14" fmla="*/ 137 w 283"/>
                  <a:gd name="T15" fmla="*/ 168 h 170"/>
                  <a:gd name="T16" fmla="*/ 23 w 283"/>
                  <a:gd name="T17" fmla="*/ 120 h 170"/>
                  <a:gd name="T18" fmla="*/ 2 w 283"/>
                  <a:gd name="T19" fmla="*/ 125 h 170"/>
                  <a:gd name="T20" fmla="*/ 62 w 283"/>
                  <a:gd name="T21" fmla="*/ 13 h 170"/>
                  <a:gd name="T22" fmla="*/ 148 w 283"/>
                  <a:gd name="T23" fmla="*/ 4 h 170"/>
                  <a:gd name="T24" fmla="*/ 229 w 283"/>
                  <a:gd name="T25" fmla="*/ 9 h 170"/>
                  <a:gd name="T26" fmla="*/ 278 w 283"/>
                  <a:gd name="T27" fmla="*/ 3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" h="170">
                    <a:moveTo>
                      <a:pt x="278" y="37"/>
                    </a:moveTo>
                    <a:cubicBezTo>
                      <a:pt x="274" y="37"/>
                      <a:pt x="271" y="37"/>
                      <a:pt x="268" y="36"/>
                    </a:cubicBezTo>
                    <a:cubicBezTo>
                      <a:pt x="261" y="31"/>
                      <a:pt x="252" y="25"/>
                      <a:pt x="245" y="32"/>
                    </a:cubicBezTo>
                    <a:cubicBezTo>
                      <a:pt x="236" y="39"/>
                      <a:pt x="233" y="51"/>
                      <a:pt x="235" y="63"/>
                    </a:cubicBezTo>
                    <a:cubicBezTo>
                      <a:pt x="239" y="84"/>
                      <a:pt x="249" y="102"/>
                      <a:pt x="267" y="115"/>
                    </a:cubicBezTo>
                    <a:cubicBezTo>
                      <a:pt x="273" y="120"/>
                      <a:pt x="283" y="127"/>
                      <a:pt x="280" y="138"/>
                    </a:cubicBezTo>
                    <a:cubicBezTo>
                      <a:pt x="278" y="147"/>
                      <a:pt x="268" y="150"/>
                      <a:pt x="259" y="153"/>
                    </a:cubicBezTo>
                    <a:cubicBezTo>
                      <a:pt x="219" y="170"/>
                      <a:pt x="179" y="167"/>
                      <a:pt x="137" y="168"/>
                    </a:cubicBezTo>
                    <a:cubicBezTo>
                      <a:pt x="89" y="168"/>
                      <a:pt x="54" y="152"/>
                      <a:pt x="23" y="120"/>
                    </a:cubicBezTo>
                    <a:cubicBezTo>
                      <a:pt x="12" y="109"/>
                      <a:pt x="6" y="111"/>
                      <a:pt x="2" y="125"/>
                    </a:cubicBezTo>
                    <a:cubicBezTo>
                      <a:pt x="0" y="83"/>
                      <a:pt x="26" y="23"/>
                      <a:pt x="62" y="13"/>
                    </a:cubicBezTo>
                    <a:cubicBezTo>
                      <a:pt x="90" y="5"/>
                      <a:pt x="119" y="0"/>
                      <a:pt x="148" y="4"/>
                    </a:cubicBezTo>
                    <a:cubicBezTo>
                      <a:pt x="175" y="7"/>
                      <a:pt x="202" y="4"/>
                      <a:pt x="229" y="9"/>
                    </a:cubicBezTo>
                    <a:cubicBezTo>
                      <a:pt x="249" y="13"/>
                      <a:pt x="270" y="14"/>
                      <a:pt x="278" y="37"/>
                    </a:cubicBezTo>
                    <a:close/>
                  </a:path>
                </a:pathLst>
              </a:custGeom>
              <a:solidFill>
                <a:srgbClr val="F3A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5" name="Freeform 58">
                <a:extLst>
                  <a:ext uri="{FF2B5EF4-FFF2-40B4-BE49-F238E27FC236}">
                    <a16:creationId xmlns:a16="http://schemas.microsoft.com/office/drawing/2014/main" id="{691538E0-AFE8-4643-9F2A-CA50C93CB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719"/>
                <a:ext cx="267" cy="233"/>
              </a:xfrm>
              <a:custGeom>
                <a:avLst/>
                <a:gdLst>
                  <a:gd name="T0" fmla="*/ 0 w 304"/>
                  <a:gd name="T1" fmla="*/ 167 h 264"/>
                  <a:gd name="T2" fmla="*/ 35 w 304"/>
                  <a:gd name="T3" fmla="*/ 0 h 264"/>
                  <a:gd name="T4" fmla="*/ 130 w 304"/>
                  <a:gd name="T5" fmla="*/ 101 h 264"/>
                  <a:gd name="T6" fmla="*/ 195 w 304"/>
                  <a:gd name="T7" fmla="*/ 133 h 264"/>
                  <a:gd name="T8" fmla="*/ 281 w 304"/>
                  <a:gd name="T9" fmla="*/ 161 h 264"/>
                  <a:gd name="T10" fmla="*/ 287 w 304"/>
                  <a:gd name="T11" fmla="*/ 176 h 264"/>
                  <a:gd name="T12" fmla="*/ 293 w 304"/>
                  <a:gd name="T13" fmla="*/ 208 h 264"/>
                  <a:gd name="T14" fmla="*/ 304 w 304"/>
                  <a:gd name="T15" fmla="*/ 219 h 264"/>
                  <a:gd name="T16" fmla="*/ 242 w 304"/>
                  <a:gd name="T17" fmla="*/ 256 h 264"/>
                  <a:gd name="T18" fmla="*/ 127 w 304"/>
                  <a:gd name="T19" fmla="*/ 243 h 264"/>
                  <a:gd name="T20" fmla="*/ 6 w 304"/>
                  <a:gd name="T21" fmla="*/ 172 h 264"/>
                  <a:gd name="T22" fmla="*/ 0 w 304"/>
                  <a:gd name="T23" fmla="*/ 16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4" h="264">
                    <a:moveTo>
                      <a:pt x="0" y="167"/>
                    </a:moveTo>
                    <a:cubicBezTo>
                      <a:pt x="41" y="118"/>
                      <a:pt x="38" y="59"/>
                      <a:pt x="35" y="0"/>
                    </a:cubicBezTo>
                    <a:cubicBezTo>
                      <a:pt x="59" y="41"/>
                      <a:pt x="95" y="72"/>
                      <a:pt x="130" y="101"/>
                    </a:cubicBezTo>
                    <a:cubicBezTo>
                      <a:pt x="147" y="115"/>
                      <a:pt x="172" y="125"/>
                      <a:pt x="195" y="133"/>
                    </a:cubicBezTo>
                    <a:cubicBezTo>
                      <a:pt x="223" y="143"/>
                      <a:pt x="252" y="154"/>
                      <a:pt x="281" y="161"/>
                    </a:cubicBezTo>
                    <a:cubicBezTo>
                      <a:pt x="291" y="163"/>
                      <a:pt x="290" y="172"/>
                      <a:pt x="287" y="176"/>
                    </a:cubicBezTo>
                    <a:cubicBezTo>
                      <a:pt x="279" y="189"/>
                      <a:pt x="285" y="198"/>
                      <a:pt x="293" y="208"/>
                    </a:cubicBezTo>
                    <a:cubicBezTo>
                      <a:pt x="296" y="211"/>
                      <a:pt x="300" y="215"/>
                      <a:pt x="304" y="219"/>
                    </a:cubicBezTo>
                    <a:cubicBezTo>
                      <a:pt x="292" y="246"/>
                      <a:pt x="266" y="251"/>
                      <a:pt x="242" y="256"/>
                    </a:cubicBezTo>
                    <a:cubicBezTo>
                      <a:pt x="203" y="264"/>
                      <a:pt x="164" y="259"/>
                      <a:pt x="127" y="243"/>
                    </a:cubicBezTo>
                    <a:cubicBezTo>
                      <a:pt x="83" y="225"/>
                      <a:pt x="41" y="205"/>
                      <a:pt x="6" y="172"/>
                    </a:cubicBezTo>
                    <a:cubicBezTo>
                      <a:pt x="4" y="170"/>
                      <a:pt x="2" y="169"/>
                      <a:pt x="0" y="167"/>
                    </a:cubicBezTo>
                    <a:close/>
                  </a:path>
                </a:pathLst>
              </a:custGeom>
              <a:solidFill>
                <a:srgbClr val="EA8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6" name="Freeform 59">
                <a:extLst>
                  <a:ext uri="{FF2B5EF4-FFF2-40B4-BE49-F238E27FC236}">
                    <a16:creationId xmlns:a16="http://schemas.microsoft.com/office/drawing/2014/main" id="{02175D28-0163-4B00-BEBA-E5C52AD80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586"/>
                <a:ext cx="180" cy="288"/>
              </a:xfrm>
              <a:custGeom>
                <a:avLst/>
                <a:gdLst>
                  <a:gd name="T0" fmla="*/ 45 w 205"/>
                  <a:gd name="T1" fmla="*/ 0 h 328"/>
                  <a:gd name="T2" fmla="*/ 98 w 205"/>
                  <a:gd name="T3" fmla="*/ 37 h 328"/>
                  <a:gd name="T4" fmla="*/ 108 w 205"/>
                  <a:gd name="T5" fmla="*/ 49 h 328"/>
                  <a:gd name="T6" fmla="*/ 139 w 205"/>
                  <a:gd name="T7" fmla="*/ 104 h 328"/>
                  <a:gd name="T8" fmla="*/ 153 w 205"/>
                  <a:gd name="T9" fmla="*/ 121 h 328"/>
                  <a:gd name="T10" fmla="*/ 161 w 205"/>
                  <a:gd name="T11" fmla="*/ 167 h 328"/>
                  <a:gd name="T12" fmla="*/ 175 w 205"/>
                  <a:gd name="T13" fmla="*/ 195 h 328"/>
                  <a:gd name="T14" fmla="*/ 182 w 205"/>
                  <a:gd name="T15" fmla="*/ 227 h 328"/>
                  <a:gd name="T16" fmla="*/ 197 w 205"/>
                  <a:gd name="T17" fmla="*/ 265 h 328"/>
                  <a:gd name="T18" fmla="*/ 203 w 205"/>
                  <a:gd name="T19" fmla="*/ 278 h 328"/>
                  <a:gd name="T20" fmla="*/ 201 w 205"/>
                  <a:gd name="T21" fmla="*/ 300 h 328"/>
                  <a:gd name="T22" fmla="*/ 189 w 205"/>
                  <a:gd name="T23" fmla="*/ 311 h 328"/>
                  <a:gd name="T24" fmla="*/ 179 w 205"/>
                  <a:gd name="T25" fmla="*/ 316 h 328"/>
                  <a:gd name="T26" fmla="*/ 164 w 205"/>
                  <a:gd name="T27" fmla="*/ 328 h 328"/>
                  <a:gd name="T28" fmla="*/ 164 w 205"/>
                  <a:gd name="T29" fmla="*/ 320 h 328"/>
                  <a:gd name="T30" fmla="*/ 151 w 205"/>
                  <a:gd name="T31" fmla="*/ 288 h 328"/>
                  <a:gd name="T32" fmla="*/ 124 w 205"/>
                  <a:gd name="T33" fmla="*/ 285 h 328"/>
                  <a:gd name="T34" fmla="*/ 66 w 205"/>
                  <a:gd name="T35" fmla="*/ 269 h 328"/>
                  <a:gd name="T36" fmla="*/ 44 w 205"/>
                  <a:gd name="T37" fmla="*/ 260 h 328"/>
                  <a:gd name="T38" fmla="*/ 0 w 205"/>
                  <a:gd name="T39" fmla="*/ 187 h 328"/>
                  <a:gd name="T40" fmla="*/ 0 w 205"/>
                  <a:gd name="T41" fmla="*/ 173 h 328"/>
                  <a:gd name="T42" fmla="*/ 36 w 205"/>
                  <a:gd name="T43" fmla="*/ 146 h 328"/>
                  <a:gd name="T44" fmla="*/ 11 w 205"/>
                  <a:gd name="T45" fmla="*/ 70 h 328"/>
                  <a:gd name="T46" fmla="*/ 45 w 205"/>
                  <a:gd name="T4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5" h="328">
                    <a:moveTo>
                      <a:pt x="45" y="0"/>
                    </a:moveTo>
                    <a:cubicBezTo>
                      <a:pt x="69" y="2"/>
                      <a:pt x="85" y="18"/>
                      <a:pt x="98" y="37"/>
                    </a:cubicBezTo>
                    <a:cubicBezTo>
                      <a:pt x="101" y="41"/>
                      <a:pt x="104" y="47"/>
                      <a:pt x="108" y="49"/>
                    </a:cubicBezTo>
                    <a:cubicBezTo>
                      <a:pt x="131" y="60"/>
                      <a:pt x="132" y="85"/>
                      <a:pt x="139" y="104"/>
                    </a:cubicBezTo>
                    <a:cubicBezTo>
                      <a:pt x="142" y="113"/>
                      <a:pt x="150" y="113"/>
                      <a:pt x="153" y="121"/>
                    </a:cubicBezTo>
                    <a:cubicBezTo>
                      <a:pt x="159" y="136"/>
                      <a:pt x="165" y="150"/>
                      <a:pt x="161" y="167"/>
                    </a:cubicBezTo>
                    <a:cubicBezTo>
                      <a:pt x="158" y="177"/>
                      <a:pt x="159" y="189"/>
                      <a:pt x="175" y="195"/>
                    </a:cubicBezTo>
                    <a:cubicBezTo>
                      <a:pt x="184" y="198"/>
                      <a:pt x="186" y="215"/>
                      <a:pt x="182" y="227"/>
                    </a:cubicBezTo>
                    <a:cubicBezTo>
                      <a:pt x="176" y="245"/>
                      <a:pt x="181" y="258"/>
                      <a:pt x="197" y="265"/>
                    </a:cubicBezTo>
                    <a:cubicBezTo>
                      <a:pt x="203" y="268"/>
                      <a:pt x="205" y="273"/>
                      <a:pt x="203" y="278"/>
                    </a:cubicBezTo>
                    <a:cubicBezTo>
                      <a:pt x="200" y="285"/>
                      <a:pt x="199" y="293"/>
                      <a:pt x="201" y="300"/>
                    </a:cubicBezTo>
                    <a:cubicBezTo>
                      <a:pt x="203" y="310"/>
                      <a:pt x="202" y="317"/>
                      <a:pt x="189" y="311"/>
                    </a:cubicBezTo>
                    <a:cubicBezTo>
                      <a:pt x="183" y="308"/>
                      <a:pt x="181" y="311"/>
                      <a:pt x="179" y="316"/>
                    </a:cubicBezTo>
                    <a:cubicBezTo>
                      <a:pt x="177" y="323"/>
                      <a:pt x="172" y="327"/>
                      <a:pt x="164" y="328"/>
                    </a:cubicBezTo>
                    <a:cubicBezTo>
                      <a:pt x="164" y="325"/>
                      <a:pt x="164" y="323"/>
                      <a:pt x="164" y="320"/>
                    </a:cubicBezTo>
                    <a:cubicBezTo>
                      <a:pt x="161" y="309"/>
                      <a:pt x="164" y="296"/>
                      <a:pt x="151" y="288"/>
                    </a:cubicBezTo>
                    <a:cubicBezTo>
                      <a:pt x="142" y="287"/>
                      <a:pt x="132" y="291"/>
                      <a:pt x="124" y="285"/>
                    </a:cubicBezTo>
                    <a:cubicBezTo>
                      <a:pt x="105" y="277"/>
                      <a:pt x="85" y="275"/>
                      <a:pt x="66" y="269"/>
                    </a:cubicBezTo>
                    <a:cubicBezTo>
                      <a:pt x="58" y="267"/>
                      <a:pt x="50" y="264"/>
                      <a:pt x="44" y="260"/>
                    </a:cubicBezTo>
                    <a:cubicBezTo>
                      <a:pt x="10" y="247"/>
                      <a:pt x="3" y="218"/>
                      <a:pt x="0" y="187"/>
                    </a:cubicBezTo>
                    <a:cubicBezTo>
                      <a:pt x="0" y="182"/>
                      <a:pt x="0" y="177"/>
                      <a:pt x="0" y="173"/>
                    </a:cubicBezTo>
                    <a:cubicBezTo>
                      <a:pt x="0" y="135"/>
                      <a:pt x="0" y="135"/>
                      <a:pt x="36" y="146"/>
                    </a:cubicBezTo>
                    <a:cubicBezTo>
                      <a:pt x="20" y="122"/>
                      <a:pt x="11" y="98"/>
                      <a:pt x="11" y="70"/>
                    </a:cubicBezTo>
                    <a:cubicBezTo>
                      <a:pt x="12" y="41"/>
                      <a:pt x="18" y="16"/>
                      <a:pt x="45" y="0"/>
                    </a:cubicBezTo>
                    <a:close/>
                  </a:path>
                </a:pathLst>
              </a:custGeom>
              <a:solidFill>
                <a:srgbClr val="F19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7" name="Freeform 60">
                <a:extLst>
                  <a:ext uri="{FF2B5EF4-FFF2-40B4-BE49-F238E27FC236}">
                    <a16:creationId xmlns:a16="http://schemas.microsoft.com/office/drawing/2014/main" id="{756F0C0A-F12D-4562-8F39-8A877C892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379"/>
                <a:ext cx="94" cy="618"/>
              </a:xfrm>
              <a:custGeom>
                <a:avLst/>
                <a:gdLst>
                  <a:gd name="T0" fmla="*/ 4 w 107"/>
                  <a:gd name="T1" fmla="*/ 701 h 703"/>
                  <a:gd name="T2" fmla="*/ 0 w 107"/>
                  <a:gd name="T3" fmla="*/ 703 h 703"/>
                  <a:gd name="T4" fmla="*/ 15 w 107"/>
                  <a:gd name="T5" fmla="*/ 384 h 703"/>
                  <a:gd name="T6" fmla="*/ 38 w 107"/>
                  <a:gd name="T7" fmla="*/ 23 h 703"/>
                  <a:gd name="T8" fmla="*/ 67 w 107"/>
                  <a:gd name="T9" fmla="*/ 12 h 703"/>
                  <a:gd name="T10" fmla="*/ 68 w 107"/>
                  <a:gd name="T11" fmla="*/ 30 h 703"/>
                  <a:gd name="T12" fmla="*/ 98 w 107"/>
                  <a:gd name="T13" fmla="*/ 16 h 703"/>
                  <a:gd name="T14" fmla="*/ 106 w 107"/>
                  <a:gd name="T15" fmla="*/ 33 h 703"/>
                  <a:gd name="T16" fmla="*/ 99 w 107"/>
                  <a:gd name="T17" fmla="*/ 106 h 703"/>
                  <a:gd name="T18" fmla="*/ 90 w 107"/>
                  <a:gd name="T19" fmla="*/ 190 h 703"/>
                  <a:gd name="T20" fmla="*/ 59 w 107"/>
                  <a:gd name="T21" fmla="*/ 457 h 703"/>
                  <a:gd name="T22" fmla="*/ 45 w 107"/>
                  <a:gd name="T23" fmla="*/ 672 h 703"/>
                  <a:gd name="T24" fmla="*/ 39 w 107"/>
                  <a:gd name="T25" fmla="*/ 699 h 703"/>
                  <a:gd name="T26" fmla="*/ 4 w 107"/>
                  <a:gd name="T27" fmla="*/ 7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" h="703">
                    <a:moveTo>
                      <a:pt x="4" y="701"/>
                    </a:moveTo>
                    <a:cubicBezTo>
                      <a:pt x="3" y="702"/>
                      <a:pt x="2" y="703"/>
                      <a:pt x="0" y="703"/>
                    </a:cubicBezTo>
                    <a:cubicBezTo>
                      <a:pt x="5" y="596"/>
                      <a:pt x="9" y="490"/>
                      <a:pt x="15" y="384"/>
                    </a:cubicBezTo>
                    <a:cubicBezTo>
                      <a:pt x="22" y="263"/>
                      <a:pt x="30" y="143"/>
                      <a:pt x="38" y="23"/>
                    </a:cubicBezTo>
                    <a:cubicBezTo>
                      <a:pt x="40" y="0"/>
                      <a:pt x="57" y="16"/>
                      <a:pt x="67" y="12"/>
                    </a:cubicBezTo>
                    <a:cubicBezTo>
                      <a:pt x="67" y="17"/>
                      <a:pt x="67" y="21"/>
                      <a:pt x="68" y="30"/>
                    </a:cubicBezTo>
                    <a:cubicBezTo>
                      <a:pt x="74" y="8"/>
                      <a:pt x="88" y="17"/>
                      <a:pt x="98" y="16"/>
                    </a:cubicBezTo>
                    <a:cubicBezTo>
                      <a:pt x="104" y="20"/>
                      <a:pt x="107" y="26"/>
                      <a:pt x="106" y="33"/>
                    </a:cubicBezTo>
                    <a:cubicBezTo>
                      <a:pt x="103" y="58"/>
                      <a:pt x="107" y="82"/>
                      <a:pt x="99" y="106"/>
                    </a:cubicBezTo>
                    <a:cubicBezTo>
                      <a:pt x="91" y="133"/>
                      <a:pt x="95" y="162"/>
                      <a:pt x="90" y="190"/>
                    </a:cubicBezTo>
                    <a:cubicBezTo>
                      <a:pt x="76" y="278"/>
                      <a:pt x="69" y="368"/>
                      <a:pt x="59" y="457"/>
                    </a:cubicBezTo>
                    <a:cubicBezTo>
                      <a:pt x="51" y="528"/>
                      <a:pt x="49" y="601"/>
                      <a:pt x="45" y="672"/>
                    </a:cubicBezTo>
                    <a:cubicBezTo>
                      <a:pt x="45" y="681"/>
                      <a:pt x="46" y="691"/>
                      <a:pt x="39" y="699"/>
                    </a:cubicBezTo>
                    <a:cubicBezTo>
                      <a:pt x="27" y="702"/>
                      <a:pt x="15" y="696"/>
                      <a:pt x="4" y="701"/>
                    </a:cubicBezTo>
                    <a:close/>
                  </a:path>
                </a:pathLst>
              </a:custGeom>
              <a:solidFill>
                <a:srgbClr val="3E2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8" name="Freeform 61">
                <a:extLst>
                  <a:ext uri="{FF2B5EF4-FFF2-40B4-BE49-F238E27FC236}">
                    <a16:creationId xmlns:a16="http://schemas.microsoft.com/office/drawing/2014/main" id="{F15FED09-4CBE-4585-8814-97751A277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" y="994"/>
                <a:ext cx="331" cy="425"/>
              </a:xfrm>
              <a:custGeom>
                <a:avLst/>
                <a:gdLst>
                  <a:gd name="T0" fmla="*/ 25 w 377"/>
                  <a:gd name="T1" fmla="*/ 4 h 483"/>
                  <a:gd name="T2" fmla="*/ 20 w 377"/>
                  <a:gd name="T3" fmla="*/ 34 h 483"/>
                  <a:gd name="T4" fmla="*/ 18 w 377"/>
                  <a:gd name="T5" fmla="*/ 39 h 483"/>
                  <a:gd name="T6" fmla="*/ 26 w 377"/>
                  <a:gd name="T7" fmla="*/ 43 h 483"/>
                  <a:gd name="T8" fmla="*/ 57 w 377"/>
                  <a:gd name="T9" fmla="*/ 40 h 483"/>
                  <a:gd name="T10" fmla="*/ 72 w 377"/>
                  <a:gd name="T11" fmla="*/ 63 h 483"/>
                  <a:gd name="T12" fmla="*/ 71 w 377"/>
                  <a:gd name="T13" fmla="*/ 69 h 483"/>
                  <a:gd name="T14" fmla="*/ 70 w 377"/>
                  <a:gd name="T15" fmla="*/ 78 h 483"/>
                  <a:gd name="T16" fmla="*/ 72 w 377"/>
                  <a:gd name="T17" fmla="*/ 98 h 483"/>
                  <a:gd name="T18" fmla="*/ 73 w 377"/>
                  <a:gd name="T19" fmla="*/ 118 h 483"/>
                  <a:gd name="T20" fmla="*/ 201 w 377"/>
                  <a:gd name="T21" fmla="*/ 301 h 483"/>
                  <a:gd name="T22" fmla="*/ 332 w 377"/>
                  <a:gd name="T23" fmla="*/ 388 h 483"/>
                  <a:gd name="T24" fmla="*/ 367 w 377"/>
                  <a:gd name="T25" fmla="*/ 388 h 483"/>
                  <a:gd name="T26" fmla="*/ 373 w 377"/>
                  <a:gd name="T27" fmla="*/ 392 h 483"/>
                  <a:gd name="T28" fmla="*/ 371 w 377"/>
                  <a:gd name="T29" fmla="*/ 424 h 483"/>
                  <a:gd name="T30" fmla="*/ 367 w 377"/>
                  <a:gd name="T31" fmla="*/ 447 h 483"/>
                  <a:gd name="T32" fmla="*/ 365 w 377"/>
                  <a:gd name="T33" fmla="*/ 472 h 483"/>
                  <a:gd name="T34" fmla="*/ 360 w 377"/>
                  <a:gd name="T35" fmla="*/ 475 h 483"/>
                  <a:gd name="T36" fmla="*/ 324 w 377"/>
                  <a:gd name="T37" fmla="*/ 467 h 483"/>
                  <a:gd name="T38" fmla="*/ 106 w 377"/>
                  <a:gd name="T39" fmla="*/ 295 h 483"/>
                  <a:gd name="T40" fmla="*/ 27 w 377"/>
                  <a:gd name="T41" fmla="*/ 174 h 483"/>
                  <a:gd name="T42" fmla="*/ 7 w 377"/>
                  <a:gd name="T43" fmla="*/ 70 h 483"/>
                  <a:gd name="T44" fmla="*/ 6 w 377"/>
                  <a:gd name="T45" fmla="*/ 56 h 483"/>
                  <a:gd name="T46" fmla="*/ 6 w 377"/>
                  <a:gd name="T47" fmla="*/ 52 h 483"/>
                  <a:gd name="T48" fmla="*/ 11 w 377"/>
                  <a:gd name="T49" fmla="*/ 14 h 483"/>
                  <a:gd name="T50" fmla="*/ 25 w 377"/>
                  <a:gd name="T51" fmla="*/ 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7" h="483">
                    <a:moveTo>
                      <a:pt x="25" y="4"/>
                    </a:moveTo>
                    <a:cubicBezTo>
                      <a:pt x="27" y="14"/>
                      <a:pt x="39" y="27"/>
                      <a:pt x="20" y="34"/>
                    </a:cubicBezTo>
                    <a:cubicBezTo>
                      <a:pt x="19" y="34"/>
                      <a:pt x="18" y="38"/>
                      <a:pt x="18" y="39"/>
                    </a:cubicBezTo>
                    <a:cubicBezTo>
                      <a:pt x="19" y="44"/>
                      <a:pt x="23" y="44"/>
                      <a:pt x="26" y="43"/>
                    </a:cubicBezTo>
                    <a:cubicBezTo>
                      <a:pt x="37" y="41"/>
                      <a:pt x="47" y="39"/>
                      <a:pt x="57" y="40"/>
                    </a:cubicBezTo>
                    <a:cubicBezTo>
                      <a:pt x="60" y="49"/>
                      <a:pt x="55" y="63"/>
                      <a:pt x="72" y="63"/>
                    </a:cubicBezTo>
                    <a:cubicBezTo>
                      <a:pt x="73" y="63"/>
                      <a:pt x="74" y="68"/>
                      <a:pt x="71" y="69"/>
                    </a:cubicBezTo>
                    <a:cubicBezTo>
                      <a:pt x="63" y="71"/>
                      <a:pt x="65" y="75"/>
                      <a:pt x="70" y="78"/>
                    </a:cubicBezTo>
                    <a:cubicBezTo>
                      <a:pt x="79" y="84"/>
                      <a:pt x="82" y="89"/>
                      <a:pt x="72" y="98"/>
                    </a:cubicBezTo>
                    <a:cubicBezTo>
                      <a:pt x="65" y="104"/>
                      <a:pt x="71" y="111"/>
                      <a:pt x="73" y="118"/>
                    </a:cubicBezTo>
                    <a:cubicBezTo>
                      <a:pt x="100" y="190"/>
                      <a:pt x="143" y="251"/>
                      <a:pt x="201" y="301"/>
                    </a:cubicBezTo>
                    <a:cubicBezTo>
                      <a:pt x="241" y="336"/>
                      <a:pt x="284" y="366"/>
                      <a:pt x="332" y="388"/>
                    </a:cubicBezTo>
                    <a:cubicBezTo>
                      <a:pt x="344" y="393"/>
                      <a:pt x="355" y="400"/>
                      <a:pt x="367" y="388"/>
                    </a:cubicBezTo>
                    <a:cubicBezTo>
                      <a:pt x="369" y="385"/>
                      <a:pt x="371" y="389"/>
                      <a:pt x="373" y="392"/>
                    </a:cubicBezTo>
                    <a:cubicBezTo>
                      <a:pt x="377" y="403"/>
                      <a:pt x="376" y="414"/>
                      <a:pt x="371" y="424"/>
                    </a:cubicBezTo>
                    <a:cubicBezTo>
                      <a:pt x="368" y="431"/>
                      <a:pt x="366" y="439"/>
                      <a:pt x="367" y="447"/>
                    </a:cubicBezTo>
                    <a:cubicBezTo>
                      <a:pt x="367" y="455"/>
                      <a:pt x="366" y="463"/>
                      <a:pt x="365" y="472"/>
                    </a:cubicBezTo>
                    <a:cubicBezTo>
                      <a:pt x="364" y="473"/>
                      <a:pt x="362" y="474"/>
                      <a:pt x="360" y="475"/>
                    </a:cubicBezTo>
                    <a:cubicBezTo>
                      <a:pt x="346" y="483"/>
                      <a:pt x="335" y="472"/>
                      <a:pt x="324" y="467"/>
                    </a:cubicBezTo>
                    <a:cubicBezTo>
                      <a:pt x="237" y="429"/>
                      <a:pt x="168" y="366"/>
                      <a:pt x="106" y="295"/>
                    </a:cubicBezTo>
                    <a:cubicBezTo>
                      <a:pt x="74" y="258"/>
                      <a:pt x="47" y="217"/>
                      <a:pt x="27" y="174"/>
                    </a:cubicBezTo>
                    <a:cubicBezTo>
                      <a:pt x="12" y="141"/>
                      <a:pt x="0" y="107"/>
                      <a:pt x="7" y="70"/>
                    </a:cubicBezTo>
                    <a:cubicBezTo>
                      <a:pt x="8" y="65"/>
                      <a:pt x="8" y="60"/>
                      <a:pt x="6" y="56"/>
                    </a:cubicBezTo>
                    <a:cubicBezTo>
                      <a:pt x="6" y="54"/>
                      <a:pt x="6" y="53"/>
                      <a:pt x="6" y="52"/>
                    </a:cubicBezTo>
                    <a:cubicBezTo>
                      <a:pt x="8" y="39"/>
                      <a:pt x="7" y="26"/>
                      <a:pt x="11" y="14"/>
                    </a:cubicBezTo>
                    <a:cubicBezTo>
                      <a:pt x="13" y="7"/>
                      <a:pt x="15" y="0"/>
                      <a:pt x="25" y="4"/>
                    </a:cubicBezTo>
                    <a:close/>
                  </a:path>
                </a:pathLst>
              </a:custGeom>
              <a:solidFill>
                <a:srgbClr val="E19B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9" name="Freeform 62">
                <a:extLst>
                  <a:ext uri="{FF2B5EF4-FFF2-40B4-BE49-F238E27FC236}">
                    <a16:creationId xmlns:a16="http://schemas.microsoft.com/office/drawing/2014/main" id="{874A476C-26A6-48C1-B1E5-F627C966D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587"/>
                <a:ext cx="131" cy="457"/>
              </a:xfrm>
              <a:custGeom>
                <a:avLst/>
                <a:gdLst>
                  <a:gd name="T0" fmla="*/ 149 w 149"/>
                  <a:gd name="T1" fmla="*/ 519 h 520"/>
                  <a:gd name="T2" fmla="*/ 80 w 149"/>
                  <a:gd name="T3" fmla="*/ 498 h 520"/>
                  <a:gd name="T4" fmla="*/ 72 w 149"/>
                  <a:gd name="T5" fmla="*/ 473 h 520"/>
                  <a:gd name="T6" fmla="*/ 70 w 149"/>
                  <a:gd name="T7" fmla="*/ 448 h 520"/>
                  <a:gd name="T8" fmla="*/ 63 w 149"/>
                  <a:gd name="T9" fmla="*/ 373 h 520"/>
                  <a:gd name="T10" fmla="*/ 46 w 149"/>
                  <a:gd name="T11" fmla="*/ 353 h 520"/>
                  <a:gd name="T12" fmla="*/ 29 w 149"/>
                  <a:gd name="T13" fmla="*/ 342 h 520"/>
                  <a:gd name="T14" fmla="*/ 53 w 149"/>
                  <a:gd name="T15" fmla="*/ 338 h 520"/>
                  <a:gd name="T16" fmla="*/ 69 w 149"/>
                  <a:gd name="T17" fmla="*/ 328 h 520"/>
                  <a:gd name="T18" fmla="*/ 63 w 149"/>
                  <a:gd name="T19" fmla="*/ 301 h 520"/>
                  <a:gd name="T20" fmla="*/ 46 w 149"/>
                  <a:gd name="T21" fmla="*/ 295 h 520"/>
                  <a:gd name="T22" fmla="*/ 52 w 149"/>
                  <a:gd name="T23" fmla="*/ 268 h 520"/>
                  <a:gd name="T24" fmla="*/ 67 w 149"/>
                  <a:gd name="T25" fmla="*/ 239 h 520"/>
                  <a:gd name="T26" fmla="*/ 61 w 149"/>
                  <a:gd name="T27" fmla="*/ 212 h 520"/>
                  <a:gd name="T28" fmla="*/ 60 w 149"/>
                  <a:gd name="T29" fmla="*/ 191 h 520"/>
                  <a:gd name="T30" fmla="*/ 70 w 149"/>
                  <a:gd name="T31" fmla="*/ 142 h 520"/>
                  <a:gd name="T32" fmla="*/ 55 w 149"/>
                  <a:gd name="T33" fmla="*/ 127 h 520"/>
                  <a:gd name="T34" fmla="*/ 44 w 149"/>
                  <a:gd name="T35" fmla="*/ 121 h 520"/>
                  <a:gd name="T36" fmla="*/ 52 w 149"/>
                  <a:gd name="T37" fmla="*/ 114 h 520"/>
                  <a:gd name="T38" fmla="*/ 61 w 149"/>
                  <a:gd name="T39" fmla="*/ 78 h 520"/>
                  <a:gd name="T40" fmla="*/ 51 w 149"/>
                  <a:gd name="T41" fmla="*/ 76 h 520"/>
                  <a:gd name="T42" fmla="*/ 34 w 149"/>
                  <a:gd name="T43" fmla="*/ 68 h 520"/>
                  <a:gd name="T44" fmla="*/ 30 w 149"/>
                  <a:gd name="T45" fmla="*/ 59 h 520"/>
                  <a:gd name="T46" fmla="*/ 37 w 149"/>
                  <a:gd name="T47" fmla="*/ 0 h 520"/>
                  <a:gd name="T48" fmla="*/ 29 w 149"/>
                  <a:gd name="T49" fmla="*/ 40 h 520"/>
                  <a:gd name="T50" fmla="*/ 33 w 149"/>
                  <a:gd name="T51" fmla="*/ 49 h 520"/>
                  <a:gd name="T52" fmla="*/ 41 w 149"/>
                  <a:gd name="T53" fmla="*/ 42 h 520"/>
                  <a:gd name="T54" fmla="*/ 52 w 149"/>
                  <a:gd name="T55" fmla="*/ 32 h 520"/>
                  <a:gd name="T56" fmla="*/ 48 w 149"/>
                  <a:gd name="T57" fmla="*/ 45 h 520"/>
                  <a:gd name="T58" fmla="*/ 50 w 149"/>
                  <a:gd name="T59" fmla="*/ 57 h 520"/>
                  <a:gd name="T60" fmla="*/ 64 w 149"/>
                  <a:gd name="T61" fmla="*/ 61 h 520"/>
                  <a:gd name="T62" fmla="*/ 86 w 149"/>
                  <a:gd name="T63" fmla="*/ 69 h 520"/>
                  <a:gd name="T64" fmla="*/ 89 w 149"/>
                  <a:gd name="T65" fmla="*/ 124 h 520"/>
                  <a:gd name="T66" fmla="*/ 107 w 149"/>
                  <a:gd name="T67" fmla="*/ 168 h 520"/>
                  <a:gd name="T68" fmla="*/ 118 w 149"/>
                  <a:gd name="T69" fmla="*/ 205 h 520"/>
                  <a:gd name="T70" fmla="*/ 124 w 149"/>
                  <a:gd name="T71" fmla="*/ 276 h 520"/>
                  <a:gd name="T72" fmla="*/ 130 w 149"/>
                  <a:gd name="T73" fmla="*/ 258 h 520"/>
                  <a:gd name="T74" fmla="*/ 138 w 149"/>
                  <a:gd name="T75" fmla="*/ 363 h 520"/>
                  <a:gd name="T76" fmla="*/ 149 w 149"/>
                  <a:gd name="T7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" h="520">
                    <a:moveTo>
                      <a:pt x="149" y="519"/>
                    </a:moveTo>
                    <a:cubicBezTo>
                      <a:pt x="124" y="520"/>
                      <a:pt x="102" y="508"/>
                      <a:pt x="80" y="498"/>
                    </a:cubicBezTo>
                    <a:cubicBezTo>
                      <a:pt x="73" y="495"/>
                      <a:pt x="61" y="487"/>
                      <a:pt x="72" y="473"/>
                    </a:cubicBezTo>
                    <a:cubicBezTo>
                      <a:pt x="77" y="466"/>
                      <a:pt x="75" y="457"/>
                      <a:pt x="70" y="448"/>
                    </a:cubicBezTo>
                    <a:cubicBezTo>
                      <a:pt x="58" y="424"/>
                      <a:pt x="53" y="399"/>
                      <a:pt x="63" y="373"/>
                    </a:cubicBezTo>
                    <a:cubicBezTo>
                      <a:pt x="70" y="355"/>
                      <a:pt x="52" y="359"/>
                      <a:pt x="46" y="353"/>
                    </a:cubicBezTo>
                    <a:cubicBezTo>
                      <a:pt x="41" y="348"/>
                      <a:pt x="26" y="354"/>
                      <a:pt x="29" y="342"/>
                    </a:cubicBezTo>
                    <a:cubicBezTo>
                      <a:pt x="31" y="337"/>
                      <a:pt x="44" y="334"/>
                      <a:pt x="53" y="338"/>
                    </a:cubicBezTo>
                    <a:cubicBezTo>
                      <a:pt x="65" y="345"/>
                      <a:pt x="71" y="337"/>
                      <a:pt x="69" y="328"/>
                    </a:cubicBezTo>
                    <a:cubicBezTo>
                      <a:pt x="67" y="319"/>
                      <a:pt x="84" y="305"/>
                      <a:pt x="63" y="301"/>
                    </a:cubicBezTo>
                    <a:cubicBezTo>
                      <a:pt x="57" y="300"/>
                      <a:pt x="48" y="307"/>
                      <a:pt x="46" y="295"/>
                    </a:cubicBezTo>
                    <a:cubicBezTo>
                      <a:pt x="44" y="285"/>
                      <a:pt x="39" y="272"/>
                      <a:pt x="52" y="268"/>
                    </a:cubicBezTo>
                    <a:cubicBezTo>
                      <a:pt x="69" y="262"/>
                      <a:pt x="58" y="247"/>
                      <a:pt x="67" y="239"/>
                    </a:cubicBezTo>
                    <a:cubicBezTo>
                      <a:pt x="81" y="227"/>
                      <a:pt x="66" y="220"/>
                      <a:pt x="61" y="212"/>
                    </a:cubicBezTo>
                    <a:cubicBezTo>
                      <a:pt x="57" y="205"/>
                      <a:pt x="56" y="197"/>
                      <a:pt x="60" y="191"/>
                    </a:cubicBezTo>
                    <a:cubicBezTo>
                      <a:pt x="72" y="176"/>
                      <a:pt x="67" y="159"/>
                      <a:pt x="70" y="142"/>
                    </a:cubicBezTo>
                    <a:cubicBezTo>
                      <a:pt x="71" y="133"/>
                      <a:pt x="70" y="123"/>
                      <a:pt x="55" y="127"/>
                    </a:cubicBezTo>
                    <a:cubicBezTo>
                      <a:pt x="51" y="128"/>
                      <a:pt x="45" y="126"/>
                      <a:pt x="44" y="121"/>
                    </a:cubicBezTo>
                    <a:cubicBezTo>
                      <a:pt x="43" y="115"/>
                      <a:pt x="48" y="116"/>
                      <a:pt x="52" y="114"/>
                    </a:cubicBezTo>
                    <a:cubicBezTo>
                      <a:pt x="67" y="105"/>
                      <a:pt x="62" y="90"/>
                      <a:pt x="61" y="78"/>
                    </a:cubicBezTo>
                    <a:cubicBezTo>
                      <a:pt x="61" y="70"/>
                      <a:pt x="55" y="73"/>
                      <a:pt x="51" y="76"/>
                    </a:cubicBezTo>
                    <a:cubicBezTo>
                      <a:pt x="41" y="81"/>
                      <a:pt x="36" y="78"/>
                      <a:pt x="34" y="68"/>
                    </a:cubicBezTo>
                    <a:cubicBezTo>
                      <a:pt x="33" y="65"/>
                      <a:pt x="32" y="60"/>
                      <a:pt x="30" y="59"/>
                    </a:cubicBezTo>
                    <a:cubicBezTo>
                      <a:pt x="0" y="36"/>
                      <a:pt x="0" y="21"/>
                      <a:pt x="37" y="0"/>
                    </a:cubicBezTo>
                    <a:cubicBezTo>
                      <a:pt x="25" y="15"/>
                      <a:pt x="28" y="28"/>
                      <a:pt x="29" y="40"/>
                    </a:cubicBezTo>
                    <a:cubicBezTo>
                      <a:pt x="29" y="45"/>
                      <a:pt x="28" y="49"/>
                      <a:pt x="33" y="49"/>
                    </a:cubicBezTo>
                    <a:cubicBezTo>
                      <a:pt x="38" y="50"/>
                      <a:pt x="40" y="46"/>
                      <a:pt x="41" y="42"/>
                    </a:cubicBezTo>
                    <a:cubicBezTo>
                      <a:pt x="42" y="36"/>
                      <a:pt x="45" y="28"/>
                      <a:pt x="52" y="32"/>
                    </a:cubicBezTo>
                    <a:cubicBezTo>
                      <a:pt x="63" y="38"/>
                      <a:pt x="51" y="41"/>
                      <a:pt x="48" y="45"/>
                    </a:cubicBezTo>
                    <a:cubicBezTo>
                      <a:pt x="45" y="50"/>
                      <a:pt x="47" y="54"/>
                      <a:pt x="50" y="57"/>
                    </a:cubicBezTo>
                    <a:cubicBezTo>
                      <a:pt x="54" y="61"/>
                      <a:pt x="58" y="65"/>
                      <a:pt x="64" y="61"/>
                    </a:cubicBezTo>
                    <a:cubicBezTo>
                      <a:pt x="77" y="51"/>
                      <a:pt x="78" y="60"/>
                      <a:pt x="86" y="69"/>
                    </a:cubicBezTo>
                    <a:cubicBezTo>
                      <a:pt x="102" y="89"/>
                      <a:pt x="96" y="107"/>
                      <a:pt x="89" y="124"/>
                    </a:cubicBezTo>
                    <a:cubicBezTo>
                      <a:pt x="80" y="147"/>
                      <a:pt x="99" y="155"/>
                      <a:pt x="107" y="168"/>
                    </a:cubicBezTo>
                    <a:cubicBezTo>
                      <a:pt x="113" y="181"/>
                      <a:pt x="119" y="191"/>
                      <a:pt x="118" y="205"/>
                    </a:cubicBezTo>
                    <a:cubicBezTo>
                      <a:pt x="115" y="229"/>
                      <a:pt x="123" y="252"/>
                      <a:pt x="124" y="276"/>
                    </a:cubicBezTo>
                    <a:cubicBezTo>
                      <a:pt x="132" y="272"/>
                      <a:pt x="128" y="264"/>
                      <a:pt x="130" y="258"/>
                    </a:cubicBezTo>
                    <a:cubicBezTo>
                      <a:pt x="135" y="293"/>
                      <a:pt x="136" y="328"/>
                      <a:pt x="138" y="363"/>
                    </a:cubicBezTo>
                    <a:cubicBezTo>
                      <a:pt x="142" y="415"/>
                      <a:pt x="145" y="467"/>
                      <a:pt x="149" y="519"/>
                    </a:cubicBezTo>
                    <a:close/>
                  </a:path>
                </a:pathLst>
              </a:custGeom>
              <a:solidFill>
                <a:srgbClr val="26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0" name="Freeform 63">
                <a:extLst>
                  <a:ext uri="{FF2B5EF4-FFF2-40B4-BE49-F238E27FC236}">
                    <a16:creationId xmlns:a16="http://schemas.microsoft.com/office/drawing/2014/main" id="{1FC04F3C-948A-49EA-8C9A-2EF745862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1825"/>
                <a:ext cx="187" cy="492"/>
              </a:xfrm>
              <a:custGeom>
                <a:avLst/>
                <a:gdLst>
                  <a:gd name="T0" fmla="*/ 127 w 213"/>
                  <a:gd name="T1" fmla="*/ 7 h 560"/>
                  <a:gd name="T2" fmla="*/ 91 w 213"/>
                  <a:gd name="T3" fmla="*/ 57 h 560"/>
                  <a:gd name="T4" fmla="*/ 85 w 213"/>
                  <a:gd name="T5" fmla="*/ 86 h 560"/>
                  <a:gd name="T6" fmla="*/ 67 w 213"/>
                  <a:gd name="T7" fmla="*/ 245 h 560"/>
                  <a:gd name="T8" fmla="*/ 81 w 213"/>
                  <a:gd name="T9" fmla="*/ 337 h 560"/>
                  <a:gd name="T10" fmla="*/ 98 w 213"/>
                  <a:gd name="T11" fmla="*/ 383 h 560"/>
                  <a:gd name="T12" fmla="*/ 110 w 213"/>
                  <a:gd name="T13" fmla="*/ 424 h 560"/>
                  <a:gd name="T14" fmla="*/ 124 w 213"/>
                  <a:gd name="T15" fmla="*/ 446 h 560"/>
                  <a:gd name="T16" fmla="*/ 143 w 213"/>
                  <a:gd name="T17" fmla="*/ 481 h 560"/>
                  <a:gd name="T18" fmla="*/ 160 w 213"/>
                  <a:gd name="T19" fmla="*/ 499 h 560"/>
                  <a:gd name="T20" fmla="*/ 210 w 213"/>
                  <a:gd name="T21" fmla="*/ 541 h 560"/>
                  <a:gd name="T22" fmla="*/ 207 w 213"/>
                  <a:gd name="T23" fmla="*/ 556 h 560"/>
                  <a:gd name="T24" fmla="*/ 193 w 213"/>
                  <a:gd name="T25" fmla="*/ 551 h 560"/>
                  <a:gd name="T26" fmla="*/ 158 w 213"/>
                  <a:gd name="T27" fmla="*/ 539 h 560"/>
                  <a:gd name="T28" fmla="*/ 147 w 213"/>
                  <a:gd name="T29" fmla="*/ 532 h 560"/>
                  <a:gd name="T30" fmla="*/ 114 w 213"/>
                  <a:gd name="T31" fmla="*/ 504 h 560"/>
                  <a:gd name="T32" fmla="*/ 114 w 213"/>
                  <a:gd name="T33" fmla="*/ 504 h 560"/>
                  <a:gd name="T34" fmla="*/ 55 w 213"/>
                  <a:gd name="T35" fmla="*/ 435 h 560"/>
                  <a:gd name="T36" fmla="*/ 55 w 213"/>
                  <a:gd name="T37" fmla="*/ 435 h 560"/>
                  <a:gd name="T38" fmla="*/ 47 w 213"/>
                  <a:gd name="T39" fmla="*/ 409 h 560"/>
                  <a:gd name="T40" fmla="*/ 35 w 213"/>
                  <a:gd name="T41" fmla="*/ 399 h 560"/>
                  <a:gd name="T42" fmla="*/ 1 w 213"/>
                  <a:gd name="T43" fmla="*/ 260 h 560"/>
                  <a:gd name="T44" fmla="*/ 27 w 213"/>
                  <a:gd name="T45" fmla="*/ 111 h 560"/>
                  <a:gd name="T46" fmla="*/ 41 w 213"/>
                  <a:gd name="T47" fmla="*/ 84 h 560"/>
                  <a:gd name="T48" fmla="*/ 51 w 213"/>
                  <a:gd name="T49" fmla="*/ 69 h 560"/>
                  <a:gd name="T50" fmla="*/ 64 w 213"/>
                  <a:gd name="T51" fmla="*/ 65 h 560"/>
                  <a:gd name="T52" fmla="*/ 93 w 213"/>
                  <a:gd name="T53" fmla="*/ 36 h 560"/>
                  <a:gd name="T54" fmla="*/ 63 w 213"/>
                  <a:gd name="T55" fmla="*/ 43 h 560"/>
                  <a:gd name="T56" fmla="*/ 79 w 213"/>
                  <a:gd name="T57" fmla="*/ 19 h 560"/>
                  <a:gd name="T58" fmla="*/ 104 w 213"/>
                  <a:gd name="T59" fmla="*/ 0 h 560"/>
                  <a:gd name="T60" fmla="*/ 127 w 213"/>
                  <a:gd name="T61" fmla="*/ 7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3" h="560">
                    <a:moveTo>
                      <a:pt x="127" y="7"/>
                    </a:moveTo>
                    <a:cubicBezTo>
                      <a:pt x="116" y="24"/>
                      <a:pt x="113" y="47"/>
                      <a:pt x="91" y="57"/>
                    </a:cubicBezTo>
                    <a:cubicBezTo>
                      <a:pt x="78" y="64"/>
                      <a:pt x="86" y="76"/>
                      <a:pt x="85" y="86"/>
                    </a:cubicBezTo>
                    <a:cubicBezTo>
                      <a:pt x="80" y="139"/>
                      <a:pt x="68" y="191"/>
                      <a:pt x="67" y="245"/>
                    </a:cubicBezTo>
                    <a:cubicBezTo>
                      <a:pt x="66" y="277"/>
                      <a:pt x="77" y="306"/>
                      <a:pt x="81" y="337"/>
                    </a:cubicBezTo>
                    <a:cubicBezTo>
                      <a:pt x="83" y="353"/>
                      <a:pt x="84" y="370"/>
                      <a:pt x="98" y="383"/>
                    </a:cubicBezTo>
                    <a:cubicBezTo>
                      <a:pt x="109" y="393"/>
                      <a:pt x="108" y="410"/>
                      <a:pt x="110" y="424"/>
                    </a:cubicBezTo>
                    <a:cubicBezTo>
                      <a:pt x="112" y="435"/>
                      <a:pt x="116" y="441"/>
                      <a:pt x="124" y="446"/>
                    </a:cubicBezTo>
                    <a:cubicBezTo>
                      <a:pt x="137" y="454"/>
                      <a:pt x="145" y="465"/>
                      <a:pt x="143" y="481"/>
                    </a:cubicBezTo>
                    <a:cubicBezTo>
                      <a:pt x="142" y="493"/>
                      <a:pt x="149" y="497"/>
                      <a:pt x="160" y="499"/>
                    </a:cubicBezTo>
                    <a:cubicBezTo>
                      <a:pt x="184" y="504"/>
                      <a:pt x="194" y="526"/>
                      <a:pt x="210" y="541"/>
                    </a:cubicBezTo>
                    <a:cubicBezTo>
                      <a:pt x="213" y="545"/>
                      <a:pt x="212" y="552"/>
                      <a:pt x="207" y="556"/>
                    </a:cubicBezTo>
                    <a:cubicBezTo>
                      <a:pt x="201" y="560"/>
                      <a:pt x="197" y="555"/>
                      <a:pt x="193" y="551"/>
                    </a:cubicBezTo>
                    <a:cubicBezTo>
                      <a:pt x="183" y="541"/>
                      <a:pt x="174" y="530"/>
                      <a:pt x="158" y="539"/>
                    </a:cubicBezTo>
                    <a:cubicBezTo>
                      <a:pt x="153" y="539"/>
                      <a:pt x="149" y="536"/>
                      <a:pt x="147" y="532"/>
                    </a:cubicBezTo>
                    <a:cubicBezTo>
                      <a:pt x="140" y="518"/>
                      <a:pt x="128" y="510"/>
                      <a:pt x="114" y="504"/>
                    </a:cubicBezTo>
                    <a:cubicBezTo>
                      <a:pt x="114" y="504"/>
                      <a:pt x="114" y="504"/>
                      <a:pt x="114" y="504"/>
                    </a:cubicBezTo>
                    <a:cubicBezTo>
                      <a:pt x="94" y="481"/>
                      <a:pt x="76" y="457"/>
                      <a:pt x="55" y="435"/>
                    </a:cubicBezTo>
                    <a:cubicBezTo>
                      <a:pt x="55" y="435"/>
                      <a:pt x="55" y="435"/>
                      <a:pt x="55" y="435"/>
                    </a:cubicBezTo>
                    <a:cubicBezTo>
                      <a:pt x="52" y="427"/>
                      <a:pt x="51" y="417"/>
                      <a:pt x="47" y="409"/>
                    </a:cubicBezTo>
                    <a:cubicBezTo>
                      <a:pt x="45" y="404"/>
                      <a:pt x="43" y="397"/>
                      <a:pt x="35" y="399"/>
                    </a:cubicBezTo>
                    <a:cubicBezTo>
                      <a:pt x="10" y="356"/>
                      <a:pt x="2" y="308"/>
                      <a:pt x="1" y="260"/>
                    </a:cubicBezTo>
                    <a:cubicBezTo>
                      <a:pt x="0" y="209"/>
                      <a:pt x="6" y="158"/>
                      <a:pt x="27" y="111"/>
                    </a:cubicBezTo>
                    <a:cubicBezTo>
                      <a:pt x="39" y="106"/>
                      <a:pt x="34" y="92"/>
                      <a:pt x="41" y="84"/>
                    </a:cubicBezTo>
                    <a:cubicBezTo>
                      <a:pt x="45" y="80"/>
                      <a:pt x="43" y="71"/>
                      <a:pt x="51" y="69"/>
                    </a:cubicBezTo>
                    <a:cubicBezTo>
                      <a:pt x="56" y="69"/>
                      <a:pt x="62" y="70"/>
                      <a:pt x="64" y="65"/>
                    </a:cubicBezTo>
                    <a:cubicBezTo>
                      <a:pt x="70" y="53"/>
                      <a:pt x="81" y="45"/>
                      <a:pt x="93" y="36"/>
                    </a:cubicBezTo>
                    <a:cubicBezTo>
                      <a:pt x="80" y="32"/>
                      <a:pt x="75" y="51"/>
                      <a:pt x="63" y="43"/>
                    </a:cubicBezTo>
                    <a:cubicBezTo>
                      <a:pt x="60" y="29"/>
                      <a:pt x="75" y="28"/>
                      <a:pt x="79" y="19"/>
                    </a:cubicBezTo>
                    <a:cubicBezTo>
                      <a:pt x="92" y="20"/>
                      <a:pt x="100" y="13"/>
                      <a:pt x="104" y="0"/>
                    </a:cubicBezTo>
                    <a:cubicBezTo>
                      <a:pt x="113" y="4"/>
                      <a:pt x="117" y="18"/>
                      <a:pt x="127" y="7"/>
                    </a:cubicBezTo>
                    <a:close/>
                  </a:path>
                </a:pathLst>
              </a:custGeom>
              <a:solidFill>
                <a:srgbClr val="25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1" name="Freeform 64">
                <a:extLst>
                  <a:ext uri="{FF2B5EF4-FFF2-40B4-BE49-F238E27FC236}">
                    <a16:creationId xmlns:a16="http://schemas.microsoft.com/office/drawing/2014/main" id="{6C7D3737-4A03-4EB5-8167-16B05A50B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" y="1224"/>
                <a:ext cx="228" cy="305"/>
              </a:xfrm>
              <a:custGeom>
                <a:avLst/>
                <a:gdLst>
                  <a:gd name="T0" fmla="*/ 74 w 259"/>
                  <a:gd name="T1" fmla="*/ 6 h 346"/>
                  <a:gd name="T2" fmla="*/ 97 w 259"/>
                  <a:gd name="T3" fmla="*/ 15 h 346"/>
                  <a:gd name="T4" fmla="*/ 132 w 259"/>
                  <a:gd name="T5" fmla="*/ 77 h 346"/>
                  <a:gd name="T6" fmla="*/ 172 w 259"/>
                  <a:gd name="T7" fmla="*/ 90 h 346"/>
                  <a:gd name="T8" fmla="*/ 181 w 259"/>
                  <a:gd name="T9" fmla="*/ 90 h 346"/>
                  <a:gd name="T10" fmla="*/ 181 w 259"/>
                  <a:gd name="T11" fmla="*/ 100 h 346"/>
                  <a:gd name="T12" fmla="*/ 187 w 259"/>
                  <a:gd name="T13" fmla="*/ 127 h 346"/>
                  <a:gd name="T14" fmla="*/ 253 w 259"/>
                  <a:gd name="T15" fmla="*/ 203 h 346"/>
                  <a:gd name="T16" fmla="*/ 243 w 259"/>
                  <a:gd name="T17" fmla="*/ 221 h 346"/>
                  <a:gd name="T18" fmla="*/ 89 w 259"/>
                  <a:gd name="T19" fmla="*/ 328 h 346"/>
                  <a:gd name="T20" fmla="*/ 74 w 259"/>
                  <a:gd name="T21" fmla="*/ 346 h 346"/>
                  <a:gd name="T22" fmla="*/ 59 w 259"/>
                  <a:gd name="T23" fmla="*/ 334 h 346"/>
                  <a:gd name="T24" fmla="*/ 65 w 259"/>
                  <a:gd name="T25" fmla="*/ 314 h 346"/>
                  <a:gd name="T26" fmla="*/ 72 w 259"/>
                  <a:gd name="T27" fmla="*/ 306 h 346"/>
                  <a:gd name="T28" fmla="*/ 64 w 259"/>
                  <a:gd name="T29" fmla="*/ 296 h 346"/>
                  <a:gd name="T30" fmla="*/ 47 w 259"/>
                  <a:gd name="T31" fmla="*/ 280 h 346"/>
                  <a:gd name="T32" fmla="*/ 18 w 259"/>
                  <a:gd name="T33" fmla="*/ 322 h 346"/>
                  <a:gd name="T34" fmla="*/ 2 w 259"/>
                  <a:gd name="T35" fmla="*/ 313 h 346"/>
                  <a:gd name="T36" fmla="*/ 56 w 259"/>
                  <a:gd name="T37" fmla="*/ 232 h 346"/>
                  <a:gd name="T38" fmla="*/ 89 w 259"/>
                  <a:gd name="T39" fmla="*/ 82 h 346"/>
                  <a:gd name="T40" fmla="*/ 74 w 259"/>
                  <a:gd name="T41" fmla="*/ 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9" h="346">
                    <a:moveTo>
                      <a:pt x="74" y="6"/>
                    </a:moveTo>
                    <a:cubicBezTo>
                      <a:pt x="85" y="0"/>
                      <a:pt x="91" y="2"/>
                      <a:pt x="97" y="15"/>
                    </a:cubicBezTo>
                    <a:cubicBezTo>
                      <a:pt x="107" y="36"/>
                      <a:pt x="115" y="59"/>
                      <a:pt x="132" y="77"/>
                    </a:cubicBezTo>
                    <a:cubicBezTo>
                      <a:pt x="143" y="89"/>
                      <a:pt x="154" y="101"/>
                      <a:pt x="172" y="90"/>
                    </a:cubicBezTo>
                    <a:cubicBezTo>
                      <a:pt x="175" y="88"/>
                      <a:pt x="178" y="88"/>
                      <a:pt x="181" y="90"/>
                    </a:cubicBezTo>
                    <a:cubicBezTo>
                      <a:pt x="186" y="94"/>
                      <a:pt x="183" y="97"/>
                      <a:pt x="181" y="100"/>
                    </a:cubicBezTo>
                    <a:cubicBezTo>
                      <a:pt x="173" y="112"/>
                      <a:pt x="180" y="118"/>
                      <a:pt x="187" y="127"/>
                    </a:cubicBezTo>
                    <a:cubicBezTo>
                      <a:pt x="209" y="153"/>
                      <a:pt x="237" y="173"/>
                      <a:pt x="253" y="203"/>
                    </a:cubicBezTo>
                    <a:cubicBezTo>
                      <a:pt x="259" y="214"/>
                      <a:pt x="252" y="222"/>
                      <a:pt x="243" y="221"/>
                    </a:cubicBezTo>
                    <a:cubicBezTo>
                      <a:pt x="164" y="217"/>
                      <a:pt x="129" y="276"/>
                      <a:pt x="89" y="328"/>
                    </a:cubicBezTo>
                    <a:cubicBezTo>
                      <a:pt x="84" y="334"/>
                      <a:pt x="82" y="342"/>
                      <a:pt x="74" y="346"/>
                    </a:cubicBezTo>
                    <a:cubicBezTo>
                      <a:pt x="67" y="344"/>
                      <a:pt x="63" y="339"/>
                      <a:pt x="59" y="334"/>
                    </a:cubicBezTo>
                    <a:cubicBezTo>
                      <a:pt x="45" y="319"/>
                      <a:pt x="45" y="319"/>
                      <a:pt x="65" y="314"/>
                    </a:cubicBezTo>
                    <a:cubicBezTo>
                      <a:pt x="70" y="313"/>
                      <a:pt x="72" y="310"/>
                      <a:pt x="72" y="306"/>
                    </a:cubicBezTo>
                    <a:cubicBezTo>
                      <a:pt x="72" y="301"/>
                      <a:pt x="70" y="296"/>
                      <a:pt x="64" y="296"/>
                    </a:cubicBezTo>
                    <a:cubicBezTo>
                      <a:pt x="55" y="296"/>
                      <a:pt x="49" y="291"/>
                      <a:pt x="47" y="280"/>
                    </a:cubicBezTo>
                    <a:cubicBezTo>
                      <a:pt x="46" y="302"/>
                      <a:pt x="33" y="313"/>
                      <a:pt x="18" y="322"/>
                    </a:cubicBezTo>
                    <a:cubicBezTo>
                      <a:pt x="12" y="326"/>
                      <a:pt x="0" y="329"/>
                      <a:pt x="2" y="313"/>
                    </a:cubicBezTo>
                    <a:cubicBezTo>
                      <a:pt x="14" y="282"/>
                      <a:pt x="33" y="255"/>
                      <a:pt x="56" y="232"/>
                    </a:cubicBezTo>
                    <a:cubicBezTo>
                      <a:pt x="98" y="188"/>
                      <a:pt x="104" y="138"/>
                      <a:pt x="89" y="82"/>
                    </a:cubicBezTo>
                    <a:cubicBezTo>
                      <a:pt x="82" y="57"/>
                      <a:pt x="76" y="32"/>
                      <a:pt x="74" y="6"/>
                    </a:cubicBezTo>
                    <a:close/>
                  </a:path>
                </a:pathLst>
              </a:custGeom>
              <a:solidFill>
                <a:srgbClr val="251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2" name="Freeform 65">
                <a:extLst>
                  <a:ext uri="{FF2B5EF4-FFF2-40B4-BE49-F238E27FC236}">
                    <a16:creationId xmlns:a16="http://schemas.microsoft.com/office/drawing/2014/main" id="{F9768DFA-FD61-42E2-940D-18EC90E75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241"/>
                <a:ext cx="268" cy="144"/>
              </a:xfrm>
              <a:custGeom>
                <a:avLst/>
                <a:gdLst>
                  <a:gd name="T0" fmla="*/ 59 w 305"/>
                  <a:gd name="T1" fmla="*/ 164 h 164"/>
                  <a:gd name="T2" fmla="*/ 0 w 305"/>
                  <a:gd name="T3" fmla="*/ 124 h 164"/>
                  <a:gd name="T4" fmla="*/ 41 w 305"/>
                  <a:gd name="T5" fmla="*/ 68 h 164"/>
                  <a:gd name="T6" fmla="*/ 11 w 305"/>
                  <a:gd name="T7" fmla="*/ 67 h 164"/>
                  <a:gd name="T8" fmla="*/ 19 w 305"/>
                  <a:gd name="T9" fmla="*/ 58 h 164"/>
                  <a:gd name="T10" fmla="*/ 31 w 305"/>
                  <a:gd name="T11" fmla="*/ 57 h 164"/>
                  <a:gd name="T12" fmla="*/ 24 w 305"/>
                  <a:gd name="T13" fmla="*/ 48 h 164"/>
                  <a:gd name="T14" fmla="*/ 19 w 305"/>
                  <a:gd name="T15" fmla="*/ 42 h 164"/>
                  <a:gd name="T16" fmla="*/ 68 w 305"/>
                  <a:gd name="T17" fmla="*/ 34 h 164"/>
                  <a:gd name="T18" fmla="*/ 48 w 305"/>
                  <a:gd name="T19" fmla="*/ 74 h 164"/>
                  <a:gd name="T20" fmla="*/ 78 w 305"/>
                  <a:gd name="T21" fmla="*/ 73 h 164"/>
                  <a:gd name="T22" fmla="*/ 87 w 305"/>
                  <a:gd name="T23" fmla="*/ 45 h 164"/>
                  <a:gd name="T24" fmla="*/ 119 w 305"/>
                  <a:gd name="T25" fmla="*/ 27 h 164"/>
                  <a:gd name="T26" fmla="*/ 134 w 305"/>
                  <a:gd name="T27" fmla="*/ 8 h 164"/>
                  <a:gd name="T28" fmla="*/ 164 w 305"/>
                  <a:gd name="T29" fmla="*/ 12 h 164"/>
                  <a:gd name="T30" fmla="*/ 150 w 305"/>
                  <a:gd name="T31" fmla="*/ 29 h 164"/>
                  <a:gd name="T32" fmla="*/ 164 w 305"/>
                  <a:gd name="T33" fmla="*/ 12 h 164"/>
                  <a:gd name="T34" fmla="*/ 190 w 305"/>
                  <a:gd name="T35" fmla="*/ 10 h 164"/>
                  <a:gd name="T36" fmla="*/ 231 w 305"/>
                  <a:gd name="T37" fmla="*/ 8 h 164"/>
                  <a:gd name="T38" fmla="*/ 294 w 305"/>
                  <a:gd name="T39" fmla="*/ 30 h 164"/>
                  <a:gd name="T40" fmla="*/ 297 w 305"/>
                  <a:gd name="T41" fmla="*/ 48 h 164"/>
                  <a:gd name="T42" fmla="*/ 170 w 305"/>
                  <a:gd name="T43" fmla="*/ 146 h 164"/>
                  <a:gd name="T44" fmla="*/ 81 w 305"/>
                  <a:gd name="T45" fmla="*/ 159 h 164"/>
                  <a:gd name="T46" fmla="*/ 59 w 305"/>
                  <a:gd name="T47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5" h="164">
                    <a:moveTo>
                      <a:pt x="59" y="164"/>
                    </a:moveTo>
                    <a:cubicBezTo>
                      <a:pt x="43" y="145"/>
                      <a:pt x="19" y="138"/>
                      <a:pt x="0" y="124"/>
                    </a:cubicBezTo>
                    <a:cubicBezTo>
                      <a:pt x="4" y="99"/>
                      <a:pt x="30" y="91"/>
                      <a:pt x="41" y="68"/>
                    </a:cubicBezTo>
                    <a:cubicBezTo>
                      <a:pt x="30" y="73"/>
                      <a:pt x="21" y="69"/>
                      <a:pt x="11" y="67"/>
                    </a:cubicBezTo>
                    <a:cubicBezTo>
                      <a:pt x="13" y="62"/>
                      <a:pt x="14" y="53"/>
                      <a:pt x="19" y="58"/>
                    </a:cubicBezTo>
                    <a:cubicBezTo>
                      <a:pt x="26" y="64"/>
                      <a:pt x="28" y="63"/>
                      <a:pt x="31" y="57"/>
                    </a:cubicBezTo>
                    <a:cubicBezTo>
                      <a:pt x="33" y="52"/>
                      <a:pt x="30" y="49"/>
                      <a:pt x="24" y="48"/>
                    </a:cubicBezTo>
                    <a:cubicBezTo>
                      <a:pt x="22" y="48"/>
                      <a:pt x="19" y="48"/>
                      <a:pt x="19" y="42"/>
                    </a:cubicBezTo>
                    <a:cubicBezTo>
                      <a:pt x="34" y="31"/>
                      <a:pt x="53" y="70"/>
                      <a:pt x="68" y="34"/>
                    </a:cubicBezTo>
                    <a:cubicBezTo>
                      <a:pt x="67" y="54"/>
                      <a:pt x="49" y="58"/>
                      <a:pt x="48" y="74"/>
                    </a:cubicBezTo>
                    <a:cubicBezTo>
                      <a:pt x="58" y="69"/>
                      <a:pt x="67" y="66"/>
                      <a:pt x="78" y="73"/>
                    </a:cubicBezTo>
                    <a:cubicBezTo>
                      <a:pt x="68" y="57"/>
                      <a:pt x="69" y="49"/>
                      <a:pt x="87" y="45"/>
                    </a:cubicBezTo>
                    <a:cubicBezTo>
                      <a:pt x="99" y="42"/>
                      <a:pt x="108" y="26"/>
                      <a:pt x="119" y="27"/>
                    </a:cubicBezTo>
                    <a:cubicBezTo>
                      <a:pt x="137" y="30"/>
                      <a:pt x="136" y="22"/>
                      <a:pt x="134" y="8"/>
                    </a:cubicBezTo>
                    <a:cubicBezTo>
                      <a:pt x="145" y="12"/>
                      <a:pt x="154" y="13"/>
                      <a:pt x="164" y="12"/>
                    </a:cubicBezTo>
                    <a:cubicBezTo>
                      <a:pt x="169" y="27"/>
                      <a:pt x="154" y="24"/>
                      <a:pt x="150" y="29"/>
                    </a:cubicBezTo>
                    <a:cubicBezTo>
                      <a:pt x="151" y="22"/>
                      <a:pt x="173" y="30"/>
                      <a:pt x="164" y="12"/>
                    </a:cubicBezTo>
                    <a:cubicBezTo>
                      <a:pt x="172" y="0"/>
                      <a:pt x="178" y="4"/>
                      <a:pt x="190" y="10"/>
                    </a:cubicBezTo>
                    <a:cubicBezTo>
                      <a:pt x="201" y="16"/>
                      <a:pt x="218" y="15"/>
                      <a:pt x="231" y="8"/>
                    </a:cubicBezTo>
                    <a:cubicBezTo>
                      <a:pt x="253" y="13"/>
                      <a:pt x="274" y="19"/>
                      <a:pt x="294" y="30"/>
                    </a:cubicBezTo>
                    <a:cubicBezTo>
                      <a:pt x="304" y="35"/>
                      <a:pt x="305" y="40"/>
                      <a:pt x="297" y="48"/>
                    </a:cubicBezTo>
                    <a:cubicBezTo>
                      <a:pt x="259" y="86"/>
                      <a:pt x="219" y="122"/>
                      <a:pt x="170" y="146"/>
                    </a:cubicBezTo>
                    <a:cubicBezTo>
                      <a:pt x="141" y="160"/>
                      <a:pt x="112" y="163"/>
                      <a:pt x="81" y="159"/>
                    </a:cubicBezTo>
                    <a:cubicBezTo>
                      <a:pt x="73" y="158"/>
                      <a:pt x="64" y="151"/>
                      <a:pt x="59" y="164"/>
                    </a:cubicBezTo>
                    <a:close/>
                  </a:path>
                </a:pathLst>
              </a:custGeom>
              <a:solidFill>
                <a:srgbClr val="D9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3" name="Freeform 66">
                <a:extLst>
                  <a:ext uri="{FF2B5EF4-FFF2-40B4-BE49-F238E27FC236}">
                    <a16:creationId xmlns:a16="http://schemas.microsoft.com/office/drawing/2014/main" id="{3D2E2E32-6916-4554-95A8-63896817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662"/>
                <a:ext cx="259" cy="374"/>
              </a:xfrm>
              <a:custGeom>
                <a:avLst/>
                <a:gdLst>
                  <a:gd name="T0" fmla="*/ 223 w 295"/>
                  <a:gd name="T1" fmla="*/ 405 h 425"/>
                  <a:gd name="T2" fmla="*/ 221 w 295"/>
                  <a:gd name="T3" fmla="*/ 405 h 425"/>
                  <a:gd name="T4" fmla="*/ 175 w 295"/>
                  <a:gd name="T5" fmla="*/ 219 h 425"/>
                  <a:gd name="T6" fmla="*/ 160 w 295"/>
                  <a:gd name="T7" fmla="*/ 200 h 425"/>
                  <a:gd name="T8" fmla="*/ 42 w 295"/>
                  <a:gd name="T9" fmla="*/ 99 h 425"/>
                  <a:gd name="T10" fmla="*/ 15 w 295"/>
                  <a:gd name="T11" fmla="*/ 63 h 425"/>
                  <a:gd name="T12" fmla="*/ 11 w 295"/>
                  <a:gd name="T13" fmla="*/ 15 h 425"/>
                  <a:gd name="T14" fmla="*/ 23 w 295"/>
                  <a:gd name="T15" fmla="*/ 0 h 425"/>
                  <a:gd name="T16" fmla="*/ 38 w 295"/>
                  <a:gd name="T17" fmla="*/ 10 h 425"/>
                  <a:gd name="T18" fmla="*/ 78 w 295"/>
                  <a:gd name="T19" fmla="*/ 57 h 425"/>
                  <a:gd name="T20" fmla="*/ 229 w 295"/>
                  <a:gd name="T21" fmla="*/ 191 h 425"/>
                  <a:gd name="T22" fmla="*/ 238 w 295"/>
                  <a:gd name="T23" fmla="*/ 263 h 425"/>
                  <a:gd name="T24" fmla="*/ 234 w 295"/>
                  <a:gd name="T25" fmla="*/ 266 h 425"/>
                  <a:gd name="T26" fmla="*/ 221 w 295"/>
                  <a:gd name="T27" fmla="*/ 266 h 425"/>
                  <a:gd name="T28" fmla="*/ 232 w 295"/>
                  <a:gd name="T29" fmla="*/ 277 h 425"/>
                  <a:gd name="T30" fmla="*/ 240 w 295"/>
                  <a:gd name="T31" fmla="*/ 296 h 425"/>
                  <a:gd name="T32" fmla="*/ 253 w 295"/>
                  <a:gd name="T33" fmla="*/ 299 h 425"/>
                  <a:gd name="T34" fmla="*/ 268 w 295"/>
                  <a:gd name="T35" fmla="*/ 302 h 425"/>
                  <a:gd name="T36" fmla="*/ 271 w 295"/>
                  <a:gd name="T37" fmla="*/ 337 h 425"/>
                  <a:gd name="T38" fmla="*/ 264 w 295"/>
                  <a:gd name="T39" fmla="*/ 372 h 425"/>
                  <a:gd name="T40" fmla="*/ 273 w 295"/>
                  <a:gd name="T41" fmla="*/ 376 h 425"/>
                  <a:gd name="T42" fmla="*/ 295 w 295"/>
                  <a:gd name="T43" fmla="*/ 391 h 425"/>
                  <a:gd name="T44" fmla="*/ 223 w 295"/>
                  <a:gd name="T45" fmla="*/ 40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5" h="425">
                    <a:moveTo>
                      <a:pt x="223" y="405"/>
                    </a:moveTo>
                    <a:cubicBezTo>
                      <a:pt x="222" y="405"/>
                      <a:pt x="222" y="405"/>
                      <a:pt x="221" y="405"/>
                    </a:cubicBezTo>
                    <a:cubicBezTo>
                      <a:pt x="205" y="343"/>
                      <a:pt x="190" y="281"/>
                      <a:pt x="175" y="219"/>
                    </a:cubicBezTo>
                    <a:cubicBezTo>
                      <a:pt x="173" y="210"/>
                      <a:pt x="168" y="204"/>
                      <a:pt x="160" y="200"/>
                    </a:cubicBezTo>
                    <a:cubicBezTo>
                      <a:pt x="115" y="173"/>
                      <a:pt x="76" y="139"/>
                      <a:pt x="42" y="99"/>
                    </a:cubicBezTo>
                    <a:cubicBezTo>
                      <a:pt x="36" y="85"/>
                      <a:pt x="25" y="73"/>
                      <a:pt x="15" y="63"/>
                    </a:cubicBezTo>
                    <a:cubicBezTo>
                      <a:pt x="0" y="47"/>
                      <a:pt x="1" y="32"/>
                      <a:pt x="11" y="15"/>
                    </a:cubicBezTo>
                    <a:cubicBezTo>
                      <a:pt x="15" y="10"/>
                      <a:pt x="16" y="3"/>
                      <a:pt x="23" y="0"/>
                    </a:cubicBezTo>
                    <a:cubicBezTo>
                      <a:pt x="30" y="0"/>
                      <a:pt x="38" y="5"/>
                      <a:pt x="38" y="10"/>
                    </a:cubicBezTo>
                    <a:cubicBezTo>
                      <a:pt x="39" y="37"/>
                      <a:pt x="64" y="42"/>
                      <a:pt x="78" y="57"/>
                    </a:cubicBezTo>
                    <a:cubicBezTo>
                      <a:pt x="122" y="108"/>
                      <a:pt x="175" y="150"/>
                      <a:pt x="229" y="191"/>
                    </a:cubicBezTo>
                    <a:cubicBezTo>
                      <a:pt x="252" y="209"/>
                      <a:pt x="256" y="242"/>
                      <a:pt x="238" y="263"/>
                    </a:cubicBezTo>
                    <a:cubicBezTo>
                      <a:pt x="237" y="264"/>
                      <a:pt x="235" y="266"/>
                      <a:pt x="234" y="266"/>
                    </a:cubicBezTo>
                    <a:cubicBezTo>
                      <a:pt x="229" y="267"/>
                      <a:pt x="224" y="257"/>
                      <a:pt x="221" y="266"/>
                    </a:cubicBezTo>
                    <a:cubicBezTo>
                      <a:pt x="218" y="274"/>
                      <a:pt x="227" y="274"/>
                      <a:pt x="232" y="277"/>
                    </a:cubicBezTo>
                    <a:cubicBezTo>
                      <a:pt x="241" y="281"/>
                      <a:pt x="237" y="290"/>
                      <a:pt x="240" y="296"/>
                    </a:cubicBezTo>
                    <a:cubicBezTo>
                      <a:pt x="242" y="303"/>
                      <a:pt x="245" y="313"/>
                      <a:pt x="253" y="299"/>
                    </a:cubicBezTo>
                    <a:cubicBezTo>
                      <a:pt x="261" y="287"/>
                      <a:pt x="268" y="300"/>
                      <a:pt x="268" y="302"/>
                    </a:cubicBezTo>
                    <a:cubicBezTo>
                      <a:pt x="268" y="314"/>
                      <a:pt x="279" y="323"/>
                      <a:pt x="271" y="337"/>
                    </a:cubicBezTo>
                    <a:cubicBezTo>
                      <a:pt x="266" y="346"/>
                      <a:pt x="270" y="360"/>
                      <a:pt x="264" y="372"/>
                    </a:cubicBezTo>
                    <a:cubicBezTo>
                      <a:pt x="260" y="378"/>
                      <a:pt x="269" y="376"/>
                      <a:pt x="273" y="376"/>
                    </a:cubicBezTo>
                    <a:cubicBezTo>
                      <a:pt x="285" y="375"/>
                      <a:pt x="292" y="380"/>
                      <a:pt x="295" y="391"/>
                    </a:cubicBezTo>
                    <a:cubicBezTo>
                      <a:pt x="278" y="420"/>
                      <a:pt x="253" y="425"/>
                      <a:pt x="223" y="405"/>
                    </a:cubicBezTo>
                    <a:close/>
                  </a:path>
                </a:pathLst>
              </a:custGeom>
              <a:solidFill>
                <a:srgbClr val="3E2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4" name="Freeform 67">
                <a:extLst>
                  <a:ext uri="{FF2B5EF4-FFF2-40B4-BE49-F238E27FC236}">
                    <a16:creationId xmlns:a16="http://schemas.microsoft.com/office/drawing/2014/main" id="{BBC8BBCA-7817-427D-8D14-D53F4B5E2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1055"/>
                <a:ext cx="178" cy="160"/>
              </a:xfrm>
              <a:custGeom>
                <a:avLst/>
                <a:gdLst>
                  <a:gd name="T0" fmla="*/ 87 w 202"/>
                  <a:gd name="T1" fmla="*/ 182 h 182"/>
                  <a:gd name="T2" fmla="*/ 13 w 202"/>
                  <a:gd name="T3" fmla="*/ 85 h 182"/>
                  <a:gd name="T4" fmla="*/ 114 w 202"/>
                  <a:gd name="T5" fmla="*/ 2 h 182"/>
                  <a:gd name="T6" fmla="*/ 192 w 202"/>
                  <a:gd name="T7" fmla="*/ 95 h 182"/>
                  <a:gd name="T8" fmla="*/ 87 w 202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82">
                    <a:moveTo>
                      <a:pt x="87" y="182"/>
                    </a:moveTo>
                    <a:cubicBezTo>
                      <a:pt x="33" y="182"/>
                      <a:pt x="0" y="140"/>
                      <a:pt x="13" y="85"/>
                    </a:cubicBezTo>
                    <a:cubicBezTo>
                      <a:pt x="23" y="42"/>
                      <a:pt x="69" y="4"/>
                      <a:pt x="114" y="2"/>
                    </a:cubicBezTo>
                    <a:cubicBezTo>
                      <a:pt x="167" y="0"/>
                      <a:pt x="202" y="41"/>
                      <a:pt x="192" y="95"/>
                    </a:cubicBezTo>
                    <a:cubicBezTo>
                      <a:pt x="183" y="143"/>
                      <a:pt x="137" y="182"/>
                      <a:pt x="87" y="182"/>
                    </a:cubicBezTo>
                    <a:close/>
                  </a:path>
                </a:pathLst>
              </a:custGeom>
              <a:solidFill>
                <a:srgbClr val="CE2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5" name="Freeform 68">
                <a:extLst>
                  <a:ext uri="{FF2B5EF4-FFF2-40B4-BE49-F238E27FC236}">
                    <a16:creationId xmlns:a16="http://schemas.microsoft.com/office/drawing/2014/main" id="{D9DFF1D3-5CE3-4DF4-B2D0-E9B66DA85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2894"/>
                <a:ext cx="801" cy="264"/>
              </a:xfrm>
              <a:custGeom>
                <a:avLst/>
                <a:gdLst>
                  <a:gd name="T0" fmla="*/ 273 w 911"/>
                  <a:gd name="T1" fmla="*/ 0 h 300"/>
                  <a:gd name="T2" fmla="*/ 329 w 911"/>
                  <a:gd name="T3" fmla="*/ 3 h 300"/>
                  <a:gd name="T4" fmla="*/ 328 w 911"/>
                  <a:gd name="T5" fmla="*/ 10 h 300"/>
                  <a:gd name="T6" fmla="*/ 199 w 911"/>
                  <a:gd name="T7" fmla="*/ 119 h 300"/>
                  <a:gd name="T8" fmla="*/ 85 w 911"/>
                  <a:gd name="T9" fmla="*/ 270 h 300"/>
                  <a:gd name="T10" fmla="*/ 94 w 911"/>
                  <a:gd name="T11" fmla="*/ 288 h 300"/>
                  <a:gd name="T12" fmla="*/ 110 w 911"/>
                  <a:gd name="T13" fmla="*/ 288 h 300"/>
                  <a:gd name="T14" fmla="*/ 873 w 911"/>
                  <a:gd name="T15" fmla="*/ 288 h 300"/>
                  <a:gd name="T16" fmla="*/ 897 w 911"/>
                  <a:gd name="T17" fmla="*/ 289 h 300"/>
                  <a:gd name="T18" fmla="*/ 911 w 911"/>
                  <a:gd name="T19" fmla="*/ 298 h 300"/>
                  <a:gd name="T20" fmla="*/ 887 w 911"/>
                  <a:gd name="T21" fmla="*/ 299 h 300"/>
                  <a:gd name="T22" fmla="*/ 79 w 911"/>
                  <a:gd name="T23" fmla="*/ 299 h 300"/>
                  <a:gd name="T24" fmla="*/ 61 w 911"/>
                  <a:gd name="T25" fmla="*/ 300 h 300"/>
                  <a:gd name="T26" fmla="*/ 14 w 911"/>
                  <a:gd name="T27" fmla="*/ 298 h 300"/>
                  <a:gd name="T28" fmla="*/ 0 w 911"/>
                  <a:gd name="T29" fmla="*/ 290 h 300"/>
                  <a:gd name="T30" fmla="*/ 188 w 911"/>
                  <a:gd name="T31" fmla="*/ 56 h 300"/>
                  <a:gd name="T32" fmla="*/ 273 w 911"/>
                  <a:gd name="T3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1" h="300">
                    <a:moveTo>
                      <a:pt x="273" y="0"/>
                    </a:moveTo>
                    <a:cubicBezTo>
                      <a:pt x="291" y="1"/>
                      <a:pt x="310" y="2"/>
                      <a:pt x="329" y="3"/>
                    </a:cubicBezTo>
                    <a:cubicBezTo>
                      <a:pt x="330" y="6"/>
                      <a:pt x="329" y="8"/>
                      <a:pt x="328" y="10"/>
                    </a:cubicBezTo>
                    <a:cubicBezTo>
                      <a:pt x="279" y="39"/>
                      <a:pt x="238" y="78"/>
                      <a:pt x="199" y="119"/>
                    </a:cubicBezTo>
                    <a:cubicBezTo>
                      <a:pt x="154" y="165"/>
                      <a:pt x="118" y="216"/>
                      <a:pt x="85" y="270"/>
                    </a:cubicBezTo>
                    <a:cubicBezTo>
                      <a:pt x="76" y="284"/>
                      <a:pt x="78" y="287"/>
                      <a:pt x="94" y="288"/>
                    </a:cubicBezTo>
                    <a:cubicBezTo>
                      <a:pt x="99" y="288"/>
                      <a:pt x="105" y="288"/>
                      <a:pt x="110" y="288"/>
                    </a:cubicBezTo>
                    <a:cubicBezTo>
                      <a:pt x="364" y="288"/>
                      <a:pt x="619" y="288"/>
                      <a:pt x="873" y="288"/>
                    </a:cubicBezTo>
                    <a:cubicBezTo>
                      <a:pt x="881" y="288"/>
                      <a:pt x="889" y="287"/>
                      <a:pt x="897" y="289"/>
                    </a:cubicBezTo>
                    <a:cubicBezTo>
                      <a:pt x="903" y="290"/>
                      <a:pt x="911" y="288"/>
                      <a:pt x="911" y="298"/>
                    </a:cubicBezTo>
                    <a:cubicBezTo>
                      <a:pt x="903" y="298"/>
                      <a:pt x="895" y="299"/>
                      <a:pt x="887" y="299"/>
                    </a:cubicBezTo>
                    <a:cubicBezTo>
                      <a:pt x="618" y="299"/>
                      <a:pt x="348" y="299"/>
                      <a:pt x="79" y="299"/>
                    </a:cubicBezTo>
                    <a:cubicBezTo>
                      <a:pt x="73" y="299"/>
                      <a:pt x="67" y="300"/>
                      <a:pt x="61" y="300"/>
                    </a:cubicBezTo>
                    <a:cubicBezTo>
                      <a:pt x="45" y="300"/>
                      <a:pt x="30" y="299"/>
                      <a:pt x="14" y="298"/>
                    </a:cubicBezTo>
                    <a:cubicBezTo>
                      <a:pt x="8" y="298"/>
                      <a:pt x="1" y="300"/>
                      <a:pt x="0" y="290"/>
                    </a:cubicBezTo>
                    <a:cubicBezTo>
                      <a:pt x="45" y="199"/>
                      <a:pt x="107" y="119"/>
                      <a:pt x="188" y="56"/>
                    </a:cubicBezTo>
                    <a:cubicBezTo>
                      <a:pt x="215" y="35"/>
                      <a:pt x="241" y="14"/>
                      <a:pt x="273" y="0"/>
                    </a:cubicBezTo>
                    <a:close/>
                  </a:path>
                </a:pathLst>
              </a:custGeom>
              <a:solidFill>
                <a:srgbClr val="E94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6" name="Freeform 69">
                <a:extLst>
                  <a:ext uri="{FF2B5EF4-FFF2-40B4-BE49-F238E27FC236}">
                    <a16:creationId xmlns:a16="http://schemas.microsoft.com/office/drawing/2014/main" id="{F00D3ABE-B78C-4002-8A40-7E1518BFB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864"/>
                <a:ext cx="411" cy="160"/>
              </a:xfrm>
              <a:custGeom>
                <a:avLst/>
                <a:gdLst>
                  <a:gd name="T0" fmla="*/ 31 w 468"/>
                  <a:gd name="T1" fmla="*/ 8 h 182"/>
                  <a:gd name="T2" fmla="*/ 46 w 468"/>
                  <a:gd name="T3" fmla="*/ 12 h 182"/>
                  <a:gd name="T4" fmla="*/ 218 w 468"/>
                  <a:gd name="T5" fmla="*/ 90 h 182"/>
                  <a:gd name="T6" fmla="*/ 329 w 468"/>
                  <a:gd name="T7" fmla="*/ 55 h 182"/>
                  <a:gd name="T8" fmla="*/ 468 w 468"/>
                  <a:gd name="T9" fmla="*/ 137 h 182"/>
                  <a:gd name="T10" fmla="*/ 426 w 468"/>
                  <a:gd name="T11" fmla="*/ 137 h 182"/>
                  <a:gd name="T12" fmla="*/ 389 w 468"/>
                  <a:gd name="T13" fmla="*/ 137 h 182"/>
                  <a:gd name="T14" fmla="*/ 377 w 468"/>
                  <a:gd name="T15" fmla="*/ 137 h 182"/>
                  <a:gd name="T16" fmla="*/ 353 w 468"/>
                  <a:gd name="T17" fmla="*/ 137 h 182"/>
                  <a:gd name="T18" fmla="*/ 345 w 468"/>
                  <a:gd name="T19" fmla="*/ 143 h 182"/>
                  <a:gd name="T20" fmla="*/ 273 w 468"/>
                  <a:gd name="T21" fmla="*/ 180 h 182"/>
                  <a:gd name="T22" fmla="*/ 268 w 468"/>
                  <a:gd name="T23" fmla="*/ 182 h 182"/>
                  <a:gd name="T24" fmla="*/ 250 w 468"/>
                  <a:gd name="T25" fmla="*/ 168 h 182"/>
                  <a:gd name="T26" fmla="*/ 176 w 468"/>
                  <a:gd name="T27" fmla="*/ 100 h 182"/>
                  <a:gd name="T28" fmla="*/ 8 w 468"/>
                  <a:gd name="T29" fmla="*/ 63 h 182"/>
                  <a:gd name="T30" fmla="*/ 0 w 468"/>
                  <a:gd name="T31" fmla="*/ 61 h 182"/>
                  <a:gd name="T32" fmla="*/ 31 w 468"/>
                  <a:gd name="T33" fmla="*/ 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8" h="182">
                    <a:moveTo>
                      <a:pt x="31" y="8"/>
                    </a:moveTo>
                    <a:cubicBezTo>
                      <a:pt x="38" y="0"/>
                      <a:pt x="42" y="8"/>
                      <a:pt x="46" y="12"/>
                    </a:cubicBezTo>
                    <a:cubicBezTo>
                      <a:pt x="95" y="56"/>
                      <a:pt x="152" y="84"/>
                      <a:pt x="218" y="90"/>
                    </a:cubicBezTo>
                    <a:cubicBezTo>
                      <a:pt x="260" y="93"/>
                      <a:pt x="297" y="83"/>
                      <a:pt x="329" y="55"/>
                    </a:cubicBezTo>
                    <a:cubicBezTo>
                      <a:pt x="375" y="82"/>
                      <a:pt x="424" y="107"/>
                      <a:pt x="468" y="137"/>
                    </a:cubicBezTo>
                    <a:cubicBezTo>
                      <a:pt x="454" y="144"/>
                      <a:pt x="440" y="137"/>
                      <a:pt x="426" y="137"/>
                    </a:cubicBezTo>
                    <a:cubicBezTo>
                      <a:pt x="414" y="136"/>
                      <a:pt x="402" y="137"/>
                      <a:pt x="389" y="137"/>
                    </a:cubicBezTo>
                    <a:cubicBezTo>
                      <a:pt x="385" y="139"/>
                      <a:pt x="381" y="140"/>
                      <a:pt x="377" y="137"/>
                    </a:cubicBezTo>
                    <a:cubicBezTo>
                      <a:pt x="369" y="137"/>
                      <a:pt x="361" y="137"/>
                      <a:pt x="353" y="137"/>
                    </a:cubicBezTo>
                    <a:cubicBezTo>
                      <a:pt x="350" y="139"/>
                      <a:pt x="348" y="142"/>
                      <a:pt x="345" y="143"/>
                    </a:cubicBezTo>
                    <a:cubicBezTo>
                      <a:pt x="317" y="146"/>
                      <a:pt x="294" y="160"/>
                      <a:pt x="273" y="180"/>
                    </a:cubicBezTo>
                    <a:cubicBezTo>
                      <a:pt x="272" y="181"/>
                      <a:pt x="270" y="181"/>
                      <a:pt x="268" y="182"/>
                    </a:cubicBezTo>
                    <a:cubicBezTo>
                      <a:pt x="258" y="182"/>
                      <a:pt x="257" y="172"/>
                      <a:pt x="250" y="168"/>
                    </a:cubicBezTo>
                    <a:cubicBezTo>
                      <a:pt x="227" y="143"/>
                      <a:pt x="203" y="120"/>
                      <a:pt x="176" y="100"/>
                    </a:cubicBezTo>
                    <a:cubicBezTo>
                      <a:pt x="125" y="62"/>
                      <a:pt x="70" y="45"/>
                      <a:pt x="8" y="63"/>
                    </a:cubicBezTo>
                    <a:cubicBezTo>
                      <a:pt x="6" y="64"/>
                      <a:pt x="3" y="62"/>
                      <a:pt x="0" y="61"/>
                    </a:cubicBezTo>
                    <a:cubicBezTo>
                      <a:pt x="13" y="45"/>
                      <a:pt x="23" y="27"/>
                      <a:pt x="31" y="8"/>
                    </a:cubicBezTo>
                    <a:close/>
                  </a:path>
                </a:pathLst>
              </a:custGeom>
              <a:solidFill>
                <a:srgbClr val="201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7" name="Freeform 70">
                <a:extLst>
                  <a:ext uri="{FF2B5EF4-FFF2-40B4-BE49-F238E27FC236}">
                    <a16:creationId xmlns:a16="http://schemas.microsoft.com/office/drawing/2014/main" id="{7CF12093-B5E6-42E7-8AB6-F1D1313FC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845"/>
                <a:ext cx="313" cy="219"/>
              </a:xfrm>
              <a:custGeom>
                <a:avLst/>
                <a:gdLst>
                  <a:gd name="T0" fmla="*/ 333 w 356"/>
                  <a:gd name="T1" fmla="*/ 200 h 249"/>
                  <a:gd name="T2" fmla="*/ 325 w 356"/>
                  <a:gd name="T3" fmla="*/ 185 h 249"/>
                  <a:gd name="T4" fmla="*/ 330 w 356"/>
                  <a:gd name="T5" fmla="*/ 159 h 249"/>
                  <a:gd name="T6" fmla="*/ 330 w 356"/>
                  <a:gd name="T7" fmla="*/ 123 h 249"/>
                  <a:gd name="T8" fmla="*/ 329 w 356"/>
                  <a:gd name="T9" fmla="*/ 107 h 249"/>
                  <a:gd name="T10" fmla="*/ 325 w 356"/>
                  <a:gd name="T11" fmla="*/ 106 h 249"/>
                  <a:gd name="T12" fmla="*/ 323 w 356"/>
                  <a:gd name="T13" fmla="*/ 112 h 249"/>
                  <a:gd name="T14" fmla="*/ 321 w 356"/>
                  <a:gd name="T15" fmla="*/ 90 h 249"/>
                  <a:gd name="T16" fmla="*/ 309 w 356"/>
                  <a:gd name="T17" fmla="*/ 108 h 249"/>
                  <a:gd name="T18" fmla="*/ 295 w 356"/>
                  <a:gd name="T19" fmla="*/ 155 h 249"/>
                  <a:gd name="T20" fmla="*/ 277 w 356"/>
                  <a:gd name="T21" fmla="*/ 211 h 249"/>
                  <a:gd name="T22" fmla="*/ 252 w 356"/>
                  <a:gd name="T23" fmla="*/ 242 h 249"/>
                  <a:gd name="T24" fmla="*/ 241 w 356"/>
                  <a:gd name="T25" fmla="*/ 244 h 249"/>
                  <a:gd name="T26" fmla="*/ 284 w 356"/>
                  <a:gd name="T27" fmla="*/ 151 h 249"/>
                  <a:gd name="T28" fmla="*/ 201 w 356"/>
                  <a:gd name="T29" fmla="*/ 39 h 249"/>
                  <a:gd name="T30" fmla="*/ 40 w 356"/>
                  <a:gd name="T31" fmla="*/ 108 h 249"/>
                  <a:gd name="T32" fmla="*/ 45 w 356"/>
                  <a:gd name="T33" fmla="*/ 134 h 249"/>
                  <a:gd name="T34" fmla="*/ 49 w 356"/>
                  <a:gd name="T35" fmla="*/ 162 h 249"/>
                  <a:gd name="T36" fmla="*/ 17 w 356"/>
                  <a:gd name="T37" fmla="*/ 178 h 249"/>
                  <a:gd name="T38" fmla="*/ 1 w 356"/>
                  <a:gd name="T39" fmla="*/ 155 h 249"/>
                  <a:gd name="T40" fmla="*/ 67 w 356"/>
                  <a:gd name="T41" fmla="*/ 46 h 249"/>
                  <a:gd name="T42" fmla="*/ 277 w 356"/>
                  <a:gd name="T43" fmla="*/ 30 h 249"/>
                  <a:gd name="T44" fmla="*/ 348 w 356"/>
                  <a:gd name="T45" fmla="*/ 155 h 249"/>
                  <a:gd name="T46" fmla="*/ 333 w 356"/>
                  <a:gd name="T47" fmla="*/ 20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6" h="249">
                    <a:moveTo>
                      <a:pt x="333" y="200"/>
                    </a:moveTo>
                    <a:cubicBezTo>
                      <a:pt x="324" y="198"/>
                      <a:pt x="318" y="190"/>
                      <a:pt x="325" y="185"/>
                    </a:cubicBezTo>
                    <a:cubicBezTo>
                      <a:pt x="336" y="176"/>
                      <a:pt x="332" y="169"/>
                      <a:pt x="330" y="159"/>
                    </a:cubicBezTo>
                    <a:cubicBezTo>
                      <a:pt x="327" y="148"/>
                      <a:pt x="323" y="135"/>
                      <a:pt x="330" y="123"/>
                    </a:cubicBezTo>
                    <a:cubicBezTo>
                      <a:pt x="333" y="117"/>
                      <a:pt x="331" y="112"/>
                      <a:pt x="329" y="107"/>
                    </a:cubicBezTo>
                    <a:cubicBezTo>
                      <a:pt x="329" y="106"/>
                      <a:pt x="328" y="101"/>
                      <a:pt x="325" y="106"/>
                    </a:cubicBezTo>
                    <a:cubicBezTo>
                      <a:pt x="324" y="107"/>
                      <a:pt x="324" y="110"/>
                      <a:pt x="323" y="112"/>
                    </a:cubicBezTo>
                    <a:cubicBezTo>
                      <a:pt x="317" y="105"/>
                      <a:pt x="325" y="97"/>
                      <a:pt x="321" y="90"/>
                    </a:cubicBezTo>
                    <a:cubicBezTo>
                      <a:pt x="310" y="92"/>
                      <a:pt x="308" y="100"/>
                      <a:pt x="309" y="108"/>
                    </a:cubicBezTo>
                    <a:cubicBezTo>
                      <a:pt x="311" y="126"/>
                      <a:pt x="305" y="142"/>
                      <a:pt x="295" y="155"/>
                    </a:cubicBezTo>
                    <a:cubicBezTo>
                      <a:pt x="283" y="172"/>
                      <a:pt x="290" y="195"/>
                      <a:pt x="277" y="211"/>
                    </a:cubicBezTo>
                    <a:cubicBezTo>
                      <a:pt x="268" y="221"/>
                      <a:pt x="262" y="233"/>
                      <a:pt x="252" y="242"/>
                    </a:cubicBezTo>
                    <a:cubicBezTo>
                      <a:pt x="249" y="245"/>
                      <a:pt x="245" y="249"/>
                      <a:pt x="241" y="244"/>
                    </a:cubicBezTo>
                    <a:cubicBezTo>
                      <a:pt x="266" y="218"/>
                      <a:pt x="280" y="186"/>
                      <a:pt x="284" y="151"/>
                    </a:cubicBezTo>
                    <a:cubicBezTo>
                      <a:pt x="289" y="103"/>
                      <a:pt x="264" y="46"/>
                      <a:pt x="201" y="39"/>
                    </a:cubicBezTo>
                    <a:cubicBezTo>
                      <a:pt x="132" y="31"/>
                      <a:pt x="67" y="59"/>
                      <a:pt x="40" y="108"/>
                    </a:cubicBezTo>
                    <a:cubicBezTo>
                      <a:pt x="35" y="118"/>
                      <a:pt x="32" y="126"/>
                      <a:pt x="45" y="134"/>
                    </a:cubicBezTo>
                    <a:cubicBezTo>
                      <a:pt x="55" y="141"/>
                      <a:pt x="55" y="152"/>
                      <a:pt x="49" y="162"/>
                    </a:cubicBezTo>
                    <a:cubicBezTo>
                      <a:pt x="42" y="173"/>
                      <a:pt x="32" y="182"/>
                      <a:pt x="17" y="178"/>
                    </a:cubicBezTo>
                    <a:cubicBezTo>
                      <a:pt x="5" y="176"/>
                      <a:pt x="0" y="167"/>
                      <a:pt x="1" y="155"/>
                    </a:cubicBezTo>
                    <a:cubicBezTo>
                      <a:pt x="3" y="107"/>
                      <a:pt x="29" y="72"/>
                      <a:pt x="67" y="46"/>
                    </a:cubicBezTo>
                    <a:cubicBezTo>
                      <a:pt x="133" y="1"/>
                      <a:pt x="205" y="0"/>
                      <a:pt x="277" y="30"/>
                    </a:cubicBezTo>
                    <a:cubicBezTo>
                      <a:pt x="329" y="52"/>
                      <a:pt x="356" y="99"/>
                      <a:pt x="348" y="155"/>
                    </a:cubicBezTo>
                    <a:cubicBezTo>
                      <a:pt x="346" y="170"/>
                      <a:pt x="343" y="187"/>
                      <a:pt x="333" y="200"/>
                    </a:cubicBezTo>
                    <a:close/>
                  </a:path>
                </a:pathLst>
              </a:custGeom>
              <a:solidFill>
                <a:srgbClr val="211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8" name="Freeform 71">
                <a:extLst>
                  <a:ext uri="{FF2B5EF4-FFF2-40B4-BE49-F238E27FC236}">
                    <a16:creationId xmlns:a16="http://schemas.microsoft.com/office/drawing/2014/main" id="{0D558773-AC8C-4F18-9DAC-E97C8B4D3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" y="596"/>
                <a:ext cx="179" cy="175"/>
              </a:xfrm>
              <a:custGeom>
                <a:avLst/>
                <a:gdLst>
                  <a:gd name="T0" fmla="*/ 48 w 203"/>
                  <a:gd name="T1" fmla="*/ 73 h 199"/>
                  <a:gd name="T2" fmla="*/ 55 w 203"/>
                  <a:gd name="T3" fmla="*/ 63 h 199"/>
                  <a:gd name="T4" fmla="*/ 56 w 203"/>
                  <a:gd name="T5" fmla="*/ 20 h 199"/>
                  <a:gd name="T6" fmla="*/ 62 w 203"/>
                  <a:gd name="T7" fmla="*/ 3 h 199"/>
                  <a:gd name="T8" fmla="*/ 80 w 203"/>
                  <a:gd name="T9" fmla="*/ 10 h 199"/>
                  <a:gd name="T10" fmla="*/ 92 w 203"/>
                  <a:gd name="T11" fmla="*/ 19 h 199"/>
                  <a:gd name="T12" fmla="*/ 157 w 203"/>
                  <a:gd name="T13" fmla="*/ 27 h 199"/>
                  <a:gd name="T14" fmla="*/ 177 w 203"/>
                  <a:gd name="T15" fmla="*/ 28 h 199"/>
                  <a:gd name="T16" fmla="*/ 176 w 203"/>
                  <a:gd name="T17" fmla="*/ 48 h 199"/>
                  <a:gd name="T18" fmla="*/ 184 w 203"/>
                  <a:gd name="T19" fmla="*/ 120 h 199"/>
                  <a:gd name="T20" fmla="*/ 198 w 203"/>
                  <a:gd name="T21" fmla="*/ 145 h 199"/>
                  <a:gd name="T22" fmla="*/ 169 w 203"/>
                  <a:gd name="T23" fmla="*/ 149 h 199"/>
                  <a:gd name="T24" fmla="*/ 108 w 203"/>
                  <a:gd name="T25" fmla="*/ 181 h 199"/>
                  <a:gd name="T26" fmla="*/ 97 w 203"/>
                  <a:gd name="T27" fmla="*/ 192 h 199"/>
                  <a:gd name="T28" fmla="*/ 77 w 203"/>
                  <a:gd name="T29" fmla="*/ 187 h 199"/>
                  <a:gd name="T30" fmla="*/ 69 w 203"/>
                  <a:gd name="T31" fmla="*/ 167 h 199"/>
                  <a:gd name="T32" fmla="*/ 31 w 203"/>
                  <a:gd name="T33" fmla="*/ 125 h 199"/>
                  <a:gd name="T34" fmla="*/ 13 w 203"/>
                  <a:gd name="T35" fmla="*/ 117 h 199"/>
                  <a:gd name="T36" fmla="*/ 0 w 203"/>
                  <a:gd name="T37" fmla="*/ 107 h 199"/>
                  <a:gd name="T38" fmla="*/ 12 w 203"/>
                  <a:gd name="T39" fmla="*/ 95 h 199"/>
                  <a:gd name="T40" fmla="*/ 24 w 203"/>
                  <a:gd name="T41" fmla="*/ 88 h 199"/>
                  <a:gd name="T42" fmla="*/ 24 w 203"/>
                  <a:gd name="T43" fmla="*/ 88 h 199"/>
                  <a:gd name="T44" fmla="*/ 48 w 203"/>
                  <a:gd name="T45" fmla="*/ 7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3" h="199">
                    <a:moveTo>
                      <a:pt x="48" y="73"/>
                    </a:moveTo>
                    <a:cubicBezTo>
                      <a:pt x="51" y="70"/>
                      <a:pt x="53" y="67"/>
                      <a:pt x="55" y="63"/>
                    </a:cubicBezTo>
                    <a:cubicBezTo>
                      <a:pt x="58" y="49"/>
                      <a:pt x="55" y="35"/>
                      <a:pt x="56" y="20"/>
                    </a:cubicBezTo>
                    <a:cubicBezTo>
                      <a:pt x="56" y="14"/>
                      <a:pt x="55" y="6"/>
                      <a:pt x="62" y="3"/>
                    </a:cubicBezTo>
                    <a:cubicBezTo>
                      <a:pt x="69" y="0"/>
                      <a:pt x="75" y="6"/>
                      <a:pt x="80" y="10"/>
                    </a:cubicBezTo>
                    <a:cubicBezTo>
                      <a:pt x="84" y="14"/>
                      <a:pt x="89" y="16"/>
                      <a:pt x="92" y="19"/>
                    </a:cubicBezTo>
                    <a:cubicBezTo>
                      <a:pt x="112" y="42"/>
                      <a:pt x="134" y="35"/>
                      <a:pt x="157" y="27"/>
                    </a:cubicBezTo>
                    <a:cubicBezTo>
                      <a:pt x="164" y="25"/>
                      <a:pt x="171" y="22"/>
                      <a:pt x="177" y="28"/>
                    </a:cubicBezTo>
                    <a:cubicBezTo>
                      <a:pt x="183" y="35"/>
                      <a:pt x="180" y="42"/>
                      <a:pt x="176" y="48"/>
                    </a:cubicBezTo>
                    <a:cubicBezTo>
                      <a:pt x="164" y="74"/>
                      <a:pt x="161" y="98"/>
                      <a:pt x="184" y="120"/>
                    </a:cubicBezTo>
                    <a:cubicBezTo>
                      <a:pt x="187" y="129"/>
                      <a:pt x="203" y="133"/>
                      <a:pt x="198" y="145"/>
                    </a:cubicBezTo>
                    <a:cubicBezTo>
                      <a:pt x="192" y="158"/>
                      <a:pt x="178" y="151"/>
                      <a:pt x="169" y="149"/>
                    </a:cubicBezTo>
                    <a:cubicBezTo>
                      <a:pt x="140" y="143"/>
                      <a:pt x="121" y="156"/>
                      <a:pt x="108" y="181"/>
                    </a:cubicBezTo>
                    <a:cubicBezTo>
                      <a:pt x="105" y="185"/>
                      <a:pt x="101" y="189"/>
                      <a:pt x="97" y="192"/>
                    </a:cubicBezTo>
                    <a:cubicBezTo>
                      <a:pt x="88" y="199"/>
                      <a:pt x="81" y="199"/>
                      <a:pt x="77" y="187"/>
                    </a:cubicBezTo>
                    <a:cubicBezTo>
                      <a:pt x="75" y="180"/>
                      <a:pt x="69" y="174"/>
                      <a:pt x="69" y="167"/>
                    </a:cubicBezTo>
                    <a:cubicBezTo>
                      <a:pt x="70" y="140"/>
                      <a:pt x="54" y="129"/>
                      <a:pt x="31" y="125"/>
                    </a:cubicBezTo>
                    <a:cubicBezTo>
                      <a:pt x="25" y="123"/>
                      <a:pt x="19" y="120"/>
                      <a:pt x="13" y="117"/>
                    </a:cubicBezTo>
                    <a:cubicBezTo>
                      <a:pt x="7" y="116"/>
                      <a:pt x="0" y="113"/>
                      <a:pt x="0" y="107"/>
                    </a:cubicBezTo>
                    <a:cubicBezTo>
                      <a:pt x="0" y="100"/>
                      <a:pt x="7" y="98"/>
                      <a:pt x="12" y="95"/>
                    </a:cubicBezTo>
                    <a:cubicBezTo>
                      <a:pt x="16" y="92"/>
                      <a:pt x="20" y="91"/>
                      <a:pt x="24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32" y="82"/>
                      <a:pt x="39" y="76"/>
                      <a:pt x="48" y="73"/>
                    </a:cubicBezTo>
                    <a:close/>
                  </a:path>
                </a:pathLst>
              </a:custGeom>
              <a:solidFill>
                <a:srgbClr val="F2A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9" name="Freeform 72">
                <a:extLst>
                  <a:ext uri="{FF2B5EF4-FFF2-40B4-BE49-F238E27FC236}">
                    <a16:creationId xmlns:a16="http://schemas.microsoft.com/office/drawing/2014/main" id="{B6E22DD0-E74D-41B0-8FF2-B7A051AB1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2713"/>
                <a:ext cx="181" cy="187"/>
              </a:xfrm>
              <a:custGeom>
                <a:avLst/>
                <a:gdLst>
                  <a:gd name="T0" fmla="*/ 196 w 206"/>
                  <a:gd name="T1" fmla="*/ 0 h 212"/>
                  <a:gd name="T2" fmla="*/ 206 w 206"/>
                  <a:gd name="T3" fmla="*/ 1 h 212"/>
                  <a:gd name="T4" fmla="*/ 198 w 206"/>
                  <a:gd name="T5" fmla="*/ 9 h 212"/>
                  <a:gd name="T6" fmla="*/ 129 w 206"/>
                  <a:gd name="T7" fmla="*/ 106 h 212"/>
                  <a:gd name="T8" fmla="*/ 55 w 206"/>
                  <a:gd name="T9" fmla="*/ 190 h 212"/>
                  <a:gd name="T10" fmla="*/ 0 w 206"/>
                  <a:gd name="T11" fmla="*/ 185 h 212"/>
                  <a:gd name="T12" fmla="*/ 75 w 206"/>
                  <a:gd name="T13" fmla="*/ 43 h 212"/>
                  <a:gd name="T14" fmla="*/ 96 w 206"/>
                  <a:gd name="T15" fmla="*/ 4 h 212"/>
                  <a:gd name="T16" fmla="*/ 172 w 206"/>
                  <a:gd name="T17" fmla="*/ 3 h 212"/>
                  <a:gd name="T18" fmla="*/ 195 w 206"/>
                  <a:gd name="T19" fmla="*/ 1 h 212"/>
                  <a:gd name="T20" fmla="*/ 196 w 206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12">
                    <a:moveTo>
                      <a:pt x="196" y="0"/>
                    </a:moveTo>
                    <a:cubicBezTo>
                      <a:pt x="200" y="0"/>
                      <a:pt x="203" y="1"/>
                      <a:pt x="206" y="1"/>
                    </a:cubicBezTo>
                    <a:cubicBezTo>
                      <a:pt x="206" y="7"/>
                      <a:pt x="200" y="5"/>
                      <a:pt x="198" y="9"/>
                    </a:cubicBezTo>
                    <a:cubicBezTo>
                      <a:pt x="182" y="46"/>
                      <a:pt x="153" y="74"/>
                      <a:pt x="129" y="106"/>
                    </a:cubicBezTo>
                    <a:cubicBezTo>
                      <a:pt x="106" y="135"/>
                      <a:pt x="82" y="164"/>
                      <a:pt x="55" y="190"/>
                    </a:cubicBezTo>
                    <a:cubicBezTo>
                      <a:pt x="34" y="212"/>
                      <a:pt x="19" y="209"/>
                      <a:pt x="0" y="185"/>
                    </a:cubicBezTo>
                    <a:cubicBezTo>
                      <a:pt x="22" y="136"/>
                      <a:pt x="51" y="90"/>
                      <a:pt x="75" y="43"/>
                    </a:cubicBezTo>
                    <a:cubicBezTo>
                      <a:pt x="82" y="30"/>
                      <a:pt x="89" y="17"/>
                      <a:pt x="96" y="4"/>
                    </a:cubicBezTo>
                    <a:cubicBezTo>
                      <a:pt x="121" y="0"/>
                      <a:pt x="147" y="4"/>
                      <a:pt x="172" y="3"/>
                    </a:cubicBezTo>
                    <a:cubicBezTo>
                      <a:pt x="180" y="2"/>
                      <a:pt x="188" y="4"/>
                      <a:pt x="195" y="1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3E2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0" name="Freeform 73">
                <a:extLst>
                  <a:ext uri="{FF2B5EF4-FFF2-40B4-BE49-F238E27FC236}">
                    <a16:creationId xmlns:a16="http://schemas.microsoft.com/office/drawing/2014/main" id="{45F36904-B4A0-4E40-8D1B-BCCC4016F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2355"/>
                <a:ext cx="166" cy="167"/>
              </a:xfrm>
              <a:custGeom>
                <a:avLst/>
                <a:gdLst>
                  <a:gd name="T0" fmla="*/ 39 w 188"/>
                  <a:gd name="T1" fmla="*/ 44 h 189"/>
                  <a:gd name="T2" fmla="*/ 88 w 188"/>
                  <a:gd name="T3" fmla="*/ 21 h 189"/>
                  <a:gd name="T4" fmla="*/ 101 w 188"/>
                  <a:gd name="T5" fmla="*/ 8 h 189"/>
                  <a:gd name="T6" fmla="*/ 116 w 188"/>
                  <a:gd name="T7" fmla="*/ 12 h 189"/>
                  <a:gd name="T8" fmla="*/ 177 w 188"/>
                  <a:gd name="T9" fmla="*/ 83 h 189"/>
                  <a:gd name="T10" fmla="*/ 178 w 188"/>
                  <a:gd name="T11" fmla="*/ 98 h 189"/>
                  <a:gd name="T12" fmla="*/ 158 w 188"/>
                  <a:gd name="T13" fmla="*/ 110 h 189"/>
                  <a:gd name="T14" fmla="*/ 128 w 188"/>
                  <a:gd name="T15" fmla="*/ 171 h 189"/>
                  <a:gd name="T16" fmla="*/ 124 w 188"/>
                  <a:gd name="T17" fmla="*/ 188 h 189"/>
                  <a:gd name="T18" fmla="*/ 108 w 188"/>
                  <a:gd name="T19" fmla="*/ 179 h 189"/>
                  <a:gd name="T20" fmla="*/ 31 w 188"/>
                  <a:gd name="T21" fmla="*/ 159 h 189"/>
                  <a:gd name="T22" fmla="*/ 10 w 188"/>
                  <a:gd name="T23" fmla="*/ 160 h 189"/>
                  <a:gd name="T24" fmla="*/ 15 w 188"/>
                  <a:gd name="T25" fmla="*/ 140 h 189"/>
                  <a:gd name="T26" fmla="*/ 22 w 188"/>
                  <a:gd name="T27" fmla="*/ 126 h 189"/>
                  <a:gd name="T28" fmla="*/ 16 w 188"/>
                  <a:gd name="T29" fmla="*/ 72 h 189"/>
                  <a:gd name="T30" fmla="*/ 4 w 188"/>
                  <a:gd name="T31" fmla="*/ 46 h 189"/>
                  <a:gd name="T32" fmla="*/ 31 w 188"/>
                  <a:gd name="T33" fmla="*/ 44 h 189"/>
                  <a:gd name="T34" fmla="*/ 39 w 188"/>
                  <a:gd name="T35" fmla="*/ 4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8" h="189">
                    <a:moveTo>
                      <a:pt x="39" y="44"/>
                    </a:moveTo>
                    <a:cubicBezTo>
                      <a:pt x="60" y="50"/>
                      <a:pt x="76" y="42"/>
                      <a:pt x="88" y="21"/>
                    </a:cubicBezTo>
                    <a:cubicBezTo>
                      <a:pt x="91" y="16"/>
                      <a:pt x="97" y="13"/>
                      <a:pt x="101" y="8"/>
                    </a:cubicBezTo>
                    <a:cubicBezTo>
                      <a:pt x="108" y="0"/>
                      <a:pt x="116" y="0"/>
                      <a:pt x="116" y="12"/>
                    </a:cubicBezTo>
                    <a:cubicBezTo>
                      <a:pt x="118" y="52"/>
                      <a:pt x="140" y="73"/>
                      <a:pt x="177" y="83"/>
                    </a:cubicBezTo>
                    <a:cubicBezTo>
                      <a:pt x="188" y="86"/>
                      <a:pt x="187" y="93"/>
                      <a:pt x="178" y="98"/>
                    </a:cubicBezTo>
                    <a:cubicBezTo>
                      <a:pt x="172" y="102"/>
                      <a:pt x="165" y="107"/>
                      <a:pt x="158" y="110"/>
                    </a:cubicBezTo>
                    <a:cubicBezTo>
                      <a:pt x="128" y="121"/>
                      <a:pt x="130" y="146"/>
                      <a:pt x="128" y="171"/>
                    </a:cubicBezTo>
                    <a:cubicBezTo>
                      <a:pt x="128" y="177"/>
                      <a:pt x="131" y="186"/>
                      <a:pt x="124" y="188"/>
                    </a:cubicBezTo>
                    <a:cubicBezTo>
                      <a:pt x="120" y="189"/>
                      <a:pt x="111" y="184"/>
                      <a:pt x="108" y="179"/>
                    </a:cubicBezTo>
                    <a:cubicBezTo>
                      <a:pt x="87" y="152"/>
                      <a:pt x="62" y="146"/>
                      <a:pt x="31" y="159"/>
                    </a:cubicBezTo>
                    <a:cubicBezTo>
                      <a:pt x="25" y="161"/>
                      <a:pt x="16" y="166"/>
                      <a:pt x="10" y="160"/>
                    </a:cubicBezTo>
                    <a:cubicBezTo>
                      <a:pt x="5" y="154"/>
                      <a:pt x="13" y="147"/>
                      <a:pt x="15" y="140"/>
                    </a:cubicBezTo>
                    <a:cubicBezTo>
                      <a:pt x="17" y="135"/>
                      <a:pt x="19" y="130"/>
                      <a:pt x="22" y="126"/>
                    </a:cubicBezTo>
                    <a:cubicBezTo>
                      <a:pt x="37" y="106"/>
                      <a:pt x="28" y="88"/>
                      <a:pt x="16" y="72"/>
                    </a:cubicBezTo>
                    <a:cubicBezTo>
                      <a:pt x="10" y="64"/>
                      <a:pt x="0" y="55"/>
                      <a:pt x="4" y="46"/>
                    </a:cubicBezTo>
                    <a:cubicBezTo>
                      <a:pt x="9" y="38"/>
                      <a:pt x="22" y="45"/>
                      <a:pt x="31" y="44"/>
                    </a:cubicBezTo>
                    <a:cubicBezTo>
                      <a:pt x="33" y="44"/>
                      <a:pt x="35" y="44"/>
                      <a:pt x="39" y="44"/>
                    </a:cubicBezTo>
                    <a:close/>
                  </a:path>
                </a:pathLst>
              </a:custGeom>
              <a:solidFill>
                <a:srgbClr val="F2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1" name="Freeform 74">
                <a:extLst>
                  <a:ext uri="{FF2B5EF4-FFF2-40B4-BE49-F238E27FC236}">
                    <a16:creationId xmlns:a16="http://schemas.microsoft.com/office/drawing/2014/main" id="{34214F85-2934-44A8-A790-0DF19437D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531"/>
                <a:ext cx="246" cy="126"/>
              </a:xfrm>
              <a:custGeom>
                <a:avLst/>
                <a:gdLst>
                  <a:gd name="T0" fmla="*/ 244 w 280"/>
                  <a:gd name="T1" fmla="*/ 1 h 143"/>
                  <a:gd name="T2" fmla="*/ 264 w 280"/>
                  <a:gd name="T3" fmla="*/ 25 h 143"/>
                  <a:gd name="T4" fmla="*/ 275 w 280"/>
                  <a:gd name="T5" fmla="*/ 3 h 143"/>
                  <a:gd name="T6" fmla="*/ 252 w 280"/>
                  <a:gd name="T7" fmla="*/ 34 h 143"/>
                  <a:gd name="T8" fmla="*/ 258 w 280"/>
                  <a:gd name="T9" fmla="*/ 46 h 143"/>
                  <a:gd name="T10" fmla="*/ 207 w 280"/>
                  <a:gd name="T11" fmla="*/ 48 h 143"/>
                  <a:gd name="T12" fmla="*/ 236 w 280"/>
                  <a:gd name="T13" fmla="*/ 54 h 143"/>
                  <a:gd name="T14" fmla="*/ 241 w 280"/>
                  <a:gd name="T15" fmla="*/ 60 h 143"/>
                  <a:gd name="T16" fmla="*/ 236 w 280"/>
                  <a:gd name="T17" fmla="*/ 65 h 143"/>
                  <a:gd name="T18" fmla="*/ 171 w 280"/>
                  <a:gd name="T19" fmla="*/ 88 h 143"/>
                  <a:gd name="T20" fmla="*/ 171 w 280"/>
                  <a:gd name="T21" fmla="*/ 107 h 143"/>
                  <a:gd name="T22" fmla="*/ 94 w 280"/>
                  <a:gd name="T23" fmla="*/ 106 h 143"/>
                  <a:gd name="T24" fmla="*/ 83 w 280"/>
                  <a:gd name="T25" fmla="*/ 108 h 143"/>
                  <a:gd name="T26" fmla="*/ 63 w 280"/>
                  <a:gd name="T27" fmla="*/ 112 h 143"/>
                  <a:gd name="T28" fmla="*/ 53 w 280"/>
                  <a:gd name="T29" fmla="*/ 116 h 143"/>
                  <a:gd name="T30" fmla="*/ 18 w 280"/>
                  <a:gd name="T31" fmla="*/ 113 h 143"/>
                  <a:gd name="T32" fmla="*/ 35 w 280"/>
                  <a:gd name="T33" fmla="*/ 114 h 143"/>
                  <a:gd name="T34" fmla="*/ 11 w 280"/>
                  <a:gd name="T35" fmla="*/ 105 h 143"/>
                  <a:gd name="T36" fmla="*/ 0 w 280"/>
                  <a:gd name="T37" fmla="*/ 98 h 143"/>
                  <a:gd name="T38" fmla="*/ 75 w 280"/>
                  <a:gd name="T39" fmla="*/ 47 h 143"/>
                  <a:gd name="T40" fmla="*/ 244 w 280"/>
                  <a:gd name="T41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0" h="143">
                    <a:moveTo>
                      <a:pt x="244" y="1"/>
                    </a:moveTo>
                    <a:cubicBezTo>
                      <a:pt x="258" y="0"/>
                      <a:pt x="265" y="7"/>
                      <a:pt x="264" y="25"/>
                    </a:cubicBezTo>
                    <a:cubicBezTo>
                      <a:pt x="269" y="16"/>
                      <a:pt x="272" y="10"/>
                      <a:pt x="275" y="3"/>
                    </a:cubicBezTo>
                    <a:cubicBezTo>
                      <a:pt x="273" y="18"/>
                      <a:pt x="280" y="41"/>
                      <a:pt x="252" y="34"/>
                    </a:cubicBezTo>
                    <a:cubicBezTo>
                      <a:pt x="249" y="42"/>
                      <a:pt x="258" y="41"/>
                      <a:pt x="258" y="46"/>
                    </a:cubicBezTo>
                    <a:cubicBezTo>
                      <a:pt x="242" y="51"/>
                      <a:pt x="226" y="34"/>
                      <a:pt x="207" y="48"/>
                    </a:cubicBezTo>
                    <a:cubicBezTo>
                      <a:pt x="218" y="50"/>
                      <a:pt x="227" y="52"/>
                      <a:pt x="236" y="54"/>
                    </a:cubicBezTo>
                    <a:cubicBezTo>
                      <a:pt x="239" y="55"/>
                      <a:pt x="243" y="55"/>
                      <a:pt x="241" y="60"/>
                    </a:cubicBezTo>
                    <a:cubicBezTo>
                      <a:pt x="241" y="62"/>
                      <a:pt x="238" y="65"/>
                      <a:pt x="236" y="65"/>
                    </a:cubicBezTo>
                    <a:cubicBezTo>
                      <a:pt x="213" y="70"/>
                      <a:pt x="196" y="89"/>
                      <a:pt x="171" y="88"/>
                    </a:cubicBezTo>
                    <a:cubicBezTo>
                      <a:pt x="158" y="88"/>
                      <a:pt x="163" y="99"/>
                      <a:pt x="171" y="107"/>
                    </a:cubicBezTo>
                    <a:cubicBezTo>
                      <a:pt x="144" y="106"/>
                      <a:pt x="119" y="99"/>
                      <a:pt x="94" y="106"/>
                    </a:cubicBezTo>
                    <a:cubicBezTo>
                      <a:pt x="90" y="107"/>
                      <a:pt x="83" y="107"/>
                      <a:pt x="83" y="108"/>
                    </a:cubicBezTo>
                    <a:cubicBezTo>
                      <a:pt x="82" y="143"/>
                      <a:pt x="70" y="114"/>
                      <a:pt x="63" y="112"/>
                    </a:cubicBezTo>
                    <a:cubicBezTo>
                      <a:pt x="58" y="111"/>
                      <a:pt x="56" y="113"/>
                      <a:pt x="53" y="116"/>
                    </a:cubicBezTo>
                    <a:cubicBezTo>
                      <a:pt x="40" y="134"/>
                      <a:pt x="33" y="133"/>
                      <a:pt x="18" y="113"/>
                    </a:cubicBezTo>
                    <a:cubicBezTo>
                      <a:pt x="24" y="108"/>
                      <a:pt x="28" y="121"/>
                      <a:pt x="35" y="114"/>
                    </a:cubicBezTo>
                    <a:cubicBezTo>
                      <a:pt x="29" y="105"/>
                      <a:pt x="22" y="99"/>
                      <a:pt x="11" y="105"/>
                    </a:cubicBezTo>
                    <a:cubicBezTo>
                      <a:pt x="1" y="112"/>
                      <a:pt x="0" y="106"/>
                      <a:pt x="0" y="98"/>
                    </a:cubicBezTo>
                    <a:cubicBezTo>
                      <a:pt x="22" y="77"/>
                      <a:pt x="48" y="60"/>
                      <a:pt x="75" y="47"/>
                    </a:cubicBezTo>
                    <a:cubicBezTo>
                      <a:pt x="128" y="21"/>
                      <a:pt x="184" y="3"/>
                      <a:pt x="244" y="1"/>
                    </a:cubicBezTo>
                    <a:close/>
                  </a:path>
                </a:pathLst>
              </a:custGeom>
              <a:solidFill>
                <a:srgbClr val="DF8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2" name="Freeform 75">
                <a:extLst>
                  <a:ext uri="{FF2B5EF4-FFF2-40B4-BE49-F238E27FC236}">
                    <a16:creationId xmlns:a16="http://schemas.microsoft.com/office/drawing/2014/main" id="{0060A179-C77C-4BE1-BDBB-C7A52F446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632"/>
                <a:ext cx="144" cy="147"/>
              </a:xfrm>
              <a:custGeom>
                <a:avLst/>
                <a:gdLst>
                  <a:gd name="T0" fmla="*/ 0 w 164"/>
                  <a:gd name="T1" fmla="*/ 121 h 168"/>
                  <a:gd name="T2" fmla="*/ 18 w 164"/>
                  <a:gd name="T3" fmla="*/ 92 h 168"/>
                  <a:gd name="T4" fmla="*/ 23 w 164"/>
                  <a:gd name="T5" fmla="*/ 50 h 168"/>
                  <a:gd name="T6" fmla="*/ 21 w 164"/>
                  <a:gd name="T7" fmla="*/ 44 h 168"/>
                  <a:gd name="T8" fmla="*/ 17 w 164"/>
                  <a:gd name="T9" fmla="*/ 20 h 168"/>
                  <a:gd name="T10" fmla="*/ 37 w 164"/>
                  <a:gd name="T11" fmla="*/ 24 h 168"/>
                  <a:gd name="T12" fmla="*/ 102 w 164"/>
                  <a:gd name="T13" fmla="*/ 9 h 168"/>
                  <a:gd name="T14" fmla="*/ 115 w 164"/>
                  <a:gd name="T15" fmla="*/ 2 h 168"/>
                  <a:gd name="T16" fmla="*/ 120 w 164"/>
                  <a:gd name="T17" fmla="*/ 18 h 168"/>
                  <a:gd name="T18" fmla="*/ 121 w 164"/>
                  <a:gd name="T19" fmla="*/ 24 h 168"/>
                  <a:gd name="T20" fmla="*/ 151 w 164"/>
                  <a:gd name="T21" fmla="*/ 79 h 168"/>
                  <a:gd name="T22" fmla="*/ 163 w 164"/>
                  <a:gd name="T23" fmla="*/ 93 h 168"/>
                  <a:gd name="T24" fmla="*/ 148 w 164"/>
                  <a:gd name="T25" fmla="*/ 101 h 168"/>
                  <a:gd name="T26" fmla="*/ 103 w 164"/>
                  <a:gd name="T27" fmla="*/ 149 h 168"/>
                  <a:gd name="T28" fmla="*/ 95 w 164"/>
                  <a:gd name="T29" fmla="*/ 166 h 168"/>
                  <a:gd name="T30" fmla="*/ 81 w 164"/>
                  <a:gd name="T31" fmla="*/ 154 h 168"/>
                  <a:gd name="T32" fmla="*/ 21 w 164"/>
                  <a:gd name="T33" fmla="*/ 124 h 168"/>
                  <a:gd name="T34" fmla="*/ 0 w 164"/>
                  <a:gd name="T35" fmla="*/ 12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168">
                    <a:moveTo>
                      <a:pt x="0" y="121"/>
                    </a:moveTo>
                    <a:cubicBezTo>
                      <a:pt x="6" y="111"/>
                      <a:pt x="10" y="99"/>
                      <a:pt x="18" y="92"/>
                    </a:cubicBezTo>
                    <a:cubicBezTo>
                      <a:pt x="32" y="78"/>
                      <a:pt x="30" y="65"/>
                      <a:pt x="23" y="50"/>
                    </a:cubicBezTo>
                    <a:cubicBezTo>
                      <a:pt x="22" y="48"/>
                      <a:pt x="21" y="46"/>
                      <a:pt x="21" y="44"/>
                    </a:cubicBezTo>
                    <a:cubicBezTo>
                      <a:pt x="18" y="37"/>
                      <a:pt x="11" y="28"/>
                      <a:pt x="17" y="20"/>
                    </a:cubicBezTo>
                    <a:cubicBezTo>
                      <a:pt x="23" y="14"/>
                      <a:pt x="32" y="21"/>
                      <a:pt x="37" y="24"/>
                    </a:cubicBezTo>
                    <a:cubicBezTo>
                      <a:pt x="63" y="36"/>
                      <a:pt x="83" y="27"/>
                      <a:pt x="102" y="9"/>
                    </a:cubicBezTo>
                    <a:cubicBezTo>
                      <a:pt x="105" y="6"/>
                      <a:pt x="109" y="0"/>
                      <a:pt x="115" y="2"/>
                    </a:cubicBezTo>
                    <a:cubicBezTo>
                      <a:pt x="122" y="5"/>
                      <a:pt x="120" y="12"/>
                      <a:pt x="120" y="18"/>
                    </a:cubicBezTo>
                    <a:cubicBezTo>
                      <a:pt x="121" y="20"/>
                      <a:pt x="121" y="22"/>
                      <a:pt x="121" y="24"/>
                    </a:cubicBezTo>
                    <a:cubicBezTo>
                      <a:pt x="115" y="51"/>
                      <a:pt x="127" y="68"/>
                      <a:pt x="151" y="79"/>
                    </a:cubicBezTo>
                    <a:cubicBezTo>
                      <a:pt x="156" y="82"/>
                      <a:pt x="164" y="85"/>
                      <a:pt x="163" y="93"/>
                    </a:cubicBezTo>
                    <a:cubicBezTo>
                      <a:pt x="161" y="98"/>
                      <a:pt x="153" y="99"/>
                      <a:pt x="148" y="101"/>
                    </a:cubicBezTo>
                    <a:cubicBezTo>
                      <a:pt x="123" y="108"/>
                      <a:pt x="104" y="119"/>
                      <a:pt x="103" y="149"/>
                    </a:cubicBezTo>
                    <a:cubicBezTo>
                      <a:pt x="102" y="155"/>
                      <a:pt x="101" y="164"/>
                      <a:pt x="95" y="166"/>
                    </a:cubicBezTo>
                    <a:cubicBezTo>
                      <a:pt x="87" y="168"/>
                      <a:pt x="83" y="159"/>
                      <a:pt x="81" y="154"/>
                    </a:cubicBezTo>
                    <a:cubicBezTo>
                      <a:pt x="68" y="128"/>
                      <a:pt x="48" y="119"/>
                      <a:pt x="21" y="124"/>
                    </a:cubicBezTo>
                    <a:cubicBezTo>
                      <a:pt x="14" y="125"/>
                      <a:pt x="8" y="126"/>
                      <a:pt x="0" y="121"/>
                    </a:cubicBezTo>
                    <a:close/>
                  </a:path>
                </a:pathLst>
              </a:custGeom>
              <a:solidFill>
                <a:srgbClr val="F2A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3" name="Freeform 76">
                <a:extLst>
                  <a:ext uri="{FF2B5EF4-FFF2-40B4-BE49-F238E27FC236}">
                    <a16:creationId xmlns:a16="http://schemas.microsoft.com/office/drawing/2014/main" id="{D658BC80-85E1-4A0B-BE9A-2E33EDA6F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559"/>
                <a:ext cx="133" cy="209"/>
              </a:xfrm>
              <a:custGeom>
                <a:avLst/>
                <a:gdLst>
                  <a:gd name="T0" fmla="*/ 30 w 152"/>
                  <a:gd name="T1" fmla="*/ 233 h 237"/>
                  <a:gd name="T2" fmla="*/ 14 w 152"/>
                  <a:gd name="T3" fmla="*/ 232 h 237"/>
                  <a:gd name="T4" fmla="*/ 21 w 152"/>
                  <a:gd name="T5" fmla="*/ 163 h 237"/>
                  <a:gd name="T6" fmla="*/ 81 w 152"/>
                  <a:gd name="T7" fmla="*/ 41 h 237"/>
                  <a:gd name="T8" fmla="*/ 111 w 152"/>
                  <a:gd name="T9" fmla="*/ 0 h 237"/>
                  <a:gd name="T10" fmla="*/ 152 w 152"/>
                  <a:gd name="T11" fmla="*/ 30 h 237"/>
                  <a:gd name="T12" fmla="*/ 130 w 152"/>
                  <a:gd name="T13" fmla="*/ 80 h 237"/>
                  <a:gd name="T14" fmla="*/ 121 w 152"/>
                  <a:gd name="T15" fmla="*/ 94 h 237"/>
                  <a:gd name="T16" fmla="*/ 116 w 152"/>
                  <a:gd name="T17" fmla="*/ 104 h 237"/>
                  <a:gd name="T18" fmla="*/ 43 w 152"/>
                  <a:gd name="T19" fmla="*/ 226 h 237"/>
                  <a:gd name="T20" fmla="*/ 30 w 152"/>
                  <a:gd name="T21" fmla="*/ 23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237">
                    <a:moveTo>
                      <a:pt x="30" y="233"/>
                    </a:moveTo>
                    <a:cubicBezTo>
                      <a:pt x="25" y="233"/>
                      <a:pt x="19" y="233"/>
                      <a:pt x="14" y="232"/>
                    </a:cubicBezTo>
                    <a:cubicBezTo>
                      <a:pt x="0" y="208"/>
                      <a:pt x="12" y="184"/>
                      <a:pt x="21" y="163"/>
                    </a:cubicBezTo>
                    <a:cubicBezTo>
                      <a:pt x="39" y="122"/>
                      <a:pt x="60" y="81"/>
                      <a:pt x="81" y="41"/>
                    </a:cubicBezTo>
                    <a:cubicBezTo>
                      <a:pt x="89" y="26"/>
                      <a:pt x="97" y="11"/>
                      <a:pt x="111" y="0"/>
                    </a:cubicBezTo>
                    <a:cubicBezTo>
                      <a:pt x="128" y="6"/>
                      <a:pt x="142" y="14"/>
                      <a:pt x="152" y="30"/>
                    </a:cubicBezTo>
                    <a:cubicBezTo>
                      <a:pt x="150" y="49"/>
                      <a:pt x="140" y="65"/>
                      <a:pt x="130" y="80"/>
                    </a:cubicBezTo>
                    <a:cubicBezTo>
                      <a:pt x="127" y="85"/>
                      <a:pt x="124" y="89"/>
                      <a:pt x="121" y="94"/>
                    </a:cubicBezTo>
                    <a:cubicBezTo>
                      <a:pt x="120" y="97"/>
                      <a:pt x="118" y="101"/>
                      <a:pt x="116" y="104"/>
                    </a:cubicBezTo>
                    <a:cubicBezTo>
                      <a:pt x="91" y="144"/>
                      <a:pt x="64" y="183"/>
                      <a:pt x="43" y="226"/>
                    </a:cubicBezTo>
                    <a:cubicBezTo>
                      <a:pt x="41" y="231"/>
                      <a:pt x="38" y="237"/>
                      <a:pt x="30" y="233"/>
                    </a:cubicBezTo>
                    <a:close/>
                  </a:path>
                </a:pathLst>
              </a:custGeom>
              <a:solidFill>
                <a:srgbClr val="F3A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4" name="Freeform 77">
                <a:extLst>
                  <a:ext uri="{FF2B5EF4-FFF2-40B4-BE49-F238E27FC236}">
                    <a16:creationId xmlns:a16="http://schemas.microsoft.com/office/drawing/2014/main" id="{C9EA57BC-4718-4C13-BF30-3DFE0BE89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367"/>
                <a:ext cx="131" cy="134"/>
              </a:xfrm>
              <a:custGeom>
                <a:avLst/>
                <a:gdLst>
                  <a:gd name="T0" fmla="*/ 127 w 149"/>
                  <a:gd name="T1" fmla="*/ 107 h 153"/>
                  <a:gd name="T2" fmla="*/ 128 w 149"/>
                  <a:gd name="T3" fmla="*/ 110 h 153"/>
                  <a:gd name="T4" fmla="*/ 130 w 149"/>
                  <a:gd name="T5" fmla="*/ 134 h 153"/>
                  <a:gd name="T6" fmla="*/ 106 w 149"/>
                  <a:gd name="T7" fmla="*/ 129 h 153"/>
                  <a:gd name="T8" fmla="*/ 60 w 149"/>
                  <a:gd name="T9" fmla="*/ 138 h 153"/>
                  <a:gd name="T10" fmla="*/ 38 w 149"/>
                  <a:gd name="T11" fmla="*/ 147 h 153"/>
                  <a:gd name="T12" fmla="*/ 36 w 149"/>
                  <a:gd name="T13" fmla="*/ 125 h 153"/>
                  <a:gd name="T14" fmla="*/ 8 w 149"/>
                  <a:gd name="T15" fmla="*/ 75 h 153"/>
                  <a:gd name="T16" fmla="*/ 12 w 149"/>
                  <a:gd name="T17" fmla="*/ 55 h 153"/>
                  <a:gd name="T18" fmla="*/ 59 w 149"/>
                  <a:gd name="T19" fmla="*/ 11 h 153"/>
                  <a:gd name="T20" fmla="*/ 79 w 149"/>
                  <a:gd name="T21" fmla="*/ 9 h 153"/>
                  <a:gd name="T22" fmla="*/ 89 w 149"/>
                  <a:gd name="T23" fmla="*/ 24 h 153"/>
                  <a:gd name="T24" fmla="*/ 120 w 149"/>
                  <a:gd name="T25" fmla="*/ 37 h 153"/>
                  <a:gd name="T26" fmla="*/ 130 w 149"/>
                  <a:gd name="T27" fmla="*/ 37 h 153"/>
                  <a:gd name="T28" fmla="*/ 146 w 149"/>
                  <a:gd name="T29" fmla="*/ 43 h 153"/>
                  <a:gd name="T30" fmla="*/ 141 w 149"/>
                  <a:gd name="T31" fmla="*/ 59 h 153"/>
                  <a:gd name="T32" fmla="*/ 135 w 149"/>
                  <a:gd name="T33" fmla="*/ 67 h 153"/>
                  <a:gd name="T34" fmla="*/ 127 w 149"/>
                  <a:gd name="T35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153">
                    <a:moveTo>
                      <a:pt x="127" y="107"/>
                    </a:moveTo>
                    <a:cubicBezTo>
                      <a:pt x="128" y="108"/>
                      <a:pt x="128" y="109"/>
                      <a:pt x="128" y="110"/>
                    </a:cubicBezTo>
                    <a:cubicBezTo>
                      <a:pt x="130" y="118"/>
                      <a:pt x="136" y="129"/>
                      <a:pt x="130" y="134"/>
                    </a:cubicBezTo>
                    <a:cubicBezTo>
                      <a:pt x="122" y="142"/>
                      <a:pt x="113" y="133"/>
                      <a:pt x="106" y="129"/>
                    </a:cubicBezTo>
                    <a:cubicBezTo>
                      <a:pt x="87" y="118"/>
                      <a:pt x="73" y="125"/>
                      <a:pt x="60" y="138"/>
                    </a:cubicBezTo>
                    <a:cubicBezTo>
                      <a:pt x="52" y="141"/>
                      <a:pt x="46" y="153"/>
                      <a:pt x="38" y="147"/>
                    </a:cubicBezTo>
                    <a:cubicBezTo>
                      <a:pt x="31" y="143"/>
                      <a:pt x="34" y="132"/>
                      <a:pt x="36" y="125"/>
                    </a:cubicBezTo>
                    <a:cubicBezTo>
                      <a:pt x="42" y="99"/>
                      <a:pt x="25" y="87"/>
                      <a:pt x="8" y="75"/>
                    </a:cubicBezTo>
                    <a:cubicBezTo>
                      <a:pt x="0" y="66"/>
                      <a:pt x="1" y="57"/>
                      <a:pt x="12" y="55"/>
                    </a:cubicBezTo>
                    <a:cubicBezTo>
                      <a:pt x="37" y="50"/>
                      <a:pt x="53" y="37"/>
                      <a:pt x="59" y="11"/>
                    </a:cubicBezTo>
                    <a:cubicBezTo>
                      <a:pt x="62" y="0"/>
                      <a:pt x="72" y="1"/>
                      <a:pt x="79" y="9"/>
                    </a:cubicBezTo>
                    <a:cubicBezTo>
                      <a:pt x="83" y="14"/>
                      <a:pt x="86" y="20"/>
                      <a:pt x="89" y="24"/>
                    </a:cubicBezTo>
                    <a:cubicBezTo>
                      <a:pt x="98" y="33"/>
                      <a:pt x="106" y="42"/>
                      <a:pt x="120" y="37"/>
                    </a:cubicBezTo>
                    <a:cubicBezTo>
                      <a:pt x="123" y="36"/>
                      <a:pt x="127" y="37"/>
                      <a:pt x="130" y="37"/>
                    </a:cubicBezTo>
                    <a:cubicBezTo>
                      <a:pt x="136" y="37"/>
                      <a:pt x="142" y="37"/>
                      <a:pt x="146" y="43"/>
                    </a:cubicBezTo>
                    <a:cubicBezTo>
                      <a:pt x="149" y="50"/>
                      <a:pt x="145" y="55"/>
                      <a:pt x="141" y="59"/>
                    </a:cubicBezTo>
                    <a:cubicBezTo>
                      <a:pt x="139" y="62"/>
                      <a:pt x="137" y="65"/>
                      <a:pt x="135" y="67"/>
                    </a:cubicBezTo>
                    <a:cubicBezTo>
                      <a:pt x="124" y="79"/>
                      <a:pt x="121" y="92"/>
                      <a:pt x="127" y="107"/>
                    </a:cubicBezTo>
                    <a:close/>
                  </a:path>
                </a:pathLst>
              </a:custGeom>
              <a:solidFill>
                <a:srgbClr val="F2A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5" name="Freeform 78">
                <a:extLst>
                  <a:ext uri="{FF2B5EF4-FFF2-40B4-BE49-F238E27FC236}">
                    <a16:creationId xmlns:a16="http://schemas.microsoft.com/office/drawing/2014/main" id="{71112604-8179-44F4-9E5B-9754FA8EF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" y="1459"/>
                <a:ext cx="93" cy="128"/>
              </a:xfrm>
              <a:custGeom>
                <a:avLst/>
                <a:gdLst>
                  <a:gd name="T0" fmla="*/ 52 w 106"/>
                  <a:gd name="T1" fmla="*/ 144 h 145"/>
                  <a:gd name="T2" fmla="*/ 12 w 106"/>
                  <a:gd name="T3" fmla="*/ 114 h 145"/>
                  <a:gd name="T4" fmla="*/ 27 w 106"/>
                  <a:gd name="T5" fmla="*/ 46 h 145"/>
                  <a:gd name="T6" fmla="*/ 45 w 106"/>
                  <a:gd name="T7" fmla="*/ 49 h 145"/>
                  <a:gd name="T8" fmla="*/ 65 w 106"/>
                  <a:gd name="T9" fmla="*/ 10 h 145"/>
                  <a:gd name="T10" fmla="*/ 69 w 106"/>
                  <a:gd name="T11" fmla="*/ 0 h 145"/>
                  <a:gd name="T12" fmla="*/ 99 w 106"/>
                  <a:gd name="T13" fmla="*/ 25 h 145"/>
                  <a:gd name="T14" fmla="*/ 101 w 106"/>
                  <a:gd name="T15" fmla="*/ 49 h 145"/>
                  <a:gd name="T16" fmla="*/ 84 w 106"/>
                  <a:gd name="T17" fmla="*/ 51 h 145"/>
                  <a:gd name="T18" fmla="*/ 76 w 106"/>
                  <a:gd name="T19" fmla="*/ 49 h 145"/>
                  <a:gd name="T20" fmla="*/ 99 w 106"/>
                  <a:gd name="T21" fmla="*/ 79 h 145"/>
                  <a:gd name="T22" fmla="*/ 74 w 106"/>
                  <a:gd name="T23" fmla="*/ 130 h 145"/>
                  <a:gd name="T24" fmla="*/ 55 w 106"/>
                  <a:gd name="T25" fmla="*/ 143 h 145"/>
                  <a:gd name="T26" fmla="*/ 52 w 106"/>
                  <a:gd name="T27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45">
                    <a:moveTo>
                      <a:pt x="52" y="144"/>
                    </a:moveTo>
                    <a:cubicBezTo>
                      <a:pt x="39" y="134"/>
                      <a:pt x="25" y="124"/>
                      <a:pt x="12" y="114"/>
                    </a:cubicBezTo>
                    <a:cubicBezTo>
                      <a:pt x="0" y="88"/>
                      <a:pt x="15" y="67"/>
                      <a:pt x="27" y="46"/>
                    </a:cubicBezTo>
                    <a:cubicBezTo>
                      <a:pt x="31" y="59"/>
                      <a:pt x="42" y="54"/>
                      <a:pt x="45" y="49"/>
                    </a:cubicBezTo>
                    <a:cubicBezTo>
                      <a:pt x="53" y="37"/>
                      <a:pt x="74" y="31"/>
                      <a:pt x="65" y="10"/>
                    </a:cubicBezTo>
                    <a:cubicBezTo>
                      <a:pt x="64" y="8"/>
                      <a:pt x="67" y="5"/>
                      <a:pt x="69" y="0"/>
                    </a:cubicBezTo>
                    <a:cubicBezTo>
                      <a:pt x="78" y="11"/>
                      <a:pt x="78" y="28"/>
                      <a:pt x="99" y="25"/>
                    </a:cubicBezTo>
                    <a:cubicBezTo>
                      <a:pt x="106" y="24"/>
                      <a:pt x="104" y="41"/>
                      <a:pt x="101" y="49"/>
                    </a:cubicBezTo>
                    <a:cubicBezTo>
                      <a:pt x="97" y="59"/>
                      <a:pt x="91" y="57"/>
                      <a:pt x="84" y="51"/>
                    </a:cubicBezTo>
                    <a:cubicBezTo>
                      <a:pt x="83" y="49"/>
                      <a:pt x="81" y="50"/>
                      <a:pt x="76" y="49"/>
                    </a:cubicBezTo>
                    <a:cubicBezTo>
                      <a:pt x="85" y="60"/>
                      <a:pt x="92" y="70"/>
                      <a:pt x="99" y="79"/>
                    </a:cubicBezTo>
                    <a:cubicBezTo>
                      <a:pt x="83" y="92"/>
                      <a:pt x="71" y="107"/>
                      <a:pt x="74" y="130"/>
                    </a:cubicBezTo>
                    <a:cubicBezTo>
                      <a:pt x="76" y="145"/>
                      <a:pt x="61" y="138"/>
                      <a:pt x="55" y="143"/>
                    </a:cubicBezTo>
                    <a:cubicBezTo>
                      <a:pt x="54" y="145"/>
                      <a:pt x="53" y="145"/>
                      <a:pt x="52" y="144"/>
                    </a:cubicBezTo>
                    <a:close/>
                  </a:path>
                </a:pathLst>
              </a:custGeom>
              <a:solidFill>
                <a:srgbClr val="291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6" name="Freeform 79">
                <a:extLst>
                  <a:ext uri="{FF2B5EF4-FFF2-40B4-BE49-F238E27FC236}">
                    <a16:creationId xmlns:a16="http://schemas.microsoft.com/office/drawing/2014/main" id="{B96797E4-6D5E-44AD-8169-0538F5EED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" y="1043"/>
                <a:ext cx="332" cy="379"/>
              </a:xfrm>
              <a:custGeom>
                <a:avLst/>
                <a:gdLst>
                  <a:gd name="T0" fmla="*/ 9 w 377"/>
                  <a:gd name="T1" fmla="*/ 0 h 431"/>
                  <a:gd name="T2" fmla="*/ 19 w 377"/>
                  <a:gd name="T3" fmla="*/ 72 h 431"/>
                  <a:gd name="T4" fmla="*/ 100 w 377"/>
                  <a:gd name="T5" fmla="*/ 220 h 431"/>
                  <a:gd name="T6" fmla="*/ 321 w 377"/>
                  <a:gd name="T7" fmla="*/ 403 h 431"/>
                  <a:gd name="T8" fmla="*/ 363 w 377"/>
                  <a:gd name="T9" fmla="*/ 419 h 431"/>
                  <a:gd name="T10" fmla="*/ 377 w 377"/>
                  <a:gd name="T11" fmla="*/ 427 h 431"/>
                  <a:gd name="T12" fmla="*/ 318 w 377"/>
                  <a:gd name="T13" fmla="*/ 411 h 431"/>
                  <a:gd name="T14" fmla="*/ 251 w 377"/>
                  <a:gd name="T15" fmla="*/ 388 h 431"/>
                  <a:gd name="T16" fmla="*/ 238 w 377"/>
                  <a:gd name="T17" fmla="*/ 379 h 431"/>
                  <a:gd name="T18" fmla="*/ 218 w 377"/>
                  <a:gd name="T19" fmla="*/ 362 h 431"/>
                  <a:gd name="T20" fmla="*/ 214 w 377"/>
                  <a:gd name="T21" fmla="*/ 357 h 431"/>
                  <a:gd name="T22" fmla="*/ 196 w 377"/>
                  <a:gd name="T23" fmla="*/ 332 h 431"/>
                  <a:gd name="T24" fmla="*/ 132 w 377"/>
                  <a:gd name="T25" fmla="*/ 273 h 431"/>
                  <a:gd name="T26" fmla="*/ 95 w 377"/>
                  <a:gd name="T27" fmla="*/ 229 h 431"/>
                  <a:gd name="T28" fmla="*/ 93 w 377"/>
                  <a:gd name="T29" fmla="*/ 227 h 431"/>
                  <a:gd name="T30" fmla="*/ 42 w 377"/>
                  <a:gd name="T31" fmla="*/ 150 h 431"/>
                  <a:gd name="T32" fmla="*/ 19 w 377"/>
                  <a:gd name="T33" fmla="*/ 113 h 431"/>
                  <a:gd name="T34" fmla="*/ 12 w 377"/>
                  <a:gd name="T35" fmla="*/ 116 h 431"/>
                  <a:gd name="T36" fmla="*/ 9 w 377"/>
                  <a:gd name="T37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7" h="431">
                    <a:moveTo>
                      <a:pt x="9" y="0"/>
                    </a:moveTo>
                    <a:cubicBezTo>
                      <a:pt x="15" y="24"/>
                      <a:pt x="12" y="48"/>
                      <a:pt x="19" y="72"/>
                    </a:cubicBezTo>
                    <a:cubicBezTo>
                      <a:pt x="35" y="128"/>
                      <a:pt x="65" y="175"/>
                      <a:pt x="100" y="220"/>
                    </a:cubicBezTo>
                    <a:cubicBezTo>
                      <a:pt x="161" y="296"/>
                      <a:pt x="232" y="361"/>
                      <a:pt x="321" y="403"/>
                    </a:cubicBezTo>
                    <a:cubicBezTo>
                      <a:pt x="335" y="409"/>
                      <a:pt x="348" y="416"/>
                      <a:pt x="363" y="419"/>
                    </a:cubicBezTo>
                    <a:cubicBezTo>
                      <a:pt x="368" y="421"/>
                      <a:pt x="373" y="424"/>
                      <a:pt x="377" y="427"/>
                    </a:cubicBezTo>
                    <a:cubicBezTo>
                      <a:pt x="355" y="431"/>
                      <a:pt x="334" y="425"/>
                      <a:pt x="318" y="411"/>
                    </a:cubicBezTo>
                    <a:cubicBezTo>
                      <a:pt x="298" y="395"/>
                      <a:pt x="272" y="397"/>
                      <a:pt x="251" y="388"/>
                    </a:cubicBezTo>
                    <a:cubicBezTo>
                      <a:pt x="245" y="386"/>
                      <a:pt x="240" y="384"/>
                      <a:pt x="238" y="379"/>
                    </a:cubicBezTo>
                    <a:cubicBezTo>
                      <a:pt x="235" y="368"/>
                      <a:pt x="235" y="355"/>
                      <a:pt x="218" y="362"/>
                    </a:cubicBezTo>
                    <a:cubicBezTo>
                      <a:pt x="215" y="363"/>
                      <a:pt x="213" y="360"/>
                      <a:pt x="214" y="357"/>
                    </a:cubicBezTo>
                    <a:cubicBezTo>
                      <a:pt x="217" y="343"/>
                      <a:pt x="205" y="335"/>
                      <a:pt x="196" y="332"/>
                    </a:cubicBezTo>
                    <a:cubicBezTo>
                      <a:pt x="168" y="319"/>
                      <a:pt x="152" y="294"/>
                      <a:pt x="132" y="273"/>
                    </a:cubicBezTo>
                    <a:cubicBezTo>
                      <a:pt x="119" y="260"/>
                      <a:pt x="105" y="247"/>
                      <a:pt x="95" y="229"/>
                    </a:cubicBezTo>
                    <a:cubicBezTo>
                      <a:pt x="95" y="228"/>
                      <a:pt x="94" y="227"/>
                      <a:pt x="93" y="227"/>
                    </a:cubicBezTo>
                    <a:cubicBezTo>
                      <a:pt x="58" y="213"/>
                      <a:pt x="54" y="178"/>
                      <a:pt x="42" y="150"/>
                    </a:cubicBezTo>
                    <a:cubicBezTo>
                      <a:pt x="36" y="136"/>
                      <a:pt x="25" y="126"/>
                      <a:pt x="19" y="113"/>
                    </a:cubicBezTo>
                    <a:cubicBezTo>
                      <a:pt x="17" y="109"/>
                      <a:pt x="15" y="116"/>
                      <a:pt x="12" y="116"/>
                    </a:cubicBezTo>
                    <a:cubicBezTo>
                      <a:pt x="6" y="77"/>
                      <a:pt x="0" y="39"/>
                      <a:pt x="9" y="0"/>
                    </a:cubicBezTo>
                    <a:close/>
                  </a:path>
                </a:pathLst>
              </a:custGeom>
              <a:solidFill>
                <a:srgbClr val="31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7" name="Freeform 80">
                <a:extLst>
                  <a:ext uri="{FF2B5EF4-FFF2-40B4-BE49-F238E27FC236}">
                    <a16:creationId xmlns:a16="http://schemas.microsoft.com/office/drawing/2014/main" id="{D28B6A30-F56C-4A5D-81A5-CA00F28E3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637"/>
                <a:ext cx="90" cy="92"/>
              </a:xfrm>
              <a:custGeom>
                <a:avLst/>
                <a:gdLst>
                  <a:gd name="T0" fmla="*/ 102 w 102"/>
                  <a:gd name="T1" fmla="*/ 55 h 105"/>
                  <a:gd name="T2" fmla="*/ 93 w 102"/>
                  <a:gd name="T3" fmla="*/ 64 h 105"/>
                  <a:gd name="T4" fmla="*/ 66 w 102"/>
                  <a:gd name="T5" fmla="*/ 92 h 105"/>
                  <a:gd name="T6" fmla="*/ 50 w 102"/>
                  <a:gd name="T7" fmla="*/ 95 h 105"/>
                  <a:gd name="T8" fmla="*/ 16 w 102"/>
                  <a:gd name="T9" fmla="*/ 78 h 105"/>
                  <a:gd name="T10" fmla="*/ 7 w 102"/>
                  <a:gd name="T11" fmla="*/ 63 h 105"/>
                  <a:gd name="T12" fmla="*/ 13 w 102"/>
                  <a:gd name="T13" fmla="*/ 23 h 105"/>
                  <a:gd name="T14" fmla="*/ 23 w 102"/>
                  <a:gd name="T15" fmla="*/ 13 h 105"/>
                  <a:gd name="T16" fmla="*/ 61 w 102"/>
                  <a:gd name="T17" fmla="*/ 7 h 105"/>
                  <a:gd name="T18" fmla="*/ 75 w 102"/>
                  <a:gd name="T19" fmla="*/ 13 h 105"/>
                  <a:gd name="T20" fmla="*/ 94 w 102"/>
                  <a:gd name="T21" fmla="*/ 47 h 105"/>
                  <a:gd name="T22" fmla="*/ 102 w 102"/>
                  <a:gd name="T23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105">
                    <a:moveTo>
                      <a:pt x="102" y="55"/>
                    </a:moveTo>
                    <a:cubicBezTo>
                      <a:pt x="100" y="61"/>
                      <a:pt x="96" y="62"/>
                      <a:pt x="93" y="64"/>
                    </a:cubicBezTo>
                    <a:cubicBezTo>
                      <a:pt x="79" y="69"/>
                      <a:pt x="68" y="76"/>
                      <a:pt x="66" y="92"/>
                    </a:cubicBezTo>
                    <a:cubicBezTo>
                      <a:pt x="64" y="105"/>
                      <a:pt x="55" y="104"/>
                      <a:pt x="50" y="95"/>
                    </a:cubicBezTo>
                    <a:cubicBezTo>
                      <a:pt x="42" y="80"/>
                      <a:pt x="31" y="76"/>
                      <a:pt x="16" y="78"/>
                    </a:cubicBezTo>
                    <a:cubicBezTo>
                      <a:pt x="4" y="79"/>
                      <a:pt x="0" y="72"/>
                      <a:pt x="7" y="63"/>
                    </a:cubicBezTo>
                    <a:cubicBezTo>
                      <a:pt x="17" y="51"/>
                      <a:pt x="21" y="39"/>
                      <a:pt x="13" y="23"/>
                    </a:cubicBezTo>
                    <a:cubicBezTo>
                      <a:pt x="8" y="14"/>
                      <a:pt x="14" y="9"/>
                      <a:pt x="23" y="13"/>
                    </a:cubicBezTo>
                    <a:cubicBezTo>
                      <a:pt x="38" y="19"/>
                      <a:pt x="50" y="19"/>
                      <a:pt x="61" y="7"/>
                    </a:cubicBezTo>
                    <a:cubicBezTo>
                      <a:pt x="68" y="0"/>
                      <a:pt x="75" y="1"/>
                      <a:pt x="75" y="13"/>
                    </a:cubicBezTo>
                    <a:cubicBezTo>
                      <a:pt x="75" y="28"/>
                      <a:pt x="79" y="40"/>
                      <a:pt x="94" y="47"/>
                    </a:cubicBezTo>
                    <a:cubicBezTo>
                      <a:pt x="97" y="49"/>
                      <a:pt x="99" y="53"/>
                      <a:pt x="102" y="55"/>
                    </a:cubicBezTo>
                    <a:close/>
                  </a:path>
                </a:pathLst>
              </a:custGeom>
              <a:solidFill>
                <a:srgbClr val="EEA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8" name="Freeform 81">
                <a:extLst>
                  <a:ext uri="{FF2B5EF4-FFF2-40B4-BE49-F238E27FC236}">
                    <a16:creationId xmlns:a16="http://schemas.microsoft.com/office/drawing/2014/main" id="{5B6BBF03-93F2-4237-8DAE-E400720B2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425"/>
                <a:ext cx="97" cy="90"/>
              </a:xfrm>
              <a:custGeom>
                <a:avLst/>
                <a:gdLst>
                  <a:gd name="T0" fmla="*/ 111 w 111"/>
                  <a:gd name="T1" fmla="*/ 46 h 103"/>
                  <a:gd name="T2" fmla="*/ 77 w 111"/>
                  <a:gd name="T3" fmla="*/ 96 h 103"/>
                  <a:gd name="T4" fmla="*/ 67 w 111"/>
                  <a:gd name="T5" fmla="*/ 99 h 103"/>
                  <a:gd name="T6" fmla="*/ 23 w 111"/>
                  <a:gd name="T7" fmla="*/ 91 h 103"/>
                  <a:gd name="T8" fmla="*/ 13 w 111"/>
                  <a:gd name="T9" fmla="*/ 80 h 103"/>
                  <a:gd name="T10" fmla="*/ 8 w 111"/>
                  <a:gd name="T11" fmla="*/ 40 h 103"/>
                  <a:gd name="T12" fmla="*/ 17 w 111"/>
                  <a:gd name="T13" fmla="*/ 27 h 103"/>
                  <a:gd name="T14" fmla="*/ 48 w 111"/>
                  <a:gd name="T15" fmla="*/ 11 h 103"/>
                  <a:gd name="T16" fmla="*/ 65 w 111"/>
                  <a:gd name="T17" fmla="*/ 12 h 103"/>
                  <a:gd name="T18" fmla="*/ 111 w 111"/>
                  <a:gd name="T19" fmla="*/ 4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03">
                    <a:moveTo>
                      <a:pt x="111" y="46"/>
                    </a:moveTo>
                    <a:cubicBezTo>
                      <a:pt x="86" y="59"/>
                      <a:pt x="73" y="72"/>
                      <a:pt x="77" y="96"/>
                    </a:cubicBezTo>
                    <a:cubicBezTo>
                      <a:pt x="78" y="103"/>
                      <a:pt x="72" y="102"/>
                      <a:pt x="67" y="99"/>
                    </a:cubicBezTo>
                    <a:cubicBezTo>
                      <a:pt x="54" y="89"/>
                      <a:pt x="40" y="83"/>
                      <a:pt x="23" y="91"/>
                    </a:cubicBezTo>
                    <a:cubicBezTo>
                      <a:pt x="15" y="95"/>
                      <a:pt x="10" y="88"/>
                      <a:pt x="13" y="80"/>
                    </a:cubicBezTo>
                    <a:cubicBezTo>
                      <a:pt x="21" y="65"/>
                      <a:pt x="19" y="53"/>
                      <a:pt x="8" y="40"/>
                    </a:cubicBezTo>
                    <a:cubicBezTo>
                      <a:pt x="0" y="30"/>
                      <a:pt x="8" y="26"/>
                      <a:pt x="17" y="27"/>
                    </a:cubicBezTo>
                    <a:cubicBezTo>
                      <a:pt x="31" y="28"/>
                      <a:pt x="41" y="24"/>
                      <a:pt x="48" y="11"/>
                    </a:cubicBezTo>
                    <a:cubicBezTo>
                      <a:pt x="53" y="3"/>
                      <a:pt x="61" y="0"/>
                      <a:pt x="65" y="12"/>
                    </a:cubicBezTo>
                    <a:cubicBezTo>
                      <a:pt x="72" y="30"/>
                      <a:pt x="86" y="40"/>
                      <a:pt x="111" y="46"/>
                    </a:cubicBezTo>
                    <a:close/>
                  </a:path>
                </a:pathLst>
              </a:custGeom>
              <a:solidFill>
                <a:srgbClr val="EFA5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9" name="Freeform 82">
                <a:extLst>
                  <a:ext uri="{FF2B5EF4-FFF2-40B4-BE49-F238E27FC236}">
                    <a16:creationId xmlns:a16="http://schemas.microsoft.com/office/drawing/2014/main" id="{87485674-D793-4479-A09A-271CB52BB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1549"/>
                <a:ext cx="171" cy="265"/>
              </a:xfrm>
              <a:custGeom>
                <a:avLst/>
                <a:gdLst>
                  <a:gd name="T0" fmla="*/ 189 w 194"/>
                  <a:gd name="T1" fmla="*/ 301 h 301"/>
                  <a:gd name="T2" fmla="*/ 179 w 194"/>
                  <a:gd name="T3" fmla="*/ 263 h 301"/>
                  <a:gd name="T4" fmla="*/ 145 w 194"/>
                  <a:gd name="T5" fmla="*/ 167 h 301"/>
                  <a:gd name="T6" fmla="*/ 128 w 194"/>
                  <a:gd name="T7" fmla="*/ 126 h 301"/>
                  <a:gd name="T8" fmla="*/ 105 w 194"/>
                  <a:gd name="T9" fmla="*/ 94 h 301"/>
                  <a:gd name="T10" fmla="*/ 100 w 194"/>
                  <a:gd name="T11" fmla="*/ 91 h 301"/>
                  <a:gd name="T12" fmla="*/ 81 w 194"/>
                  <a:gd name="T13" fmla="*/ 70 h 301"/>
                  <a:gd name="T14" fmla="*/ 63 w 194"/>
                  <a:gd name="T15" fmla="*/ 47 h 301"/>
                  <a:gd name="T16" fmla="*/ 33 w 194"/>
                  <a:gd name="T17" fmla="*/ 20 h 301"/>
                  <a:gd name="T18" fmla="*/ 15 w 194"/>
                  <a:gd name="T19" fmla="*/ 23 h 301"/>
                  <a:gd name="T20" fmla="*/ 5 w 194"/>
                  <a:gd name="T21" fmla="*/ 30 h 301"/>
                  <a:gd name="T22" fmla="*/ 6 w 194"/>
                  <a:gd name="T23" fmla="*/ 16 h 301"/>
                  <a:gd name="T24" fmla="*/ 15 w 194"/>
                  <a:gd name="T25" fmla="*/ 0 h 301"/>
                  <a:gd name="T26" fmla="*/ 19 w 194"/>
                  <a:gd name="T27" fmla="*/ 1 h 301"/>
                  <a:gd name="T28" fmla="*/ 60 w 194"/>
                  <a:gd name="T29" fmla="*/ 28 h 301"/>
                  <a:gd name="T30" fmla="*/ 155 w 194"/>
                  <a:gd name="T31" fmla="*/ 151 h 301"/>
                  <a:gd name="T32" fmla="*/ 192 w 194"/>
                  <a:gd name="T33" fmla="*/ 286 h 301"/>
                  <a:gd name="T34" fmla="*/ 189 w 194"/>
                  <a:gd name="T35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4" h="301">
                    <a:moveTo>
                      <a:pt x="189" y="301"/>
                    </a:moveTo>
                    <a:cubicBezTo>
                      <a:pt x="176" y="292"/>
                      <a:pt x="182" y="276"/>
                      <a:pt x="179" y="263"/>
                    </a:cubicBezTo>
                    <a:cubicBezTo>
                      <a:pt x="169" y="231"/>
                      <a:pt x="161" y="198"/>
                      <a:pt x="145" y="167"/>
                    </a:cubicBezTo>
                    <a:cubicBezTo>
                      <a:pt x="138" y="154"/>
                      <a:pt x="130" y="140"/>
                      <a:pt x="128" y="126"/>
                    </a:cubicBezTo>
                    <a:cubicBezTo>
                      <a:pt x="125" y="111"/>
                      <a:pt x="114" y="104"/>
                      <a:pt x="105" y="94"/>
                    </a:cubicBezTo>
                    <a:cubicBezTo>
                      <a:pt x="104" y="93"/>
                      <a:pt x="101" y="90"/>
                      <a:pt x="100" y="91"/>
                    </a:cubicBezTo>
                    <a:cubicBezTo>
                      <a:pt x="71" y="105"/>
                      <a:pt x="83" y="81"/>
                      <a:pt x="81" y="70"/>
                    </a:cubicBezTo>
                    <a:cubicBezTo>
                      <a:pt x="80" y="59"/>
                      <a:pt x="70" y="53"/>
                      <a:pt x="63" y="47"/>
                    </a:cubicBezTo>
                    <a:cubicBezTo>
                      <a:pt x="54" y="38"/>
                      <a:pt x="43" y="29"/>
                      <a:pt x="33" y="20"/>
                    </a:cubicBezTo>
                    <a:cubicBezTo>
                      <a:pt x="28" y="14"/>
                      <a:pt x="19" y="12"/>
                      <a:pt x="15" y="23"/>
                    </a:cubicBezTo>
                    <a:cubicBezTo>
                      <a:pt x="13" y="27"/>
                      <a:pt x="10" y="34"/>
                      <a:pt x="5" y="30"/>
                    </a:cubicBezTo>
                    <a:cubicBezTo>
                      <a:pt x="0" y="27"/>
                      <a:pt x="1" y="19"/>
                      <a:pt x="6" y="16"/>
                    </a:cubicBezTo>
                    <a:cubicBezTo>
                      <a:pt x="13" y="13"/>
                      <a:pt x="11" y="5"/>
                      <a:pt x="15" y="0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36" y="4"/>
                      <a:pt x="47" y="18"/>
                      <a:pt x="60" y="28"/>
                    </a:cubicBezTo>
                    <a:cubicBezTo>
                      <a:pt x="101" y="62"/>
                      <a:pt x="133" y="104"/>
                      <a:pt x="155" y="151"/>
                    </a:cubicBezTo>
                    <a:cubicBezTo>
                      <a:pt x="175" y="193"/>
                      <a:pt x="189" y="239"/>
                      <a:pt x="192" y="286"/>
                    </a:cubicBezTo>
                    <a:cubicBezTo>
                      <a:pt x="192" y="291"/>
                      <a:pt x="194" y="297"/>
                      <a:pt x="189" y="301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0" name="Freeform 83">
                <a:extLst>
                  <a:ext uri="{FF2B5EF4-FFF2-40B4-BE49-F238E27FC236}">
                    <a16:creationId xmlns:a16="http://schemas.microsoft.com/office/drawing/2014/main" id="{8E71DDD9-9894-4614-946D-DC9350DEC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257"/>
                <a:ext cx="187" cy="70"/>
              </a:xfrm>
              <a:custGeom>
                <a:avLst/>
                <a:gdLst>
                  <a:gd name="T0" fmla="*/ 213 w 213"/>
                  <a:gd name="T1" fmla="*/ 18 h 80"/>
                  <a:gd name="T2" fmla="*/ 194 w 213"/>
                  <a:gd name="T3" fmla="*/ 39 h 80"/>
                  <a:gd name="T4" fmla="*/ 156 w 213"/>
                  <a:gd name="T5" fmla="*/ 52 h 80"/>
                  <a:gd name="T6" fmla="*/ 142 w 213"/>
                  <a:gd name="T7" fmla="*/ 57 h 80"/>
                  <a:gd name="T8" fmla="*/ 146 w 213"/>
                  <a:gd name="T9" fmla="*/ 47 h 80"/>
                  <a:gd name="T10" fmla="*/ 136 w 213"/>
                  <a:gd name="T11" fmla="*/ 37 h 80"/>
                  <a:gd name="T12" fmla="*/ 96 w 213"/>
                  <a:gd name="T13" fmla="*/ 30 h 80"/>
                  <a:gd name="T14" fmla="*/ 81 w 213"/>
                  <a:gd name="T15" fmla="*/ 33 h 80"/>
                  <a:gd name="T16" fmla="*/ 16 w 213"/>
                  <a:gd name="T17" fmla="*/ 72 h 80"/>
                  <a:gd name="T18" fmla="*/ 0 w 213"/>
                  <a:gd name="T19" fmla="*/ 73 h 80"/>
                  <a:gd name="T20" fmla="*/ 213 w 213"/>
                  <a:gd name="T21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3" h="80">
                    <a:moveTo>
                      <a:pt x="213" y="18"/>
                    </a:moveTo>
                    <a:cubicBezTo>
                      <a:pt x="195" y="24"/>
                      <a:pt x="195" y="24"/>
                      <a:pt x="194" y="39"/>
                    </a:cubicBezTo>
                    <a:cubicBezTo>
                      <a:pt x="177" y="29"/>
                      <a:pt x="167" y="41"/>
                      <a:pt x="156" y="52"/>
                    </a:cubicBezTo>
                    <a:cubicBezTo>
                      <a:pt x="152" y="56"/>
                      <a:pt x="150" y="63"/>
                      <a:pt x="142" y="57"/>
                    </a:cubicBezTo>
                    <a:cubicBezTo>
                      <a:pt x="133" y="50"/>
                      <a:pt x="145" y="50"/>
                      <a:pt x="146" y="47"/>
                    </a:cubicBezTo>
                    <a:cubicBezTo>
                      <a:pt x="149" y="38"/>
                      <a:pt x="141" y="37"/>
                      <a:pt x="136" y="37"/>
                    </a:cubicBezTo>
                    <a:cubicBezTo>
                      <a:pt x="122" y="37"/>
                      <a:pt x="108" y="40"/>
                      <a:pt x="96" y="30"/>
                    </a:cubicBezTo>
                    <a:cubicBezTo>
                      <a:pt x="92" y="26"/>
                      <a:pt x="86" y="30"/>
                      <a:pt x="81" y="33"/>
                    </a:cubicBezTo>
                    <a:cubicBezTo>
                      <a:pt x="60" y="47"/>
                      <a:pt x="35" y="54"/>
                      <a:pt x="16" y="72"/>
                    </a:cubicBezTo>
                    <a:cubicBezTo>
                      <a:pt x="11" y="76"/>
                      <a:pt x="6" y="80"/>
                      <a:pt x="0" y="73"/>
                    </a:cubicBezTo>
                    <a:cubicBezTo>
                      <a:pt x="62" y="18"/>
                      <a:pt x="133" y="0"/>
                      <a:pt x="213" y="18"/>
                    </a:cubicBezTo>
                    <a:close/>
                  </a:path>
                </a:pathLst>
              </a:custGeom>
              <a:solidFill>
                <a:srgbClr val="C63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1" name="Freeform 84">
                <a:extLst>
                  <a:ext uri="{FF2B5EF4-FFF2-40B4-BE49-F238E27FC236}">
                    <a16:creationId xmlns:a16="http://schemas.microsoft.com/office/drawing/2014/main" id="{3C193B46-2641-417C-88EF-25E9923A0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" y="1475"/>
                <a:ext cx="157" cy="342"/>
              </a:xfrm>
              <a:custGeom>
                <a:avLst/>
                <a:gdLst>
                  <a:gd name="T0" fmla="*/ 170 w 178"/>
                  <a:gd name="T1" fmla="*/ 385 h 389"/>
                  <a:gd name="T2" fmla="*/ 129 w 178"/>
                  <a:gd name="T3" fmla="*/ 233 h 389"/>
                  <a:gd name="T4" fmla="*/ 0 w 178"/>
                  <a:gd name="T5" fmla="*/ 85 h 389"/>
                  <a:gd name="T6" fmla="*/ 23 w 178"/>
                  <a:gd name="T7" fmla="*/ 0 h 389"/>
                  <a:gd name="T8" fmla="*/ 13 w 178"/>
                  <a:gd name="T9" fmla="*/ 70 h 389"/>
                  <a:gd name="T10" fmla="*/ 20 w 178"/>
                  <a:gd name="T11" fmla="*/ 91 h 389"/>
                  <a:gd name="T12" fmla="*/ 131 w 178"/>
                  <a:gd name="T13" fmla="*/ 217 h 389"/>
                  <a:gd name="T14" fmla="*/ 148 w 178"/>
                  <a:gd name="T15" fmla="*/ 243 h 389"/>
                  <a:gd name="T16" fmla="*/ 152 w 178"/>
                  <a:gd name="T17" fmla="*/ 265 h 389"/>
                  <a:gd name="T18" fmla="*/ 173 w 178"/>
                  <a:gd name="T19" fmla="*/ 346 h 389"/>
                  <a:gd name="T20" fmla="*/ 173 w 178"/>
                  <a:gd name="T21" fmla="*/ 389 h 389"/>
                  <a:gd name="T22" fmla="*/ 170 w 178"/>
                  <a:gd name="T23" fmla="*/ 38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389">
                    <a:moveTo>
                      <a:pt x="170" y="385"/>
                    </a:moveTo>
                    <a:cubicBezTo>
                      <a:pt x="168" y="331"/>
                      <a:pt x="152" y="281"/>
                      <a:pt x="129" y="233"/>
                    </a:cubicBezTo>
                    <a:cubicBezTo>
                      <a:pt x="101" y="171"/>
                      <a:pt x="55" y="124"/>
                      <a:pt x="0" y="85"/>
                    </a:cubicBezTo>
                    <a:cubicBezTo>
                      <a:pt x="10" y="57"/>
                      <a:pt x="10" y="27"/>
                      <a:pt x="23" y="0"/>
                    </a:cubicBezTo>
                    <a:cubicBezTo>
                      <a:pt x="28" y="24"/>
                      <a:pt x="12" y="46"/>
                      <a:pt x="13" y="70"/>
                    </a:cubicBezTo>
                    <a:cubicBezTo>
                      <a:pt x="14" y="78"/>
                      <a:pt x="13" y="86"/>
                      <a:pt x="20" y="91"/>
                    </a:cubicBezTo>
                    <a:cubicBezTo>
                      <a:pt x="67" y="124"/>
                      <a:pt x="103" y="167"/>
                      <a:pt x="131" y="217"/>
                    </a:cubicBezTo>
                    <a:cubicBezTo>
                      <a:pt x="137" y="226"/>
                      <a:pt x="143" y="234"/>
                      <a:pt x="148" y="243"/>
                    </a:cubicBezTo>
                    <a:cubicBezTo>
                      <a:pt x="149" y="251"/>
                      <a:pt x="157" y="257"/>
                      <a:pt x="152" y="265"/>
                    </a:cubicBezTo>
                    <a:cubicBezTo>
                      <a:pt x="162" y="291"/>
                      <a:pt x="170" y="318"/>
                      <a:pt x="173" y="346"/>
                    </a:cubicBezTo>
                    <a:cubicBezTo>
                      <a:pt x="175" y="360"/>
                      <a:pt x="178" y="375"/>
                      <a:pt x="173" y="389"/>
                    </a:cubicBezTo>
                    <a:cubicBezTo>
                      <a:pt x="172" y="387"/>
                      <a:pt x="171" y="386"/>
                      <a:pt x="170" y="385"/>
                    </a:cubicBezTo>
                    <a:close/>
                  </a:path>
                </a:pathLst>
              </a:custGeom>
              <a:solidFill>
                <a:srgbClr val="AC34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2" name="Freeform 85">
                <a:extLst>
                  <a:ext uri="{FF2B5EF4-FFF2-40B4-BE49-F238E27FC236}">
                    <a16:creationId xmlns:a16="http://schemas.microsoft.com/office/drawing/2014/main" id="{E5DE8ED4-B6F1-4459-B769-46C9DC0C3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2299"/>
                <a:ext cx="88" cy="317"/>
              </a:xfrm>
              <a:custGeom>
                <a:avLst/>
                <a:gdLst>
                  <a:gd name="T0" fmla="*/ 10 w 100"/>
                  <a:gd name="T1" fmla="*/ 0 h 360"/>
                  <a:gd name="T2" fmla="*/ 24 w 100"/>
                  <a:gd name="T3" fmla="*/ 65 h 360"/>
                  <a:gd name="T4" fmla="*/ 46 w 100"/>
                  <a:gd name="T5" fmla="*/ 147 h 360"/>
                  <a:gd name="T6" fmla="*/ 88 w 100"/>
                  <a:gd name="T7" fmla="*/ 320 h 360"/>
                  <a:gd name="T8" fmla="*/ 91 w 100"/>
                  <a:gd name="T9" fmla="*/ 360 h 360"/>
                  <a:gd name="T10" fmla="*/ 86 w 100"/>
                  <a:gd name="T11" fmla="*/ 352 h 360"/>
                  <a:gd name="T12" fmla="*/ 54 w 100"/>
                  <a:gd name="T13" fmla="*/ 219 h 360"/>
                  <a:gd name="T14" fmla="*/ 6 w 100"/>
                  <a:gd name="T15" fmla="*/ 23 h 360"/>
                  <a:gd name="T16" fmla="*/ 10 w 100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360">
                    <a:moveTo>
                      <a:pt x="10" y="0"/>
                    </a:moveTo>
                    <a:cubicBezTo>
                      <a:pt x="11" y="23"/>
                      <a:pt x="20" y="44"/>
                      <a:pt x="24" y="65"/>
                    </a:cubicBezTo>
                    <a:cubicBezTo>
                      <a:pt x="30" y="93"/>
                      <a:pt x="40" y="119"/>
                      <a:pt x="46" y="147"/>
                    </a:cubicBezTo>
                    <a:cubicBezTo>
                      <a:pt x="57" y="205"/>
                      <a:pt x="75" y="262"/>
                      <a:pt x="88" y="320"/>
                    </a:cubicBezTo>
                    <a:cubicBezTo>
                      <a:pt x="91" y="333"/>
                      <a:pt x="100" y="346"/>
                      <a:pt x="91" y="360"/>
                    </a:cubicBezTo>
                    <a:cubicBezTo>
                      <a:pt x="89" y="357"/>
                      <a:pt x="88" y="355"/>
                      <a:pt x="86" y="352"/>
                    </a:cubicBezTo>
                    <a:cubicBezTo>
                      <a:pt x="79" y="307"/>
                      <a:pt x="65" y="264"/>
                      <a:pt x="54" y="219"/>
                    </a:cubicBezTo>
                    <a:cubicBezTo>
                      <a:pt x="38" y="154"/>
                      <a:pt x="22" y="88"/>
                      <a:pt x="6" y="23"/>
                    </a:cubicBezTo>
                    <a:cubicBezTo>
                      <a:pt x="6" y="15"/>
                      <a:pt x="0" y="6"/>
                      <a:pt x="10" y="0"/>
                    </a:cubicBezTo>
                    <a:close/>
                  </a:path>
                </a:pathLst>
              </a:custGeom>
              <a:solidFill>
                <a:srgbClr val="271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3" name="Freeform 86">
                <a:extLst>
                  <a:ext uri="{FF2B5EF4-FFF2-40B4-BE49-F238E27FC236}">
                    <a16:creationId xmlns:a16="http://schemas.microsoft.com/office/drawing/2014/main" id="{01B067AD-B196-408F-B9C8-219793918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" y="621"/>
                <a:ext cx="87" cy="63"/>
              </a:xfrm>
              <a:custGeom>
                <a:avLst/>
                <a:gdLst>
                  <a:gd name="T0" fmla="*/ 61 w 99"/>
                  <a:gd name="T1" fmla="*/ 0 h 72"/>
                  <a:gd name="T2" fmla="*/ 62 w 99"/>
                  <a:gd name="T3" fmla="*/ 12 h 72"/>
                  <a:gd name="T4" fmla="*/ 56 w 99"/>
                  <a:gd name="T5" fmla="*/ 23 h 72"/>
                  <a:gd name="T6" fmla="*/ 70 w 99"/>
                  <a:gd name="T7" fmla="*/ 28 h 72"/>
                  <a:gd name="T8" fmla="*/ 80 w 99"/>
                  <a:gd name="T9" fmla="*/ 25 h 72"/>
                  <a:gd name="T10" fmla="*/ 93 w 99"/>
                  <a:gd name="T11" fmla="*/ 31 h 72"/>
                  <a:gd name="T12" fmla="*/ 88 w 99"/>
                  <a:gd name="T13" fmla="*/ 43 h 72"/>
                  <a:gd name="T14" fmla="*/ 71 w 99"/>
                  <a:gd name="T15" fmla="*/ 69 h 72"/>
                  <a:gd name="T16" fmla="*/ 57 w 99"/>
                  <a:gd name="T17" fmla="*/ 68 h 72"/>
                  <a:gd name="T18" fmla="*/ 57 w 99"/>
                  <a:gd name="T19" fmla="*/ 68 h 72"/>
                  <a:gd name="T20" fmla="*/ 31 w 99"/>
                  <a:gd name="T21" fmla="*/ 60 h 72"/>
                  <a:gd name="T22" fmla="*/ 0 w 99"/>
                  <a:gd name="T23" fmla="*/ 56 h 72"/>
                  <a:gd name="T24" fmla="*/ 61 w 99"/>
                  <a:gd name="T2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2">
                    <a:moveTo>
                      <a:pt x="61" y="0"/>
                    </a:moveTo>
                    <a:cubicBezTo>
                      <a:pt x="65" y="4"/>
                      <a:pt x="65" y="8"/>
                      <a:pt x="62" y="12"/>
                    </a:cubicBezTo>
                    <a:cubicBezTo>
                      <a:pt x="60" y="16"/>
                      <a:pt x="51" y="16"/>
                      <a:pt x="56" y="23"/>
                    </a:cubicBezTo>
                    <a:cubicBezTo>
                      <a:pt x="59" y="27"/>
                      <a:pt x="65" y="29"/>
                      <a:pt x="70" y="28"/>
                    </a:cubicBezTo>
                    <a:cubicBezTo>
                      <a:pt x="73" y="27"/>
                      <a:pt x="77" y="26"/>
                      <a:pt x="80" y="25"/>
                    </a:cubicBezTo>
                    <a:cubicBezTo>
                      <a:pt x="86" y="24"/>
                      <a:pt x="90" y="27"/>
                      <a:pt x="93" y="31"/>
                    </a:cubicBezTo>
                    <a:cubicBezTo>
                      <a:pt x="99" y="38"/>
                      <a:pt x="91" y="39"/>
                      <a:pt x="88" y="43"/>
                    </a:cubicBezTo>
                    <a:cubicBezTo>
                      <a:pt x="83" y="52"/>
                      <a:pt x="66" y="52"/>
                      <a:pt x="71" y="69"/>
                    </a:cubicBezTo>
                    <a:cubicBezTo>
                      <a:pt x="71" y="72"/>
                      <a:pt x="62" y="67"/>
                      <a:pt x="57" y="6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0" y="61"/>
                      <a:pt x="46" y="48"/>
                      <a:pt x="31" y="60"/>
                    </a:cubicBezTo>
                    <a:cubicBezTo>
                      <a:pt x="25" y="64"/>
                      <a:pt x="10" y="62"/>
                      <a:pt x="0" y="56"/>
                    </a:cubicBezTo>
                    <a:cubicBezTo>
                      <a:pt x="19" y="36"/>
                      <a:pt x="38" y="16"/>
                      <a:pt x="61" y="0"/>
                    </a:cubicBezTo>
                    <a:close/>
                  </a:path>
                </a:pathLst>
              </a:custGeom>
              <a:solidFill>
                <a:srgbClr val="DF8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4" name="Freeform 87">
                <a:extLst>
                  <a:ext uri="{FF2B5EF4-FFF2-40B4-BE49-F238E27FC236}">
                    <a16:creationId xmlns:a16="http://schemas.microsoft.com/office/drawing/2014/main" id="{EE23CFE9-B78D-4543-83B0-BCBAA226A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584"/>
                <a:ext cx="82" cy="236"/>
              </a:xfrm>
              <a:custGeom>
                <a:avLst/>
                <a:gdLst>
                  <a:gd name="T0" fmla="*/ 62 w 93"/>
                  <a:gd name="T1" fmla="*/ 167 h 268"/>
                  <a:gd name="T2" fmla="*/ 19 w 93"/>
                  <a:gd name="T3" fmla="*/ 265 h 268"/>
                  <a:gd name="T4" fmla="*/ 13 w 93"/>
                  <a:gd name="T5" fmla="*/ 268 h 268"/>
                  <a:gd name="T6" fmla="*/ 8 w 93"/>
                  <a:gd name="T7" fmla="*/ 256 h 268"/>
                  <a:gd name="T8" fmla="*/ 42 w 93"/>
                  <a:gd name="T9" fmla="*/ 185 h 268"/>
                  <a:gd name="T10" fmla="*/ 66 w 93"/>
                  <a:gd name="T11" fmla="*/ 112 h 268"/>
                  <a:gd name="T12" fmla="*/ 70 w 93"/>
                  <a:gd name="T13" fmla="*/ 77 h 268"/>
                  <a:gd name="T14" fmla="*/ 79 w 93"/>
                  <a:gd name="T15" fmla="*/ 44 h 268"/>
                  <a:gd name="T16" fmla="*/ 82 w 93"/>
                  <a:gd name="T17" fmla="*/ 21 h 268"/>
                  <a:gd name="T18" fmla="*/ 90 w 93"/>
                  <a:gd name="T19" fmla="*/ 0 h 268"/>
                  <a:gd name="T20" fmla="*/ 92 w 93"/>
                  <a:gd name="T21" fmla="*/ 8 h 268"/>
                  <a:gd name="T22" fmla="*/ 62 w 93"/>
                  <a:gd name="T23" fmla="*/ 1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268">
                    <a:moveTo>
                      <a:pt x="62" y="167"/>
                    </a:moveTo>
                    <a:cubicBezTo>
                      <a:pt x="48" y="199"/>
                      <a:pt x="33" y="232"/>
                      <a:pt x="19" y="265"/>
                    </a:cubicBezTo>
                    <a:cubicBezTo>
                      <a:pt x="17" y="266"/>
                      <a:pt x="15" y="267"/>
                      <a:pt x="13" y="268"/>
                    </a:cubicBezTo>
                    <a:cubicBezTo>
                      <a:pt x="4" y="267"/>
                      <a:pt x="0" y="265"/>
                      <a:pt x="8" y="256"/>
                    </a:cubicBezTo>
                    <a:cubicBezTo>
                      <a:pt x="26" y="236"/>
                      <a:pt x="36" y="211"/>
                      <a:pt x="42" y="185"/>
                    </a:cubicBezTo>
                    <a:cubicBezTo>
                      <a:pt x="47" y="160"/>
                      <a:pt x="64" y="139"/>
                      <a:pt x="66" y="112"/>
                    </a:cubicBezTo>
                    <a:cubicBezTo>
                      <a:pt x="67" y="101"/>
                      <a:pt x="71" y="89"/>
                      <a:pt x="70" y="77"/>
                    </a:cubicBezTo>
                    <a:cubicBezTo>
                      <a:pt x="70" y="65"/>
                      <a:pt x="69" y="54"/>
                      <a:pt x="79" y="44"/>
                    </a:cubicBezTo>
                    <a:cubicBezTo>
                      <a:pt x="85" y="38"/>
                      <a:pt x="82" y="29"/>
                      <a:pt x="82" y="21"/>
                    </a:cubicBezTo>
                    <a:cubicBezTo>
                      <a:pt x="82" y="13"/>
                      <a:pt x="80" y="5"/>
                      <a:pt x="90" y="0"/>
                    </a:cubicBezTo>
                    <a:cubicBezTo>
                      <a:pt x="92" y="2"/>
                      <a:pt x="93" y="5"/>
                      <a:pt x="92" y="8"/>
                    </a:cubicBezTo>
                    <a:cubicBezTo>
                      <a:pt x="88" y="62"/>
                      <a:pt x="76" y="114"/>
                      <a:pt x="62" y="167"/>
                    </a:cubicBezTo>
                    <a:close/>
                  </a:path>
                </a:pathLst>
              </a:custGeom>
              <a:solidFill>
                <a:srgbClr val="4022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5" name="Freeform 88">
                <a:extLst>
                  <a:ext uri="{FF2B5EF4-FFF2-40B4-BE49-F238E27FC236}">
                    <a16:creationId xmlns:a16="http://schemas.microsoft.com/office/drawing/2014/main" id="{C6FDFE53-C189-4E0B-A98F-B98FE3950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672"/>
                <a:ext cx="188" cy="107"/>
              </a:xfrm>
              <a:custGeom>
                <a:avLst/>
                <a:gdLst>
                  <a:gd name="T0" fmla="*/ 30 w 214"/>
                  <a:gd name="T1" fmla="*/ 2 h 122"/>
                  <a:gd name="T2" fmla="*/ 8 w 214"/>
                  <a:gd name="T3" fmla="*/ 21 h 122"/>
                  <a:gd name="T4" fmla="*/ 47 w 214"/>
                  <a:gd name="T5" fmla="*/ 37 h 122"/>
                  <a:gd name="T6" fmla="*/ 79 w 214"/>
                  <a:gd name="T7" fmla="*/ 72 h 122"/>
                  <a:gd name="T8" fmla="*/ 91 w 214"/>
                  <a:gd name="T9" fmla="*/ 106 h 122"/>
                  <a:gd name="T10" fmla="*/ 116 w 214"/>
                  <a:gd name="T11" fmla="*/ 82 h 122"/>
                  <a:gd name="T12" fmla="*/ 166 w 214"/>
                  <a:gd name="T13" fmla="*/ 61 h 122"/>
                  <a:gd name="T14" fmla="*/ 186 w 214"/>
                  <a:gd name="T15" fmla="*/ 62 h 122"/>
                  <a:gd name="T16" fmla="*/ 201 w 214"/>
                  <a:gd name="T17" fmla="*/ 58 h 122"/>
                  <a:gd name="T18" fmla="*/ 195 w 214"/>
                  <a:gd name="T19" fmla="*/ 45 h 122"/>
                  <a:gd name="T20" fmla="*/ 190 w 214"/>
                  <a:gd name="T21" fmla="*/ 34 h 122"/>
                  <a:gd name="T22" fmla="*/ 195 w 214"/>
                  <a:gd name="T23" fmla="*/ 37 h 122"/>
                  <a:gd name="T24" fmla="*/ 208 w 214"/>
                  <a:gd name="T25" fmla="*/ 61 h 122"/>
                  <a:gd name="T26" fmla="*/ 181 w 214"/>
                  <a:gd name="T27" fmla="*/ 67 h 122"/>
                  <a:gd name="T28" fmla="*/ 119 w 214"/>
                  <a:gd name="T29" fmla="*/ 97 h 122"/>
                  <a:gd name="T30" fmla="*/ 95 w 214"/>
                  <a:gd name="T31" fmla="*/ 118 h 122"/>
                  <a:gd name="T32" fmla="*/ 87 w 214"/>
                  <a:gd name="T33" fmla="*/ 118 h 122"/>
                  <a:gd name="T34" fmla="*/ 71 w 214"/>
                  <a:gd name="T35" fmla="*/ 85 h 122"/>
                  <a:gd name="T36" fmla="*/ 34 w 214"/>
                  <a:gd name="T37" fmla="*/ 42 h 122"/>
                  <a:gd name="T38" fmla="*/ 22 w 214"/>
                  <a:gd name="T39" fmla="*/ 37 h 122"/>
                  <a:gd name="T40" fmla="*/ 3 w 214"/>
                  <a:gd name="T41" fmla="*/ 18 h 122"/>
                  <a:gd name="T42" fmla="*/ 30 w 214"/>
                  <a:gd name="T43" fmla="*/ 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4" h="122">
                    <a:moveTo>
                      <a:pt x="30" y="2"/>
                    </a:moveTo>
                    <a:cubicBezTo>
                      <a:pt x="26" y="11"/>
                      <a:pt x="15" y="13"/>
                      <a:pt x="8" y="21"/>
                    </a:cubicBezTo>
                    <a:cubicBezTo>
                      <a:pt x="19" y="32"/>
                      <a:pt x="34" y="34"/>
                      <a:pt x="47" y="37"/>
                    </a:cubicBezTo>
                    <a:cubicBezTo>
                      <a:pt x="67" y="42"/>
                      <a:pt x="76" y="53"/>
                      <a:pt x="79" y="72"/>
                    </a:cubicBezTo>
                    <a:cubicBezTo>
                      <a:pt x="81" y="84"/>
                      <a:pt x="85" y="104"/>
                      <a:pt x="91" y="106"/>
                    </a:cubicBezTo>
                    <a:cubicBezTo>
                      <a:pt x="103" y="108"/>
                      <a:pt x="109" y="92"/>
                      <a:pt x="116" y="82"/>
                    </a:cubicBezTo>
                    <a:cubicBezTo>
                      <a:pt x="129" y="65"/>
                      <a:pt x="143" y="53"/>
                      <a:pt x="166" y="61"/>
                    </a:cubicBezTo>
                    <a:cubicBezTo>
                      <a:pt x="173" y="63"/>
                      <a:pt x="180" y="62"/>
                      <a:pt x="186" y="62"/>
                    </a:cubicBezTo>
                    <a:cubicBezTo>
                      <a:pt x="191" y="61"/>
                      <a:pt x="198" y="64"/>
                      <a:pt x="201" y="58"/>
                    </a:cubicBezTo>
                    <a:cubicBezTo>
                      <a:pt x="204" y="52"/>
                      <a:pt x="198" y="49"/>
                      <a:pt x="195" y="45"/>
                    </a:cubicBezTo>
                    <a:cubicBezTo>
                      <a:pt x="192" y="41"/>
                      <a:pt x="190" y="39"/>
                      <a:pt x="190" y="34"/>
                    </a:cubicBezTo>
                    <a:cubicBezTo>
                      <a:pt x="192" y="35"/>
                      <a:pt x="194" y="36"/>
                      <a:pt x="195" y="37"/>
                    </a:cubicBezTo>
                    <a:cubicBezTo>
                      <a:pt x="201" y="45"/>
                      <a:pt x="214" y="49"/>
                      <a:pt x="208" y="61"/>
                    </a:cubicBezTo>
                    <a:cubicBezTo>
                      <a:pt x="202" y="71"/>
                      <a:pt x="191" y="69"/>
                      <a:pt x="181" y="67"/>
                    </a:cubicBezTo>
                    <a:cubicBezTo>
                      <a:pt x="153" y="62"/>
                      <a:pt x="131" y="69"/>
                      <a:pt x="119" y="97"/>
                    </a:cubicBezTo>
                    <a:cubicBezTo>
                      <a:pt x="114" y="107"/>
                      <a:pt x="103" y="111"/>
                      <a:pt x="95" y="118"/>
                    </a:cubicBezTo>
                    <a:cubicBezTo>
                      <a:pt x="93" y="121"/>
                      <a:pt x="88" y="122"/>
                      <a:pt x="87" y="118"/>
                    </a:cubicBezTo>
                    <a:cubicBezTo>
                      <a:pt x="85" y="105"/>
                      <a:pt x="69" y="98"/>
                      <a:pt x="71" y="85"/>
                    </a:cubicBezTo>
                    <a:cubicBezTo>
                      <a:pt x="74" y="57"/>
                      <a:pt x="56" y="49"/>
                      <a:pt x="34" y="42"/>
                    </a:cubicBezTo>
                    <a:cubicBezTo>
                      <a:pt x="30" y="41"/>
                      <a:pt x="26" y="38"/>
                      <a:pt x="22" y="37"/>
                    </a:cubicBezTo>
                    <a:cubicBezTo>
                      <a:pt x="13" y="32"/>
                      <a:pt x="0" y="31"/>
                      <a:pt x="3" y="18"/>
                    </a:cubicBezTo>
                    <a:cubicBezTo>
                      <a:pt x="6" y="6"/>
                      <a:pt x="17" y="0"/>
                      <a:pt x="30" y="2"/>
                    </a:cubicBezTo>
                    <a:close/>
                  </a:path>
                </a:pathLst>
              </a:custGeom>
              <a:solidFill>
                <a:srgbClr val="FAD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6" name="Freeform 89">
                <a:extLst>
                  <a:ext uri="{FF2B5EF4-FFF2-40B4-BE49-F238E27FC236}">
                    <a16:creationId xmlns:a16="http://schemas.microsoft.com/office/drawing/2014/main" id="{88EFA507-DBC4-4987-B707-CF7E33A94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1585"/>
                <a:ext cx="117" cy="164"/>
              </a:xfrm>
              <a:custGeom>
                <a:avLst/>
                <a:gdLst>
                  <a:gd name="T0" fmla="*/ 113 w 133"/>
                  <a:gd name="T1" fmla="*/ 88 h 187"/>
                  <a:gd name="T2" fmla="*/ 127 w 133"/>
                  <a:gd name="T3" fmla="*/ 173 h 187"/>
                  <a:gd name="T4" fmla="*/ 132 w 133"/>
                  <a:gd name="T5" fmla="*/ 187 h 187"/>
                  <a:gd name="T6" fmla="*/ 85 w 133"/>
                  <a:gd name="T7" fmla="*/ 133 h 187"/>
                  <a:gd name="T8" fmla="*/ 100 w 133"/>
                  <a:gd name="T9" fmla="*/ 88 h 187"/>
                  <a:gd name="T10" fmla="*/ 99 w 133"/>
                  <a:gd name="T11" fmla="*/ 62 h 187"/>
                  <a:gd name="T12" fmla="*/ 62 w 133"/>
                  <a:gd name="T13" fmla="*/ 70 h 187"/>
                  <a:gd name="T14" fmla="*/ 52 w 133"/>
                  <a:gd name="T15" fmla="*/ 84 h 187"/>
                  <a:gd name="T16" fmla="*/ 41 w 133"/>
                  <a:gd name="T17" fmla="*/ 77 h 187"/>
                  <a:gd name="T18" fmla="*/ 6 w 133"/>
                  <a:gd name="T19" fmla="*/ 22 h 187"/>
                  <a:gd name="T20" fmla="*/ 4 w 133"/>
                  <a:gd name="T21" fmla="*/ 3 h 187"/>
                  <a:gd name="T22" fmla="*/ 32 w 133"/>
                  <a:gd name="T23" fmla="*/ 26 h 187"/>
                  <a:gd name="T24" fmla="*/ 68 w 133"/>
                  <a:gd name="T25" fmla="*/ 47 h 187"/>
                  <a:gd name="T26" fmla="*/ 89 w 133"/>
                  <a:gd name="T27" fmla="*/ 52 h 187"/>
                  <a:gd name="T28" fmla="*/ 113 w 133"/>
                  <a:gd name="T29" fmla="*/ 8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187">
                    <a:moveTo>
                      <a:pt x="113" y="88"/>
                    </a:moveTo>
                    <a:cubicBezTo>
                      <a:pt x="88" y="121"/>
                      <a:pt x="103" y="148"/>
                      <a:pt x="127" y="173"/>
                    </a:cubicBezTo>
                    <a:cubicBezTo>
                      <a:pt x="131" y="177"/>
                      <a:pt x="133" y="181"/>
                      <a:pt x="132" y="187"/>
                    </a:cubicBezTo>
                    <a:cubicBezTo>
                      <a:pt x="114" y="171"/>
                      <a:pt x="101" y="150"/>
                      <a:pt x="85" y="133"/>
                    </a:cubicBezTo>
                    <a:cubicBezTo>
                      <a:pt x="86" y="117"/>
                      <a:pt x="96" y="104"/>
                      <a:pt x="100" y="88"/>
                    </a:cubicBezTo>
                    <a:cubicBezTo>
                      <a:pt x="103" y="80"/>
                      <a:pt x="111" y="68"/>
                      <a:pt x="99" y="62"/>
                    </a:cubicBezTo>
                    <a:cubicBezTo>
                      <a:pt x="86" y="57"/>
                      <a:pt x="72" y="58"/>
                      <a:pt x="62" y="70"/>
                    </a:cubicBezTo>
                    <a:cubicBezTo>
                      <a:pt x="59" y="75"/>
                      <a:pt x="58" y="81"/>
                      <a:pt x="52" y="84"/>
                    </a:cubicBezTo>
                    <a:cubicBezTo>
                      <a:pt x="47" y="85"/>
                      <a:pt x="44" y="81"/>
                      <a:pt x="41" y="77"/>
                    </a:cubicBezTo>
                    <a:cubicBezTo>
                      <a:pt x="28" y="59"/>
                      <a:pt x="17" y="41"/>
                      <a:pt x="6" y="22"/>
                    </a:cubicBezTo>
                    <a:cubicBezTo>
                      <a:pt x="3" y="16"/>
                      <a:pt x="0" y="10"/>
                      <a:pt x="4" y="3"/>
                    </a:cubicBezTo>
                    <a:cubicBezTo>
                      <a:pt x="22" y="0"/>
                      <a:pt x="27" y="15"/>
                      <a:pt x="32" y="26"/>
                    </a:cubicBezTo>
                    <a:cubicBezTo>
                      <a:pt x="39" y="43"/>
                      <a:pt x="47" y="54"/>
                      <a:pt x="68" y="47"/>
                    </a:cubicBezTo>
                    <a:cubicBezTo>
                      <a:pt x="75" y="45"/>
                      <a:pt x="83" y="46"/>
                      <a:pt x="89" y="52"/>
                    </a:cubicBezTo>
                    <a:cubicBezTo>
                      <a:pt x="109" y="55"/>
                      <a:pt x="115" y="69"/>
                      <a:pt x="113" y="88"/>
                    </a:cubicBezTo>
                    <a:close/>
                  </a:path>
                </a:pathLst>
              </a:custGeom>
              <a:solidFill>
                <a:srgbClr val="502C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7" name="Freeform 90">
                <a:extLst>
                  <a:ext uri="{FF2B5EF4-FFF2-40B4-BE49-F238E27FC236}">
                    <a16:creationId xmlns:a16="http://schemas.microsoft.com/office/drawing/2014/main" id="{CB7AA19A-B9E0-49F1-BFDF-7E9558983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388"/>
                <a:ext cx="62" cy="59"/>
              </a:xfrm>
              <a:custGeom>
                <a:avLst/>
                <a:gdLst>
                  <a:gd name="T0" fmla="*/ 71 w 71"/>
                  <a:gd name="T1" fmla="*/ 15 h 67"/>
                  <a:gd name="T2" fmla="*/ 64 w 71"/>
                  <a:gd name="T3" fmla="*/ 53 h 67"/>
                  <a:gd name="T4" fmla="*/ 57 w 71"/>
                  <a:gd name="T5" fmla="*/ 60 h 67"/>
                  <a:gd name="T6" fmla="*/ 32 w 71"/>
                  <a:gd name="T7" fmla="*/ 63 h 67"/>
                  <a:gd name="T8" fmla="*/ 21 w 71"/>
                  <a:gd name="T9" fmla="*/ 59 h 67"/>
                  <a:gd name="T10" fmla="*/ 20 w 71"/>
                  <a:gd name="T11" fmla="*/ 55 h 67"/>
                  <a:gd name="T12" fmla="*/ 28 w 71"/>
                  <a:gd name="T13" fmla="*/ 6 h 67"/>
                  <a:gd name="T14" fmla="*/ 39 w 71"/>
                  <a:gd name="T15" fmla="*/ 6 h 67"/>
                  <a:gd name="T16" fmla="*/ 71 w 71"/>
                  <a:gd name="T17" fmla="*/ 1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7">
                    <a:moveTo>
                      <a:pt x="71" y="15"/>
                    </a:moveTo>
                    <a:cubicBezTo>
                      <a:pt x="66" y="30"/>
                      <a:pt x="59" y="41"/>
                      <a:pt x="64" y="53"/>
                    </a:cubicBezTo>
                    <a:cubicBezTo>
                      <a:pt x="66" y="58"/>
                      <a:pt x="61" y="61"/>
                      <a:pt x="57" y="60"/>
                    </a:cubicBezTo>
                    <a:cubicBezTo>
                      <a:pt x="48" y="57"/>
                      <a:pt x="40" y="59"/>
                      <a:pt x="32" y="63"/>
                    </a:cubicBezTo>
                    <a:cubicBezTo>
                      <a:pt x="27" y="67"/>
                      <a:pt x="24" y="64"/>
                      <a:pt x="21" y="59"/>
                    </a:cubicBezTo>
                    <a:cubicBezTo>
                      <a:pt x="21" y="58"/>
                      <a:pt x="21" y="56"/>
                      <a:pt x="20" y="55"/>
                    </a:cubicBezTo>
                    <a:cubicBezTo>
                      <a:pt x="0" y="35"/>
                      <a:pt x="18" y="22"/>
                      <a:pt x="28" y="6"/>
                    </a:cubicBezTo>
                    <a:cubicBezTo>
                      <a:pt x="33" y="0"/>
                      <a:pt x="36" y="3"/>
                      <a:pt x="39" y="6"/>
                    </a:cubicBezTo>
                    <a:cubicBezTo>
                      <a:pt x="47" y="15"/>
                      <a:pt x="56" y="19"/>
                      <a:pt x="71" y="15"/>
                    </a:cubicBezTo>
                    <a:close/>
                  </a:path>
                </a:pathLst>
              </a:custGeom>
              <a:solidFill>
                <a:srgbClr val="E9A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8" name="Freeform 91">
                <a:extLst>
                  <a:ext uri="{FF2B5EF4-FFF2-40B4-BE49-F238E27FC236}">
                    <a16:creationId xmlns:a16="http://schemas.microsoft.com/office/drawing/2014/main" id="{71C6DF56-1857-4CB6-943D-51966D877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2356"/>
                <a:ext cx="146" cy="105"/>
              </a:xfrm>
              <a:custGeom>
                <a:avLst/>
                <a:gdLst>
                  <a:gd name="T0" fmla="*/ 135 w 166"/>
                  <a:gd name="T1" fmla="*/ 119 h 119"/>
                  <a:gd name="T2" fmla="*/ 141 w 166"/>
                  <a:gd name="T3" fmla="*/ 75 h 119"/>
                  <a:gd name="T4" fmla="*/ 150 w 166"/>
                  <a:gd name="T5" fmla="*/ 57 h 119"/>
                  <a:gd name="T6" fmla="*/ 128 w 166"/>
                  <a:gd name="T7" fmla="*/ 52 h 119"/>
                  <a:gd name="T8" fmla="*/ 90 w 166"/>
                  <a:gd name="T9" fmla="*/ 31 h 119"/>
                  <a:gd name="T10" fmla="*/ 76 w 166"/>
                  <a:gd name="T11" fmla="*/ 19 h 119"/>
                  <a:gd name="T12" fmla="*/ 67 w 166"/>
                  <a:gd name="T13" fmla="*/ 33 h 119"/>
                  <a:gd name="T14" fmla="*/ 32 w 166"/>
                  <a:gd name="T15" fmla="*/ 66 h 119"/>
                  <a:gd name="T16" fmla="*/ 16 w 166"/>
                  <a:gd name="T17" fmla="*/ 87 h 119"/>
                  <a:gd name="T18" fmla="*/ 1 w 166"/>
                  <a:gd name="T19" fmla="*/ 75 h 119"/>
                  <a:gd name="T20" fmla="*/ 15 w 166"/>
                  <a:gd name="T21" fmla="*/ 64 h 119"/>
                  <a:gd name="T22" fmla="*/ 65 w 166"/>
                  <a:gd name="T23" fmla="*/ 15 h 119"/>
                  <a:gd name="T24" fmla="*/ 84 w 166"/>
                  <a:gd name="T25" fmla="*/ 12 h 119"/>
                  <a:gd name="T26" fmla="*/ 90 w 166"/>
                  <a:gd name="T27" fmla="*/ 20 h 119"/>
                  <a:gd name="T28" fmla="*/ 140 w 166"/>
                  <a:gd name="T29" fmla="*/ 47 h 119"/>
                  <a:gd name="T30" fmla="*/ 164 w 166"/>
                  <a:gd name="T31" fmla="*/ 53 h 119"/>
                  <a:gd name="T32" fmla="*/ 152 w 166"/>
                  <a:gd name="T33" fmla="*/ 72 h 119"/>
                  <a:gd name="T34" fmla="*/ 135 w 16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6" h="119">
                    <a:moveTo>
                      <a:pt x="135" y="119"/>
                    </a:moveTo>
                    <a:cubicBezTo>
                      <a:pt x="120" y="102"/>
                      <a:pt x="131" y="89"/>
                      <a:pt x="141" y="75"/>
                    </a:cubicBezTo>
                    <a:cubicBezTo>
                      <a:pt x="146" y="70"/>
                      <a:pt x="154" y="65"/>
                      <a:pt x="150" y="57"/>
                    </a:cubicBezTo>
                    <a:cubicBezTo>
                      <a:pt x="145" y="48"/>
                      <a:pt x="135" y="50"/>
                      <a:pt x="128" y="52"/>
                    </a:cubicBezTo>
                    <a:cubicBezTo>
                      <a:pt x="108" y="57"/>
                      <a:pt x="99" y="46"/>
                      <a:pt x="90" y="31"/>
                    </a:cubicBezTo>
                    <a:cubicBezTo>
                      <a:pt x="87" y="26"/>
                      <a:pt x="85" y="18"/>
                      <a:pt x="76" y="19"/>
                    </a:cubicBezTo>
                    <a:cubicBezTo>
                      <a:pt x="69" y="21"/>
                      <a:pt x="68" y="28"/>
                      <a:pt x="67" y="33"/>
                    </a:cubicBezTo>
                    <a:cubicBezTo>
                      <a:pt x="62" y="52"/>
                      <a:pt x="52" y="64"/>
                      <a:pt x="32" y="66"/>
                    </a:cubicBezTo>
                    <a:cubicBezTo>
                      <a:pt x="22" y="68"/>
                      <a:pt x="10" y="71"/>
                      <a:pt x="16" y="87"/>
                    </a:cubicBezTo>
                    <a:cubicBezTo>
                      <a:pt x="8" y="87"/>
                      <a:pt x="2" y="82"/>
                      <a:pt x="1" y="75"/>
                    </a:cubicBezTo>
                    <a:cubicBezTo>
                      <a:pt x="0" y="67"/>
                      <a:pt x="9" y="64"/>
                      <a:pt x="15" y="64"/>
                    </a:cubicBezTo>
                    <a:cubicBezTo>
                      <a:pt x="46" y="61"/>
                      <a:pt x="61" y="45"/>
                      <a:pt x="65" y="15"/>
                    </a:cubicBezTo>
                    <a:cubicBezTo>
                      <a:pt x="67" y="3"/>
                      <a:pt x="76" y="0"/>
                      <a:pt x="84" y="12"/>
                    </a:cubicBezTo>
                    <a:cubicBezTo>
                      <a:pt x="86" y="15"/>
                      <a:pt x="88" y="17"/>
                      <a:pt x="90" y="20"/>
                    </a:cubicBezTo>
                    <a:cubicBezTo>
                      <a:pt x="101" y="40"/>
                      <a:pt x="116" y="51"/>
                      <a:pt x="140" y="47"/>
                    </a:cubicBezTo>
                    <a:cubicBezTo>
                      <a:pt x="148" y="46"/>
                      <a:pt x="160" y="44"/>
                      <a:pt x="164" y="53"/>
                    </a:cubicBezTo>
                    <a:cubicBezTo>
                      <a:pt x="166" y="59"/>
                      <a:pt x="157" y="67"/>
                      <a:pt x="152" y="72"/>
                    </a:cubicBezTo>
                    <a:cubicBezTo>
                      <a:pt x="140" y="86"/>
                      <a:pt x="133" y="100"/>
                      <a:pt x="135" y="119"/>
                    </a:cubicBezTo>
                    <a:close/>
                  </a:path>
                </a:pathLst>
              </a:custGeom>
              <a:solidFill>
                <a:srgbClr val="EDC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9" name="Freeform 92">
                <a:extLst>
                  <a:ext uri="{FF2B5EF4-FFF2-40B4-BE49-F238E27FC236}">
                    <a16:creationId xmlns:a16="http://schemas.microsoft.com/office/drawing/2014/main" id="{6BE6EF7E-A557-4C09-87B8-CAB44B3AA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" y="367"/>
                <a:ext cx="85" cy="125"/>
              </a:xfrm>
              <a:custGeom>
                <a:avLst/>
                <a:gdLst>
                  <a:gd name="T0" fmla="*/ 89 w 97"/>
                  <a:gd name="T1" fmla="*/ 0 h 142"/>
                  <a:gd name="T2" fmla="*/ 65 w 97"/>
                  <a:gd name="T3" fmla="*/ 43 h 142"/>
                  <a:gd name="T4" fmla="*/ 58 w 97"/>
                  <a:gd name="T5" fmla="*/ 65 h 142"/>
                  <a:gd name="T6" fmla="*/ 40 w 97"/>
                  <a:gd name="T7" fmla="*/ 100 h 142"/>
                  <a:gd name="T8" fmla="*/ 19 w 97"/>
                  <a:gd name="T9" fmla="*/ 130 h 142"/>
                  <a:gd name="T10" fmla="*/ 0 w 97"/>
                  <a:gd name="T11" fmla="*/ 141 h 142"/>
                  <a:gd name="T12" fmla="*/ 89 w 97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142">
                    <a:moveTo>
                      <a:pt x="89" y="0"/>
                    </a:moveTo>
                    <a:cubicBezTo>
                      <a:pt x="97" y="23"/>
                      <a:pt x="72" y="28"/>
                      <a:pt x="65" y="43"/>
                    </a:cubicBezTo>
                    <a:cubicBezTo>
                      <a:pt x="62" y="50"/>
                      <a:pt x="56" y="54"/>
                      <a:pt x="58" y="65"/>
                    </a:cubicBezTo>
                    <a:cubicBezTo>
                      <a:pt x="61" y="78"/>
                      <a:pt x="51" y="94"/>
                      <a:pt x="40" y="100"/>
                    </a:cubicBezTo>
                    <a:cubicBezTo>
                      <a:pt x="27" y="107"/>
                      <a:pt x="24" y="120"/>
                      <a:pt x="19" y="130"/>
                    </a:cubicBezTo>
                    <a:cubicBezTo>
                      <a:pt x="14" y="140"/>
                      <a:pt x="9" y="142"/>
                      <a:pt x="0" y="141"/>
                    </a:cubicBezTo>
                    <a:cubicBezTo>
                      <a:pt x="28" y="93"/>
                      <a:pt x="52" y="42"/>
                      <a:pt x="89" y="0"/>
                    </a:cubicBezTo>
                    <a:close/>
                  </a:path>
                </a:pathLst>
              </a:custGeom>
              <a:solidFill>
                <a:srgbClr val="D85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0" name="Freeform 93">
                <a:extLst>
                  <a:ext uri="{FF2B5EF4-FFF2-40B4-BE49-F238E27FC236}">
                    <a16:creationId xmlns:a16="http://schemas.microsoft.com/office/drawing/2014/main" id="{44A8D26C-748E-4F01-98BE-59052367D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" y="2607"/>
                <a:ext cx="91" cy="92"/>
              </a:xfrm>
              <a:custGeom>
                <a:avLst/>
                <a:gdLst>
                  <a:gd name="T0" fmla="*/ 34 w 103"/>
                  <a:gd name="T1" fmla="*/ 74 h 105"/>
                  <a:gd name="T2" fmla="*/ 19 w 103"/>
                  <a:gd name="T3" fmla="*/ 69 h 105"/>
                  <a:gd name="T4" fmla="*/ 15 w 103"/>
                  <a:gd name="T5" fmla="*/ 43 h 105"/>
                  <a:gd name="T6" fmla="*/ 29 w 103"/>
                  <a:gd name="T7" fmla="*/ 18 h 105"/>
                  <a:gd name="T8" fmla="*/ 48 w 103"/>
                  <a:gd name="T9" fmla="*/ 10 h 105"/>
                  <a:gd name="T10" fmla="*/ 79 w 103"/>
                  <a:gd name="T11" fmla="*/ 16 h 105"/>
                  <a:gd name="T12" fmla="*/ 94 w 103"/>
                  <a:gd name="T13" fmla="*/ 33 h 105"/>
                  <a:gd name="T14" fmla="*/ 96 w 103"/>
                  <a:gd name="T15" fmla="*/ 64 h 105"/>
                  <a:gd name="T16" fmla="*/ 85 w 103"/>
                  <a:gd name="T17" fmla="*/ 82 h 105"/>
                  <a:gd name="T18" fmla="*/ 65 w 103"/>
                  <a:gd name="T19" fmla="*/ 87 h 105"/>
                  <a:gd name="T20" fmla="*/ 42 w 103"/>
                  <a:gd name="T21" fmla="*/ 101 h 105"/>
                  <a:gd name="T22" fmla="*/ 34 w 103"/>
                  <a:gd name="T23" fmla="*/ 74 h 105"/>
                  <a:gd name="T24" fmla="*/ 42 w 103"/>
                  <a:gd name="T25" fmla="*/ 77 h 105"/>
                  <a:gd name="T26" fmla="*/ 56 w 103"/>
                  <a:gd name="T27" fmla="*/ 81 h 105"/>
                  <a:gd name="T28" fmla="*/ 80 w 103"/>
                  <a:gd name="T29" fmla="*/ 38 h 105"/>
                  <a:gd name="T30" fmla="*/ 79 w 103"/>
                  <a:gd name="T31" fmla="*/ 31 h 105"/>
                  <a:gd name="T32" fmla="*/ 44 w 103"/>
                  <a:gd name="T33" fmla="*/ 26 h 105"/>
                  <a:gd name="T34" fmla="*/ 30 w 103"/>
                  <a:gd name="T35" fmla="*/ 46 h 105"/>
                  <a:gd name="T36" fmla="*/ 35 w 103"/>
                  <a:gd name="T37" fmla="*/ 65 h 105"/>
                  <a:gd name="T38" fmla="*/ 34 w 103"/>
                  <a:gd name="T39" fmla="*/ 7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105">
                    <a:moveTo>
                      <a:pt x="34" y="74"/>
                    </a:moveTo>
                    <a:cubicBezTo>
                      <a:pt x="29" y="72"/>
                      <a:pt x="24" y="71"/>
                      <a:pt x="19" y="69"/>
                    </a:cubicBezTo>
                    <a:cubicBezTo>
                      <a:pt x="1" y="61"/>
                      <a:pt x="0" y="57"/>
                      <a:pt x="15" y="43"/>
                    </a:cubicBezTo>
                    <a:cubicBezTo>
                      <a:pt x="23" y="36"/>
                      <a:pt x="28" y="29"/>
                      <a:pt x="29" y="18"/>
                    </a:cubicBezTo>
                    <a:cubicBezTo>
                      <a:pt x="31" y="4"/>
                      <a:pt x="36" y="0"/>
                      <a:pt x="48" y="10"/>
                    </a:cubicBezTo>
                    <a:cubicBezTo>
                      <a:pt x="57" y="18"/>
                      <a:pt x="68" y="20"/>
                      <a:pt x="79" y="16"/>
                    </a:cubicBezTo>
                    <a:cubicBezTo>
                      <a:pt x="98" y="11"/>
                      <a:pt x="98" y="23"/>
                      <a:pt x="94" y="33"/>
                    </a:cubicBezTo>
                    <a:cubicBezTo>
                      <a:pt x="88" y="45"/>
                      <a:pt x="89" y="53"/>
                      <a:pt x="96" y="64"/>
                    </a:cubicBezTo>
                    <a:cubicBezTo>
                      <a:pt x="103" y="75"/>
                      <a:pt x="100" y="83"/>
                      <a:pt x="85" y="82"/>
                    </a:cubicBezTo>
                    <a:cubicBezTo>
                      <a:pt x="78" y="82"/>
                      <a:pt x="70" y="80"/>
                      <a:pt x="65" y="87"/>
                    </a:cubicBezTo>
                    <a:cubicBezTo>
                      <a:pt x="59" y="95"/>
                      <a:pt x="52" y="105"/>
                      <a:pt x="42" y="101"/>
                    </a:cubicBezTo>
                    <a:cubicBezTo>
                      <a:pt x="31" y="97"/>
                      <a:pt x="35" y="84"/>
                      <a:pt x="34" y="74"/>
                    </a:cubicBezTo>
                    <a:cubicBezTo>
                      <a:pt x="39" y="71"/>
                      <a:pt x="41" y="74"/>
                      <a:pt x="42" y="77"/>
                    </a:cubicBezTo>
                    <a:cubicBezTo>
                      <a:pt x="45" y="85"/>
                      <a:pt x="48" y="84"/>
                      <a:pt x="56" y="81"/>
                    </a:cubicBezTo>
                    <a:cubicBezTo>
                      <a:pt x="81" y="75"/>
                      <a:pt x="83" y="58"/>
                      <a:pt x="80" y="38"/>
                    </a:cubicBezTo>
                    <a:cubicBezTo>
                      <a:pt x="80" y="35"/>
                      <a:pt x="81" y="31"/>
                      <a:pt x="79" y="31"/>
                    </a:cubicBezTo>
                    <a:cubicBezTo>
                      <a:pt x="67" y="29"/>
                      <a:pt x="55" y="25"/>
                      <a:pt x="44" y="26"/>
                    </a:cubicBezTo>
                    <a:cubicBezTo>
                      <a:pt x="37" y="27"/>
                      <a:pt x="38" y="41"/>
                      <a:pt x="30" y="46"/>
                    </a:cubicBezTo>
                    <a:cubicBezTo>
                      <a:pt x="17" y="56"/>
                      <a:pt x="31" y="60"/>
                      <a:pt x="35" y="65"/>
                    </a:cubicBezTo>
                    <a:cubicBezTo>
                      <a:pt x="37" y="68"/>
                      <a:pt x="38" y="71"/>
                      <a:pt x="34" y="74"/>
                    </a:cubicBezTo>
                    <a:close/>
                  </a:path>
                </a:pathLst>
              </a:custGeom>
              <a:solidFill>
                <a:srgbClr val="ECC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1" name="Freeform 94">
                <a:extLst>
                  <a:ext uri="{FF2B5EF4-FFF2-40B4-BE49-F238E27FC236}">
                    <a16:creationId xmlns:a16="http://schemas.microsoft.com/office/drawing/2014/main" id="{681785E3-C126-454D-8D6C-5C8B3AB16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1275"/>
                <a:ext cx="107" cy="118"/>
              </a:xfrm>
              <a:custGeom>
                <a:avLst/>
                <a:gdLst>
                  <a:gd name="T0" fmla="*/ 81 w 121"/>
                  <a:gd name="T1" fmla="*/ 134 h 134"/>
                  <a:gd name="T2" fmla="*/ 90 w 121"/>
                  <a:gd name="T3" fmla="*/ 85 h 134"/>
                  <a:gd name="T4" fmla="*/ 70 w 121"/>
                  <a:gd name="T5" fmla="*/ 48 h 134"/>
                  <a:gd name="T6" fmla="*/ 65 w 121"/>
                  <a:gd name="T7" fmla="*/ 43 h 134"/>
                  <a:gd name="T8" fmla="*/ 51 w 121"/>
                  <a:gd name="T9" fmla="*/ 18 h 134"/>
                  <a:gd name="T10" fmla="*/ 22 w 121"/>
                  <a:gd name="T11" fmla="*/ 24 h 134"/>
                  <a:gd name="T12" fmla="*/ 14 w 121"/>
                  <a:gd name="T13" fmla="*/ 33 h 134"/>
                  <a:gd name="T14" fmla="*/ 4 w 121"/>
                  <a:gd name="T15" fmla="*/ 33 h 134"/>
                  <a:gd name="T16" fmla="*/ 8 w 121"/>
                  <a:gd name="T17" fmla="*/ 24 h 134"/>
                  <a:gd name="T18" fmla="*/ 24 w 121"/>
                  <a:gd name="T19" fmla="*/ 0 h 134"/>
                  <a:gd name="T20" fmla="*/ 81 w 121"/>
                  <a:gd name="T2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" h="134">
                    <a:moveTo>
                      <a:pt x="81" y="134"/>
                    </a:moveTo>
                    <a:cubicBezTo>
                      <a:pt x="81" y="117"/>
                      <a:pt x="86" y="101"/>
                      <a:pt x="90" y="85"/>
                    </a:cubicBezTo>
                    <a:cubicBezTo>
                      <a:pt x="96" y="66"/>
                      <a:pt x="89" y="54"/>
                      <a:pt x="70" y="48"/>
                    </a:cubicBezTo>
                    <a:cubicBezTo>
                      <a:pt x="68" y="47"/>
                      <a:pt x="62" y="48"/>
                      <a:pt x="65" y="43"/>
                    </a:cubicBezTo>
                    <a:cubicBezTo>
                      <a:pt x="76" y="26"/>
                      <a:pt x="57" y="24"/>
                      <a:pt x="51" y="18"/>
                    </a:cubicBezTo>
                    <a:cubicBezTo>
                      <a:pt x="42" y="12"/>
                      <a:pt x="30" y="17"/>
                      <a:pt x="22" y="24"/>
                    </a:cubicBezTo>
                    <a:cubicBezTo>
                      <a:pt x="19" y="27"/>
                      <a:pt x="18" y="31"/>
                      <a:pt x="14" y="33"/>
                    </a:cubicBezTo>
                    <a:cubicBezTo>
                      <a:pt x="11" y="34"/>
                      <a:pt x="7" y="37"/>
                      <a:pt x="4" y="33"/>
                    </a:cubicBezTo>
                    <a:cubicBezTo>
                      <a:pt x="0" y="29"/>
                      <a:pt x="5" y="26"/>
                      <a:pt x="8" y="24"/>
                    </a:cubicBezTo>
                    <a:cubicBezTo>
                      <a:pt x="17" y="19"/>
                      <a:pt x="29" y="15"/>
                      <a:pt x="24" y="0"/>
                    </a:cubicBezTo>
                    <a:cubicBezTo>
                      <a:pt x="84" y="10"/>
                      <a:pt x="121" y="74"/>
                      <a:pt x="81" y="134"/>
                    </a:cubicBezTo>
                    <a:close/>
                  </a:path>
                </a:pathLst>
              </a:custGeom>
              <a:solidFill>
                <a:srgbClr val="C63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2" name="Freeform 95">
                <a:extLst>
                  <a:ext uri="{FF2B5EF4-FFF2-40B4-BE49-F238E27FC236}">
                    <a16:creationId xmlns:a16="http://schemas.microsoft.com/office/drawing/2014/main" id="{07AA6D72-1421-42F5-B704-1784030A1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591"/>
                <a:ext cx="121" cy="61"/>
              </a:xfrm>
              <a:custGeom>
                <a:avLst/>
                <a:gdLst>
                  <a:gd name="T0" fmla="*/ 126 w 137"/>
                  <a:gd name="T1" fmla="*/ 54 h 69"/>
                  <a:gd name="T2" fmla="*/ 107 w 137"/>
                  <a:gd name="T3" fmla="*/ 37 h 69"/>
                  <a:gd name="T4" fmla="*/ 93 w 137"/>
                  <a:gd name="T5" fmla="*/ 41 h 69"/>
                  <a:gd name="T6" fmla="*/ 44 w 137"/>
                  <a:gd name="T7" fmla="*/ 31 h 69"/>
                  <a:gd name="T8" fmla="*/ 13 w 137"/>
                  <a:gd name="T9" fmla="*/ 14 h 69"/>
                  <a:gd name="T10" fmla="*/ 10 w 137"/>
                  <a:gd name="T11" fmla="*/ 46 h 69"/>
                  <a:gd name="T12" fmla="*/ 5 w 137"/>
                  <a:gd name="T13" fmla="*/ 69 h 69"/>
                  <a:gd name="T14" fmla="*/ 6 w 137"/>
                  <a:gd name="T15" fmla="*/ 9 h 69"/>
                  <a:gd name="T16" fmla="*/ 19 w 137"/>
                  <a:gd name="T17" fmla="*/ 4 h 69"/>
                  <a:gd name="T18" fmla="*/ 49 w 137"/>
                  <a:gd name="T19" fmla="*/ 25 h 69"/>
                  <a:gd name="T20" fmla="*/ 105 w 137"/>
                  <a:gd name="T21" fmla="*/ 30 h 69"/>
                  <a:gd name="T22" fmla="*/ 111 w 137"/>
                  <a:gd name="T23" fmla="*/ 28 h 69"/>
                  <a:gd name="T24" fmla="*/ 134 w 137"/>
                  <a:gd name="T25" fmla="*/ 30 h 69"/>
                  <a:gd name="T26" fmla="*/ 126 w 137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7" h="69">
                    <a:moveTo>
                      <a:pt x="126" y="54"/>
                    </a:moveTo>
                    <a:cubicBezTo>
                      <a:pt x="128" y="33"/>
                      <a:pt x="127" y="32"/>
                      <a:pt x="107" y="37"/>
                    </a:cubicBezTo>
                    <a:cubicBezTo>
                      <a:pt x="102" y="38"/>
                      <a:pt x="98" y="39"/>
                      <a:pt x="93" y="41"/>
                    </a:cubicBezTo>
                    <a:cubicBezTo>
                      <a:pt x="75" y="49"/>
                      <a:pt x="59" y="48"/>
                      <a:pt x="44" y="31"/>
                    </a:cubicBezTo>
                    <a:cubicBezTo>
                      <a:pt x="36" y="23"/>
                      <a:pt x="25" y="8"/>
                      <a:pt x="13" y="14"/>
                    </a:cubicBezTo>
                    <a:cubicBezTo>
                      <a:pt x="5" y="18"/>
                      <a:pt x="12" y="35"/>
                      <a:pt x="10" y="46"/>
                    </a:cubicBezTo>
                    <a:cubicBezTo>
                      <a:pt x="9" y="54"/>
                      <a:pt x="14" y="63"/>
                      <a:pt x="5" y="69"/>
                    </a:cubicBezTo>
                    <a:cubicBezTo>
                      <a:pt x="1" y="49"/>
                      <a:pt x="0" y="29"/>
                      <a:pt x="6" y="9"/>
                    </a:cubicBezTo>
                    <a:cubicBezTo>
                      <a:pt x="8" y="1"/>
                      <a:pt x="11" y="0"/>
                      <a:pt x="19" y="4"/>
                    </a:cubicBezTo>
                    <a:cubicBezTo>
                      <a:pt x="29" y="10"/>
                      <a:pt x="41" y="17"/>
                      <a:pt x="49" y="25"/>
                    </a:cubicBezTo>
                    <a:cubicBezTo>
                      <a:pt x="68" y="45"/>
                      <a:pt x="86" y="35"/>
                      <a:pt x="105" y="30"/>
                    </a:cubicBezTo>
                    <a:cubicBezTo>
                      <a:pt x="107" y="30"/>
                      <a:pt x="109" y="28"/>
                      <a:pt x="111" y="28"/>
                    </a:cubicBezTo>
                    <a:cubicBezTo>
                      <a:pt x="119" y="26"/>
                      <a:pt x="130" y="22"/>
                      <a:pt x="134" y="30"/>
                    </a:cubicBezTo>
                    <a:cubicBezTo>
                      <a:pt x="137" y="38"/>
                      <a:pt x="137" y="49"/>
                      <a:pt x="126" y="54"/>
                    </a:cubicBezTo>
                    <a:close/>
                  </a:path>
                </a:pathLst>
              </a:custGeom>
              <a:solidFill>
                <a:srgbClr val="F1C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3" name="Freeform 96">
                <a:extLst>
                  <a:ext uri="{FF2B5EF4-FFF2-40B4-BE49-F238E27FC236}">
                    <a16:creationId xmlns:a16="http://schemas.microsoft.com/office/drawing/2014/main" id="{51EA9A01-3D5F-4154-A845-24C23E68B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670"/>
                <a:ext cx="79" cy="113"/>
              </a:xfrm>
              <a:custGeom>
                <a:avLst/>
                <a:gdLst>
                  <a:gd name="T0" fmla="*/ 89 w 90"/>
                  <a:gd name="T1" fmla="*/ 0 h 128"/>
                  <a:gd name="T2" fmla="*/ 71 w 90"/>
                  <a:gd name="T3" fmla="*/ 28 h 128"/>
                  <a:gd name="T4" fmla="*/ 31 w 90"/>
                  <a:gd name="T5" fmla="*/ 90 h 128"/>
                  <a:gd name="T6" fmla="*/ 12 w 90"/>
                  <a:gd name="T7" fmla="*/ 127 h 128"/>
                  <a:gd name="T8" fmla="*/ 5 w 90"/>
                  <a:gd name="T9" fmla="*/ 128 h 128"/>
                  <a:gd name="T10" fmla="*/ 20 w 90"/>
                  <a:gd name="T11" fmla="*/ 88 h 128"/>
                  <a:gd name="T12" fmla="*/ 68 w 90"/>
                  <a:gd name="T13" fmla="*/ 20 h 128"/>
                  <a:gd name="T14" fmla="*/ 89 w 90"/>
                  <a:gd name="T1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128">
                    <a:moveTo>
                      <a:pt x="89" y="0"/>
                    </a:moveTo>
                    <a:cubicBezTo>
                      <a:pt x="90" y="13"/>
                      <a:pt x="79" y="19"/>
                      <a:pt x="71" y="28"/>
                    </a:cubicBezTo>
                    <a:cubicBezTo>
                      <a:pt x="55" y="46"/>
                      <a:pt x="40" y="66"/>
                      <a:pt x="31" y="90"/>
                    </a:cubicBezTo>
                    <a:cubicBezTo>
                      <a:pt x="27" y="103"/>
                      <a:pt x="10" y="110"/>
                      <a:pt x="12" y="127"/>
                    </a:cubicBezTo>
                    <a:cubicBezTo>
                      <a:pt x="12" y="127"/>
                      <a:pt x="7" y="128"/>
                      <a:pt x="5" y="128"/>
                    </a:cubicBezTo>
                    <a:cubicBezTo>
                      <a:pt x="0" y="111"/>
                      <a:pt x="13" y="101"/>
                      <a:pt x="20" y="88"/>
                    </a:cubicBezTo>
                    <a:cubicBezTo>
                      <a:pt x="34" y="63"/>
                      <a:pt x="51" y="42"/>
                      <a:pt x="68" y="20"/>
                    </a:cubicBezTo>
                    <a:cubicBezTo>
                      <a:pt x="74" y="12"/>
                      <a:pt x="80" y="4"/>
                      <a:pt x="89" y="0"/>
                    </a:cubicBezTo>
                    <a:close/>
                  </a:path>
                </a:pathLst>
              </a:custGeom>
              <a:solidFill>
                <a:srgbClr val="FBE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4" name="Freeform 97">
                <a:extLst>
                  <a:ext uri="{FF2B5EF4-FFF2-40B4-BE49-F238E27FC236}">
                    <a16:creationId xmlns:a16="http://schemas.microsoft.com/office/drawing/2014/main" id="{38F44C9F-BC0A-4C4F-B340-7DF5286AA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" y="1844"/>
                <a:ext cx="45" cy="53"/>
              </a:xfrm>
              <a:custGeom>
                <a:avLst/>
                <a:gdLst>
                  <a:gd name="T0" fmla="*/ 15 w 51"/>
                  <a:gd name="T1" fmla="*/ 21 h 60"/>
                  <a:gd name="T2" fmla="*/ 34 w 51"/>
                  <a:gd name="T3" fmla="*/ 8 h 60"/>
                  <a:gd name="T4" fmla="*/ 46 w 51"/>
                  <a:gd name="T5" fmla="*/ 3 h 60"/>
                  <a:gd name="T6" fmla="*/ 51 w 51"/>
                  <a:gd name="T7" fmla="*/ 13 h 60"/>
                  <a:gd name="T8" fmla="*/ 45 w 51"/>
                  <a:gd name="T9" fmla="*/ 24 h 60"/>
                  <a:gd name="T10" fmla="*/ 21 w 51"/>
                  <a:gd name="T11" fmla="*/ 47 h 60"/>
                  <a:gd name="T12" fmla="*/ 3 w 51"/>
                  <a:gd name="T13" fmla="*/ 49 h 60"/>
                  <a:gd name="T14" fmla="*/ 0 w 51"/>
                  <a:gd name="T15" fmla="*/ 41 h 60"/>
                  <a:gd name="T16" fmla="*/ 15 w 51"/>
                  <a:gd name="T17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0">
                    <a:moveTo>
                      <a:pt x="15" y="21"/>
                    </a:moveTo>
                    <a:cubicBezTo>
                      <a:pt x="25" y="20"/>
                      <a:pt x="29" y="12"/>
                      <a:pt x="34" y="8"/>
                    </a:cubicBezTo>
                    <a:cubicBezTo>
                      <a:pt x="38" y="5"/>
                      <a:pt x="41" y="0"/>
                      <a:pt x="46" y="3"/>
                    </a:cubicBezTo>
                    <a:cubicBezTo>
                      <a:pt x="50" y="5"/>
                      <a:pt x="51" y="9"/>
                      <a:pt x="51" y="13"/>
                    </a:cubicBezTo>
                    <a:cubicBezTo>
                      <a:pt x="51" y="18"/>
                      <a:pt x="51" y="24"/>
                      <a:pt x="45" y="24"/>
                    </a:cubicBezTo>
                    <a:cubicBezTo>
                      <a:pt x="30" y="25"/>
                      <a:pt x="26" y="37"/>
                      <a:pt x="21" y="47"/>
                    </a:cubicBezTo>
                    <a:cubicBezTo>
                      <a:pt x="15" y="60"/>
                      <a:pt x="10" y="59"/>
                      <a:pt x="3" y="49"/>
                    </a:cubicBezTo>
                    <a:cubicBezTo>
                      <a:pt x="0" y="47"/>
                      <a:pt x="1" y="43"/>
                      <a:pt x="0" y="41"/>
                    </a:cubicBezTo>
                    <a:cubicBezTo>
                      <a:pt x="1" y="31"/>
                      <a:pt x="11" y="28"/>
                      <a:pt x="15" y="21"/>
                    </a:cubicBezTo>
                    <a:close/>
                  </a:path>
                </a:pathLst>
              </a:custGeom>
              <a:solidFill>
                <a:srgbClr val="271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5" name="Freeform 98">
                <a:extLst>
                  <a:ext uri="{FF2B5EF4-FFF2-40B4-BE49-F238E27FC236}">
                    <a16:creationId xmlns:a16="http://schemas.microsoft.com/office/drawing/2014/main" id="{F4C0EB26-B4E0-474E-9878-F534E0611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1047"/>
                <a:ext cx="20" cy="140"/>
              </a:xfrm>
              <a:custGeom>
                <a:avLst/>
                <a:gdLst>
                  <a:gd name="T0" fmla="*/ 20 w 23"/>
                  <a:gd name="T1" fmla="*/ 160 h 160"/>
                  <a:gd name="T2" fmla="*/ 3 w 23"/>
                  <a:gd name="T3" fmla="*/ 33 h 160"/>
                  <a:gd name="T4" fmla="*/ 4 w 23"/>
                  <a:gd name="T5" fmla="*/ 0 h 160"/>
                  <a:gd name="T6" fmla="*/ 20 w 23"/>
                  <a:gd name="T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60">
                    <a:moveTo>
                      <a:pt x="20" y="160"/>
                    </a:moveTo>
                    <a:cubicBezTo>
                      <a:pt x="15" y="117"/>
                      <a:pt x="13" y="75"/>
                      <a:pt x="3" y="33"/>
                    </a:cubicBezTo>
                    <a:cubicBezTo>
                      <a:pt x="0" y="24"/>
                      <a:pt x="3" y="11"/>
                      <a:pt x="4" y="0"/>
                    </a:cubicBezTo>
                    <a:cubicBezTo>
                      <a:pt x="17" y="52"/>
                      <a:pt x="23" y="106"/>
                      <a:pt x="20" y="160"/>
                    </a:cubicBezTo>
                    <a:close/>
                  </a:path>
                </a:pathLst>
              </a:custGeom>
              <a:solidFill>
                <a:srgbClr val="F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6" name="Freeform 99">
                <a:extLst>
                  <a:ext uri="{FF2B5EF4-FFF2-40B4-BE49-F238E27FC236}">
                    <a16:creationId xmlns:a16="http://schemas.microsoft.com/office/drawing/2014/main" id="{9296BD32-9C6F-4B0B-A732-53842DCC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941"/>
                <a:ext cx="36" cy="99"/>
              </a:xfrm>
              <a:custGeom>
                <a:avLst/>
                <a:gdLst>
                  <a:gd name="T0" fmla="*/ 21 w 41"/>
                  <a:gd name="T1" fmla="*/ 64 h 112"/>
                  <a:gd name="T2" fmla="*/ 8 w 41"/>
                  <a:gd name="T3" fmla="*/ 83 h 112"/>
                  <a:gd name="T4" fmla="*/ 2 w 41"/>
                  <a:gd name="T5" fmla="*/ 112 h 112"/>
                  <a:gd name="T6" fmla="*/ 32 w 41"/>
                  <a:gd name="T7" fmla="*/ 6 h 112"/>
                  <a:gd name="T8" fmla="*/ 41 w 41"/>
                  <a:gd name="T9" fmla="*/ 0 h 112"/>
                  <a:gd name="T10" fmla="*/ 21 w 41"/>
                  <a:gd name="T11" fmla="*/ 6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12">
                    <a:moveTo>
                      <a:pt x="21" y="64"/>
                    </a:moveTo>
                    <a:cubicBezTo>
                      <a:pt x="9" y="65"/>
                      <a:pt x="11" y="75"/>
                      <a:pt x="8" y="83"/>
                    </a:cubicBezTo>
                    <a:cubicBezTo>
                      <a:pt x="5" y="92"/>
                      <a:pt x="9" y="103"/>
                      <a:pt x="2" y="112"/>
                    </a:cubicBezTo>
                    <a:cubicBezTo>
                      <a:pt x="0" y="73"/>
                      <a:pt x="10" y="38"/>
                      <a:pt x="32" y="6"/>
                    </a:cubicBezTo>
                    <a:cubicBezTo>
                      <a:pt x="34" y="3"/>
                      <a:pt x="37" y="0"/>
                      <a:pt x="41" y="0"/>
                    </a:cubicBezTo>
                    <a:cubicBezTo>
                      <a:pt x="35" y="21"/>
                      <a:pt x="15" y="38"/>
                      <a:pt x="21" y="64"/>
                    </a:cubicBezTo>
                    <a:close/>
                  </a:path>
                </a:pathLst>
              </a:custGeom>
              <a:solidFill>
                <a:srgbClr val="EA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7" name="Freeform 100">
                <a:extLst>
                  <a:ext uri="{FF2B5EF4-FFF2-40B4-BE49-F238E27FC236}">
                    <a16:creationId xmlns:a16="http://schemas.microsoft.com/office/drawing/2014/main" id="{E51D16D2-8C61-4F37-A268-1E1D1EBF0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07"/>
                <a:ext cx="52" cy="61"/>
              </a:xfrm>
              <a:custGeom>
                <a:avLst/>
                <a:gdLst>
                  <a:gd name="T0" fmla="*/ 0 w 59"/>
                  <a:gd name="T1" fmla="*/ 1 h 70"/>
                  <a:gd name="T2" fmla="*/ 21 w 59"/>
                  <a:gd name="T3" fmla="*/ 19 h 70"/>
                  <a:gd name="T4" fmla="*/ 59 w 59"/>
                  <a:gd name="T5" fmla="*/ 70 h 70"/>
                  <a:gd name="T6" fmla="*/ 0 w 59"/>
                  <a:gd name="T7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0">
                    <a:moveTo>
                      <a:pt x="0" y="1"/>
                    </a:moveTo>
                    <a:cubicBezTo>
                      <a:pt x="13" y="0"/>
                      <a:pt x="14" y="12"/>
                      <a:pt x="21" y="19"/>
                    </a:cubicBezTo>
                    <a:cubicBezTo>
                      <a:pt x="35" y="35"/>
                      <a:pt x="53" y="48"/>
                      <a:pt x="59" y="70"/>
                    </a:cubicBezTo>
                    <a:cubicBezTo>
                      <a:pt x="34" y="52"/>
                      <a:pt x="16" y="27"/>
                      <a:pt x="0" y="1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8" name="Freeform 101">
                <a:extLst>
                  <a:ext uri="{FF2B5EF4-FFF2-40B4-BE49-F238E27FC236}">
                    <a16:creationId xmlns:a16="http://schemas.microsoft.com/office/drawing/2014/main" id="{386005BD-93E9-45FC-B756-E595150BC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476"/>
                <a:ext cx="23" cy="31"/>
              </a:xfrm>
              <a:custGeom>
                <a:avLst/>
                <a:gdLst>
                  <a:gd name="T0" fmla="*/ 1 w 26"/>
                  <a:gd name="T1" fmla="*/ 31 h 36"/>
                  <a:gd name="T2" fmla="*/ 0 w 26"/>
                  <a:gd name="T3" fmla="*/ 25 h 36"/>
                  <a:gd name="T4" fmla="*/ 10 w 26"/>
                  <a:gd name="T5" fmla="*/ 1 h 36"/>
                  <a:gd name="T6" fmla="*/ 21 w 26"/>
                  <a:gd name="T7" fmla="*/ 22 h 36"/>
                  <a:gd name="T8" fmla="*/ 26 w 26"/>
                  <a:gd name="T9" fmla="*/ 36 h 36"/>
                  <a:gd name="T10" fmla="*/ 8 w 26"/>
                  <a:gd name="T11" fmla="*/ 35 h 36"/>
                  <a:gd name="T12" fmla="*/ 1 w 26"/>
                  <a:gd name="T13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6">
                    <a:moveTo>
                      <a:pt x="1" y="31"/>
                    </a:moveTo>
                    <a:cubicBezTo>
                      <a:pt x="1" y="29"/>
                      <a:pt x="0" y="27"/>
                      <a:pt x="0" y="25"/>
                    </a:cubicBezTo>
                    <a:cubicBezTo>
                      <a:pt x="0" y="16"/>
                      <a:pt x="4" y="2"/>
                      <a:pt x="10" y="1"/>
                    </a:cubicBezTo>
                    <a:cubicBezTo>
                      <a:pt x="21" y="0"/>
                      <a:pt x="19" y="14"/>
                      <a:pt x="21" y="22"/>
                    </a:cubicBezTo>
                    <a:cubicBezTo>
                      <a:pt x="22" y="27"/>
                      <a:pt x="24" y="31"/>
                      <a:pt x="26" y="36"/>
                    </a:cubicBezTo>
                    <a:cubicBezTo>
                      <a:pt x="20" y="36"/>
                      <a:pt x="14" y="36"/>
                      <a:pt x="8" y="35"/>
                    </a:cubicBezTo>
                    <a:cubicBezTo>
                      <a:pt x="5" y="35"/>
                      <a:pt x="2" y="35"/>
                      <a:pt x="1" y="31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9" name="Freeform 102">
                <a:extLst>
                  <a:ext uri="{FF2B5EF4-FFF2-40B4-BE49-F238E27FC236}">
                    <a16:creationId xmlns:a16="http://schemas.microsoft.com/office/drawing/2014/main" id="{7DABD564-0082-47A6-81D0-6D86CEAE4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463"/>
                <a:ext cx="70" cy="29"/>
              </a:xfrm>
              <a:custGeom>
                <a:avLst/>
                <a:gdLst>
                  <a:gd name="T0" fmla="*/ 0 w 80"/>
                  <a:gd name="T1" fmla="*/ 28 h 33"/>
                  <a:gd name="T2" fmla="*/ 44 w 80"/>
                  <a:gd name="T3" fmla="*/ 15 h 33"/>
                  <a:gd name="T4" fmla="*/ 68 w 80"/>
                  <a:gd name="T5" fmla="*/ 0 h 33"/>
                  <a:gd name="T6" fmla="*/ 73 w 80"/>
                  <a:gd name="T7" fmla="*/ 27 h 33"/>
                  <a:gd name="T8" fmla="*/ 49 w 80"/>
                  <a:gd name="T9" fmla="*/ 24 h 33"/>
                  <a:gd name="T10" fmla="*/ 0 w 80"/>
                  <a:gd name="T1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33">
                    <a:moveTo>
                      <a:pt x="0" y="28"/>
                    </a:moveTo>
                    <a:cubicBezTo>
                      <a:pt x="10" y="10"/>
                      <a:pt x="25" y="5"/>
                      <a:pt x="44" y="15"/>
                    </a:cubicBezTo>
                    <a:cubicBezTo>
                      <a:pt x="67" y="26"/>
                      <a:pt x="68" y="25"/>
                      <a:pt x="68" y="0"/>
                    </a:cubicBezTo>
                    <a:cubicBezTo>
                      <a:pt x="75" y="8"/>
                      <a:pt x="80" y="19"/>
                      <a:pt x="73" y="27"/>
                    </a:cubicBezTo>
                    <a:cubicBezTo>
                      <a:pt x="67" y="33"/>
                      <a:pt x="57" y="29"/>
                      <a:pt x="49" y="24"/>
                    </a:cubicBezTo>
                    <a:cubicBezTo>
                      <a:pt x="31" y="12"/>
                      <a:pt x="15" y="20"/>
                      <a:pt x="0" y="28"/>
                    </a:cubicBezTo>
                    <a:close/>
                  </a:path>
                </a:pathLst>
              </a:custGeom>
              <a:solidFill>
                <a:srgbClr val="EDC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0" name="Freeform 103">
                <a:extLst>
                  <a:ext uri="{FF2B5EF4-FFF2-40B4-BE49-F238E27FC236}">
                    <a16:creationId xmlns:a16="http://schemas.microsoft.com/office/drawing/2014/main" id="{6AFEEE2F-496A-4658-A1CA-C8A69E13E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1511"/>
                <a:ext cx="71" cy="19"/>
              </a:xfrm>
              <a:custGeom>
                <a:avLst/>
                <a:gdLst>
                  <a:gd name="T0" fmla="*/ 80 w 80"/>
                  <a:gd name="T1" fmla="*/ 0 h 22"/>
                  <a:gd name="T2" fmla="*/ 0 w 80"/>
                  <a:gd name="T3" fmla="*/ 16 h 22"/>
                  <a:gd name="T4" fmla="*/ 80 w 80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22">
                    <a:moveTo>
                      <a:pt x="80" y="0"/>
                    </a:moveTo>
                    <a:cubicBezTo>
                      <a:pt x="56" y="17"/>
                      <a:pt x="29" y="22"/>
                      <a:pt x="0" y="16"/>
                    </a:cubicBezTo>
                    <a:cubicBezTo>
                      <a:pt x="27" y="10"/>
                      <a:pt x="52" y="0"/>
                      <a:pt x="80" y="0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1" name="Freeform 104">
                <a:extLst>
                  <a:ext uri="{FF2B5EF4-FFF2-40B4-BE49-F238E27FC236}">
                    <a16:creationId xmlns:a16="http://schemas.microsoft.com/office/drawing/2014/main" id="{6C0210DE-8D5C-40B6-8646-086759719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955"/>
                <a:ext cx="14" cy="113"/>
              </a:xfrm>
              <a:custGeom>
                <a:avLst/>
                <a:gdLst>
                  <a:gd name="T0" fmla="*/ 0 w 16"/>
                  <a:gd name="T1" fmla="*/ 0 h 128"/>
                  <a:gd name="T2" fmla="*/ 9 w 16"/>
                  <a:gd name="T3" fmla="*/ 14 h 128"/>
                  <a:gd name="T4" fmla="*/ 13 w 16"/>
                  <a:gd name="T5" fmla="*/ 128 h 128"/>
                  <a:gd name="T6" fmla="*/ 6 w 16"/>
                  <a:gd name="T7" fmla="*/ 52 h 128"/>
                  <a:gd name="T8" fmla="*/ 0 w 16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8">
                    <a:moveTo>
                      <a:pt x="0" y="0"/>
                    </a:moveTo>
                    <a:cubicBezTo>
                      <a:pt x="7" y="2"/>
                      <a:pt x="9" y="8"/>
                      <a:pt x="9" y="14"/>
                    </a:cubicBezTo>
                    <a:cubicBezTo>
                      <a:pt x="9" y="52"/>
                      <a:pt x="16" y="90"/>
                      <a:pt x="13" y="128"/>
                    </a:cubicBezTo>
                    <a:cubicBezTo>
                      <a:pt x="5" y="103"/>
                      <a:pt x="12" y="77"/>
                      <a:pt x="6" y="52"/>
                    </a:cubicBezTo>
                    <a:cubicBezTo>
                      <a:pt x="2" y="35"/>
                      <a:pt x="2" y="18"/>
                      <a:pt x="0" y="0"/>
                    </a:cubicBezTo>
                    <a:close/>
                  </a:path>
                </a:pathLst>
              </a:custGeom>
              <a:solidFill>
                <a:srgbClr val="F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2" name="Freeform 105">
                <a:extLst>
                  <a:ext uri="{FF2B5EF4-FFF2-40B4-BE49-F238E27FC236}">
                    <a16:creationId xmlns:a16="http://schemas.microsoft.com/office/drawing/2014/main" id="{74B5FBA7-C31F-4BC9-8CB1-585357A92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455"/>
                <a:ext cx="39" cy="28"/>
              </a:xfrm>
              <a:custGeom>
                <a:avLst/>
                <a:gdLst>
                  <a:gd name="T0" fmla="*/ 0 w 44"/>
                  <a:gd name="T1" fmla="*/ 22 h 32"/>
                  <a:gd name="T2" fmla="*/ 40 w 44"/>
                  <a:gd name="T3" fmla="*/ 10 h 32"/>
                  <a:gd name="T4" fmla="*/ 40 w 44"/>
                  <a:gd name="T5" fmla="*/ 20 h 32"/>
                  <a:gd name="T6" fmla="*/ 16 w 44"/>
                  <a:gd name="T7" fmla="*/ 22 h 32"/>
                  <a:gd name="T8" fmla="*/ 4 w 44"/>
                  <a:gd name="T9" fmla="*/ 24 h 32"/>
                  <a:gd name="T10" fmla="*/ 0 w 44"/>
                  <a:gd name="T11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2">
                    <a:moveTo>
                      <a:pt x="0" y="22"/>
                    </a:moveTo>
                    <a:cubicBezTo>
                      <a:pt x="5" y="8"/>
                      <a:pt x="31" y="0"/>
                      <a:pt x="40" y="10"/>
                    </a:cubicBezTo>
                    <a:cubicBezTo>
                      <a:pt x="44" y="13"/>
                      <a:pt x="44" y="17"/>
                      <a:pt x="40" y="20"/>
                    </a:cubicBezTo>
                    <a:cubicBezTo>
                      <a:pt x="32" y="25"/>
                      <a:pt x="22" y="32"/>
                      <a:pt x="16" y="22"/>
                    </a:cubicBezTo>
                    <a:cubicBezTo>
                      <a:pt x="7" y="8"/>
                      <a:pt x="7" y="20"/>
                      <a:pt x="4" y="24"/>
                    </a:cubicBezTo>
                    <a:cubicBezTo>
                      <a:pt x="2" y="24"/>
                      <a:pt x="1" y="23"/>
                      <a:pt x="0" y="22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3" name="Freeform 106">
                <a:extLst>
                  <a:ext uri="{FF2B5EF4-FFF2-40B4-BE49-F238E27FC236}">
                    <a16:creationId xmlns:a16="http://schemas.microsoft.com/office/drawing/2014/main" id="{2888C142-6F8F-4259-A6F3-A29F72060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814"/>
                <a:ext cx="70" cy="22"/>
              </a:xfrm>
              <a:custGeom>
                <a:avLst/>
                <a:gdLst>
                  <a:gd name="T0" fmla="*/ 0 w 80"/>
                  <a:gd name="T1" fmla="*/ 0 h 25"/>
                  <a:gd name="T2" fmla="*/ 67 w 80"/>
                  <a:gd name="T3" fmla="*/ 16 h 25"/>
                  <a:gd name="T4" fmla="*/ 80 w 80"/>
                  <a:gd name="T5" fmla="*/ 25 h 25"/>
                  <a:gd name="T6" fmla="*/ 0 w 80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5">
                    <a:moveTo>
                      <a:pt x="0" y="0"/>
                    </a:moveTo>
                    <a:cubicBezTo>
                      <a:pt x="22" y="6"/>
                      <a:pt x="45" y="11"/>
                      <a:pt x="67" y="16"/>
                    </a:cubicBezTo>
                    <a:cubicBezTo>
                      <a:pt x="72" y="18"/>
                      <a:pt x="77" y="19"/>
                      <a:pt x="80" y="25"/>
                    </a:cubicBezTo>
                    <a:cubicBezTo>
                      <a:pt x="52" y="21"/>
                      <a:pt x="23" y="20"/>
                      <a:pt x="0" y="0"/>
                    </a:cubicBezTo>
                    <a:close/>
                  </a:path>
                </a:pathLst>
              </a:custGeom>
              <a:solidFill>
                <a:srgbClr val="F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4" name="Freeform 107">
                <a:extLst>
                  <a:ext uri="{FF2B5EF4-FFF2-40B4-BE49-F238E27FC236}">
                    <a16:creationId xmlns:a16="http://schemas.microsoft.com/office/drawing/2014/main" id="{DE8CC46F-9037-4439-BB7F-C4367F3B0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018"/>
                <a:ext cx="21" cy="81"/>
              </a:xfrm>
              <a:custGeom>
                <a:avLst/>
                <a:gdLst>
                  <a:gd name="T0" fmla="*/ 23 w 24"/>
                  <a:gd name="T1" fmla="*/ 92 h 92"/>
                  <a:gd name="T2" fmla="*/ 3 w 24"/>
                  <a:gd name="T3" fmla="*/ 34 h 92"/>
                  <a:gd name="T4" fmla="*/ 23 w 24"/>
                  <a:gd name="T5" fmla="*/ 0 h 92"/>
                  <a:gd name="T6" fmla="*/ 22 w 24"/>
                  <a:gd name="T7" fmla="*/ 76 h 92"/>
                  <a:gd name="T8" fmla="*/ 23 w 2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2">
                    <a:moveTo>
                      <a:pt x="23" y="92"/>
                    </a:moveTo>
                    <a:cubicBezTo>
                      <a:pt x="11" y="74"/>
                      <a:pt x="8" y="54"/>
                      <a:pt x="3" y="34"/>
                    </a:cubicBezTo>
                    <a:cubicBezTo>
                      <a:pt x="0" y="18"/>
                      <a:pt x="11" y="8"/>
                      <a:pt x="23" y="0"/>
                    </a:cubicBezTo>
                    <a:cubicBezTo>
                      <a:pt x="6" y="25"/>
                      <a:pt x="10" y="50"/>
                      <a:pt x="22" y="76"/>
                    </a:cubicBezTo>
                    <a:cubicBezTo>
                      <a:pt x="24" y="80"/>
                      <a:pt x="23" y="86"/>
                      <a:pt x="23" y="92"/>
                    </a:cubicBezTo>
                    <a:close/>
                  </a:path>
                </a:pathLst>
              </a:custGeom>
              <a:solidFill>
                <a:srgbClr val="F7D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5" name="Freeform 108">
                <a:extLst>
                  <a:ext uri="{FF2B5EF4-FFF2-40B4-BE49-F238E27FC236}">
                    <a16:creationId xmlns:a16="http://schemas.microsoft.com/office/drawing/2014/main" id="{99A229B9-44EB-4DA2-AEEC-DE3865ED7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562"/>
                <a:ext cx="24" cy="55"/>
              </a:xfrm>
              <a:custGeom>
                <a:avLst/>
                <a:gdLst>
                  <a:gd name="T0" fmla="*/ 0 w 27"/>
                  <a:gd name="T1" fmla="*/ 49 h 62"/>
                  <a:gd name="T2" fmla="*/ 23 w 27"/>
                  <a:gd name="T3" fmla="*/ 0 h 62"/>
                  <a:gd name="T4" fmla="*/ 23 w 27"/>
                  <a:gd name="T5" fmla="*/ 21 h 62"/>
                  <a:gd name="T6" fmla="*/ 21 w 27"/>
                  <a:gd name="T7" fmla="*/ 30 h 62"/>
                  <a:gd name="T8" fmla="*/ 18 w 27"/>
                  <a:gd name="T9" fmla="*/ 46 h 62"/>
                  <a:gd name="T10" fmla="*/ 13 w 27"/>
                  <a:gd name="T11" fmla="*/ 62 h 62"/>
                  <a:gd name="T12" fmla="*/ 0 w 27"/>
                  <a:gd name="T13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2">
                    <a:moveTo>
                      <a:pt x="0" y="49"/>
                    </a:moveTo>
                    <a:cubicBezTo>
                      <a:pt x="6" y="32"/>
                      <a:pt x="13" y="16"/>
                      <a:pt x="23" y="0"/>
                    </a:cubicBezTo>
                    <a:cubicBezTo>
                      <a:pt x="27" y="8"/>
                      <a:pt x="22" y="14"/>
                      <a:pt x="23" y="21"/>
                    </a:cubicBezTo>
                    <a:cubicBezTo>
                      <a:pt x="22" y="24"/>
                      <a:pt x="22" y="27"/>
                      <a:pt x="21" y="30"/>
                    </a:cubicBezTo>
                    <a:cubicBezTo>
                      <a:pt x="22" y="36"/>
                      <a:pt x="22" y="41"/>
                      <a:pt x="18" y="46"/>
                    </a:cubicBezTo>
                    <a:cubicBezTo>
                      <a:pt x="17" y="51"/>
                      <a:pt x="15" y="56"/>
                      <a:pt x="13" y="62"/>
                    </a:cubicBezTo>
                    <a:cubicBezTo>
                      <a:pt x="8" y="59"/>
                      <a:pt x="17" y="41"/>
                      <a:pt x="0" y="49"/>
                    </a:cubicBezTo>
                    <a:close/>
                  </a:path>
                </a:pathLst>
              </a:custGeom>
              <a:solidFill>
                <a:srgbClr val="F5B6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6" name="Freeform 109">
                <a:extLst>
                  <a:ext uri="{FF2B5EF4-FFF2-40B4-BE49-F238E27FC236}">
                    <a16:creationId xmlns:a16="http://schemas.microsoft.com/office/drawing/2014/main" id="{AFA9A488-1AF6-4D4E-AC8A-F8E73E575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2550"/>
                <a:ext cx="44" cy="45"/>
              </a:xfrm>
              <a:custGeom>
                <a:avLst/>
                <a:gdLst>
                  <a:gd name="T0" fmla="*/ 9 w 50"/>
                  <a:gd name="T1" fmla="*/ 51 h 51"/>
                  <a:gd name="T2" fmla="*/ 22 w 50"/>
                  <a:gd name="T3" fmla="*/ 23 h 51"/>
                  <a:gd name="T4" fmla="*/ 50 w 50"/>
                  <a:gd name="T5" fmla="*/ 0 h 51"/>
                  <a:gd name="T6" fmla="*/ 9 w 50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1">
                    <a:moveTo>
                      <a:pt x="9" y="51"/>
                    </a:moveTo>
                    <a:cubicBezTo>
                      <a:pt x="0" y="36"/>
                      <a:pt x="17" y="32"/>
                      <a:pt x="22" y="23"/>
                    </a:cubicBezTo>
                    <a:cubicBezTo>
                      <a:pt x="27" y="13"/>
                      <a:pt x="36" y="2"/>
                      <a:pt x="50" y="0"/>
                    </a:cubicBezTo>
                    <a:cubicBezTo>
                      <a:pt x="38" y="18"/>
                      <a:pt x="24" y="35"/>
                      <a:pt x="9" y="51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7" name="Freeform 110">
                <a:extLst>
                  <a:ext uri="{FF2B5EF4-FFF2-40B4-BE49-F238E27FC236}">
                    <a16:creationId xmlns:a16="http://schemas.microsoft.com/office/drawing/2014/main" id="{D6DDBB69-C080-4C77-8C82-FD4599D04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1202"/>
                <a:ext cx="54" cy="21"/>
              </a:xfrm>
              <a:custGeom>
                <a:avLst/>
                <a:gdLst>
                  <a:gd name="T0" fmla="*/ 56 w 61"/>
                  <a:gd name="T1" fmla="*/ 11 h 24"/>
                  <a:gd name="T2" fmla="*/ 45 w 61"/>
                  <a:gd name="T3" fmla="*/ 22 h 24"/>
                  <a:gd name="T4" fmla="*/ 8 w 61"/>
                  <a:gd name="T5" fmla="*/ 13 h 24"/>
                  <a:gd name="T6" fmla="*/ 0 w 61"/>
                  <a:gd name="T7" fmla="*/ 0 h 24"/>
                  <a:gd name="T8" fmla="*/ 56 w 61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4">
                    <a:moveTo>
                      <a:pt x="56" y="11"/>
                    </a:moveTo>
                    <a:cubicBezTo>
                      <a:pt x="61" y="22"/>
                      <a:pt x="53" y="24"/>
                      <a:pt x="45" y="22"/>
                    </a:cubicBezTo>
                    <a:cubicBezTo>
                      <a:pt x="33" y="20"/>
                      <a:pt x="23" y="10"/>
                      <a:pt x="8" y="13"/>
                    </a:cubicBezTo>
                    <a:cubicBezTo>
                      <a:pt x="2" y="15"/>
                      <a:pt x="0" y="6"/>
                      <a:pt x="0" y="0"/>
                    </a:cubicBezTo>
                    <a:cubicBezTo>
                      <a:pt x="17" y="9"/>
                      <a:pt x="36" y="10"/>
                      <a:pt x="56" y="11"/>
                    </a:cubicBezTo>
                    <a:close/>
                  </a:path>
                </a:pathLst>
              </a:custGeom>
              <a:solidFill>
                <a:srgbClr val="F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8" name="Freeform 111">
                <a:extLst>
                  <a:ext uri="{FF2B5EF4-FFF2-40B4-BE49-F238E27FC236}">
                    <a16:creationId xmlns:a16="http://schemas.microsoft.com/office/drawing/2014/main" id="{6C919EC4-802F-47D5-8F86-11E37F400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1138"/>
                <a:ext cx="15" cy="74"/>
              </a:xfrm>
              <a:custGeom>
                <a:avLst/>
                <a:gdLst>
                  <a:gd name="T0" fmla="*/ 8 w 17"/>
                  <a:gd name="T1" fmla="*/ 0 h 84"/>
                  <a:gd name="T2" fmla="*/ 14 w 17"/>
                  <a:gd name="T3" fmla="*/ 68 h 84"/>
                  <a:gd name="T4" fmla="*/ 0 w 17"/>
                  <a:gd name="T5" fmla="*/ 84 h 84"/>
                  <a:gd name="T6" fmla="*/ 8 w 17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84">
                    <a:moveTo>
                      <a:pt x="8" y="0"/>
                    </a:moveTo>
                    <a:cubicBezTo>
                      <a:pt x="11" y="22"/>
                      <a:pt x="2" y="45"/>
                      <a:pt x="14" y="68"/>
                    </a:cubicBezTo>
                    <a:cubicBezTo>
                      <a:pt x="17" y="74"/>
                      <a:pt x="1" y="75"/>
                      <a:pt x="0" y="84"/>
                    </a:cubicBezTo>
                    <a:cubicBezTo>
                      <a:pt x="2" y="56"/>
                      <a:pt x="2" y="27"/>
                      <a:pt x="8" y="0"/>
                    </a:cubicBezTo>
                    <a:close/>
                  </a:path>
                </a:pathLst>
              </a:custGeom>
              <a:solidFill>
                <a:srgbClr val="F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9" name="Freeform 112">
                <a:extLst>
                  <a:ext uri="{FF2B5EF4-FFF2-40B4-BE49-F238E27FC236}">
                    <a16:creationId xmlns:a16="http://schemas.microsoft.com/office/drawing/2014/main" id="{AF0401CB-9802-4261-B196-1744E06A4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552"/>
                <a:ext cx="32" cy="57"/>
              </a:xfrm>
              <a:custGeom>
                <a:avLst/>
                <a:gdLst>
                  <a:gd name="T0" fmla="*/ 0 w 37"/>
                  <a:gd name="T1" fmla="*/ 64 h 64"/>
                  <a:gd name="T2" fmla="*/ 28 w 37"/>
                  <a:gd name="T3" fmla="*/ 1 h 64"/>
                  <a:gd name="T4" fmla="*/ 37 w 37"/>
                  <a:gd name="T5" fmla="*/ 0 h 64"/>
                  <a:gd name="T6" fmla="*/ 18 w 37"/>
                  <a:gd name="T7" fmla="*/ 42 h 64"/>
                  <a:gd name="T8" fmla="*/ 0 w 37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4">
                    <a:moveTo>
                      <a:pt x="0" y="64"/>
                    </a:moveTo>
                    <a:cubicBezTo>
                      <a:pt x="10" y="43"/>
                      <a:pt x="15" y="21"/>
                      <a:pt x="28" y="1"/>
                    </a:cubicBezTo>
                    <a:cubicBezTo>
                      <a:pt x="31" y="1"/>
                      <a:pt x="34" y="0"/>
                      <a:pt x="37" y="0"/>
                    </a:cubicBezTo>
                    <a:cubicBezTo>
                      <a:pt x="30" y="14"/>
                      <a:pt x="23" y="27"/>
                      <a:pt x="18" y="42"/>
                    </a:cubicBezTo>
                    <a:cubicBezTo>
                      <a:pt x="15" y="51"/>
                      <a:pt x="11" y="61"/>
                      <a:pt x="0" y="64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0" name="Freeform 113">
                <a:extLst>
                  <a:ext uri="{FF2B5EF4-FFF2-40B4-BE49-F238E27FC236}">
                    <a16:creationId xmlns:a16="http://schemas.microsoft.com/office/drawing/2014/main" id="{AAEEB1F1-4D29-4CB4-AE20-4461CB883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" y="2168"/>
                <a:ext cx="18" cy="40"/>
              </a:xfrm>
              <a:custGeom>
                <a:avLst/>
                <a:gdLst>
                  <a:gd name="T0" fmla="*/ 0 w 21"/>
                  <a:gd name="T1" fmla="*/ 9 h 45"/>
                  <a:gd name="T2" fmla="*/ 20 w 21"/>
                  <a:gd name="T3" fmla="*/ 21 h 45"/>
                  <a:gd name="T4" fmla="*/ 20 w 21"/>
                  <a:gd name="T5" fmla="*/ 45 h 45"/>
                  <a:gd name="T6" fmla="*/ 0 w 21"/>
                  <a:gd name="T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5">
                    <a:moveTo>
                      <a:pt x="0" y="9"/>
                    </a:moveTo>
                    <a:cubicBezTo>
                      <a:pt x="15" y="0"/>
                      <a:pt x="18" y="12"/>
                      <a:pt x="20" y="21"/>
                    </a:cubicBezTo>
                    <a:cubicBezTo>
                      <a:pt x="21" y="29"/>
                      <a:pt x="20" y="37"/>
                      <a:pt x="20" y="45"/>
                    </a:cubicBezTo>
                    <a:cubicBezTo>
                      <a:pt x="11" y="34"/>
                      <a:pt x="4" y="23"/>
                      <a:pt x="0" y="9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1" name="Freeform 114">
                <a:extLst>
                  <a:ext uri="{FF2B5EF4-FFF2-40B4-BE49-F238E27FC236}">
                    <a16:creationId xmlns:a16="http://schemas.microsoft.com/office/drawing/2014/main" id="{E6AF1DF6-C751-45DE-88A0-0176540CE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1672"/>
                <a:ext cx="15" cy="61"/>
              </a:xfrm>
              <a:custGeom>
                <a:avLst/>
                <a:gdLst>
                  <a:gd name="T0" fmla="*/ 8 w 17"/>
                  <a:gd name="T1" fmla="*/ 69 h 69"/>
                  <a:gd name="T2" fmla="*/ 2 w 17"/>
                  <a:gd name="T3" fmla="*/ 55 h 69"/>
                  <a:gd name="T4" fmla="*/ 13 w 17"/>
                  <a:gd name="T5" fmla="*/ 3 h 69"/>
                  <a:gd name="T6" fmla="*/ 13 w 17"/>
                  <a:gd name="T7" fmla="*/ 1 h 69"/>
                  <a:gd name="T8" fmla="*/ 17 w 17"/>
                  <a:gd name="T9" fmla="*/ 4 h 69"/>
                  <a:gd name="T10" fmla="*/ 8 w 17"/>
                  <a:gd name="T1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9">
                    <a:moveTo>
                      <a:pt x="8" y="69"/>
                    </a:moveTo>
                    <a:cubicBezTo>
                      <a:pt x="3" y="65"/>
                      <a:pt x="0" y="61"/>
                      <a:pt x="2" y="55"/>
                    </a:cubicBezTo>
                    <a:cubicBezTo>
                      <a:pt x="6" y="38"/>
                      <a:pt x="9" y="20"/>
                      <a:pt x="13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6" y="0"/>
                      <a:pt x="16" y="3"/>
                      <a:pt x="17" y="4"/>
                    </a:cubicBezTo>
                    <a:cubicBezTo>
                      <a:pt x="12" y="25"/>
                      <a:pt x="14" y="48"/>
                      <a:pt x="8" y="69"/>
                    </a:cubicBezTo>
                    <a:close/>
                  </a:path>
                </a:pathLst>
              </a:custGeom>
              <a:solidFill>
                <a:srgbClr val="D02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2" name="Freeform 115">
                <a:extLst>
                  <a:ext uri="{FF2B5EF4-FFF2-40B4-BE49-F238E27FC236}">
                    <a16:creationId xmlns:a16="http://schemas.microsoft.com/office/drawing/2014/main" id="{8FEEEB2C-7D3B-4082-B301-EBB90219F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" y="1880"/>
                <a:ext cx="22" cy="51"/>
              </a:xfrm>
              <a:custGeom>
                <a:avLst/>
                <a:gdLst>
                  <a:gd name="T0" fmla="*/ 21 w 24"/>
                  <a:gd name="T1" fmla="*/ 0 h 58"/>
                  <a:gd name="T2" fmla="*/ 24 w 24"/>
                  <a:gd name="T3" fmla="*/ 8 h 58"/>
                  <a:gd name="T4" fmla="*/ 12 w 24"/>
                  <a:gd name="T5" fmla="*/ 42 h 58"/>
                  <a:gd name="T6" fmla="*/ 0 w 24"/>
                  <a:gd name="T7" fmla="*/ 48 h 58"/>
                  <a:gd name="T8" fmla="*/ 21 w 2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8">
                    <a:moveTo>
                      <a:pt x="21" y="0"/>
                    </a:moveTo>
                    <a:cubicBezTo>
                      <a:pt x="22" y="3"/>
                      <a:pt x="23" y="5"/>
                      <a:pt x="24" y="8"/>
                    </a:cubicBezTo>
                    <a:cubicBezTo>
                      <a:pt x="17" y="18"/>
                      <a:pt x="14" y="29"/>
                      <a:pt x="12" y="42"/>
                    </a:cubicBezTo>
                    <a:cubicBezTo>
                      <a:pt x="11" y="47"/>
                      <a:pt x="10" y="58"/>
                      <a:pt x="0" y="48"/>
                    </a:cubicBezTo>
                    <a:cubicBezTo>
                      <a:pt x="4" y="30"/>
                      <a:pt x="12" y="15"/>
                      <a:pt x="21" y="0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3" name="Freeform 116">
                <a:extLst>
                  <a:ext uri="{FF2B5EF4-FFF2-40B4-BE49-F238E27FC236}">
                    <a16:creationId xmlns:a16="http://schemas.microsoft.com/office/drawing/2014/main" id="{DCFEA160-BE7A-45BA-AA65-98E754AA7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1712"/>
                <a:ext cx="24" cy="35"/>
              </a:xfrm>
              <a:custGeom>
                <a:avLst/>
                <a:gdLst>
                  <a:gd name="T0" fmla="*/ 27 w 27"/>
                  <a:gd name="T1" fmla="*/ 18 h 39"/>
                  <a:gd name="T2" fmla="*/ 15 w 27"/>
                  <a:gd name="T3" fmla="*/ 39 h 39"/>
                  <a:gd name="T4" fmla="*/ 10 w 27"/>
                  <a:gd name="T5" fmla="*/ 19 h 39"/>
                  <a:gd name="T6" fmla="*/ 20 w 27"/>
                  <a:gd name="T7" fmla="*/ 0 h 39"/>
                  <a:gd name="T8" fmla="*/ 27 w 27"/>
                  <a:gd name="T9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9">
                    <a:moveTo>
                      <a:pt x="27" y="18"/>
                    </a:moveTo>
                    <a:cubicBezTo>
                      <a:pt x="12" y="18"/>
                      <a:pt x="22" y="31"/>
                      <a:pt x="15" y="39"/>
                    </a:cubicBezTo>
                    <a:cubicBezTo>
                      <a:pt x="9" y="33"/>
                      <a:pt x="0" y="31"/>
                      <a:pt x="10" y="19"/>
                    </a:cubicBezTo>
                    <a:cubicBezTo>
                      <a:pt x="14" y="13"/>
                      <a:pt x="17" y="6"/>
                      <a:pt x="20" y="0"/>
                    </a:cubicBezTo>
                    <a:cubicBezTo>
                      <a:pt x="25" y="5"/>
                      <a:pt x="25" y="12"/>
                      <a:pt x="27" y="18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4" name="Freeform 117">
                <a:extLst>
                  <a:ext uri="{FF2B5EF4-FFF2-40B4-BE49-F238E27FC236}">
                    <a16:creationId xmlns:a16="http://schemas.microsoft.com/office/drawing/2014/main" id="{57184614-88F9-4F1A-A284-BC1549F0C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2714"/>
                <a:ext cx="87" cy="7"/>
              </a:xfrm>
              <a:custGeom>
                <a:avLst/>
                <a:gdLst>
                  <a:gd name="T0" fmla="*/ 99 w 99"/>
                  <a:gd name="T1" fmla="*/ 0 h 8"/>
                  <a:gd name="T2" fmla="*/ 46 w 99"/>
                  <a:gd name="T3" fmla="*/ 3 h 8"/>
                  <a:gd name="T4" fmla="*/ 0 w 99"/>
                  <a:gd name="T5" fmla="*/ 3 h 8"/>
                  <a:gd name="T6" fmla="*/ 0 w 99"/>
                  <a:gd name="T7" fmla="*/ 0 h 8"/>
                  <a:gd name="T8" fmla="*/ 99 w 9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">
                    <a:moveTo>
                      <a:pt x="99" y="0"/>
                    </a:moveTo>
                    <a:cubicBezTo>
                      <a:pt x="82" y="8"/>
                      <a:pt x="64" y="2"/>
                      <a:pt x="46" y="3"/>
                    </a:cubicBezTo>
                    <a:cubicBezTo>
                      <a:pt x="30" y="4"/>
                      <a:pt x="15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33" y="0"/>
                      <a:pt x="66" y="0"/>
                      <a:pt x="99" y="0"/>
                    </a:cubicBezTo>
                    <a:close/>
                  </a:path>
                </a:pathLst>
              </a:custGeom>
              <a:solidFill>
                <a:srgbClr val="8473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5" name="Freeform 118">
                <a:extLst>
                  <a:ext uri="{FF2B5EF4-FFF2-40B4-BE49-F238E27FC236}">
                    <a16:creationId xmlns:a16="http://schemas.microsoft.com/office/drawing/2014/main" id="{E305667C-4B2E-4EFD-9157-4D5ECA3B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2268"/>
                <a:ext cx="30" cy="25"/>
              </a:xfrm>
              <a:custGeom>
                <a:avLst/>
                <a:gdLst>
                  <a:gd name="T0" fmla="*/ 0 w 34"/>
                  <a:gd name="T1" fmla="*/ 0 h 28"/>
                  <a:gd name="T2" fmla="*/ 33 w 34"/>
                  <a:gd name="T3" fmla="*/ 28 h 28"/>
                  <a:gd name="T4" fmla="*/ 0 w 34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8">
                    <a:moveTo>
                      <a:pt x="0" y="0"/>
                    </a:moveTo>
                    <a:cubicBezTo>
                      <a:pt x="16" y="3"/>
                      <a:pt x="34" y="4"/>
                      <a:pt x="33" y="28"/>
                    </a:cubicBezTo>
                    <a:cubicBezTo>
                      <a:pt x="20" y="21"/>
                      <a:pt x="9" y="11"/>
                      <a:pt x="0" y="0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6" name="Freeform 119">
                <a:extLst>
                  <a:ext uri="{FF2B5EF4-FFF2-40B4-BE49-F238E27FC236}">
                    <a16:creationId xmlns:a16="http://schemas.microsoft.com/office/drawing/2014/main" id="{3FA15975-9A50-4D82-83E9-7AF576A59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1511"/>
                <a:ext cx="57" cy="14"/>
              </a:xfrm>
              <a:custGeom>
                <a:avLst/>
                <a:gdLst>
                  <a:gd name="T0" fmla="*/ 64 w 64"/>
                  <a:gd name="T1" fmla="*/ 16 h 16"/>
                  <a:gd name="T2" fmla="*/ 0 w 64"/>
                  <a:gd name="T3" fmla="*/ 0 h 16"/>
                  <a:gd name="T4" fmla="*/ 64 w 64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64" y="16"/>
                    </a:moveTo>
                    <a:cubicBezTo>
                      <a:pt x="41" y="16"/>
                      <a:pt x="20" y="9"/>
                      <a:pt x="0" y="0"/>
                    </a:cubicBezTo>
                    <a:cubicBezTo>
                      <a:pt x="23" y="0"/>
                      <a:pt x="44" y="6"/>
                      <a:pt x="64" y="16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7" name="Freeform 120">
                <a:extLst>
                  <a:ext uri="{FF2B5EF4-FFF2-40B4-BE49-F238E27FC236}">
                    <a16:creationId xmlns:a16="http://schemas.microsoft.com/office/drawing/2014/main" id="{F5BAF430-E294-44ED-8AFE-DA9EFBA57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1439"/>
                <a:ext cx="46" cy="12"/>
              </a:xfrm>
              <a:custGeom>
                <a:avLst/>
                <a:gdLst>
                  <a:gd name="T0" fmla="*/ 0 w 52"/>
                  <a:gd name="T1" fmla="*/ 14 h 14"/>
                  <a:gd name="T2" fmla="*/ 52 w 52"/>
                  <a:gd name="T3" fmla="*/ 3 h 14"/>
                  <a:gd name="T4" fmla="*/ 0 w 52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4">
                    <a:moveTo>
                      <a:pt x="0" y="14"/>
                    </a:moveTo>
                    <a:cubicBezTo>
                      <a:pt x="16" y="1"/>
                      <a:pt x="34" y="0"/>
                      <a:pt x="52" y="3"/>
                    </a:cubicBezTo>
                    <a:cubicBezTo>
                      <a:pt x="35" y="8"/>
                      <a:pt x="19" y="14"/>
                      <a:pt x="0" y="14"/>
                    </a:cubicBezTo>
                    <a:close/>
                  </a:path>
                </a:pathLst>
              </a:custGeom>
              <a:solidFill>
                <a:srgbClr val="F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8" name="Freeform 121">
                <a:extLst>
                  <a:ext uri="{FF2B5EF4-FFF2-40B4-BE49-F238E27FC236}">
                    <a16:creationId xmlns:a16="http://schemas.microsoft.com/office/drawing/2014/main" id="{680970E5-0AB5-46FF-9E6E-D73760F98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2376"/>
                <a:ext cx="25" cy="32"/>
              </a:xfrm>
              <a:custGeom>
                <a:avLst/>
                <a:gdLst>
                  <a:gd name="T0" fmla="*/ 0 w 28"/>
                  <a:gd name="T1" fmla="*/ 36 h 36"/>
                  <a:gd name="T2" fmla="*/ 28 w 28"/>
                  <a:gd name="T3" fmla="*/ 0 h 36"/>
                  <a:gd name="T4" fmla="*/ 0 w 28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6">
                    <a:moveTo>
                      <a:pt x="0" y="36"/>
                    </a:moveTo>
                    <a:cubicBezTo>
                      <a:pt x="1" y="18"/>
                      <a:pt x="11" y="6"/>
                      <a:pt x="28" y="0"/>
                    </a:cubicBezTo>
                    <a:cubicBezTo>
                      <a:pt x="20" y="13"/>
                      <a:pt x="11" y="25"/>
                      <a:pt x="0" y="36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9" name="Freeform 122">
                <a:extLst>
                  <a:ext uri="{FF2B5EF4-FFF2-40B4-BE49-F238E27FC236}">
                    <a16:creationId xmlns:a16="http://schemas.microsoft.com/office/drawing/2014/main" id="{9C131C40-BD1F-4BE9-9BA1-C05DFEA1E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1164"/>
                <a:ext cx="29" cy="20"/>
              </a:xfrm>
              <a:custGeom>
                <a:avLst/>
                <a:gdLst>
                  <a:gd name="T0" fmla="*/ 16 w 33"/>
                  <a:gd name="T1" fmla="*/ 0 h 23"/>
                  <a:gd name="T2" fmla="*/ 33 w 33"/>
                  <a:gd name="T3" fmla="*/ 14 h 23"/>
                  <a:gd name="T4" fmla="*/ 0 w 33"/>
                  <a:gd name="T5" fmla="*/ 18 h 23"/>
                  <a:gd name="T6" fmla="*/ 16 w 3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3">
                    <a:moveTo>
                      <a:pt x="16" y="0"/>
                    </a:moveTo>
                    <a:cubicBezTo>
                      <a:pt x="17" y="7"/>
                      <a:pt x="20" y="12"/>
                      <a:pt x="33" y="14"/>
                    </a:cubicBezTo>
                    <a:cubicBezTo>
                      <a:pt x="18" y="19"/>
                      <a:pt x="10" y="23"/>
                      <a:pt x="0" y="18"/>
                    </a:cubicBezTo>
                    <a:cubicBezTo>
                      <a:pt x="6" y="12"/>
                      <a:pt x="11" y="6"/>
                      <a:pt x="16" y="0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0" name="Freeform 123">
                <a:extLst>
                  <a:ext uri="{FF2B5EF4-FFF2-40B4-BE49-F238E27FC236}">
                    <a16:creationId xmlns:a16="http://schemas.microsoft.com/office/drawing/2014/main" id="{381E5444-5CAA-4BC8-804E-9AE471A84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2341"/>
                <a:ext cx="19" cy="28"/>
              </a:xfrm>
              <a:custGeom>
                <a:avLst/>
                <a:gdLst>
                  <a:gd name="T0" fmla="*/ 0 w 22"/>
                  <a:gd name="T1" fmla="*/ 32 h 32"/>
                  <a:gd name="T2" fmla="*/ 22 w 22"/>
                  <a:gd name="T3" fmla="*/ 0 h 32"/>
                  <a:gd name="T4" fmla="*/ 0 w 22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2">
                    <a:moveTo>
                      <a:pt x="0" y="32"/>
                    </a:moveTo>
                    <a:cubicBezTo>
                      <a:pt x="1" y="16"/>
                      <a:pt x="12" y="0"/>
                      <a:pt x="22" y="0"/>
                    </a:cubicBezTo>
                    <a:cubicBezTo>
                      <a:pt x="15" y="11"/>
                      <a:pt x="7" y="21"/>
                      <a:pt x="0" y="32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1" name="Freeform 124">
                <a:extLst>
                  <a:ext uri="{FF2B5EF4-FFF2-40B4-BE49-F238E27FC236}">
                    <a16:creationId xmlns:a16="http://schemas.microsoft.com/office/drawing/2014/main" id="{C7CB01DB-F3A2-4551-BBF1-BA99ADA54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2264"/>
                <a:ext cx="19" cy="33"/>
              </a:xfrm>
              <a:custGeom>
                <a:avLst/>
                <a:gdLst>
                  <a:gd name="T0" fmla="*/ 0 w 21"/>
                  <a:gd name="T1" fmla="*/ 38 h 38"/>
                  <a:gd name="T2" fmla="*/ 21 w 21"/>
                  <a:gd name="T3" fmla="*/ 0 h 38"/>
                  <a:gd name="T4" fmla="*/ 0 w 2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8">
                    <a:moveTo>
                      <a:pt x="0" y="38"/>
                    </a:moveTo>
                    <a:cubicBezTo>
                      <a:pt x="0" y="21"/>
                      <a:pt x="5" y="8"/>
                      <a:pt x="21" y="0"/>
                    </a:cubicBezTo>
                    <a:cubicBezTo>
                      <a:pt x="16" y="14"/>
                      <a:pt x="8" y="26"/>
                      <a:pt x="0" y="38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2" name="Freeform 125">
                <a:extLst>
                  <a:ext uri="{FF2B5EF4-FFF2-40B4-BE49-F238E27FC236}">
                    <a16:creationId xmlns:a16="http://schemas.microsoft.com/office/drawing/2014/main" id="{EB1DBFFC-40CD-43B9-8B9F-31A330A33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994"/>
                <a:ext cx="24" cy="25"/>
              </a:xfrm>
              <a:custGeom>
                <a:avLst/>
                <a:gdLst>
                  <a:gd name="T0" fmla="*/ 16 w 27"/>
                  <a:gd name="T1" fmla="*/ 0 h 29"/>
                  <a:gd name="T2" fmla="*/ 19 w 27"/>
                  <a:gd name="T3" fmla="*/ 19 h 29"/>
                  <a:gd name="T4" fmla="*/ 27 w 27"/>
                  <a:gd name="T5" fmla="*/ 29 h 29"/>
                  <a:gd name="T6" fmla="*/ 12 w 27"/>
                  <a:gd name="T7" fmla="*/ 21 h 29"/>
                  <a:gd name="T8" fmla="*/ 1 w 27"/>
                  <a:gd name="T9" fmla="*/ 7 h 29"/>
                  <a:gd name="T10" fmla="*/ 16 w 27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9">
                    <a:moveTo>
                      <a:pt x="16" y="0"/>
                    </a:moveTo>
                    <a:cubicBezTo>
                      <a:pt x="10" y="7"/>
                      <a:pt x="8" y="14"/>
                      <a:pt x="19" y="19"/>
                    </a:cubicBezTo>
                    <a:cubicBezTo>
                      <a:pt x="23" y="21"/>
                      <a:pt x="27" y="23"/>
                      <a:pt x="27" y="29"/>
                    </a:cubicBezTo>
                    <a:cubicBezTo>
                      <a:pt x="22" y="26"/>
                      <a:pt x="16" y="24"/>
                      <a:pt x="12" y="21"/>
                    </a:cubicBezTo>
                    <a:cubicBezTo>
                      <a:pt x="7" y="18"/>
                      <a:pt x="0" y="14"/>
                      <a:pt x="1" y="7"/>
                    </a:cubicBezTo>
                    <a:cubicBezTo>
                      <a:pt x="3" y="1"/>
                      <a:pt x="10" y="0"/>
                      <a:pt x="16" y="0"/>
                    </a:cubicBezTo>
                    <a:close/>
                  </a:path>
                </a:pathLst>
              </a:custGeom>
              <a:solidFill>
                <a:srgbClr val="EEC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3" name="Freeform 126">
                <a:extLst>
                  <a:ext uri="{FF2B5EF4-FFF2-40B4-BE49-F238E27FC236}">
                    <a16:creationId xmlns:a16="http://schemas.microsoft.com/office/drawing/2014/main" id="{A9C39431-7258-4368-93E4-6A692895F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839"/>
                <a:ext cx="18" cy="28"/>
              </a:xfrm>
              <a:custGeom>
                <a:avLst/>
                <a:gdLst>
                  <a:gd name="T0" fmla="*/ 0 w 21"/>
                  <a:gd name="T1" fmla="*/ 0 h 32"/>
                  <a:gd name="T2" fmla="*/ 13 w 21"/>
                  <a:gd name="T3" fmla="*/ 32 h 32"/>
                  <a:gd name="T4" fmla="*/ 0 w 2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2">
                    <a:moveTo>
                      <a:pt x="0" y="0"/>
                    </a:moveTo>
                    <a:cubicBezTo>
                      <a:pt x="21" y="5"/>
                      <a:pt x="16" y="19"/>
                      <a:pt x="13" y="32"/>
                    </a:cubicBezTo>
                    <a:cubicBezTo>
                      <a:pt x="9" y="22"/>
                      <a:pt x="5" y="11"/>
                      <a:pt x="0" y="0"/>
                    </a:cubicBezTo>
                    <a:close/>
                  </a:path>
                </a:pathLst>
              </a:custGeom>
              <a:solidFill>
                <a:srgbClr val="F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4" name="Freeform 127">
                <a:extLst>
                  <a:ext uri="{FF2B5EF4-FFF2-40B4-BE49-F238E27FC236}">
                    <a16:creationId xmlns:a16="http://schemas.microsoft.com/office/drawing/2014/main" id="{FA7916B4-85AE-4207-BAF1-A03CDDFE5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1488"/>
                <a:ext cx="22" cy="13"/>
              </a:xfrm>
              <a:custGeom>
                <a:avLst/>
                <a:gdLst>
                  <a:gd name="T0" fmla="*/ 25 w 25"/>
                  <a:gd name="T1" fmla="*/ 14 h 15"/>
                  <a:gd name="T2" fmla="*/ 0 w 25"/>
                  <a:gd name="T3" fmla="*/ 0 h 15"/>
                  <a:gd name="T4" fmla="*/ 24 w 25"/>
                  <a:gd name="T5" fmla="*/ 2 h 15"/>
                  <a:gd name="T6" fmla="*/ 25 w 25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5">
                    <a:moveTo>
                      <a:pt x="25" y="14"/>
                    </a:moveTo>
                    <a:cubicBezTo>
                      <a:pt x="14" y="15"/>
                      <a:pt x="9" y="8"/>
                      <a:pt x="0" y="0"/>
                    </a:cubicBezTo>
                    <a:cubicBezTo>
                      <a:pt x="11" y="1"/>
                      <a:pt x="17" y="1"/>
                      <a:pt x="24" y="2"/>
                    </a:cubicBezTo>
                    <a:cubicBezTo>
                      <a:pt x="25" y="6"/>
                      <a:pt x="25" y="10"/>
                      <a:pt x="25" y="14"/>
                    </a:cubicBezTo>
                    <a:close/>
                  </a:path>
                </a:pathLst>
              </a:custGeom>
              <a:solidFill>
                <a:srgbClr val="E36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5" name="Freeform 128">
                <a:extLst>
                  <a:ext uri="{FF2B5EF4-FFF2-40B4-BE49-F238E27FC236}">
                    <a16:creationId xmlns:a16="http://schemas.microsoft.com/office/drawing/2014/main" id="{0EC84493-354E-4C41-872D-9C53B03DC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" y="2885"/>
                <a:ext cx="21" cy="23"/>
              </a:xfrm>
              <a:custGeom>
                <a:avLst/>
                <a:gdLst>
                  <a:gd name="T0" fmla="*/ 0 w 24"/>
                  <a:gd name="T1" fmla="*/ 12 h 26"/>
                  <a:gd name="T2" fmla="*/ 24 w 24"/>
                  <a:gd name="T3" fmla="*/ 26 h 26"/>
                  <a:gd name="T4" fmla="*/ 0 w 24"/>
                  <a:gd name="T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6">
                    <a:moveTo>
                      <a:pt x="0" y="12"/>
                    </a:moveTo>
                    <a:cubicBezTo>
                      <a:pt x="18" y="0"/>
                      <a:pt x="19" y="16"/>
                      <a:pt x="24" y="26"/>
                    </a:cubicBezTo>
                    <a:cubicBezTo>
                      <a:pt x="16" y="21"/>
                      <a:pt x="8" y="17"/>
                      <a:pt x="0" y="12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6" name="Freeform 129">
                <a:extLst>
                  <a:ext uri="{FF2B5EF4-FFF2-40B4-BE49-F238E27FC236}">
                    <a16:creationId xmlns:a16="http://schemas.microsoft.com/office/drawing/2014/main" id="{AE92C90D-68F1-499C-A086-08FA6A658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" y="2299"/>
                <a:ext cx="35" cy="24"/>
              </a:xfrm>
              <a:custGeom>
                <a:avLst/>
                <a:gdLst>
                  <a:gd name="T0" fmla="*/ 27 w 40"/>
                  <a:gd name="T1" fmla="*/ 19 h 27"/>
                  <a:gd name="T2" fmla="*/ 0 w 40"/>
                  <a:gd name="T3" fmla="*/ 0 h 27"/>
                  <a:gd name="T4" fmla="*/ 40 w 40"/>
                  <a:gd name="T5" fmla="*/ 24 h 27"/>
                  <a:gd name="T6" fmla="*/ 29 w 40"/>
                  <a:gd name="T7" fmla="*/ 20 h 27"/>
                  <a:gd name="T8" fmla="*/ 27 w 4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7">
                    <a:moveTo>
                      <a:pt x="27" y="19"/>
                    </a:moveTo>
                    <a:cubicBezTo>
                      <a:pt x="18" y="13"/>
                      <a:pt x="8" y="9"/>
                      <a:pt x="0" y="0"/>
                    </a:cubicBezTo>
                    <a:cubicBezTo>
                      <a:pt x="17" y="3"/>
                      <a:pt x="30" y="11"/>
                      <a:pt x="40" y="24"/>
                    </a:cubicBezTo>
                    <a:cubicBezTo>
                      <a:pt x="35" y="27"/>
                      <a:pt x="31" y="24"/>
                      <a:pt x="29" y="20"/>
                    </a:cubicBezTo>
                    <a:lnTo>
                      <a:pt x="27" y="19"/>
                    </a:lnTo>
                    <a:close/>
                  </a:path>
                </a:pathLst>
              </a:custGeom>
              <a:solidFill>
                <a:srgbClr val="ED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7" name="Freeform 130">
                <a:extLst>
                  <a:ext uri="{FF2B5EF4-FFF2-40B4-BE49-F238E27FC236}">
                    <a16:creationId xmlns:a16="http://schemas.microsoft.com/office/drawing/2014/main" id="{D3AEB3D0-2C93-45AD-84E4-A536D1AF5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857"/>
                <a:ext cx="22" cy="21"/>
              </a:xfrm>
              <a:custGeom>
                <a:avLst/>
                <a:gdLst>
                  <a:gd name="T0" fmla="*/ 0 w 25"/>
                  <a:gd name="T1" fmla="*/ 4 h 24"/>
                  <a:gd name="T2" fmla="*/ 12 w 25"/>
                  <a:gd name="T3" fmla="*/ 4 h 24"/>
                  <a:gd name="T4" fmla="*/ 12 w 25"/>
                  <a:gd name="T5" fmla="*/ 4 h 24"/>
                  <a:gd name="T6" fmla="*/ 16 w 25"/>
                  <a:gd name="T7" fmla="*/ 24 h 24"/>
                  <a:gd name="T8" fmla="*/ 0 w 25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0" y="4"/>
                    </a:moveTo>
                    <a:cubicBezTo>
                      <a:pt x="4" y="0"/>
                      <a:pt x="8" y="5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12"/>
                      <a:pt x="25" y="16"/>
                      <a:pt x="16" y="24"/>
                    </a:cubicBezTo>
                    <a:cubicBezTo>
                      <a:pt x="8" y="20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D02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8" name="Freeform 131">
                <a:extLst>
                  <a:ext uri="{FF2B5EF4-FFF2-40B4-BE49-F238E27FC236}">
                    <a16:creationId xmlns:a16="http://schemas.microsoft.com/office/drawing/2014/main" id="{4F5F6FDD-CE87-45DE-8721-081C4FE5A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" y="2295"/>
                <a:ext cx="25" cy="25"/>
              </a:xfrm>
              <a:custGeom>
                <a:avLst/>
                <a:gdLst>
                  <a:gd name="T0" fmla="*/ 28 w 28"/>
                  <a:gd name="T1" fmla="*/ 5 h 29"/>
                  <a:gd name="T2" fmla="*/ 0 w 28"/>
                  <a:gd name="T3" fmla="*/ 29 h 29"/>
                  <a:gd name="T4" fmla="*/ 28 w 28"/>
                  <a:gd name="T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28" y="5"/>
                    </a:moveTo>
                    <a:cubicBezTo>
                      <a:pt x="15" y="9"/>
                      <a:pt x="13" y="24"/>
                      <a:pt x="0" y="29"/>
                    </a:cubicBezTo>
                    <a:cubicBezTo>
                      <a:pt x="7" y="18"/>
                      <a:pt x="8" y="0"/>
                      <a:pt x="28" y="5"/>
                    </a:cubicBezTo>
                    <a:close/>
                  </a:path>
                </a:pathLst>
              </a:custGeom>
              <a:solidFill>
                <a:srgbClr val="ED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9" name="Freeform 132">
                <a:extLst>
                  <a:ext uri="{FF2B5EF4-FFF2-40B4-BE49-F238E27FC236}">
                    <a16:creationId xmlns:a16="http://schemas.microsoft.com/office/drawing/2014/main" id="{6209ECFA-B671-4466-B905-B9F160D7F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743"/>
                <a:ext cx="13" cy="21"/>
              </a:xfrm>
              <a:custGeom>
                <a:avLst/>
                <a:gdLst>
                  <a:gd name="T0" fmla="*/ 1 w 15"/>
                  <a:gd name="T1" fmla="*/ 13 h 24"/>
                  <a:gd name="T2" fmla="*/ 8 w 15"/>
                  <a:gd name="T3" fmla="*/ 0 h 24"/>
                  <a:gd name="T4" fmla="*/ 5 w 15"/>
                  <a:gd name="T5" fmla="*/ 24 h 24"/>
                  <a:gd name="T6" fmla="*/ 1 w 15"/>
                  <a:gd name="T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4">
                    <a:moveTo>
                      <a:pt x="1" y="13"/>
                    </a:moveTo>
                    <a:cubicBezTo>
                      <a:pt x="6" y="10"/>
                      <a:pt x="2" y="3"/>
                      <a:pt x="8" y="0"/>
                    </a:cubicBezTo>
                    <a:cubicBezTo>
                      <a:pt x="15" y="9"/>
                      <a:pt x="9" y="17"/>
                      <a:pt x="5" y="24"/>
                    </a:cubicBezTo>
                    <a:cubicBezTo>
                      <a:pt x="2" y="21"/>
                      <a:pt x="0" y="17"/>
                      <a:pt x="1" y="13"/>
                    </a:cubicBezTo>
                    <a:close/>
                  </a:path>
                </a:pathLst>
              </a:custGeom>
              <a:solidFill>
                <a:srgbClr val="E33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0" name="Freeform 133">
                <a:extLst>
                  <a:ext uri="{FF2B5EF4-FFF2-40B4-BE49-F238E27FC236}">
                    <a16:creationId xmlns:a16="http://schemas.microsoft.com/office/drawing/2014/main" id="{8ECDFEA0-F09E-427D-B522-5463994D4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" y="2925"/>
                <a:ext cx="22" cy="14"/>
              </a:xfrm>
              <a:custGeom>
                <a:avLst/>
                <a:gdLst>
                  <a:gd name="T0" fmla="*/ 0 w 25"/>
                  <a:gd name="T1" fmla="*/ 7 h 16"/>
                  <a:gd name="T2" fmla="*/ 12 w 25"/>
                  <a:gd name="T3" fmla="*/ 0 h 16"/>
                  <a:gd name="T4" fmla="*/ 19 w 25"/>
                  <a:gd name="T5" fmla="*/ 16 h 16"/>
                  <a:gd name="T6" fmla="*/ 0 w 25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6">
                    <a:moveTo>
                      <a:pt x="0" y="7"/>
                    </a:moveTo>
                    <a:cubicBezTo>
                      <a:pt x="4" y="5"/>
                      <a:pt x="8" y="2"/>
                      <a:pt x="12" y="0"/>
                    </a:cubicBezTo>
                    <a:cubicBezTo>
                      <a:pt x="13" y="6"/>
                      <a:pt x="25" y="7"/>
                      <a:pt x="19" y="16"/>
                    </a:cubicBezTo>
                    <a:cubicBezTo>
                      <a:pt x="12" y="15"/>
                      <a:pt x="6" y="11"/>
                      <a:pt x="0" y="7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1" name="Freeform 134">
                <a:extLst>
                  <a:ext uri="{FF2B5EF4-FFF2-40B4-BE49-F238E27FC236}">
                    <a16:creationId xmlns:a16="http://schemas.microsoft.com/office/drawing/2014/main" id="{EDEC9079-DB83-4125-8BE1-43D58B1CF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2176"/>
                <a:ext cx="16" cy="25"/>
              </a:xfrm>
              <a:custGeom>
                <a:avLst/>
                <a:gdLst>
                  <a:gd name="T0" fmla="*/ 6 w 18"/>
                  <a:gd name="T1" fmla="*/ 28 h 28"/>
                  <a:gd name="T2" fmla="*/ 18 w 18"/>
                  <a:gd name="T3" fmla="*/ 0 h 28"/>
                  <a:gd name="T4" fmla="*/ 6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6" y="28"/>
                    </a:moveTo>
                    <a:cubicBezTo>
                      <a:pt x="0" y="14"/>
                      <a:pt x="8" y="7"/>
                      <a:pt x="18" y="0"/>
                    </a:cubicBezTo>
                    <a:cubicBezTo>
                      <a:pt x="16" y="10"/>
                      <a:pt x="12" y="19"/>
                      <a:pt x="6" y="28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2" name="Freeform 135">
                <a:extLst>
                  <a:ext uri="{FF2B5EF4-FFF2-40B4-BE49-F238E27FC236}">
                    <a16:creationId xmlns:a16="http://schemas.microsoft.com/office/drawing/2014/main" id="{35FB6937-EEF3-4AF0-8C73-03E425F62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658"/>
                <a:ext cx="21" cy="16"/>
              </a:xfrm>
              <a:custGeom>
                <a:avLst/>
                <a:gdLst>
                  <a:gd name="T0" fmla="*/ 24 w 24"/>
                  <a:gd name="T1" fmla="*/ 3 h 18"/>
                  <a:gd name="T2" fmla="*/ 0 w 24"/>
                  <a:gd name="T3" fmla="*/ 18 h 18"/>
                  <a:gd name="T4" fmla="*/ 24 w 24"/>
                  <a:gd name="T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24" y="3"/>
                    </a:moveTo>
                    <a:cubicBezTo>
                      <a:pt x="19" y="11"/>
                      <a:pt x="11" y="16"/>
                      <a:pt x="0" y="18"/>
                    </a:cubicBezTo>
                    <a:cubicBezTo>
                      <a:pt x="6" y="9"/>
                      <a:pt x="12" y="0"/>
                      <a:pt x="24" y="3"/>
                    </a:cubicBezTo>
                    <a:close/>
                  </a:path>
                </a:pathLst>
              </a:custGeom>
              <a:solidFill>
                <a:srgbClr val="F1C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3" name="Freeform 136">
                <a:extLst>
                  <a:ext uri="{FF2B5EF4-FFF2-40B4-BE49-F238E27FC236}">
                    <a16:creationId xmlns:a16="http://schemas.microsoft.com/office/drawing/2014/main" id="{ABC075E4-400E-4739-916D-BCE4E7548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" y="798"/>
                <a:ext cx="14" cy="16"/>
              </a:xfrm>
              <a:custGeom>
                <a:avLst/>
                <a:gdLst>
                  <a:gd name="T0" fmla="*/ 0 w 16"/>
                  <a:gd name="T1" fmla="*/ 0 h 18"/>
                  <a:gd name="T2" fmla="*/ 7 w 16"/>
                  <a:gd name="T3" fmla="*/ 18 h 18"/>
                  <a:gd name="T4" fmla="*/ 0 w 1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8">
                    <a:moveTo>
                      <a:pt x="0" y="0"/>
                    </a:moveTo>
                    <a:cubicBezTo>
                      <a:pt x="16" y="0"/>
                      <a:pt x="14" y="8"/>
                      <a:pt x="7" y="18"/>
                    </a:cubicBezTo>
                    <a:cubicBezTo>
                      <a:pt x="2" y="13"/>
                      <a:pt x="1" y="6"/>
                      <a:pt x="0" y="0"/>
                    </a:cubicBezTo>
                    <a:close/>
                  </a:path>
                </a:pathLst>
              </a:custGeom>
              <a:solidFill>
                <a:srgbClr val="E33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4" name="Freeform 137">
                <a:extLst>
                  <a:ext uri="{FF2B5EF4-FFF2-40B4-BE49-F238E27FC236}">
                    <a16:creationId xmlns:a16="http://schemas.microsoft.com/office/drawing/2014/main" id="{B1BDEC67-1912-4851-A57A-F541F5464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" y="2317"/>
                <a:ext cx="23" cy="14"/>
              </a:xfrm>
              <a:custGeom>
                <a:avLst/>
                <a:gdLst>
                  <a:gd name="T0" fmla="*/ 0 w 26"/>
                  <a:gd name="T1" fmla="*/ 0 h 16"/>
                  <a:gd name="T2" fmla="*/ 11 w 26"/>
                  <a:gd name="T3" fmla="*/ 4 h 16"/>
                  <a:gd name="T4" fmla="*/ 26 w 26"/>
                  <a:gd name="T5" fmla="*/ 16 h 16"/>
                  <a:gd name="T6" fmla="*/ 0 w 26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6">
                    <a:moveTo>
                      <a:pt x="0" y="0"/>
                    </a:moveTo>
                    <a:cubicBezTo>
                      <a:pt x="3" y="1"/>
                      <a:pt x="7" y="3"/>
                      <a:pt x="11" y="4"/>
                    </a:cubicBezTo>
                    <a:cubicBezTo>
                      <a:pt x="16" y="8"/>
                      <a:pt x="24" y="8"/>
                      <a:pt x="26" y="16"/>
                    </a:cubicBezTo>
                    <a:cubicBezTo>
                      <a:pt x="17" y="11"/>
                      <a:pt x="5" y="12"/>
                      <a:pt x="0" y="0"/>
                    </a:cubicBezTo>
                    <a:close/>
                  </a:path>
                </a:pathLst>
              </a:custGeom>
              <a:solidFill>
                <a:srgbClr val="EE9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5" name="Freeform 138">
                <a:extLst>
                  <a:ext uri="{FF2B5EF4-FFF2-40B4-BE49-F238E27FC236}">
                    <a16:creationId xmlns:a16="http://schemas.microsoft.com/office/drawing/2014/main" id="{CD299513-222F-4E96-A6A0-DB0E2F93E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896"/>
                <a:ext cx="940" cy="262"/>
              </a:xfrm>
              <a:custGeom>
                <a:avLst/>
                <a:gdLst>
                  <a:gd name="T0" fmla="*/ 842 w 1069"/>
                  <a:gd name="T1" fmla="*/ 296 h 298"/>
                  <a:gd name="T2" fmla="*/ 819 w 1069"/>
                  <a:gd name="T3" fmla="*/ 293 h 298"/>
                  <a:gd name="T4" fmla="*/ 20 w 1069"/>
                  <a:gd name="T5" fmla="*/ 292 h 298"/>
                  <a:gd name="T6" fmla="*/ 0 w 1069"/>
                  <a:gd name="T7" fmla="*/ 292 h 298"/>
                  <a:gd name="T8" fmla="*/ 32 w 1069"/>
                  <a:gd name="T9" fmla="*/ 232 h 298"/>
                  <a:gd name="T10" fmla="*/ 133 w 1069"/>
                  <a:gd name="T11" fmla="*/ 104 h 298"/>
                  <a:gd name="T12" fmla="*/ 223 w 1069"/>
                  <a:gd name="T13" fmla="*/ 23 h 298"/>
                  <a:gd name="T14" fmla="*/ 260 w 1069"/>
                  <a:gd name="T15" fmla="*/ 5 h 298"/>
                  <a:gd name="T16" fmla="*/ 281 w 1069"/>
                  <a:gd name="T17" fmla="*/ 3 h 298"/>
                  <a:gd name="T18" fmla="*/ 654 w 1069"/>
                  <a:gd name="T19" fmla="*/ 3 h 298"/>
                  <a:gd name="T20" fmla="*/ 718 w 1069"/>
                  <a:gd name="T21" fmla="*/ 2 h 298"/>
                  <a:gd name="T22" fmla="*/ 741 w 1069"/>
                  <a:gd name="T23" fmla="*/ 11 h 298"/>
                  <a:gd name="T24" fmla="*/ 746 w 1069"/>
                  <a:gd name="T25" fmla="*/ 15 h 298"/>
                  <a:gd name="T26" fmla="*/ 747 w 1069"/>
                  <a:gd name="T27" fmla="*/ 16 h 298"/>
                  <a:gd name="T28" fmla="*/ 746 w 1069"/>
                  <a:gd name="T29" fmla="*/ 15 h 298"/>
                  <a:gd name="T30" fmla="*/ 746 w 1069"/>
                  <a:gd name="T31" fmla="*/ 3 h 298"/>
                  <a:gd name="T32" fmla="*/ 762 w 1069"/>
                  <a:gd name="T33" fmla="*/ 7 h 298"/>
                  <a:gd name="T34" fmla="*/ 785 w 1069"/>
                  <a:gd name="T35" fmla="*/ 36 h 298"/>
                  <a:gd name="T36" fmla="*/ 783 w 1069"/>
                  <a:gd name="T37" fmla="*/ 48 h 298"/>
                  <a:gd name="T38" fmla="*/ 765 w 1069"/>
                  <a:gd name="T39" fmla="*/ 59 h 298"/>
                  <a:gd name="T40" fmla="*/ 791 w 1069"/>
                  <a:gd name="T41" fmla="*/ 66 h 298"/>
                  <a:gd name="T42" fmla="*/ 802 w 1069"/>
                  <a:gd name="T43" fmla="*/ 68 h 298"/>
                  <a:gd name="T44" fmla="*/ 813 w 1069"/>
                  <a:gd name="T45" fmla="*/ 133 h 298"/>
                  <a:gd name="T46" fmla="*/ 802 w 1069"/>
                  <a:gd name="T47" fmla="*/ 135 h 298"/>
                  <a:gd name="T48" fmla="*/ 829 w 1069"/>
                  <a:gd name="T49" fmla="*/ 150 h 298"/>
                  <a:gd name="T50" fmla="*/ 844 w 1069"/>
                  <a:gd name="T51" fmla="*/ 175 h 298"/>
                  <a:gd name="T52" fmla="*/ 883 w 1069"/>
                  <a:gd name="T53" fmla="*/ 214 h 298"/>
                  <a:gd name="T54" fmla="*/ 907 w 1069"/>
                  <a:gd name="T55" fmla="*/ 216 h 298"/>
                  <a:gd name="T56" fmla="*/ 937 w 1069"/>
                  <a:gd name="T57" fmla="*/ 228 h 298"/>
                  <a:gd name="T58" fmla="*/ 957 w 1069"/>
                  <a:gd name="T59" fmla="*/ 234 h 298"/>
                  <a:gd name="T60" fmla="*/ 985 w 1069"/>
                  <a:gd name="T61" fmla="*/ 238 h 298"/>
                  <a:gd name="T62" fmla="*/ 1058 w 1069"/>
                  <a:gd name="T63" fmla="*/ 284 h 298"/>
                  <a:gd name="T64" fmla="*/ 1058 w 1069"/>
                  <a:gd name="T65" fmla="*/ 296 h 298"/>
                  <a:gd name="T66" fmla="*/ 964 w 1069"/>
                  <a:gd name="T67" fmla="*/ 294 h 298"/>
                  <a:gd name="T68" fmla="*/ 944 w 1069"/>
                  <a:gd name="T69" fmla="*/ 296 h 298"/>
                  <a:gd name="T70" fmla="*/ 842 w 1069"/>
                  <a:gd name="T71" fmla="*/ 296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9" h="298">
                    <a:moveTo>
                      <a:pt x="842" y="296"/>
                    </a:moveTo>
                    <a:cubicBezTo>
                      <a:pt x="836" y="289"/>
                      <a:pt x="827" y="293"/>
                      <a:pt x="819" y="293"/>
                    </a:cubicBezTo>
                    <a:cubicBezTo>
                      <a:pt x="553" y="292"/>
                      <a:pt x="287" y="292"/>
                      <a:pt x="20" y="292"/>
                    </a:cubicBezTo>
                    <a:cubicBezTo>
                      <a:pt x="14" y="292"/>
                      <a:pt x="7" y="292"/>
                      <a:pt x="0" y="292"/>
                    </a:cubicBezTo>
                    <a:cubicBezTo>
                      <a:pt x="2" y="267"/>
                      <a:pt x="20" y="251"/>
                      <a:pt x="32" y="232"/>
                    </a:cubicBezTo>
                    <a:cubicBezTo>
                      <a:pt x="60" y="185"/>
                      <a:pt x="94" y="143"/>
                      <a:pt x="133" y="104"/>
                    </a:cubicBezTo>
                    <a:cubicBezTo>
                      <a:pt x="162" y="76"/>
                      <a:pt x="189" y="46"/>
                      <a:pt x="223" y="23"/>
                    </a:cubicBezTo>
                    <a:cubicBezTo>
                      <a:pt x="234" y="16"/>
                      <a:pt x="246" y="8"/>
                      <a:pt x="260" y="5"/>
                    </a:cubicBezTo>
                    <a:cubicBezTo>
                      <a:pt x="267" y="1"/>
                      <a:pt x="274" y="3"/>
                      <a:pt x="281" y="3"/>
                    </a:cubicBezTo>
                    <a:cubicBezTo>
                      <a:pt x="406" y="3"/>
                      <a:pt x="530" y="2"/>
                      <a:pt x="654" y="3"/>
                    </a:cubicBezTo>
                    <a:cubicBezTo>
                      <a:pt x="676" y="3"/>
                      <a:pt x="697" y="3"/>
                      <a:pt x="718" y="2"/>
                    </a:cubicBezTo>
                    <a:cubicBezTo>
                      <a:pt x="727" y="2"/>
                      <a:pt x="735" y="4"/>
                      <a:pt x="741" y="11"/>
                    </a:cubicBezTo>
                    <a:cubicBezTo>
                      <a:pt x="743" y="12"/>
                      <a:pt x="744" y="13"/>
                      <a:pt x="746" y="15"/>
                    </a:cubicBezTo>
                    <a:cubicBezTo>
                      <a:pt x="748" y="16"/>
                      <a:pt x="745" y="14"/>
                      <a:pt x="747" y="16"/>
                    </a:cubicBezTo>
                    <a:cubicBezTo>
                      <a:pt x="747" y="16"/>
                      <a:pt x="746" y="15"/>
                      <a:pt x="746" y="15"/>
                    </a:cubicBezTo>
                    <a:cubicBezTo>
                      <a:pt x="743" y="11"/>
                      <a:pt x="740" y="6"/>
                      <a:pt x="746" y="3"/>
                    </a:cubicBezTo>
                    <a:cubicBezTo>
                      <a:pt x="751" y="1"/>
                      <a:pt x="760" y="0"/>
                      <a:pt x="762" y="7"/>
                    </a:cubicBezTo>
                    <a:cubicBezTo>
                      <a:pt x="768" y="18"/>
                      <a:pt x="775" y="27"/>
                      <a:pt x="785" y="36"/>
                    </a:cubicBezTo>
                    <a:cubicBezTo>
                      <a:pt x="788" y="39"/>
                      <a:pt x="788" y="46"/>
                      <a:pt x="783" y="48"/>
                    </a:cubicBezTo>
                    <a:cubicBezTo>
                      <a:pt x="777" y="51"/>
                      <a:pt x="773" y="59"/>
                      <a:pt x="765" y="59"/>
                    </a:cubicBezTo>
                    <a:cubicBezTo>
                      <a:pt x="773" y="63"/>
                      <a:pt x="781" y="68"/>
                      <a:pt x="791" y="66"/>
                    </a:cubicBezTo>
                    <a:cubicBezTo>
                      <a:pt x="795" y="65"/>
                      <a:pt x="799" y="66"/>
                      <a:pt x="802" y="68"/>
                    </a:cubicBezTo>
                    <a:cubicBezTo>
                      <a:pt x="814" y="73"/>
                      <a:pt x="822" y="125"/>
                      <a:pt x="813" y="133"/>
                    </a:cubicBezTo>
                    <a:cubicBezTo>
                      <a:pt x="810" y="135"/>
                      <a:pt x="807" y="135"/>
                      <a:pt x="802" y="135"/>
                    </a:cubicBezTo>
                    <a:cubicBezTo>
                      <a:pt x="813" y="139"/>
                      <a:pt x="821" y="144"/>
                      <a:pt x="829" y="150"/>
                    </a:cubicBezTo>
                    <a:cubicBezTo>
                      <a:pt x="838" y="156"/>
                      <a:pt x="839" y="167"/>
                      <a:pt x="844" y="175"/>
                    </a:cubicBezTo>
                    <a:cubicBezTo>
                      <a:pt x="853" y="192"/>
                      <a:pt x="861" y="211"/>
                      <a:pt x="883" y="214"/>
                    </a:cubicBezTo>
                    <a:cubicBezTo>
                      <a:pt x="891" y="215"/>
                      <a:pt x="895" y="228"/>
                      <a:pt x="907" y="216"/>
                    </a:cubicBezTo>
                    <a:cubicBezTo>
                      <a:pt x="912" y="211"/>
                      <a:pt x="931" y="213"/>
                      <a:pt x="937" y="228"/>
                    </a:cubicBezTo>
                    <a:cubicBezTo>
                      <a:pt x="941" y="237"/>
                      <a:pt x="948" y="237"/>
                      <a:pt x="957" y="234"/>
                    </a:cubicBezTo>
                    <a:cubicBezTo>
                      <a:pt x="967" y="230"/>
                      <a:pt x="976" y="235"/>
                      <a:pt x="985" y="238"/>
                    </a:cubicBezTo>
                    <a:cubicBezTo>
                      <a:pt x="1015" y="246"/>
                      <a:pt x="1031" y="273"/>
                      <a:pt x="1058" y="284"/>
                    </a:cubicBezTo>
                    <a:cubicBezTo>
                      <a:pt x="1065" y="287"/>
                      <a:pt x="1069" y="293"/>
                      <a:pt x="1058" y="296"/>
                    </a:cubicBezTo>
                    <a:cubicBezTo>
                      <a:pt x="1026" y="297"/>
                      <a:pt x="995" y="293"/>
                      <a:pt x="964" y="294"/>
                    </a:cubicBezTo>
                    <a:cubicBezTo>
                      <a:pt x="957" y="295"/>
                      <a:pt x="950" y="293"/>
                      <a:pt x="944" y="296"/>
                    </a:cubicBezTo>
                    <a:cubicBezTo>
                      <a:pt x="910" y="298"/>
                      <a:pt x="876" y="298"/>
                      <a:pt x="842" y="296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6" name="Freeform 139">
                <a:extLst>
                  <a:ext uri="{FF2B5EF4-FFF2-40B4-BE49-F238E27FC236}">
                    <a16:creationId xmlns:a16="http://schemas.microsoft.com/office/drawing/2014/main" id="{3BFD9E97-01E6-4732-B340-0D60CE392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2890"/>
                <a:ext cx="826" cy="274"/>
              </a:xfrm>
              <a:custGeom>
                <a:avLst/>
                <a:gdLst>
                  <a:gd name="T0" fmla="*/ 752 w 939"/>
                  <a:gd name="T1" fmla="*/ 265 h 312"/>
                  <a:gd name="T2" fmla="*/ 676 w 939"/>
                  <a:gd name="T3" fmla="*/ 245 h 312"/>
                  <a:gd name="T4" fmla="*/ 646 w 939"/>
                  <a:gd name="T5" fmla="*/ 237 h 312"/>
                  <a:gd name="T6" fmla="*/ 633 w 939"/>
                  <a:gd name="T7" fmla="*/ 241 h 312"/>
                  <a:gd name="T8" fmla="*/ 578 w 939"/>
                  <a:gd name="T9" fmla="*/ 179 h 312"/>
                  <a:gd name="T10" fmla="*/ 529 w 939"/>
                  <a:gd name="T11" fmla="*/ 136 h 312"/>
                  <a:gd name="T12" fmla="*/ 549 w 939"/>
                  <a:gd name="T13" fmla="*/ 113 h 312"/>
                  <a:gd name="T14" fmla="*/ 532 w 939"/>
                  <a:gd name="T15" fmla="*/ 78 h 312"/>
                  <a:gd name="T16" fmla="*/ 522 w 939"/>
                  <a:gd name="T17" fmla="*/ 51 h 312"/>
                  <a:gd name="T18" fmla="*/ 502 w 939"/>
                  <a:gd name="T19" fmla="*/ 21 h 312"/>
                  <a:gd name="T20" fmla="*/ 488 w 939"/>
                  <a:gd name="T21" fmla="*/ 24 h 312"/>
                  <a:gd name="T22" fmla="*/ 297 w 939"/>
                  <a:gd name="T23" fmla="*/ 12 h 312"/>
                  <a:gd name="T24" fmla="*/ 0 w 939"/>
                  <a:gd name="T25" fmla="*/ 8 h 312"/>
                  <a:gd name="T26" fmla="*/ 522 w 939"/>
                  <a:gd name="T27" fmla="*/ 7 h 312"/>
                  <a:gd name="T28" fmla="*/ 572 w 939"/>
                  <a:gd name="T29" fmla="*/ 26 h 312"/>
                  <a:gd name="T30" fmla="*/ 596 w 939"/>
                  <a:gd name="T31" fmla="*/ 28 h 312"/>
                  <a:gd name="T32" fmla="*/ 602 w 939"/>
                  <a:gd name="T33" fmla="*/ 58 h 312"/>
                  <a:gd name="T34" fmla="*/ 674 w 939"/>
                  <a:gd name="T35" fmla="*/ 118 h 312"/>
                  <a:gd name="T36" fmla="*/ 711 w 939"/>
                  <a:gd name="T37" fmla="*/ 159 h 312"/>
                  <a:gd name="T38" fmla="*/ 734 w 939"/>
                  <a:gd name="T39" fmla="*/ 191 h 312"/>
                  <a:gd name="T40" fmla="*/ 766 w 939"/>
                  <a:gd name="T41" fmla="*/ 217 h 312"/>
                  <a:gd name="T42" fmla="*/ 805 w 939"/>
                  <a:gd name="T43" fmla="*/ 222 h 312"/>
                  <a:gd name="T44" fmla="*/ 846 w 939"/>
                  <a:gd name="T45" fmla="*/ 257 h 312"/>
                  <a:gd name="T46" fmla="*/ 900 w 939"/>
                  <a:gd name="T47" fmla="*/ 285 h 312"/>
                  <a:gd name="T48" fmla="*/ 910 w 939"/>
                  <a:gd name="T49" fmla="*/ 277 h 312"/>
                  <a:gd name="T50" fmla="*/ 894 w 939"/>
                  <a:gd name="T51" fmla="*/ 242 h 312"/>
                  <a:gd name="T52" fmla="*/ 910 w 939"/>
                  <a:gd name="T53" fmla="*/ 247 h 312"/>
                  <a:gd name="T54" fmla="*/ 923 w 939"/>
                  <a:gd name="T55" fmla="*/ 282 h 312"/>
                  <a:gd name="T56" fmla="*/ 889 w 939"/>
                  <a:gd name="T57" fmla="*/ 287 h 312"/>
                  <a:gd name="T58" fmla="*/ 874 w 939"/>
                  <a:gd name="T59" fmla="*/ 295 h 312"/>
                  <a:gd name="T60" fmla="*/ 820 w 939"/>
                  <a:gd name="T61" fmla="*/ 306 h 312"/>
                  <a:gd name="T62" fmla="*/ 804 w 939"/>
                  <a:gd name="T63" fmla="*/ 299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39" h="312">
                    <a:moveTo>
                      <a:pt x="804" y="299"/>
                    </a:moveTo>
                    <a:cubicBezTo>
                      <a:pt x="783" y="292"/>
                      <a:pt x="769" y="274"/>
                      <a:pt x="752" y="265"/>
                    </a:cubicBezTo>
                    <a:cubicBezTo>
                      <a:pt x="735" y="257"/>
                      <a:pt x="718" y="233"/>
                      <a:pt x="692" y="250"/>
                    </a:cubicBezTo>
                    <a:cubicBezTo>
                      <a:pt x="686" y="254"/>
                      <a:pt x="677" y="251"/>
                      <a:pt x="676" y="245"/>
                    </a:cubicBezTo>
                    <a:cubicBezTo>
                      <a:pt x="672" y="224"/>
                      <a:pt x="655" y="230"/>
                      <a:pt x="643" y="226"/>
                    </a:cubicBezTo>
                    <a:cubicBezTo>
                      <a:pt x="639" y="232"/>
                      <a:pt x="645" y="234"/>
                      <a:pt x="646" y="237"/>
                    </a:cubicBezTo>
                    <a:cubicBezTo>
                      <a:pt x="647" y="241"/>
                      <a:pt x="648" y="245"/>
                      <a:pt x="643" y="246"/>
                    </a:cubicBezTo>
                    <a:cubicBezTo>
                      <a:pt x="638" y="248"/>
                      <a:pt x="633" y="245"/>
                      <a:pt x="633" y="241"/>
                    </a:cubicBezTo>
                    <a:cubicBezTo>
                      <a:pt x="634" y="227"/>
                      <a:pt x="625" y="227"/>
                      <a:pt x="616" y="224"/>
                    </a:cubicBezTo>
                    <a:cubicBezTo>
                      <a:pt x="594" y="217"/>
                      <a:pt x="583" y="199"/>
                      <a:pt x="578" y="179"/>
                    </a:cubicBezTo>
                    <a:cubicBezTo>
                      <a:pt x="574" y="164"/>
                      <a:pt x="563" y="159"/>
                      <a:pt x="552" y="152"/>
                    </a:cubicBezTo>
                    <a:cubicBezTo>
                      <a:pt x="545" y="148"/>
                      <a:pt x="536" y="146"/>
                      <a:pt x="529" y="136"/>
                    </a:cubicBezTo>
                    <a:cubicBezTo>
                      <a:pt x="539" y="133"/>
                      <a:pt x="547" y="145"/>
                      <a:pt x="553" y="135"/>
                    </a:cubicBezTo>
                    <a:cubicBezTo>
                      <a:pt x="557" y="128"/>
                      <a:pt x="552" y="120"/>
                      <a:pt x="549" y="113"/>
                    </a:cubicBezTo>
                    <a:cubicBezTo>
                      <a:pt x="546" y="106"/>
                      <a:pt x="544" y="100"/>
                      <a:pt x="547" y="93"/>
                    </a:cubicBezTo>
                    <a:cubicBezTo>
                      <a:pt x="551" y="80"/>
                      <a:pt x="538" y="75"/>
                      <a:pt x="532" y="78"/>
                    </a:cubicBezTo>
                    <a:cubicBezTo>
                      <a:pt x="509" y="89"/>
                      <a:pt x="505" y="62"/>
                      <a:pt x="495" y="62"/>
                    </a:cubicBezTo>
                    <a:cubicBezTo>
                      <a:pt x="504" y="74"/>
                      <a:pt x="510" y="46"/>
                      <a:pt x="522" y="51"/>
                    </a:cubicBezTo>
                    <a:cubicBezTo>
                      <a:pt x="523" y="52"/>
                      <a:pt x="520" y="40"/>
                      <a:pt x="518" y="41"/>
                    </a:cubicBezTo>
                    <a:cubicBezTo>
                      <a:pt x="501" y="43"/>
                      <a:pt x="504" y="30"/>
                      <a:pt x="502" y="21"/>
                    </a:cubicBezTo>
                    <a:cubicBezTo>
                      <a:pt x="501" y="16"/>
                      <a:pt x="498" y="12"/>
                      <a:pt x="492" y="12"/>
                    </a:cubicBezTo>
                    <a:cubicBezTo>
                      <a:pt x="482" y="12"/>
                      <a:pt x="489" y="20"/>
                      <a:pt x="488" y="24"/>
                    </a:cubicBezTo>
                    <a:cubicBezTo>
                      <a:pt x="488" y="23"/>
                      <a:pt x="488" y="23"/>
                      <a:pt x="488" y="23"/>
                    </a:cubicBezTo>
                    <a:cubicBezTo>
                      <a:pt x="425" y="0"/>
                      <a:pt x="361" y="14"/>
                      <a:pt x="297" y="12"/>
                    </a:cubicBezTo>
                    <a:cubicBezTo>
                      <a:pt x="198" y="10"/>
                      <a:pt x="99" y="12"/>
                      <a:pt x="0" y="12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45" y="8"/>
                      <a:pt x="90" y="7"/>
                      <a:pt x="135" y="7"/>
                    </a:cubicBezTo>
                    <a:cubicBezTo>
                      <a:pt x="264" y="7"/>
                      <a:pt x="393" y="7"/>
                      <a:pt x="522" y="7"/>
                    </a:cubicBezTo>
                    <a:cubicBezTo>
                      <a:pt x="530" y="7"/>
                      <a:pt x="537" y="8"/>
                      <a:pt x="544" y="8"/>
                    </a:cubicBezTo>
                    <a:cubicBezTo>
                      <a:pt x="556" y="9"/>
                      <a:pt x="560" y="24"/>
                      <a:pt x="572" y="26"/>
                    </a:cubicBezTo>
                    <a:cubicBezTo>
                      <a:pt x="578" y="22"/>
                      <a:pt x="569" y="9"/>
                      <a:pt x="582" y="10"/>
                    </a:cubicBezTo>
                    <a:cubicBezTo>
                      <a:pt x="593" y="10"/>
                      <a:pt x="595" y="20"/>
                      <a:pt x="596" y="28"/>
                    </a:cubicBezTo>
                    <a:cubicBezTo>
                      <a:pt x="597" y="34"/>
                      <a:pt x="597" y="40"/>
                      <a:pt x="597" y="46"/>
                    </a:cubicBezTo>
                    <a:cubicBezTo>
                      <a:pt x="597" y="51"/>
                      <a:pt x="597" y="56"/>
                      <a:pt x="602" y="58"/>
                    </a:cubicBezTo>
                    <a:cubicBezTo>
                      <a:pt x="629" y="67"/>
                      <a:pt x="641" y="93"/>
                      <a:pt x="661" y="110"/>
                    </a:cubicBezTo>
                    <a:cubicBezTo>
                      <a:pt x="665" y="114"/>
                      <a:pt x="669" y="117"/>
                      <a:pt x="674" y="118"/>
                    </a:cubicBezTo>
                    <a:cubicBezTo>
                      <a:pt x="690" y="123"/>
                      <a:pt x="706" y="128"/>
                      <a:pt x="704" y="150"/>
                    </a:cubicBezTo>
                    <a:cubicBezTo>
                      <a:pt x="703" y="155"/>
                      <a:pt x="708" y="157"/>
                      <a:pt x="711" y="159"/>
                    </a:cubicBezTo>
                    <a:cubicBezTo>
                      <a:pt x="719" y="166"/>
                      <a:pt x="726" y="174"/>
                      <a:pt x="732" y="184"/>
                    </a:cubicBezTo>
                    <a:cubicBezTo>
                      <a:pt x="738" y="184"/>
                      <a:pt x="738" y="187"/>
                      <a:pt x="734" y="191"/>
                    </a:cubicBezTo>
                    <a:cubicBezTo>
                      <a:pt x="731" y="193"/>
                      <a:pt x="727" y="197"/>
                      <a:pt x="732" y="198"/>
                    </a:cubicBezTo>
                    <a:cubicBezTo>
                      <a:pt x="746" y="199"/>
                      <a:pt x="752" y="213"/>
                      <a:pt x="766" y="217"/>
                    </a:cubicBezTo>
                    <a:cubicBezTo>
                      <a:pt x="779" y="221"/>
                      <a:pt x="785" y="216"/>
                      <a:pt x="789" y="205"/>
                    </a:cubicBezTo>
                    <a:cubicBezTo>
                      <a:pt x="796" y="209"/>
                      <a:pt x="800" y="216"/>
                      <a:pt x="805" y="222"/>
                    </a:cubicBezTo>
                    <a:cubicBezTo>
                      <a:pt x="814" y="233"/>
                      <a:pt x="820" y="246"/>
                      <a:pt x="836" y="248"/>
                    </a:cubicBezTo>
                    <a:cubicBezTo>
                      <a:pt x="840" y="249"/>
                      <a:pt x="846" y="254"/>
                      <a:pt x="846" y="257"/>
                    </a:cubicBezTo>
                    <a:cubicBezTo>
                      <a:pt x="849" y="276"/>
                      <a:pt x="865" y="272"/>
                      <a:pt x="876" y="275"/>
                    </a:cubicBezTo>
                    <a:cubicBezTo>
                      <a:pt x="885" y="277"/>
                      <a:pt x="894" y="275"/>
                      <a:pt x="900" y="285"/>
                    </a:cubicBezTo>
                    <a:cubicBezTo>
                      <a:pt x="901" y="288"/>
                      <a:pt x="905" y="290"/>
                      <a:pt x="908" y="288"/>
                    </a:cubicBezTo>
                    <a:cubicBezTo>
                      <a:pt x="912" y="285"/>
                      <a:pt x="912" y="281"/>
                      <a:pt x="910" y="277"/>
                    </a:cubicBezTo>
                    <a:cubicBezTo>
                      <a:pt x="905" y="268"/>
                      <a:pt x="901" y="260"/>
                      <a:pt x="896" y="251"/>
                    </a:cubicBezTo>
                    <a:cubicBezTo>
                      <a:pt x="895" y="248"/>
                      <a:pt x="887" y="247"/>
                      <a:pt x="894" y="242"/>
                    </a:cubicBezTo>
                    <a:cubicBezTo>
                      <a:pt x="898" y="240"/>
                      <a:pt x="901" y="235"/>
                      <a:pt x="906" y="236"/>
                    </a:cubicBezTo>
                    <a:cubicBezTo>
                      <a:pt x="913" y="238"/>
                      <a:pt x="911" y="243"/>
                      <a:pt x="910" y="247"/>
                    </a:cubicBezTo>
                    <a:cubicBezTo>
                      <a:pt x="907" y="255"/>
                      <a:pt x="913" y="258"/>
                      <a:pt x="917" y="262"/>
                    </a:cubicBezTo>
                    <a:cubicBezTo>
                      <a:pt x="922" y="267"/>
                      <a:pt x="939" y="268"/>
                      <a:pt x="923" y="282"/>
                    </a:cubicBezTo>
                    <a:cubicBezTo>
                      <a:pt x="917" y="288"/>
                      <a:pt x="938" y="285"/>
                      <a:pt x="933" y="298"/>
                    </a:cubicBezTo>
                    <a:cubicBezTo>
                      <a:pt x="918" y="298"/>
                      <a:pt x="902" y="302"/>
                      <a:pt x="889" y="287"/>
                    </a:cubicBezTo>
                    <a:cubicBezTo>
                      <a:pt x="885" y="283"/>
                      <a:pt x="879" y="282"/>
                      <a:pt x="874" y="284"/>
                    </a:cubicBezTo>
                    <a:cubicBezTo>
                      <a:pt x="866" y="287"/>
                      <a:pt x="876" y="291"/>
                      <a:pt x="874" y="295"/>
                    </a:cubicBezTo>
                    <a:cubicBezTo>
                      <a:pt x="873" y="298"/>
                      <a:pt x="870" y="300"/>
                      <a:pt x="868" y="302"/>
                    </a:cubicBezTo>
                    <a:cubicBezTo>
                      <a:pt x="853" y="312"/>
                      <a:pt x="836" y="305"/>
                      <a:pt x="820" y="306"/>
                    </a:cubicBezTo>
                    <a:cubicBezTo>
                      <a:pt x="817" y="305"/>
                      <a:pt x="814" y="304"/>
                      <a:pt x="811" y="303"/>
                    </a:cubicBezTo>
                    <a:cubicBezTo>
                      <a:pt x="808" y="303"/>
                      <a:pt x="805" y="302"/>
                      <a:pt x="804" y="299"/>
                    </a:cubicBezTo>
                    <a:close/>
                  </a:path>
                </a:pathLst>
              </a:custGeom>
              <a:solidFill>
                <a:srgbClr val="BB2C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7" name="Freeform 140">
                <a:extLst>
                  <a:ext uri="{FF2B5EF4-FFF2-40B4-BE49-F238E27FC236}">
                    <a16:creationId xmlns:a16="http://schemas.microsoft.com/office/drawing/2014/main" id="{1C435A95-331B-40BF-9AA0-3187DA41E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3156"/>
                <a:ext cx="85" cy="26"/>
              </a:xfrm>
              <a:custGeom>
                <a:avLst/>
                <a:gdLst>
                  <a:gd name="T0" fmla="*/ 0 w 97"/>
                  <a:gd name="T1" fmla="*/ 4 h 30"/>
                  <a:gd name="T2" fmla="*/ 48 w 97"/>
                  <a:gd name="T3" fmla="*/ 0 h 30"/>
                  <a:gd name="T4" fmla="*/ 91 w 97"/>
                  <a:gd name="T5" fmla="*/ 3 h 30"/>
                  <a:gd name="T6" fmla="*/ 88 w 97"/>
                  <a:gd name="T7" fmla="*/ 14 h 30"/>
                  <a:gd name="T8" fmla="*/ 65 w 97"/>
                  <a:gd name="T9" fmla="*/ 27 h 30"/>
                  <a:gd name="T10" fmla="*/ 55 w 97"/>
                  <a:gd name="T11" fmla="*/ 25 h 30"/>
                  <a:gd name="T12" fmla="*/ 52 w 97"/>
                  <a:gd name="T13" fmla="*/ 15 h 30"/>
                  <a:gd name="T14" fmla="*/ 51 w 97"/>
                  <a:gd name="T15" fmla="*/ 6 h 30"/>
                  <a:gd name="T16" fmla="*/ 18 w 97"/>
                  <a:gd name="T17" fmla="*/ 9 h 30"/>
                  <a:gd name="T18" fmla="*/ 19 w 97"/>
                  <a:gd name="T19" fmla="*/ 13 h 30"/>
                  <a:gd name="T20" fmla="*/ 0 w 97"/>
                  <a:gd name="T21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30">
                    <a:moveTo>
                      <a:pt x="0" y="4"/>
                    </a:moveTo>
                    <a:cubicBezTo>
                      <a:pt x="16" y="3"/>
                      <a:pt x="32" y="1"/>
                      <a:pt x="48" y="0"/>
                    </a:cubicBezTo>
                    <a:cubicBezTo>
                      <a:pt x="62" y="1"/>
                      <a:pt x="77" y="2"/>
                      <a:pt x="91" y="3"/>
                    </a:cubicBezTo>
                    <a:cubicBezTo>
                      <a:pt x="91" y="7"/>
                      <a:pt x="97" y="12"/>
                      <a:pt x="88" y="14"/>
                    </a:cubicBezTo>
                    <a:cubicBezTo>
                      <a:pt x="79" y="16"/>
                      <a:pt x="65" y="6"/>
                      <a:pt x="65" y="27"/>
                    </a:cubicBezTo>
                    <a:cubicBezTo>
                      <a:pt x="65" y="30"/>
                      <a:pt x="58" y="26"/>
                      <a:pt x="55" y="25"/>
                    </a:cubicBezTo>
                    <a:cubicBezTo>
                      <a:pt x="51" y="23"/>
                      <a:pt x="45" y="19"/>
                      <a:pt x="52" y="15"/>
                    </a:cubicBezTo>
                    <a:cubicBezTo>
                      <a:pt x="59" y="10"/>
                      <a:pt x="57" y="7"/>
                      <a:pt x="51" y="6"/>
                    </a:cubicBezTo>
                    <a:cubicBezTo>
                      <a:pt x="40" y="6"/>
                      <a:pt x="29" y="8"/>
                      <a:pt x="18" y="9"/>
                    </a:cubicBezTo>
                    <a:cubicBezTo>
                      <a:pt x="19" y="11"/>
                      <a:pt x="19" y="12"/>
                      <a:pt x="19" y="13"/>
                    </a:cubicBezTo>
                    <a:cubicBezTo>
                      <a:pt x="11" y="13"/>
                      <a:pt x="4" y="13"/>
                      <a:pt x="0" y="4"/>
                    </a:cubicBezTo>
                    <a:close/>
                  </a:path>
                </a:pathLst>
              </a:custGeom>
              <a:solidFill>
                <a:srgbClr val="505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8" name="Freeform 141">
                <a:extLst>
                  <a:ext uri="{FF2B5EF4-FFF2-40B4-BE49-F238E27FC236}">
                    <a16:creationId xmlns:a16="http://schemas.microsoft.com/office/drawing/2014/main" id="{F3F948CF-27EB-4220-9FF0-863A7040B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3150"/>
                <a:ext cx="114" cy="10"/>
              </a:xfrm>
              <a:custGeom>
                <a:avLst/>
                <a:gdLst>
                  <a:gd name="T0" fmla="*/ 120 w 129"/>
                  <a:gd name="T1" fmla="*/ 3 h 11"/>
                  <a:gd name="T2" fmla="*/ 127 w 129"/>
                  <a:gd name="T3" fmla="*/ 7 h 11"/>
                  <a:gd name="T4" fmla="*/ 129 w 129"/>
                  <a:gd name="T5" fmla="*/ 10 h 11"/>
                  <a:gd name="T6" fmla="*/ 81 w 129"/>
                  <a:gd name="T7" fmla="*/ 10 h 11"/>
                  <a:gd name="T8" fmla="*/ 0 w 129"/>
                  <a:gd name="T9" fmla="*/ 7 h 11"/>
                  <a:gd name="T10" fmla="*/ 54 w 129"/>
                  <a:gd name="T11" fmla="*/ 4 h 11"/>
                  <a:gd name="T12" fmla="*/ 120 w 129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1">
                    <a:moveTo>
                      <a:pt x="120" y="3"/>
                    </a:moveTo>
                    <a:cubicBezTo>
                      <a:pt x="122" y="4"/>
                      <a:pt x="125" y="6"/>
                      <a:pt x="127" y="7"/>
                    </a:cubicBezTo>
                    <a:cubicBezTo>
                      <a:pt x="128" y="8"/>
                      <a:pt x="128" y="9"/>
                      <a:pt x="129" y="10"/>
                    </a:cubicBezTo>
                    <a:cubicBezTo>
                      <a:pt x="113" y="10"/>
                      <a:pt x="97" y="8"/>
                      <a:pt x="81" y="10"/>
                    </a:cubicBezTo>
                    <a:cubicBezTo>
                      <a:pt x="54" y="5"/>
                      <a:pt x="27" y="11"/>
                      <a:pt x="0" y="7"/>
                    </a:cubicBezTo>
                    <a:cubicBezTo>
                      <a:pt x="18" y="0"/>
                      <a:pt x="36" y="5"/>
                      <a:pt x="54" y="4"/>
                    </a:cubicBezTo>
                    <a:cubicBezTo>
                      <a:pt x="76" y="3"/>
                      <a:pt x="98" y="3"/>
                      <a:pt x="120" y="3"/>
                    </a:cubicBezTo>
                    <a:close/>
                  </a:path>
                </a:pathLst>
              </a:custGeom>
              <a:solidFill>
                <a:srgbClr val="9D2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9" name="Freeform 142">
                <a:extLst>
                  <a:ext uri="{FF2B5EF4-FFF2-40B4-BE49-F238E27FC236}">
                    <a16:creationId xmlns:a16="http://schemas.microsoft.com/office/drawing/2014/main" id="{79CF27CC-4D70-4E98-AF97-47B3CC79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" y="3157"/>
                <a:ext cx="44" cy="13"/>
              </a:xfrm>
              <a:custGeom>
                <a:avLst/>
                <a:gdLst>
                  <a:gd name="T0" fmla="*/ 0 w 50"/>
                  <a:gd name="T1" fmla="*/ 3 h 15"/>
                  <a:gd name="T2" fmla="*/ 48 w 50"/>
                  <a:gd name="T3" fmla="*/ 3 h 15"/>
                  <a:gd name="T4" fmla="*/ 43 w 50"/>
                  <a:gd name="T5" fmla="*/ 11 h 15"/>
                  <a:gd name="T6" fmla="*/ 0 w 50"/>
                  <a:gd name="T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5">
                    <a:moveTo>
                      <a:pt x="0" y="3"/>
                    </a:moveTo>
                    <a:cubicBezTo>
                      <a:pt x="16" y="0"/>
                      <a:pt x="32" y="0"/>
                      <a:pt x="48" y="3"/>
                    </a:cubicBezTo>
                    <a:cubicBezTo>
                      <a:pt x="50" y="8"/>
                      <a:pt x="48" y="15"/>
                      <a:pt x="43" y="11"/>
                    </a:cubicBezTo>
                    <a:cubicBezTo>
                      <a:pt x="30" y="0"/>
                      <a:pt x="14" y="8"/>
                      <a:pt x="0" y="3"/>
                    </a:cubicBezTo>
                    <a:close/>
                  </a:path>
                </a:pathLst>
              </a:custGeom>
              <a:solidFill>
                <a:srgbClr val="666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0" name="Freeform 143">
                <a:extLst>
                  <a:ext uri="{FF2B5EF4-FFF2-40B4-BE49-F238E27FC236}">
                    <a16:creationId xmlns:a16="http://schemas.microsoft.com/office/drawing/2014/main" id="{BA480B95-4136-4C54-8C05-87C360F82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" y="3172"/>
                <a:ext cx="18" cy="25"/>
              </a:xfrm>
              <a:custGeom>
                <a:avLst/>
                <a:gdLst>
                  <a:gd name="T0" fmla="*/ 20 w 20"/>
                  <a:gd name="T1" fmla="*/ 27 h 28"/>
                  <a:gd name="T2" fmla="*/ 14 w 20"/>
                  <a:gd name="T3" fmla="*/ 28 h 28"/>
                  <a:gd name="T4" fmla="*/ 2 w 20"/>
                  <a:gd name="T5" fmla="*/ 3 h 28"/>
                  <a:gd name="T6" fmla="*/ 6 w 20"/>
                  <a:gd name="T7" fmla="*/ 0 h 28"/>
                  <a:gd name="T8" fmla="*/ 20 w 20"/>
                  <a:gd name="T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20" y="27"/>
                    </a:moveTo>
                    <a:cubicBezTo>
                      <a:pt x="15" y="28"/>
                      <a:pt x="14" y="28"/>
                      <a:pt x="14" y="28"/>
                    </a:cubicBezTo>
                    <a:cubicBezTo>
                      <a:pt x="8" y="21"/>
                      <a:pt x="0" y="15"/>
                      <a:pt x="2" y="3"/>
                    </a:cubicBezTo>
                    <a:cubicBezTo>
                      <a:pt x="2" y="2"/>
                      <a:pt x="5" y="0"/>
                      <a:pt x="6" y="0"/>
                    </a:cubicBezTo>
                    <a:cubicBezTo>
                      <a:pt x="16" y="6"/>
                      <a:pt x="12" y="18"/>
                      <a:pt x="20" y="27"/>
                    </a:cubicBezTo>
                    <a:close/>
                  </a:path>
                </a:pathLst>
              </a:custGeom>
              <a:solidFill>
                <a:srgbClr val="505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1" name="Freeform 144">
                <a:extLst>
                  <a:ext uri="{FF2B5EF4-FFF2-40B4-BE49-F238E27FC236}">
                    <a16:creationId xmlns:a16="http://schemas.microsoft.com/office/drawing/2014/main" id="{A04B378C-E21A-419F-8F48-90EE81A3C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729"/>
                <a:ext cx="252" cy="143"/>
              </a:xfrm>
              <a:custGeom>
                <a:avLst/>
                <a:gdLst>
                  <a:gd name="T0" fmla="*/ 65 w 287"/>
                  <a:gd name="T1" fmla="*/ 119 h 162"/>
                  <a:gd name="T2" fmla="*/ 2 w 287"/>
                  <a:gd name="T3" fmla="*/ 114 h 162"/>
                  <a:gd name="T4" fmla="*/ 4 w 287"/>
                  <a:gd name="T5" fmla="*/ 102 h 162"/>
                  <a:gd name="T6" fmla="*/ 11 w 287"/>
                  <a:gd name="T7" fmla="*/ 96 h 162"/>
                  <a:gd name="T8" fmla="*/ 13 w 287"/>
                  <a:gd name="T9" fmla="*/ 86 h 162"/>
                  <a:gd name="T10" fmla="*/ 37 w 287"/>
                  <a:gd name="T11" fmla="*/ 63 h 162"/>
                  <a:gd name="T12" fmla="*/ 124 w 287"/>
                  <a:gd name="T13" fmla="*/ 15 h 162"/>
                  <a:gd name="T14" fmla="*/ 180 w 287"/>
                  <a:gd name="T15" fmla="*/ 6 h 162"/>
                  <a:gd name="T16" fmla="*/ 197 w 287"/>
                  <a:gd name="T17" fmla="*/ 7 h 162"/>
                  <a:gd name="T18" fmla="*/ 279 w 287"/>
                  <a:gd name="T19" fmla="*/ 107 h 162"/>
                  <a:gd name="T20" fmla="*/ 281 w 287"/>
                  <a:gd name="T21" fmla="*/ 124 h 162"/>
                  <a:gd name="T22" fmla="*/ 278 w 287"/>
                  <a:gd name="T23" fmla="*/ 135 h 162"/>
                  <a:gd name="T24" fmla="*/ 269 w 287"/>
                  <a:gd name="T25" fmla="*/ 133 h 162"/>
                  <a:gd name="T26" fmla="*/ 257 w 287"/>
                  <a:gd name="T27" fmla="*/ 125 h 162"/>
                  <a:gd name="T28" fmla="*/ 263 w 287"/>
                  <a:gd name="T29" fmla="*/ 140 h 162"/>
                  <a:gd name="T30" fmla="*/ 272 w 287"/>
                  <a:gd name="T31" fmla="*/ 162 h 162"/>
                  <a:gd name="T32" fmla="*/ 233 w 287"/>
                  <a:gd name="T33" fmla="*/ 141 h 162"/>
                  <a:gd name="T34" fmla="*/ 198 w 287"/>
                  <a:gd name="T35" fmla="*/ 146 h 162"/>
                  <a:gd name="T36" fmla="*/ 133 w 287"/>
                  <a:gd name="T37" fmla="*/ 144 h 162"/>
                  <a:gd name="T38" fmla="*/ 197 w 287"/>
                  <a:gd name="T39" fmla="*/ 128 h 162"/>
                  <a:gd name="T40" fmla="*/ 149 w 287"/>
                  <a:gd name="T41" fmla="*/ 120 h 162"/>
                  <a:gd name="T42" fmla="*/ 145 w 287"/>
                  <a:gd name="T43" fmla="*/ 125 h 162"/>
                  <a:gd name="T44" fmla="*/ 147 w 287"/>
                  <a:gd name="T45" fmla="*/ 133 h 162"/>
                  <a:gd name="T46" fmla="*/ 132 w 287"/>
                  <a:gd name="T47" fmla="*/ 136 h 162"/>
                  <a:gd name="T48" fmla="*/ 80 w 287"/>
                  <a:gd name="T49" fmla="*/ 112 h 162"/>
                  <a:gd name="T50" fmla="*/ 78 w 287"/>
                  <a:gd name="T51" fmla="*/ 104 h 162"/>
                  <a:gd name="T52" fmla="*/ 73 w 287"/>
                  <a:gd name="T53" fmla="*/ 98 h 162"/>
                  <a:gd name="T54" fmla="*/ 60 w 287"/>
                  <a:gd name="T55" fmla="*/ 97 h 162"/>
                  <a:gd name="T56" fmla="*/ 61 w 287"/>
                  <a:gd name="T57" fmla="*/ 105 h 162"/>
                  <a:gd name="T58" fmla="*/ 65 w 287"/>
                  <a:gd name="T59" fmla="*/ 11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7" h="162">
                    <a:moveTo>
                      <a:pt x="65" y="119"/>
                    </a:moveTo>
                    <a:cubicBezTo>
                      <a:pt x="43" y="122"/>
                      <a:pt x="23" y="114"/>
                      <a:pt x="2" y="114"/>
                    </a:cubicBezTo>
                    <a:cubicBezTo>
                      <a:pt x="1" y="110"/>
                      <a:pt x="0" y="105"/>
                      <a:pt x="4" y="102"/>
                    </a:cubicBezTo>
                    <a:cubicBezTo>
                      <a:pt x="7" y="101"/>
                      <a:pt x="15" y="107"/>
                      <a:pt x="11" y="96"/>
                    </a:cubicBezTo>
                    <a:cubicBezTo>
                      <a:pt x="10" y="94"/>
                      <a:pt x="13" y="90"/>
                      <a:pt x="13" y="86"/>
                    </a:cubicBezTo>
                    <a:cubicBezTo>
                      <a:pt x="18" y="75"/>
                      <a:pt x="28" y="69"/>
                      <a:pt x="37" y="63"/>
                    </a:cubicBezTo>
                    <a:cubicBezTo>
                      <a:pt x="64" y="44"/>
                      <a:pt x="93" y="28"/>
                      <a:pt x="124" y="15"/>
                    </a:cubicBezTo>
                    <a:cubicBezTo>
                      <a:pt x="142" y="6"/>
                      <a:pt x="161" y="7"/>
                      <a:pt x="180" y="6"/>
                    </a:cubicBezTo>
                    <a:cubicBezTo>
                      <a:pt x="186" y="0"/>
                      <a:pt x="192" y="5"/>
                      <a:pt x="197" y="7"/>
                    </a:cubicBezTo>
                    <a:cubicBezTo>
                      <a:pt x="225" y="40"/>
                      <a:pt x="255" y="71"/>
                      <a:pt x="279" y="107"/>
                    </a:cubicBezTo>
                    <a:cubicBezTo>
                      <a:pt x="277" y="113"/>
                      <a:pt x="268" y="118"/>
                      <a:pt x="281" y="124"/>
                    </a:cubicBezTo>
                    <a:cubicBezTo>
                      <a:pt x="287" y="127"/>
                      <a:pt x="281" y="132"/>
                      <a:pt x="278" y="135"/>
                    </a:cubicBezTo>
                    <a:cubicBezTo>
                      <a:pt x="275" y="138"/>
                      <a:pt x="271" y="138"/>
                      <a:pt x="269" y="133"/>
                    </a:cubicBezTo>
                    <a:cubicBezTo>
                      <a:pt x="267" y="127"/>
                      <a:pt x="262" y="119"/>
                      <a:pt x="257" y="125"/>
                    </a:cubicBezTo>
                    <a:cubicBezTo>
                      <a:pt x="250" y="131"/>
                      <a:pt x="259" y="136"/>
                      <a:pt x="263" y="140"/>
                    </a:cubicBezTo>
                    <a:cubicBezTo>
                      <a:pt x="270" y="147"/>
                      <a:pt x="271" y="147"/>
                      <a:pt x="272" y="162"/>
                    </a:cubicBezTo>
                    <a:cubicBezTo>
                      <a:pt x="260" y="151"/>
                      <a:pt x="250" y="142"/>
                      <a:pt x="233" y="141"/>
                    </a:cubicBezTo>
                    <a:cubicBezTo>
                      <a:pt x="220" y="140"/>
                      <a:pt x="205" y="142"/>
                      <a:pt x="198" y="146"/>
                    </a:cubicBezTo>
                    <a:cubicBezTo>
                      <a:pt x="175" y="161"/>
                      <a:pt x="155" y="151"/>
                      <a:pt x="133" y="144"/>
                    </a:cubicBezTo>
                    <a:cubicBezTo>
                      <a:pt x="157" y="149"/>
                      <a:pt x="177" y="141"/>
                      <a:pt x="197" y="128"/>
                    </a:cubicBezTo>
                    <a:cubicBezTo>
                      <a:pt x="180" y="129"/>
                      <a:pt x="163" y="131"/>
                      <a:pt x="149" y="120"/>
                    </a:cubicBezTo>
                    <a:cubicBezTo>
                      <a:pt x="148" y="119"/>
                      <a:pt x="142" y="121"/>
                      <a:pt x="145" y="125"/>
                    </a:cubicBezTo>
                    <a:cubicBezTo>
                      <a:pt x="147" y="128"/>
                      <a:pt x="153" y="129"/>
                      <a:pt x="147" y="133"/>
                    </a:cubicBezTo>
                    <a:cubicBezTo>
                      <a:pt x="142" y="135"/>
                      <a:pt x="133" y="137"/>
                      <a:pt x="132" y="136"/>
                    </a:cubicBezTo>
                    <a:cubicBezTo>
                      <a:pt x="121" y="114"/>
                      <a:pt x="97" y="120"/>
                      <a:pt x="80" y="112"/>
                    </a:cubicBezTo>
                    <a:cubicBezTo>
                      <a:pt x="75" y="110"/>
                      <a:pt x="69" y="110"/>
                      <a:pt x="78" y="104"/>
                    </a:cubicBezTo>
                    <a:cubicBezTo>
                      <a:pt x="81" y="101"/>
                      <a:pt x="76" y="99"/>
                      <a:pt x="73" y="98"/>
                    </a:cubicBezTo>
                    <a:cubicBezTo>
                      <a:pt x="68" y="97"/>
                      <a:pt x="64" y="93"/>
                      <a:pt x="60" y="97"/>
                    </a:cubicBezTo>
                    <a:cubicBezTo>
                      <a:pt x="56" y="100"/>
                      <a:pt x="59" y="103"/>
                      <a:pt x="61" y="105"/>
                    </a:cubicBezTo>
                    <a:cubicBezTo>
                      <a:pt x="64" y="109"/>
                      <a:pt x="65" y="114"/>
                      <a:pt x="65" y="119"/>
                    </a:cubicBezTo>
                    <a:close/>
                  </a:path>
                </a:pathLst>
              </a:custGeom>
              <a:solidFill>
                <a:srgbClr val="E77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2" name="Freeform 145">
                <a:extLst>
                  <a:ext uri="{FF2B5EF4-FFF2-40B4-BE49-F238E27FC236}">
                    <a16:creationId xmlns:a16="http://schemas.microsoft.com/office/drawing/2014/main" id="{EF752665-BC8E-4DCC-A305-6B4D9267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1410"/>
                <a:ext cx="133" cy="229"/>
              </a:xfrm>
              <a:custGeom>
                <a:avLst/>
                <a:gdLst>
                  <a:gd name="T0" fmla="*/ 148 w 151"/>
                  <a:gd name="T1" fmla="*/ 251 h 260"/>
                  <a:gd name="T2" fmla="*/ 111 w 151"/>
                  <a:gd name="T3" fmla="*/ 255 h 260"/>
                  <a:gd name="T4" fmla="*/ 88 w 151"/>
                  <a:gd name="T5" fmla="*/ 232 h 260"/>
                  <a:gd name="T6" fmla="*/ 62 w 151"/>
                  <a:gd name="T7" fmla="*/ 203 h 260"/>
                  <a:gd name="T8" fmla="*/ 53 w 151"/>
                  <a:gd name="T9" fmla="*/ 197 h 260"/>
                  <a:gd name="T10" fmla="*/ 17 w 151"/>
                  <a:gd name="T11" fmla="*/ 122 h 260"/>
                  <a:gd name="T12" fmla="*/ 12 w 151"/>
                  <a:gd name="T13" fmla="*/ 99 h 260"/>
                  <a:gd name="T14" fmla="*/ 3 w 151"/>
                  <a:gd name="T15" fmla="*/ 43 h 260"/>
                  <a:gd name="T16" fmla="*/ 4 w 151"/>
                  <a:gd name="T17" fmla="*/ 42 h 260"/>
                  <a:gd name="T18" fmla="*/ 20 w 151"/>
                  <a:gd name="T19" fmla="*/ 0 h 260"/>
                  <a:gd name="T20" fmla="*/ 28 w 151"/>
                  <a:gd name="T21" fmla="*/ 19 h 260"/>
                  <a:gd name="T22" fmla="*/ 36 w 151"/>
                  <a:gd name="T23" fmla="*/ 44 h 260"/>
                  <a:gd name="T24" fmla="*/ 62 w 151"/>
                  <a:gd name="T25" fmla="*/ 108 h 260"/>
                  <a:gd name="T26" fmla="*/ 80 w 151"/>
                  <a:gd name="T27" fmla="*/ 144 h 260"/>
                  <a:gd name="T28" fmla="*/ 126 w 151"/>
                  <a:gd name="T29" fmla="*/ 220 h 260"/>
                  <a:gd name="T30" fmla="*/ 148 w 151"/>
                  <a:gd name="T31" fmla="*/ 251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260">
                    <a:moveTo>
                      <a:pt x="148" y="251"/>
                    </a:moveTo>
                    <a:cubicBezTo>
                      <a:pt x="136" y="253"/>
                      <a:pt x="124" y="251"/>
                      <a:pt x="111" y="255"/>
                    </a:cubicBezTo>
                    <a:cubicBezTo>
                      <a:pt x="96" y="260"/>
                      <a:pt x="94" y="242"/>
                      <a:pt x="88" y="232"/>
                    </a:cubicBezTo>
                    <a:cubicBezTo>
                      <a:pt x="82" y="220"/>
                      <a:pt x="79" y="206"/>
                      <a:pt x="62" y="203"/>
                    </a:cubicBezTo>
                    <a:cubicBezTo>
                      <a:pt x="58" y="203"/>
                      <a:pt x="54" y="200"/>
                      <a:pt x="53" y="197"/>
                    </a:cubicBezTo>
                    <a:cubicBezTo>
                      <a:pt x="39" y="173"/>
                      <a:pt x="24" y="149"/>
                      <a:pt x="17" y="122"/>
                    </a:cubicBezTo>
                    <a:cubicBezTo>
                      <a:pt x="19" y="113"/>
                      <a:pt x="16" y="106"/>
                      <a:pt x="12" y="99"/>
                    </a:cubicBezTo>
                    <a:cubicBezTo>
                      <a:pt x="1" y="82"/>
                      <a:pt x="0" y="63"/>
                      <a:pt x="3" y="43"/>
                    </a:cubicBezTo>
                    <a:cubicBezTo>
                      <a:pt x="3" y="43"/>
                      <a:pt x="4" y="42"/>
                      <a:pt x="4" y="42"/>
                    </a:cubicBezTo>
                    <a:cubicBezTo>
                      <a:pt x="17" y="32"/>
                      <a:pt x="7" y="13"/>
                      <a:pt x="20" y="0"/>
                    </a:cubicBezTo>
                    <a:cubicBezTo>
                      <a:pt x="25" y="6"/>
                      <a:pt x="26" y="13"/>
                      <a:pt x="28" y="19"/>
                    </a:cubicBezTo>
                    <a:cubicBezTo>
                      <a:pt x="30" y="28"/>
                      <a:pt x="30" y="38"/>
                      <a:pt x="36" y="44"/>
                    </a:cubicBezTo>
                    <a:cubicBezTo>
                      <a:pt x="52" y="62"/>
                      <a:pt x="54" y="86"/>
                      <a:pt x="62" y="108"/>
                    </a:cubicBezTo>
                    <a:cubicBezTo>
                      <a:pt x="67" y="121"/>
                      <a:pt x="71" y="134"/>
                      <a:pt x="80" y="144"/>
                    </a:cubicBezTo>
                    <a:cubicBezTo>
                      <a:pt x="100" y="166"/>
                      <a:pt x="112" y="194"/>
                      <a:pt x="126" y="220"/>
                    </a:cubicBezTo>
                    <a:cubicBezTo>
                      <a:pt x="133" y="231"/>
                      <a:pt x="151" y="234"/>
                      <a:pt x="148" y="251"/>
                    </a:cubicBezTo>
                    <a:close/>
                  </a:path>
                </a:pathLst>
              </a:custGeom>
              <a:solidFill>
                <a:srgbClr val="3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3" name="Freeform 146">
                <a:extLst>
                  <a:ext uri="{FF2B5EF4-FFF2-40B4-BE49-F238E27FC236}">
                    <a16:creationId xmlns:a16="http://schemas.microsoft.com/office/drawing/2014/main" id="{B0C389E3-7515-4D9B-87FB-4A62362B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" y="2098"/>
                <a:ext cx="141" cy="558"/>
              </a:xfrm>
              <a:custGeom>
                <a:avLst/>
                <a:gdLst>
                  <a:gd name="T0" fmla="*/ 32 w 161"/>
                  <a:gd name="T1" fmla="*/ 579 h 634"/>
                  <a:gd name="T2" fmla="*/ 20 w 161"/>
                  <a:gd name="T3" fmla="*/ 619 h 634"/>
                  <a:gd name="T4" fmla="*/ 12 w 161"/>
                  <a:gd name="T5" fmla="*/ 634 h 634"/>
                  <a:gd name="T6" fmla="*/ 12 w 161"/>
                  <a:gd name="T7" fmla="*/ 605 h 634"/>
                  <a:gd name="T8" fmla="*/ 21 w 161"/>
                  <a:gd name="T9" fmla="*/ 534 h 634"/>
                  <a:gd name="T10" fmla="*/ 36 w 161"/>
                  <a:gd name="T11" fmla="*/ 486 h 634"/>
                  <a:gd name="T12" fmla="*/ 52 w 161"/>
                  <a:gd name="T13" fmla="*/ 430 h 634"/>
                  <a:gd name="T14" fmla="*/ 61 w 161"/>
                  <a:gd name="T15" fmla="*/ 384 h 634"/>
                  <a:gd name="T16" fmla="*/ 68 w 161"/>
                  <a:gd name="T17" fmla="*/ 356 h 634"/>
                  <a:gd name="T18" fmla="*/ 72 w 161"/>
                  <a:gd name="T19" fmla="*/ 335 h 634"/>
                  <a:gd name="T20" fmla="*/ 73 w 161"/>
                  <a:gd name="T21" fmla="*/ 315 h 634"/>
                  <a:gd name="T22" fmla="*/ 74 w 161"/>
                  <a:gd name="T23" fmla="*/ 283 h 634"/>
                  <a:gd name="T24" fmla="*/ 91 w 161"/>
                  <a:gd name="T25" fmla="*/ 198 h 634"/>
                  <a:gd name="T26" fmla="*/ 105 w 161"/>
                  <a:gd name="T27" fmla="*/ 193 h 634"/>
                  <a:gd name="T28" fmla="*/ 130 w 161"/>
                  <a:gd name="T29" fmla="*/ 74 h 634"/>
                  <a:gd name="T30" fmla="*/ 140 w 161"/>
                  <a:gd name="T31" fmla="*/ 20 h 634"/>
                  <a:gd name="T32" fmla="*/ 152 w 161"/>
                  <a:gd name="T33" fmla="*/ 0 h 634"/>
                  <a:gd name="T34" fmla="*/ 155 w 161"/>
                  <a:gd name="T35" fmla="*/ 28 h 634"/>
                  <a:gd name="T36" fmla="*/ 153 w 161"/>
                  <a:gd name="T37" fmla="*/ 37 h 634"/>
                  <a:gd name="T38" fmla="*/ 78 w 161"/>
                  <a:gd name="T39" fmla="*/ 387 h 634"/>
                  <a:gd name="T40" fmla="*/ 70 w 161"/>
                  <a:gd name="T41" fmla="*/ 422 h 634"/>
                  <a:gd name="T42" fmla="*/ 69 w 161"/>
                  <a:gd name="T43" fmla="*/ 428 h 634"/>
                  <a:gd name="T44" fmla="*/ 64 w 161"/>
                  <a:gd name="T45" fmla="*/ 450 h 634"/>
                  <a:gd name="T46" fmla="*/ 43 w 161"/>
                  <a:gd name="T47" fmla="*/ 552 h 634"/>
                  <a:gd name="T48" fmla="*/ 32 w 161"/>
                  <a:gd name="T49" fmla="*/ 579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634">
                    <a:moveTo>
                      <a:pt x="32" y="579"/>
                    </a:moveTo>
                    <a:cubicBezTo>
                      <a:pt x="28" y="592"/>
                      <a:pt x="24" y="606"/>
                      <a:pt x="20" y="619"/>
                    </a:cubicBezTo>
                    <a:cubicBezTo>
                      <a:pt x="18" y="624"/>
                      <a:pt x="15" y="628"/>
                      <a:pt x="12" y="634"/>
                    </a:cubicBezTo>
                    <a:cubicBezTo>
                      <a:pt x="0" y="624"/>
                      <a:pt x="9" y="610"/>
                      <a:pt x="12" y="605"/>
                    </a:cubicBezTo>
                    <a:cubicBezTo>
                      <a:pt x="22" y="582"/>
                      <a:pt x="20" y="558"/>
                      <a:pt x="21" y="534"/>
                    </a:cubicBezTo>
                    <a:cubicBezTo>
                      <a:pt x="21" y="517"/>
                      <a:pt x="23" y="502"/>
                      <a:pt x="36" y="486"/>
                    </a:cubicBezTo>
                    <a:cubicBezTo>
                      <a:pt x="47" y="472"/>
                      <a:pt x="50" y="449"/>
                      <a:pt x="52" y="430"/>
                    </a:cubicBezTo>
                    <a:cubicBezTo>
                      <a:pt x="53" y="414"/>
                      <a:pt x="57" y="399"/>
                      <a:pt x="61" y="384"/>
                    </a:cubicBezTo>
                    <a:cubicBezTo>
                      <a:pt x="68" y="376"/>
                      <a:pt x="70" y="366"/>
                      <a:pt x="68" y="356"/>
                    </a:cubicBezTo>
                    <a:cubicBezTo>
                      <a:pt x="67" y="348"/>
                      <a:pt x="68" y="342"/>
                      <a:pt x="72" y="335"/>
                    </a:cubicBezTo>
                    <a:cubicBezTo>
                      <a:pt x="77" y="329"/>
                      <a:pt x="79" y="322"/>
                      <a:pt x="73" y="315"/>
                    </a:cubicBezTo>
                    <a:cubicBezTo>
                      <a:pt x="65" y="304"/>
                      <a:pt x="69" y="293"/>
                      <a:pt x="74" y="283"/>
                    </a:cubicBezTo>
                    <a:cubicBezTo>
                      <a:pt x="93" y="240"/>
                      <a:pt x="93" y="240"/>
                      <a:pt x="91" y="198"/>
                    </a:cubicBezTo>
                    <a:cubicBezTo>
                      <a:pt x="98" y="203"/>
                      <a:pt x="104" y="208"/>
                      <a:pt x="105" y="193"/>
                    </a:cubicBezTo>
                    <a:cubicBezTo>
                      <a:pt x="107" y="152"/>
                      <a:pt x="120" y="113"/>
                      <a:pt x="130" y="74"/>
                    </a:cubicBezTo>
                    <a:cubicBezTo>
                      <a:pt x="135" y="56"/>
                      <a:pt x="133" y="37"/>
                      <a:pt x="140" y="20"/>
                    </a:cubicBezTo>
                    <a:cubicBezTo>
                      <a:pt x="143" y="12"/>
                      <a:pt x="145" y="4"/>
                      <a:pt x="152" y="0"/>
                    </a:cubicBezTo>
                    <a:cubicBezTo>
                      <a:pt x="161" y="8"/>
                      <a:pt x="155" y="18"/>
                      <a:pt x="155" y="28"/>
                    </a:cubicBezTo>
                    <a:cubicBezTo>
                      <a:pt x="154" y="31"/>
                      <a:pt x="154" y="34"/>
                      <a:pt x="153" y="37"/>
                    </a:cubicBezTo>
                    <a:cubicBezTo>
                      <a:pt x="126" y="154"/>
                      <a:pt x="103" y="271"/>
                      <a:pt x="78" y="387"/>
                    </a:cubicBezTo>
                    <a:cubicBezTo>
                      <a:pt x="75" y="399"/>
                      <a:pt x="73" y="411"/>
                      <a:pt x="70" y="422"/>
                    </a:cubicBezTo>
                    <a:cubicBezTo>
                      <a:pt x="70" y="424"/>
                      <a:pt x="69" y="426"/>
                      <a:pt x="69" y="428"/>
                    </a:cubicBezTo>
                    <a:cubicBezTo>
                      <a:pt x="66" y="435"/>
                      <a:pt x="66" y="443"/>
                      <a:pt x="64" y="450"/>
                    </a:cubicBezTo>
                    <a:cubicBezTo>
                      <a:pt x="58" y="484"/>
                      <a:pt x="50" y="518"/>
                      <a:pt x="43" y="552"/>
                    </a:cubicBezTo>
                    <a:cubicBezTo>
                      <a:pt x="41" y="562"/>
                      <a:pt x="40" y="572"/>
                      <a:pt x="32" y="579"/>
                    </a:cubicBezTo>
                    <a:close/>
                  </a:path>
                </a:pathLst>
              </a:custGeom>
              <a:solidFill>
                <a:srgbClr val="291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4" name="Freeform 147">
                <a:extLst>
                  <a:ext uri="{FF2B5EF4-FFF2-40B4-BE49-F238E27FC236}">
                    <a16:creationId xmlns:a16="http://schemas.microsoft.com/office/drawing/2014/main" id="{0A1A88E5-A10B-422C-998C-3E4BB2776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1958"/>
                <a:ext cx="229" cy="361"/>
              </a:xfrm>
              <a:custGeom>
                <a:avLst/>
                <a:gdLst>
                  <a:gd name="T0" fmla="*/ 91 w 260"/>
                  <a:gd name="T1" fmla="*/ 388 h 411"/>
                  <a:gd name="T2" fmla="*/ 87 w 260"/>
                  <a:gd name="T3" fmla="*/ 411 h 411"/>
                  <a:gd name="T4" fmla="*/ 86 w 260"/>
                  <a:gd name="T5" fmla="*/ 380 h 411"/>
                  <a:gd name="T6" fmla="*/ 118 w 260"/>
                  <a:gd name="T7" fmla="*/ 288 h 411"/>
                  <a:gd name="T8" fmla="*/ 139 w 260"/>
                  <a:gd name="T9" fmla="*/ 270 h 411"/>
                  <a:gd name="T10" fmla="*/ 258 w 260"/>
                  <a:gd name="T11" fmla="*/ 238 h 411"/>
                  <a:gd name="T12" fmla="*/ 168 w 260"/>
                  <a:gd name="T13" fmla="*/ 169 h 411"/>
                  <a:gd name="T14" fmla="*/ 148 w 260"/>
                  <a:gd name="T15" fmla="*/ 124 h 411"/>
                  <a:gd name="T16" fmla="*/ 155 w 260"/>
                  <a:gd name="T17" fmla="*/ 15 h 411"/>
                  <a:gd name="T18" fmla="*/ 116 w 260"/>
                  <a:gd name="T19" fmla="*/ 39 h 411"/>
                  <a:gd name="T20" fmla="*/ 53 w 260"/>
                  <a:gd name="T21" fmla="*/ 81 h 411"/>
                  <a:gd name="T22" fmla="*/ 0 w 260"/>
                  <a:gd name="T23" fmla="*/ 69 h 411"/>
                  <a:gd name="T24" fmla="*/ 2 w 260"/>
                  <a:gd name="T25" fmla="*/ 63 h 411"/>
                  <a:gd name="T26" fmla="*/ 69 w 260"/>
                  <a:gd name="T27" fmla="*/ 57 h 411"/>
                  <a:gd name="T28" fmla="*/ 72 w 260"/>
                  <a:gd name="T29" fmla="*/ 55 h 411"/>
                  <a:gd name="T30" fmla="*/ 114 w 260"/>
                  <a:gd name="T31" fmla="*/ 18 h 411"/>
                  <a:gd name="T32" fmla="*/ 149 w 260"/>
                  <a:gd name="T33" fmla="*/ 7 h 411"/>
                  <a:gd name="T34" fmla="*/ 163 w 260"/>
                  <a:gd name="T35" fmla="*/ 39 h 411"/>
                  <a:gd name="T36" fmla="*/ 160 w 260"/>
                  <a:gd name="T37" fmla="*/ 58 h 411"/>
                  <a:gd name="T38" fmla="*/ 160 w 260"/>
                  <a:gd name="T39" fmla="*/ 137 h 411"/>
                  <a:gd name="T40" fmla="*/ 170 w 260"/>
                  <a:gd name="T41" fmla="*/ 159 h 411"/>
                  <a:gd name="T42" fmla="*/ 253 w 260"/>
                  <a:gd name="T43" fmla="*/ 222 h 411"/>
                  <a:gd name="T44" fmla="*/ 259 w 260"/>
                  <a:gd name="T45" fmla="*/ 240 h 411"/>
                  <a:gd name="T46" fmla="*/ 245 w 260"/>
                  <a:gd name="T47" fmla="*/ 251 h 411"/>
                  <a:gd name="T48" fmla="*/ 134 w 260"/>
                  <a:gd name="T49" fmla="*/ 282 h 411"/>
                  <a:gd name="T50" fmla="*/ 132 w 260"/>
                  <a:gd name="T51" fmla="*/ 284 h 411"/>
                  <a:gd name="T52" fmla="*/ 116 w 260"/>
                  <a:gd name="T53" fmla="*/ 312 h 411"/>
                  <a:gd name="T54" fmla="*/ 91 w 260"/>
                  <a:gd name="T55" fmla="*/ 38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411">
                    <a:moveTo>
                      <a:pt x="91" y="388"/>
                    </a:moveTo>
                    <a:cubicBezTo>
                      <a:pt x="85" y="395"/>
                      <a:pt x="90" y="403"/>
                      <a:pt x="87" y="411"/>
                    </a:cubicBezTo>
                    <a:cubicBezTo>
                      <a:pt x="80" y="401"/>
                      <a:pt x="82" y="391"/>
                      <a:pt x="86" y="380"/>
                    </a:cubicBezTo>
                    <a:cubicBezTo>
                      <a:pt x="96" y="350"/>
                      <a:pt x="108" y="319"/>
                      <a:pt x="118" y="288"/>
                    </a:cubicBezTo>
                    <a:cubicBezTo>
                      <a:pt x="122" y="277"/>
                      <a:pt x="128" y="273"/>
                      <a:pt x="139" y="270"/>
                    </a:cubicBezTo>
                    <a:cubicBezTo>
                      <a:pt x="177" y="260"/>
                      <a:pt x="215" y="249"/>
                      <a:pt x="258" y="238"/>
                    </a:cubicBezTo>
                    <a:cubicBezTo>
                      <a:pt x="226" y="213"/>
                      <a:pt x="198" y="189"/>
                      <a:pt x="168" y="169"/>
                    </a:cubicBezTo>
                    <a:cubicBezTo>
                      <a:pt x="151" y="157"/>
                      <a:pt x="146" y="144"/>
                      <a:pt x="148" y="124"/>
                    </a:cubicBezTo>
                    <a:cubicBezTo>
                      <a:pt x="152" y="89"/>
                      <a:pt x="153" y="53"/>
                      <a:pt x="155" y="15"/>
                    </a:cubicBezTo>
                    <a:cubicBezTo>
                      <a:pt x="138" y="21"/>
                      <a:pt x="128" y="31"/>
                      <a:pt x="116" y="39"/>
                    </a:cubicBezTo>
                    <a:cubicBezTo>
                      <a:pt x="95" y="53"/>
                      <a:pt x="74" y="67"/>
                      <a:pt x="53" y="81"/>
                    </a:cubicBezTo>
                    <a:cubicBezTo>
                      <a:pt x="37" y="92"/>
                      <a:pt x="13" y="87"/>
                      <a:pt x="0" y="69"/>
                    </a:cubicBezTo>
                    <a:cubicBezTo>
                      <a:pt x="0" y="67"/>
                      <a:pt x="0" y="62"/>
                      <a:pt x="2" y="63"/>
                    </a:cubicBezTo>
                    <a:cubicBezTo>
                      <a:pt x="37" y="82"/>
                      <a:pt x="39" y="82"/>
                      <a:pt x="69" y="57"/>
                    </a:cubicBezTo>
                    <a:cubicBezTo>
                      <a:pt x="70" y="57"/>
                      <a:pt x="71" y="56"/>
                      <a:pt x="72" y="55"/>
                    </a:cubicBezTo>
                    <a:cubicBezTo>
                      <a:pt x="87" y="45"/>
                      <a:pt x="107" y="40"/>
                      <a:pt x="114" y="18"/>
                    </a:cubicBezTo>
                    <a:cubicBezTo>
                      <a:pt x="119" y="2"/>
                      <a:pt x="134" y="0"/>
                      <a:pt x="149" y="7"/>
                    </a:cubicBezTo>
                    <a:cubicBezTo>
                      <a:pt x="163" y="13"/>
                      <a:pt x="171" y="23"/>
                      <a:pt x="163" y="39"/>
                    </a:cubicBezTo>
                    <a:cubicBezTo>
                      <a:pt x="160" y="45"/>
                      <a:pt x="160" y="51"/>
                      <a:pt x="160" y="58"/>
                    </a:cubicBezTo>
                    <a:cubicBezTo>
                      <a:pt x="160" y="84"/>
                      <a:pt x="160" y="111"/>
                      <a:pt x="160" y="137"/>
                    </a:cubicBezTo>
                    <a:cubicBezTo>
                      <a:pt x="159" y="147"/>
                      <a:pt x="162" y="153"/>
                      <a:pt x="170" y="159"/>
                    </a:cubicBezTo>
                    <a:cubicBezTo>
                      <a:pt x="198" y="180"/>
                      <a:pt x="225" y="202"/>
                      <a:pt x="253" y="222"/>
                    </a:cubicBezTo>
                    <a:cubicBezTo>
                      <a:pt x="260" y="227"/>
                      <a:pt x="260" y="233"/>
                      <a:pt x="259" y="240"/>
                    </a:cubicBezTo>
                    <a:cubicBezTo>
                      <a:pt x="259" y="249"/>
                      <a:pt x="250" y="249"/>
                      <a:pt x="245" y="251"/>
                    </a:cubicBezTo>
                    <a:cubicBezTo>
                      <a:pt x="207" y="259"/>
                      <a:pt x="172" y="275"/>
                      <a:pt x="134" y="282"/>
                    </a:cubicBezTo>
                    <a:cubicBezTo>
                      <a:pt x="133" y="282"/>
                      <a:pt x="133" y="283"/>
                      <a:pt x="132" y="284"/>
                    </a:cubicBezTo>
                    <a:cubicBezTo>
                      <a:pt x="120" y="290"/>
                      <a:pt x="120" y="303"/>
                      <a:pt x="116" y="312"/>
                    </a:cubicBezTo>
                    <a:cubicBezTo>
                      <a:pt x="106" y="337"/>
                      <a:pt x="99" y="363"/>
                      <a:pt x="91" y="388"/>
                    </a:cubicBezTo>
                    <a:close/>
                  </a:path>
                </a:pathLst>
              </a:custGeom>
              <a:solidFill>
                <a:srgbClr val="3F2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5" name="Freeform 148">
                <a:extLst>
                  <a:ext uri="{FF2B5EF4-FFF2-40B4-BE49-F238E27FC236}">
                    <a16:creationId xmlns:a16="http://schemas.microsoft.com/office/drawing/2014/main" id="{43B8FBCA-9D5B-409F-B8C9-C1092F2FF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2895"/>
                <a:ext cx="169" cy="157"/>
              </a:xfrm>
              <a:custGeom>
                <a:avLst/>
                <a:gdLst>
                  <a:gd name="T0" fmla="*/ 188 w 192"/>
                  <a:gd name="T1" fmla="*/ 178 h 178"/>
                  <a:gd name="T2" fmla="*/ 153 w 192"/>
                  <a:gd name="T3" fmla="*/ 150 h 178"/>
                  <a:gd name="T4" fmla="*/ 149 w 192"/>
                  <a:gd name="T5" fmla="*/ 143 h 178"/>
                  <a:gd name="T6" fmla="*/ 125 w 192"/>
                  <a:gd name="T7" fmla="*/ 117 h 178"/>
                  <a:gd name="T8" fmla="*/ 117 w 192"/>
                  <a:gd name="T9" fmla="*/ 113 h 178"/>
                  <a:gd name="T10" fmla="*/ 73 w 192"/>
                  <a:gd name="T11" fmla="*/ 65 h 178"/>
                  <a:gd name="T12" fmla="*/ 69 w 192"/>
                  <a:gd name="T13" fmla="*/ 61 h 178"/>
                  <a:gd name="T14" fmla="*/ 48 w 192"/>
                  <a:gd name="T15" fmla="*/ 26 h 178"/>
                  <a:gd name="T16" fmla="*/ 36 w 192"/>
                  <a:gd name="T17" fmla="*/ 6 h 178"/>
                  <a:gd name="T18" fmla="*/ 36 w 192"/>
                  <a:gd name="T19" fmla="*/ 27 h 178"/>
                  <a:gd name="T20" fmla="*/ 11 w 192"/>
                  <a:gd name="T21" fmla="*/ 16 h 178"/>
                  <a:gd name="T22" fmla="*/ 0 w 192"/>
                  <a:gd name="T23" fmla="*/ 2 h 178"/>
                  <a:gd name="T24" fmla="*/ 92 w 192"/>
                  <a:gd name="T25" fmla="*/ 3 h 178"/>
                  <a:gd name="T26" fmla="*/ 110 w 192"/>
                  <a:gd name="T27" fmla="*/ 62 h 178"/>
                  <a:gd name="T28" fmla="*/ 192 w 192"/>
                  <a:gd name="T29" fmla="*/ 161 h 178"/>
                  <a:gd name="T30" fmla="*/ 188 w 192"/>
                  <a:gd name="T31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78">
                    <a:moveTo>
                      <a:pt x="188" y="178"/>
                    </a:moveTo>
                    <a:cubicBezTo>
                      <a:pt x="172" y="173"/>
                      <a:pt x="168" y="154"/>
                      <a:pt x="153" y="150"/>
                    </a:cubicBezTo>
                    <a:cubicBezTo>
                      <a:pt x="151" y="149"/>
                      <a:pt x="149" y="145"/>
                      <a:pt x="149" y="143"/>
                    </a:cubicBezTo>
                    <a:cubicBezTo>
                      <a:pt x="150" y="124"/>
                      <a:pt x="145" y="118"/>
                      <a:pt x="125" y="117"/>
                    </a:cubicBezTo>
                    <a:cubicBezTo>
                      <a:pt x="120" y="117"/>
                      <a:pt x="119" y="115"/>
                      <a:pt x="117" y="113"/>
                    </a:cubicBezTo>
                    <a:cubicBezTo>
                      <a:pt x="103" y="97"/>
                      <a:pt x="88" y="81"/>
                      <a:pt x="73" y="65"/>
                    </a:cubicBezTo>
                    <a:cubicBezTo>
                      <a:pt x="72" y="64"/>
                      <a:pt x="70" y="61"/>
                      <a:pt x="69" y="61"/>
                    </a:cubicBezTo>
                    <a:cubicBezTo>
                      <a:pt x="41" y="62"/>
                      <a:pt x="49" y="42"/>
                      <a:pt x="48" y="26"/>
                    </a:cubicBezTo>
                    <a:cubicBezTo>
                      <a:pt x="47" y="18"/>
                      <a:pt x="47" y="9"/>
                      <a:pt x="36" y="6"/>
                    </a:cubicBezTo>
                    <a:cubicBezTo>
                      <a:pt x="31" y="14"/>
                      <a:pt x="46" y="22"/>
                      <a:pt x="36" y="27"/>
                    </a:cubicBezTo>
                    <a:cubicBezTo>
                      <a:pt x="26" y="33"/>
                      <a:pt x="18" y="22"/>
                      <a:pt x="11" y="16"/>
                    </a:cubicBezTo>
                    <a:cubicBezTo>
                      <a:pt x="6" y="13"/>
                      <a:pt x="4" y="7"/>
                      <a:pt x="0" y="2"/>
                    </a:cubicBezTo>
                    <a:cubicBezTo>
                      <a:pt x="31" y="1"/>
                      <a:pt x="61" y="0"/>
                      <a:pt x="92" y="3"/>
                    </a:cubicBezTo>
                    <a:cubicBezTo>
                      <a:pt x="89" y="25"/>
                      <a:pt x="96" y="45"/>
                      <a:pt x="110" y="62"/>
                    </a:cubicBezTo>
                    <a:cubicBezTo>
                      <a:pt x="138" y="95"/>
                      <a:pt x="160" y="132"/>
                      <a:pt x="192" y="161"/>
                    </a:cubicBezTo>
                    <a:cubicBezTo>
                      <a:pt x="189" y="166"/>
                      <a:pt x="187" y="172"/>
                      <a:pt x="188" y="178"/>
                    </a:cubicBezTo>
                    <a:close/>
                  </a:path>
                </a:pathLst>
              </a:custGeom>
              <a:solidFill>
                <a:srgbClr val="A325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6" name="Freeform 149">
                <a:extLst>
                  <a:ext uri="{FF2B5EF4-FFF2-40B4-BE49-F238E27FC236}">
                    <a16:creationId xmlns:a16="http://schemas.microsoft.com/office/drawing/2014/main" id="{4B64BB0D-9D5C-46A7-9715-F54B454CF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2417"/>
                <a:ext cx="94" cy="93"/>
              </a:xfrm>
              <a:custGeom>
                <a:avLst/>
                <a:gdLst>
                  <a:gd name="T0" fmla="*/ 35 w 106"/>
                  <a:gd name="T1" fmla="*/ 106 h 106"/>
                  <a:gd name="T2" fmla="*/ 29 w 106"/>
                  <a:gd name="T3" fmla="*/ 101 h 106"/>
                  <a:gd name="T4" fmla="*/ 0 w 106"/>
                  <a:gd name="T5" fmla="*/ 47 h 106"/>
                  <a:gd name="T6" fmla="*/ 48 w 106"/>
                  <a:gd name="T7" fmla="*/ 0 h 106"/>
                  <a:gd name="T8" fmla="*/ 106 w 106"/>
                  <a:gd name="T9" fmla="*/ 32 h 106"/>
                  <a:gd name="T10" fmla="*/ 99 w 106"/>
                  <a:gd name="T11" fmla="*/ 45 h 106"/>
                  <a:gd name="T12" fmla="*/ 91 w 106"/>
                  <a:gd name="T13" fmla="*/ 84 h 106"/>
                  <a:gd name="T14" fmla="*/ 80 w 106"/>
                  <a:gd name="T15" fmla="*/ 94 h 106"/>
                  <a:gd name="T16" fmla="*/ 35 w 106"/>
                  <a:gd name="T1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35" y="106"/>
                    </a:moveTo>
                    <a:cubicBezTo>
                      <a:pt x="33" y="105"/>
                      <a:pt x="31" y="103"/>
                      <a:pt x="29" y="101"/>
                    </a:cubicBezTo>
                    <a:cubicBezTo>
                      <a:pt x="38" y="76"/>
                      <a:pt x="22" y="62"/>
                      <a:pt x="0" y="47"/>
                    </a:cubicBezTo>
                    <a:cubicBezTo>
                      <a:pt x="29" y="44"/>
                      <a:pt x="45" y="32"/>
                      <a:pt x="48" y="0"/>
                    </a:cubicBezTo>
                    <a:cubicBezTo>
                      <a:pt x="62" y="27"/>
                      <a:pt x="78" y="40"/>
                      <a:pt x="106" y="32"/>
                    </a:cubicBezTo>
                    <a:cubicBezTo>
                      <a:pt x="102" y="39"/>
                      <a:pt x="101" y="43"/>
                      <a:pt x="99" y="45"/>
                    </a:cubicBezTo>
                    <a:cubicBezTo>
                      <a:pt x="88" y="56"/>
                      <a:pt x="84" y="68"/>
                      <a:pt x="91" y="84"/>
                    </a:cubicBezTo>
                    <a:cubicBezTo>
                      <a:pt x="95" y="95"/>
                      <a:pt x="91" y="100"/>
                      <a:pt x="80" y="94"/>
                    </a:cubicBezTo>
                    <a:cubicBezTo>
                      <a:pt x="61" y="84"/>
                      <a:pt x="47" y="94"/>
                      <a:pt x="35" y="106"/>
                    </a:cubicBezTo>
                    <a:close/>
                  </a:path>
                </a:pathLst>
              </a:custGeom>
              <a:solidFill>
                <a:srgbClr val="ECA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7" name="Freeform 150">
                <a:extLst>
                  <a:ext uri="{FF2B5EF4-FFF2-40B4-BE49-F238E27FC236}">
                    <a16:creationId xmlns:a16="http://schemas.microsoft.com/office/drawing/2014/main" id="{DFCD681C-3D30-4F0D-B9B0-E682D7C92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" y="2646"/>
                <a:ext cx="61" cy="58"/>
              </a:xfrm>
              <a:custGeom>
                <a:avLst/>
                <a:gdLst>
                  <a:gd name="T0" fmla="*/ 40 w 69"/>
                  <a:gd name="T1" fmla="*/ 67 h 67"/>
                  <a:gd name="T2" fmla="*/ 0 w 69"/>
                  <a:gd name="T3" fmla="*/ 45 h 67"/>
                  <a:gd name="T4" fmla="*/ 5 w 69"/>
                  <a:gd name="T5" fmla="*/ 11 h 67"/>
                  <a:gd name="T6" fmla="*/ 14 w 69"/>
                  <a:gd name="T7" fmla="*/ 4 h 67"/>
                  <a:gd name="T8" fmla="*/ 48 w 69"/>
                  <a:gd name="T9" fmla="*/ 0 h 67"/>
                  <a:gd name="T10" fmla="*/ 51 w 69"/>
                  <a:gd name="T11" fmla="*/ 2 h 67"/>
                  <a:gd name="T12" fmla="*/ 69 w 69"/>
                  <a:gd name="T13" fmla="*/ 39 h 67"/>
                  <a:gd name="T14" fmla="*/ 40 w 69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67">
                    <a:moveTo>
                      <a:pt x="40" y="67"/>
                    </a:moveTo>
                    <a:cubicBezTo>
                      <a:pt x="29" y="56"/>
                      <a:pt x="15" y="49"/>
                      <a:pt x="0" y="45"/>
                    </a:cubicBezTo>
                    <a:cubicBezTo>
                      <a:pt x="2" y="34"/>
                      <a:pt x="11" y="24"/>
                      <a:pt x="5" y="11"/>
                    </a:cubicBezTo>
                    <a:cubicBezTo>
                      <a:pt x="3" y="6"/>
                      <a:pt x="9" y="3"/>
                      <a:pt x="14" y="4"/>
                    </a:cubicBezTo>
                    <a:cubicBezTo>
                      <a:pt x="26" y="7"/>
                      <a:pt x="37" y="1"/>
                      <a:pt x="48" y="0"/>
                    </a:cubicBezTo>
                    <a:cubicBezTo>
                      <a:pt x="49" y="0"/>
                      <a:pt x="50" y="1"/>
                      <a:pt x="51" y="2"/>
                    </a:cubicBezTo>
                    <a:cubicBezTo>
                      <a:pt x="50" y="16"/>
                      <a:pt x="54" y="29"/>
                      <a:pt x="69" y="39"/>
                    </a:cubicBezTo>
                    <a:cubicBezTo>
                      <a:pt x="53" y="44"/>
                      <a:pt x="42" y="51"/>
                      <a:pt x="40" y="67"/>
                    </a:cubicBezTo>
                    <a:close/>
                  </a:path>
                </a:pathLst>
              </a:custGeom>
              <a:solidFill>
                <a:srgbClr val="E6A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8" name="Freeform 151">
                <a:extLst>
                  <a:ext uri="{FF2B5EF4-FFF2-40B4-BE49-F238E27FC236}">
                    <a16:creationId xmlns:a16="http://schemas.microsoft.com/office/drawing/2014/main" id="{0571ABAC-8BD8-4DC1-9235-28C491A3A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153"/>
                <a:ext cx="47" cy="238"/>
              </a:xfrm>
              <a:custGeom>
                <a:avLst/>
                <a:gdLst>
                  <a:gd name="T0" fmla="*/ 0 w 53"/>
                  <a:gd name="T1" fmla="*/ 261 h 271"/>
                  <a:gd name="T2" fmla="*/ 24 w 53"/>
                  <a:gd name="T3" fmla="*/ 139 h 271"/>
                  <a:gd name="T4" fmla="*/ 50 w 53"/>
                  <a:gd name="T5" fmla="*/ 0 h 271"/>
                  <a:gd name="T6" fmla="*/ 39 w 53"/>
                  <a:gd name="T7" fmla="*/ 110 h 271"/>
                  <a:gd name="T8" fmla="*/ 12 w 53"/>
                  <a:gd name="T9" fmla="*/ 261 h 271"/>
                  <a:gd name="T10" fmla="*/ 0 w 53"/>
                  <a:gd name="T11" fmla="*/ 271 h 271"/>
                  <a:gd name="T12" fmla="*/ 0 w 53"/>
                  <a:gd name="T13" fmla="*/ 26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71">
                    <a:moveTo>
                      <a:pt x="0" y="261"/>
                    </a:moveTo>
                    <a:cubicBezTo>
                      <a:pt x="13" y="221"/>
                      <a:pt x="15" y="179"/>
                      <a:pt x="24" y="139"/>
                    </a:cubicBezTo>
                    <a:cubicBezTo>
                      <a:pt x="34" y="93"/>
                      <a:pt x="37" y="46"/>
                      <a:pt x="50" y="0"/>
                    </a:cubicBezTo>
                    <a:cubicBezTo>
                      <a:pt x="53" y="38"/>
                      <a:pt x="45" y="74"/>
                      <a:pt x="39" y="110"/>
                    </a:cubicBezTo>
                    <a:cubicBezTo>
                      <a:pt x="30" y="160"/>
                      <a:pt x="15" y="209"/>
                      <a:pt x="12" y="261"/>
                    </a:cubicBezTo>
                    <a:cubicBezTo>
                      <a:pt x="11" y="269"/>
                      <a:pt x="7" y="271"/>
                      <a:pt x="0" y="271"/>
                    </a:cubicBezTo>
                    <a:cubicBezTo>
                      <a:pt x="0" y="267"/>
                      <a:pt x="0" y="264"/>
                      <a:pt x="0" y="261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9" name="Freeform 152">
                <a:extLst>
                  <a:ext uri="{FF2B5EF4-FFF2-40B4-BE49-F238E27FC236}">
                    <a16:creationId xmlns:a16="http://schemas.microsoft.com/office/drawing/2014/main" id="{526DB69A-16C5-4A75-81A9-C37DAF71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0" y="2805"/>
                <a:ext cx="21" cy="20"/>
              </a:xfrm>
              <a:custGeom>
                <a:avLst/>
                <a:gdLst>
                  <a:gd name="T0" fmla="*/ 9 w 24"/>
                  <a:gd name="T1" fmla="*/ 0 h 23"/>
                  <a:gd name="T2" fmla="*/ 24 w 24"/>
                  <a:gd name="T3" fmla="*/ 14 h 23"/>
                  <a:gd name="T4" fmla="*/ 0 w 24"/>
                  <a:gd name="T5" fmla="*/ 16 h 23"/>
                  <a:gd name="T6" fmla="*/ 9 w 2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3">
                    <a:moveTo>
                      <a:pt x="9" y="0"/>
                    </a:moveTo>
                    <a:cubicBezTo>
                      <a:pt x="13" y="6"/>
                      <a:pt x="7" y="20"/>
                      <a:pt x="24" y="14"/>
                    </a:cubicBezTo>
                    <a:cubicBezTo>
                      <a:pt x="14" y="22"/>
                      <a:pt x="7" y="23"/>
                      <a:pt x="0" y="16"/>
                    </a:cubicBezTo>
                    <a:cubicBezTo>
                      <a:pt x="2" y="10"/>
                      <a:pt x="3" y="4"/>
                      <a:pt x="9" y="0"/>
                    </a:cubicBezTo>
                    <a:close/>
                  </a:path>
                </a:pathLst>
              </a:custGeom>
              <a:solidFill>
                <a:srgbClr val="F3A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0" name="Freeform 153">
                <a:extLst>
                  <a:ext uri="{FF2B5EF4-FFF2-40B4-BE49-F238E27FC236}">
                    <a16:creationId xmlns:a16="http://schemas.microsoft.com/office/drawing/2014/main" id="{253C3C3E-F910-4C56-A9F6-172A3F298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3" y="2310"/>
                <a:ext cx="15" cy="15"/>
              </a:xfrm>
              <a:custGeom>
                <a:avLst/>
                <a:gdLst>
                  <a:gd name="T0" fmla="*/ 9 w 18"/>
                  <a:gd name="T1" fmla="*/ 0 h 17"/>
                  <a:gd name="T2" fmla="*/ 17 w 18"/>
                  <a:gd name="T3" fmla="*/ 9 h 17"/>
                  <a:gd name="T4" fmla="*/ 13 w 18"/>
                  <a:gd name="T5" fmla="*/ 15 h 17"/>
                  <a:gd name="T6" fmla="*/ 1 w 18"/>
                  <a:gd name="T7" fmla="*/ 7 h 17"/>
                  <a:gd name="T8" fmla="*/ 9 w 1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9" y="0"/>
                    </a:moveTo>
                    <a:cubicBezTo>
                      <a:pt x="14" y="0"/>
                      <a:pt x="17" y="4"/>
                      <a:pt x="17" y="9"/>
                    </a:cubicBezTo>
                    <a:cubicBezTo>
                      <a:pt x="18" y="12"/>
                      <a:pt x="18" y="17"/>
                      <a:pt x="13" y="15"/>
                    </a:cubicBezTo>
                    <a:cubicBezTo>
                      <a:pt x="8" y="14"/>
                      <a:pt x="2" y="13"/>
                      <a:pt x="1" y="7"/>
                    </a:cubicBezTo>
                    <a:cubicBezTo>
                      <a:pt x="0" y="4"/>
                      <a:pt x="5" y="1"/>
                      <a:pt x="9" y="0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1" name="Freeform 154">
                <a:extLst>
                  <a:ext uri="{FF2B5EF4-FFF2-40B4-BE49-F238E27FC236}">
                    <a16:creationId xmlns:a16="http://schemas.microsoft.com/office/drawing/2014/main" id="{0DC2483F-EDF2-44A0-A1FF-9AB995522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" y="2215"/>
                <a:ext cx="13" cy="13"/>
              </a:xfrm>
              <a:custGeom>
                <a:avLst/>
                <a:gdLst>
                  <a:gd name="T0" fmla="*/ 8 w 15"/>
                  <a:gd name="T1" fmla="*/ 15 h 15"/>
                  <a:gd name="T2" fmla="*/ 1 w 15"/>
                  <a:gd name="T3" fmla="*/ 5 h 15"/>
                  <a:gd name="T4" fmla="*/ 8 w 15"/>
                  <a:gd name="T5" fmla="*/ 1 h 15"/>
                  <a:gd name="T6" fmla="*/ 15 w 15"/>
                  <a:gd name="T7" fmla="*/ 9 h 15"/>
                  <a:gd name="T8" fmla="*/ 8 w 1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8" y="15"/>
                    </a:moveTo>
                    <a:cubicBezTo>
                      <a:pt x="3" y="14"/>
                      <a:pt x="0" y="11"/>
                      <a:pt x="1" y="5"/>
                    </a:cubicBezTo>
                    <a:cubicBezTo>
                      <a:pt x="1" y="1"/>
                      <a:pt x="4" y="0"/>
                      <a:pt x="8" y="1"/>
                    </a:cubicBezTo>
                    <a:cubicBezTo>
                      <a:pt x="12" y="2"/>
                      <a:pt x="15" y="5"/>
                      <a:pt x="15" y="9"/>
                    </a:cubicBezTo>
                    <a:cubicBezTo>
                      <a:pt x="15" y="13"/>
                      <a:pt x="12" y="15"/>
                      <a:pt x="8" y="15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2" name="Freeform 155">
                <a:extLst>
                  <a:ext uri="{FF2B5EF4-FFF2-40B4-BE49-F238E27FC236}">
                    <a16:creationId xmlns:a16="http://schemas.microsoft.com/office/drawing/2014/main" id="{E81F39E3-08BC-4C1C-901E-E5A515930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1630"/>
                <a:ext cx="443" cy="177"/>
              </a:xfrm>
              <a:custGeom>
                <a:avLst/>
                <a:gdLst>
                  <a:gd name="T0" fmla="*/ 0 w 504"/>
                  <a:gd name="T1" fmla="*/ 153 h 201"/>
                  <a:gd name="T2" fmla="*/ 17 w 504"/>
                  <a:gd name="T3" fmla="*/ 126 h 201"/>
                  <a:gd name="T4" fmla="*/ 84 w 504"/>
                  <a:gd name="T5" fmla="*/ 21 h 201"/>
                  <a:gd name="T6" fmla="*/ 115 w 504"/>
                  <a:gd name="T7" fmla="*/ 32 h 201"/>
                  <a:gd name="T8" fmla="*/ 136 w 504"/>
                  <a:gd name="T9" fmla="*/ 38 h 201"/>
                  <a:gd name="T10" fmla="*/ 156 w 504"/>
                  <a:gd name="T11" fmla="*/ 55 h 201"/>
                  <a:gd name="T12" fmla="*/ 168 w 504"/>
                  <a:gd name="T13" fmla="*/ 40 h 201"/>
                  <a:gd name="T14" fmla="*/ 146 w 504"/>
                  <a:gd name="T15" fmla="*/ 21 h 201"/>
                  <a:gd name="T16" fmla="*/ 147 w 504"/>
                  <a:gd name="T17" fmla="*/ 5 h 201"/>
                  <a:gd name="T18" fmla="*/ 162 w 504"/>
                  <a:gd name="T19" fmla="*/ 9 h 201"/>
                  <a:gd name="T20" fmla="*/ 168 w 504"/>
                  <a:gd name="T21" fmla="*/ 14 h 201"/>
                  <a:gd name="T22" fmla="*/ 186 w 504"/>
                  <a:gd name="T23" fmla="*/ 22 h 201"/>
                  <a:gd name="T24" fmla="*/ 189 w 504"/>
                  <a:gd name="T25" fmla="*/ 25 h 201"/>
                  <a:gd name="T26" fmla="*/ 191 w 504"/>
                  <a:gd name="T27" fmla="*/ 98 h 201"/>
                  <a:gd name="T28" fmla="*/ 198 w 504"/>
                  <a:gd name="T29" fmla="*/ 109 h 201"/>
                  <a:gd name="T30" fmla="*/ 203 w 504"/>
                  <a:gd name="T31" fmla="*/ 102 h 201"/>
                  <a:gd name="T32" fmla="*/ 211 w 504"/>
                  <a:gd name="T33" fmla="*/ 83 h 201"/>
                  <a:gd name="T34" fmla="*/ 248 w 504"/>
                  <a:gd name="T35" fmla="*/ 100 h 201"/>
                  <a:gd name="T36" fmla="*/ 270 w 504"/>
                  <a:gd name="T37" fmla="*/ 111 h 201"/>
                  <a:gd name="T38" fmla="*/ 273 w 504"/>
                  <a:gd name="T39" fmla="*/ 107 h 201"/>
                  <a:gd name="T40" fmla="*/ 293 w 504"/>
                  <a:gd name="T41" fmla="*/ 106 h 201"/>
                  <a:gd name="T42" fmla="*/ 299 w 504"/>
                  <a:gd name="T43" fmla="*/ 102 h 201"/>
                  <a:gd name="T44" fmla="*/ 323 w 504"/>
                  <a:gd name="T45" fmla="*/ 93 h 201"/>
                  <a:gd name="T46" fmla="*/ 330 w 504"/>
                  <a:gd name="T47" fmla="*/ 110 h 201"/>
                  <a:gd name="T48" fmla="*/ 341 w 504"/>
                  <a:gd name="T49" fmla="*/ 87 h 201"/>
                  <a:gd name="T50" fmla="*/ 347 w 504"/>
                  <a:gd name="T51" fmla="*/ 88 h 201"/>
                  <a:gd name="T52" fmla="*/ 374 w 504"/>
                  <a:gd name="T53" fmla="*/ 118 h 201"/>
                  <a:gd name="T54" fmla="*/ 385 w 504"/>
                  <a:gd name="T55" fmla="*/ 112 h 201"/>
                  <a:gd name="T56" fmla="*/ 406 w 504"/>
                  <a:gd name="T57" fmla="*/ 100 h 201"/>
                  <a:gd name="T58" fmla="*/ 420 w 504"/>
                  <a:gd name="T59" fmla="*/ 125 h 201"/>
                  <a:gd name="T60" fmla="*/ 418 w 504"/>
                  <a:gd name="T61" fmla="*/ 139 h 201"/>
                  <a:gd name="T62" fmla="*/ 427 w 504"/>
                  <a:gd name="T63" fmla="*/ 144 h 201"/>
                  <a:gd name="T64" fmla="*/ 444 w 504"/>
                  <a:gd name="T65" fmla="*/ 139 h 201"/>
                  <a:gd name="T66" fmla="*/ 482 w 504"/>
                  <a:gd name="T67" fmla="*/ 165 h 201"/>
                  <a:gd name="T68" fmla="*/ 490 w 504"/>
                  <a:gd name="T69" fmla="*/ 178 h 201"/>
                  <a:gd name="T70" fmla="*/ 484 w 504"/>
                  <a:gd name="T71" fmla="*/ 201 h 201"/>
                  <a:gd name="T72" fmla="*/ 321 w 504"/>
                  <a:gd name="T73" fmla="*/ 186 h 201"/>
                  <a:gd name="T74" fmla="*/ 149 w 504"/>
                  <a:gd name="T75" fmla="*/ 169 h 201"/>
                  <a:gd name="T76" fmla="*/ 0 w 504"/>
                  <a:gd name="T77" fmla="*/ 15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4" h="201">
                    <a:moveTo>
                      <a:pt x="0" y="153"/>
                    </a:moveTo>
                    <a:cubicBezTo>
                      <a:pt x="12" y="148"/>
                      <a:pt x="12" y="135"/>
                      <a:pt x="17" y="126"/>
                    </a:cubicBezTo>
                    <a:cubicBezTo>
                      <a:pt x="38" y="90"/>
                      <a:pt x="59" y="54"/>
                      <a:pt x="84" y="21"/>
                    </a:cubicBezTo>
                    <a:cubicBezTo>
                      <a:pt x="96" y="19"/>
                      <a:pt x="108" y="19"/>
                      <a:pt x="115" y="32"/>
                    </a:cubicBezTo>
                    <a:cubicBezTo>
                      <a:pt x="119" y="41"/>
                      <a:pt x="128" y="38"/>
                      <a:pt x="136" y="38"/>
                    </a:cubicBezTo>
                    <a:cubicBezTo>
                      <a:pt x="147" y="38"/>
                      <a:pt x="157" y="40"/>
                      <a:pt x="156" y="55"/>
                    </a:cubicBezTo>
                    <a:cubicBezTo>
                      <a:pt x="160" y="50"/>
                      <a:pt x="163" y="46"/>
                      <a:pt x="168" y="40"/>
                    </a:cubicBezTo>
                    <a:cubicBezTo>
                      <a:pt x="157" y="36"/>
                      <a:pt x="149" y="31"/>
                      <a:pt x="146" y="21"/>
                    </a:cubicBezTo>
                    <a:cubicBezTo>
                      <a:pt x="144" y="15"/>
                      <a:pt x="141" y="9"/>
                      <a:pt x="147" y="5"/>
                    </a:cubicBezTo>
                    <a:cubicBezTo>
                      <a:pt x="154" y="0"/>
                      <a:pt x="158" y="5"/>
                      <a:pt x="162" y="9"/>
                    </a:cubicBezTo>
                    <a:cubicBezTo>
                      <a:pt x="164" y="11"/>
                      <a:pt x="166" y="13"/>
                      <a:pt x="168" y="14"/>
                    </a:cubicBezTo>
                    <a:cubicBezTo>
                      <a:pt x="175" y="16"/>
                      <a:pt x="181" y="18"/>
                      <a:pt x="186" y="22"/>
                    </a:cubicBezTo>
                    <a:cubicBezTo>
                      <a:pt x="187" y="23"/>
                      <a:pt x="189" y="24"/>
                      <a:pt x="189" y="25"/>
                    </a:cubicBezTo>
                    <a:cubicBezTo>
                      <a:pt x="184" y="50"/>
                      <a:pt x="199" y="73"/>
                      <a:pt x="191" y="98"/>
                    </a:cubicBezTo>
                    <a:cubicBezTo>
                      <a:pt x="189" y="104"/>
                      <a:pt x="198" y="105"/>
                      <a:pt x="198" y="109"/>
                    </a:cubicBezTo>
                    <a:cubicBezTo>
                      <a:pt x="198" y="106"/>
                      <a:pt x="203" y="103"/>
                      <a:pt x="203" y="102"/>
                    </a:cubicBezTo>
                    <a:cubicBezTo>
                      <a:pt x="201" y="93"/>
                      <a:pt x="197" y="85"/>
                      <a:pt x="211" y="83"/>
                    </a:cubicBezTo>
                    <a:cubicBezTo>
                      <a:pt x="229" y="81"/>
                      <a:pt x="242" y="87"/>
                      <a:pt x="248" y="100"/>
                    </a:cubicBezTo>
                    <a:cubicBezTo>
                      <a:pt x="252" y="110"/>
                      <a:pt x="257" y="113"/>
                      <a:pt x="270" y="111"/>
                    </a:cubicBezTo>
                    <a:cubicBezTo>
                      <a:pt x="271" y="109"/>
                      <a:pt x="272" y="108"/>
                      <a:pt x="273" y="107"/>
                    </a:cubicBezTo>
                    <a:cubicBezTo>
                      <a:pt x="280" y="106"/>
                      <a:pt x="287" y="104"/>
                      <a:pt x="293" y="106"/>
                    </a:cubicBezTo>
                    <a:cubicBezTo>
                      <a:pt x="301" y="110"/>
                      <a:pt x="298" y="107"/>
                      <a:pt x="299" y="102"/>
                    </a:cubicBezTo>
                    <a:cubicBezTo>
                      <a:pt x="302" y="90"/>
                      <a:pt x="314" y="94"/>
                      <a:pt x="323" y="93"/>
                    </a:cubicBezTo>
                    <a:cubicBezTo>
                      <a:pt x="333" y="92"/>
                      <a:pt x="334" y="99"/>
                      <a:pt x="330" y="110"/>
                    </a:cubicBezTo>
                    <a:cubicBezTo>
                      <a:pt x="338" y="101"/>
                      <a:pt x="327" y="89"/>
                      <a:pt x="341" y="87"/>
                    </a:cubicBezTo>
                    <a:cubicBezTo>
                      <a:pt x="343" y="87"/>
                      <a:pt x="345" y="87"/>
                      <a:pt x="347" y="88"/>
                    </a:cubicBezTo>
                    <a:cubicBezTo>
                      <a:pt x="356" y="99"/>
                      <a:pt x="376" y="98"/>
                      <a:pt x="374" y="118"/>
                    </a:cubicBezTo>
                    <a:cubicBezTo>
                      <a:pt x="381" y="119"/>
                      <a:pt x="382" y="114"/>
                      <a:pt x="385" y="112"/>
                    </a:cubicBezTo>
                    <a:cubicBezTo>
                      <a:pt x="391" y="105"/>
                      <a:pt x="396" y="96"/>
                      <a:pt x="406" y="100"/>
                    </a:cubicBezTo>
                    <a:cubicBezTo>
                      <a:pt x="416" y="104"/>
                      <a:pt x="418" y="115"/>
                      <a:pt x="420" y="125"/>
                    </a:cubicBezTo>
                    <a:cubicBezTo>
                      <a:pt x="421" y="129"/>
                      <a:pt x="418" y="134"/>
                      <a:pt x="418" y="139"/>
                    </a:cubicBezTo>
                    <a:cubicBezTo>
                      <a:pt x="419" y="144"/>
                      <a:pt x="421" y="148"/>
                      <a:pt x="427" y="144"/>
                    </a:cubicBezTo>
                    <a:cubicBezTo>
                      <a:pt x="432" y="140"/>
                      <a:pt x="439" y="133"/>
                      <a:pt x="444" y="139"/>
                    </a:cubicBezTo>
                    <a:cubicBezTo>
                      <a:pt x="455" y="150"/>
                      <a:pt x="477" y="145"/>
                      <a:pt x="482" y="165"/>
                    </a:cubicBezTo>
                    <a:cubicBezTo>
                      <a:pt x="483" y="170"/>
                      <a:pt x="487" y="174"/>
                      <a:pt x="490" y="178"/>
                    </a:cubicBezTo>
                    <a:cubicBezTo>
                      <a:pt x="504" y="192"/>
                      <a:pt x="503" y="195"/>
                      <a:pt x="484" y="201"/>
                    </a:cubicBezTo>
                    <a:cubicBezTo>
                      <a:pt x="430" y="197"/>
                      <a:pt x="375" y="192"/>
                      <a:pt x="321" y="186"/>
                    </a:cubicBezTo>
                    <a:cubicBezTo>
                      <a:pt x="264" y="179"/>
                      <a:pt x="206" y="175"/>
                      <a:pt x="149" y="169"/>
                    </a:cubicBezTo>
                    <a:cubicBezTo>
                      <a:pt x="99" y="164"/>
                      <a:pt x="50" y="158"/>
                      <a:pt x="0" y="153"/>
                    </a:cubicBezTo>
                    <a:close/>
                  </a:path>
                </a:pathLst>
              </a:custGeom>
              <a:solidFill>
                <a:srgbClr val="F18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3" name="Freeform 156">
                <a:extLst>
                  <a:ext uri="{FF2B5EF4-FFF2-40B4-BE49-F238E27FC236}">
                    <a16:creationId xmlns:a16="http://schemas.microsoft.com/office/drawing/2014/main" id="{C90C16C0-F8DC-4EBD-83AC-2890EAAC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2479"/>
                <a:ext cx="250" cy="183"/>
              </a:xfrm>
              <a:custGeom>
                <a:avLst/>
                <a:gdLst>
                  <a:gd name="T0" fmla="*/ 2 w 284"/>
                  <a:gd name="T1" fmla="*/ 127 h 208"/>
                  <a:gd name="T2" fmla="*/ 0 w 284"/>
                  <a:gd name="T3" fmla="*/ 119 h 208"/>
                  <a:gd name="T4" fmla="*/ 3 w 284"/>
                  <a:gd name="T5" fmla="*/ 10 h 208"/>
                  <a:gd name="T6" fmla="*/ 8 w 284"/>
                  <a:gd name="T7" fmla="*/ 0 h 208"/>
                  <a:gd name="T8" fmla="*/ 284 w 284"/>
                  <a:gd name="T9" fmla="*/ 205 h 208"/>
                  <a:gd name="T10" fmla="*/ 267 w 284"/>
                  <a:gd name="T11" fmla="*/ 202 h 208"/>
                  <a:gd name="T12" fmla="*/ 180 w 284"/>
                  <a:gd name="T13" fmla="*/ 175 h 208"/>
                  <a:gd name="T14" fmla="*/ 110 w 284"/>
                  <a:gd name="T15" fmla="*/ 154 h 208"/>
                  <a:gd name="T16" fmla="*/ 26 w 284"/>
                  <a:gd name="T17" fmla="*/ 129 h 208"/>
                  <a:gd name="T18" fmla="*/ 2 w 284"/>
                  <a:gd name="T19" fmla="*/ 12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08">
                    <a:moveTo>
                      <a:pt x="2" y="127"/>
                    </a:moveTo>
                    <a:cubicBezTo>
                      <a:pt x="1" y="124"/>
                      <a:pt x="1" y="122"/>
                      <a:pt x="0" y="119"/>
                    </a:cubicBezTo>
                    <a:cubicBezTo>
                      <a:pt x="4" y="83"/>
                      <a:pt x="4" y="46"/>
                      <a:pt x="3" y="10"/>
                    </a:cubicBezTo>
                    <a:cubicBezTo>
                      <a:pt x="3" y="5"/>
                      <a:pt x="0" y="0"/>
                      <a:pt x="8" y="0"/>
                    </a:cubicBezTo>
                    <a:cubicBezTo>
                      <a:pt x="100" y="68"/>
                      <a:pt x="192" y="136"/>
                      <a:pt x="284" y="205"/>
                    </a:cubicBezTo>
                    <a:cubicBezTo>
                      <a:pt x="278" y="208"/>
                      <a:pt x="272" y="205"/>
                      <a:pt x="267" y="202"/>
                    </a:cubicBezTo>
                    <a:cubicBezTo>
                      <a:pt x="240" y="189"/>
                      <a:pt x="209" y="184"/>
                      <a:pt x="180" y="175"/>
                    </a:cubicBezTo>
                    <a:cubicBezTo>
                      <a:pt x="157" y="167"/>
                      <a:pt x="134" y="160"/>
                      <a:pt x="110" y="154"/>
                    </a:cubicBezTo>
                    <a:cubicBezTo>
                      <a:pt x="82" y="147"/>
                      <a:pt x="53" y="141"/>
                      <a:pt x="26" y="129"/>
                    </a:cubicBezTo>
                    <a:cubicBezTo>
                      <a:pt x="18" y="126"/>
                      <a:pt x="10" y="126"/>
                      <a:pt x="2" y="127"/>
                    </a:cubicBezTo>
                    <a:close/>
                  </a:path>
                </a:pathLst>
              </a:custGeom>
              <a:solidFill>
                <a:srgbClr val="E67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4" name="Freeform 157">
                <a:extLst>
                  <a:ext uri="{FF2B5EF4-FFF2-40B4-BE49-F238E27FC236}">
                    <a16:creationId xmlns:a16="http://schemas.microsoft.com/office/drawing/2014/main" id="{0397B369-5D09-4057-9109-DC4BBD2F5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1671"/>
                <a:ext cx="198" cy="142"/>
              </a:xfrm>
              <a:custGeom>
                <a:avLst/>
                <a:gdLst>
                  <a:gd name="T0" fmla="*/ 140 w 226"/>
                  <a:gd name="T1" fmla="*/ 154 h 161"/>
                  <a:gd name="T2" fmla="*/ 141 w 226"/>
                  <a:gd name="T3" fmla="*/ 135 h 161"/>
                  <a:gd name="T4" fmla="*/ 139 w 226"/>
                  <a:gd name="T5" fmla="*/ 132 h 161"/>
                  <a:gd name="T6" fmla="*/ 100 w 226"/>
                  <a:gd name="T7" fmla="*/ 96 h 161"/>
                  <a:gd name="T8" fmla="*/ 88 w 226"/>
                  <a:gd name="T9" fmla="*/ 101 h 161"/>
                  <a:gd name="T10" fmla="*/ 76 w 226"/>
                  <a:gd name="T11" fmla="*/ 107 h 161"/>
                  <a:gd name="T12" fmla="*/ 67 w 226"/>
                  <a:gd name="T13" fmla="*/ 90 h 161"/>
                  <a:gd name="T14" fmla="*/ 72 w 226"/>
                  <a:gd name="T15" fmla="*/ 77 h 161"/>
                  <a:gd name="T16" fmla="*/ 59 w 226"/>
                  <a:gd name="T17" fmla="*/ 57 h 161"/>
                  <a:gd name="T18" fmla="*/ 43 w 226"/>
                  <a:gd name="T19" fmla="*/ 71 h 161"/>
                  <a:gd name="T20" fmla="*/ 31 w 226"/>
                  <a:gd name="T21" fmla="*/ 80 h 161"/>
                  <a:gd name="T22" fmla="*/ 25 w 226"/>
                  <a:gd name="T23" fmla="*/ 67 h 161"/>
                  <a:gd name="T24" fmla="*/ 15 w 226"/>
                  <a:gd name="T25" fmla="*/ 55 h 161"/>
                  <a:gd name="T26" fmla="*/ 0 w 226"/>
                  <a:gd name="T27" fmla="*/ 42 h 161"/>
                  <a:gd name="T28" fmla="*/ 21 w 226"/>
                  <a:gd name="T29" fmla="*/ 21 h 161"/>
                  <a:gd name="T30" fmla="*/ 38 w 226"/>
                  <a:gd name="T31" fmla="*/ 18 h 161"/>
                  <a:gd name="T32" fmla="*/ 68 w 226"/>
                  <a:gd name="T33" fmla="*/ 11 h 161"/>
                  <a:gd name="T34" fmla="*/ 92 w 226"/>
                  <a:gd name="T35" fmla="*/ 5 h 161"/>
                  <a:gd name="T36" fmla="*/ 99 w 226"/>
                  <a:gd name="T37" fmla="*/ 21 h 161"/>
                  <a:gd name="T38" fmla="*/ 108 w 226"/>
                  <a:gd name="T39" fmla="*/ 38 h 161"/>
                  <a:gd name="T40" fmla="*/ 125 w 226"/>
                  <a:gd name="T41" fmla="*/ 52 h 161"/>
                  <a:gd name="T42" fmla="*/ 102 w 226"/>
                  <a:gd name="T43" fmla="*/ 61 h 161"/>
                  <a:gd name="T44" fmla="*/ 98 w 226"/>
                  <a:gd name="T45" fmla="*/ 59 h 161"/>
                  <a:gd name="T46" fmla="*/ 102 w 226"/>
                  <a:gd name="T47" fmla="*/ 62 h 161"/>
                  <a:gd name="T48" fmla="*/ 108 w 226"/>
                  <a:gd name="T49" fmla="*/ 79 h 161"/>
                  <a:gd name="T50" fmla="*/ 136 w 226"/>
                  <a:gd name="T51" fmla="*/ 75 h 161"/>
                  <a:gd name="T52" fmla="*/ 138 w 226"/>
                  <a:gd name="T53" fmla="*/ 75 h 161"/>
                  <a:gd name="T54" fmla="*/ 146 w 226"/>
                  <a:gd name="T55" fmla="*/ 64 h 161"/>
                  <a:gd name="T56" fmla="*/ 167 w 226"/>
                  <a:gd name="T57" fmla="*/ 76 h 161"/>
                  <a:gd name="T58" fmla="*/ 167 w 226"/>
                  <a:gd name="T59" fmla="*/ 95 h 161"/>
                  <a:gd name="T60" fmla="*/ 167 w 226"/>
                  <a:gd name="T61" fmla="*/ 103 h 161"/>
                  <a:gd name="T62" fmla="*/ 171 w 226"/>
                  <a:gd name="T63" fmla="*/ 131 h 161"/>
                  <a:gd name="T64" fmla="*/ 215 w 226"/>
                  <a:gd name="T65" fmla="*/ 133 h 161"/>
                  <a:gd name="T66" fmla="*/ 224 w 226"/>
                  <a:gd name="T67" fmla="*/ 146 h 161"/>
                  <a:gd name="T68" fmla="*/ 212 w 226"/>
                  <a:gd name="T69" fmla="*/ 161 h 161"/>
                  <a:gd name="T70" fmla="*/ 140 w 226"/>
                  <a:gd name="T71" fmla="*/ 15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6" h="161">
                    <a:moveTo>
                      <a:pt x="140" y="154"/>
                    </a:moveTo>
                    <a:cubicBezTo>
                      <a:pt x="150" y="148"/>
                      <a:pt x="159" y="142"/>
                      <a:pt x="141" y="135"/>
                    </a:cubicBezTo>
                    <a:cubicBezTo>
                      <a:pt x="140" y="134"/>
                      <a:pt x="139" y="133"/>
                      <a:pt x="139" y="132"/>
                    </a:cubicBezTo>
                    <a:cubicBezTo>
                      <a:pt x="138" y="107"/>
                      <a:pt x="111" y="110"/>
                      <a:pt x="100" y="96"/>
                    </a:cubicBezTo>
                    <a:cubicBezTo>
                      <a:pt x="96" y="91"/>
                      <a:pt x="90" y="94"/>
                      <a:pt x="88" y="101"/>
                    </a:cubicBezTo>
                    <a:cubicBezTo>
                      <a:pt x="87" y="109"/>
                      <a:pt x="83" y="112"/>
                      <a:pt x="76" y="107"/>
                    </a:cubicBezTo>
                    <a:cubicBezTo>
                      <a:pt x="71" y="103"/>
                      <a:pt x="62" y="99"/>
                      <a:pt x="67" y="90"/>
                    </a:cubicBezTo>
                    <a:cubicBezTo>
                      <a:pt x="69" y="85"/>
                      <a:pt x="73" y="82"/>
                      <a:pt x="72" y="77"/>
                    </a:cubicBezTo>
                    <a:cubicBezTo>
                      <a:pt x="68" y="70"/>
                      <a:pt x="65" y="59"/>
                      <a:pt x="59" y="57"/>
                    </a:cubicBezTo>
                    <a:cubicBezTo>
                      <a:pt x="53" y="55"/>
                      <a:pt x="45" y="64"/>
                      <a:pt x="43" y="71"/>
                    </a:cubicBezTo>
                    <a:cubicBezTo>
                      <a:pt x="41" y="78"/>
                      <a:pt x="40" y="82"/>
                      <a:pt x="31" y="80"/>
                    </a:cubicBezTo>
                    <a:cubicBezTo>
                      <a:pt x="24" y="77"/>
                      <a:pt x="22" y="75"/>
                      <a:pt x="25" y="67"/>
                    </a:cubicBezTo>
                    <a:cubicBezTo>
                      <a:pt x="28" y="59"/>
                      <a:pt x="20" y="58"/>
                      <a:pt x="15" y="55"/>
                    </a:cubicBezTo>
                    <a:cubicBezTo>
                      <a:pt x="8" y="53"/>
                      <a:pt x="0" y="51"/>
                      <a:pt x="0" y="42"/>
                    </a:cubicBezTo>
                    <a:cubicBezTo>
                      <a:pt x="6" y="34"/>
                      <a:pt x="15" y="29"/>
                      <a:pt x="21" y="21"/>
                    </a:cubicBezTo>
                    <a:cubicBezTo>
                      <a:pt x="25" y="14"/>
                      <a:pt x="32" y="13"/>
                      <a:pt x="38" y="18"/>
                    </a:cubicBezTo>
                    <a:cubicBezTo>
                      <a:pt x="51" y="29"/>
                      <a:pt x="62" y="20"/>
                      <a:pt x="68" y="11"/>
                    </a:cubicBezTo>
                    <a:cubicBezTo>
                      <a:pt x="76" y="0"/>
                      <a:pt x="83" y="2"/>
                      <a:pt x="92" y="5"/>
                    </a:cubicBezTo>
                    <a:cubicBezTo>
                      <a:pt x="100" y="7"/>
                      <a:pt x="105" y="12"/>
                      <a:pt x="99" y="21"/>
                    </a:cubicBezTo>
                    <a:cubicBezTo>
                      <a:pt x="90" y="33"/>
                      <a:pt x="98" y="36"/>
                      <a:pt x="108" y="38"/>
                    </a:cubicBezTo>
                    <a:cubicBezTo>
                      <a:pt x="116" y="40"/>
                      <a:pt x="127" y="39"/>
                      <a:pt x="125" y="52"/>
                    </a:cubicBezTo>
                    <a:cubicBezTo>
                      <a:pt x="122" y="64"/>
                      <a:pt x="113" y="67"/>
                      <a:pt x="102" y="61"/>
                    </a:cubicBezTo>
                    <a:cubicBezTo>
                      <a:pt x="100" y="60"/>
                      <a:pt x="99" y="59"/>
                      <a:pt x="98" y="59"/>
                    </a:cubicBezTo>
                    <a:cubicBezTo>
                      <a:pt x="99" y="60"/>
                      <a:pt x="101" y="61"/>
                      <a:pt x="102" y="62"/>
                    </a:cubicBezTo>
                    <a:cubicBezTo>
                      <a:pt x="108" y="66"/>
                      <a:pt x="106" y="73"/>
                      <a:pt x="108" y="79"/>
                    </a:cubicBezTo>
                    <a:cubicBezTo>
                      <a:pt x="118" y="79"/>
                      <a:pt x="126" y="70"/>
                      <a:pt x="136" y="75"/>
                    </a:cubicBezTo>
                    <a:cubicBezTo>
                      <a:pt x="136" y="75"/>
                      <a:pt x="140" y="79"/>
                      <a:pt x="138" y="75"/>
                    </a:cubicBezTo>
                    <a:cubicBezTo>
                      <a:pt x="134" y="66"/>
                      <a:pt x="140" y="64"/>
                      <a:pt x="146" y="64"/>
                    </a:cubicBezTo>
                    <a:cubicBezTo>
                      <a:pt x="155" y="63"/>
                      <a:pt x="163" y="67"/>
                      <a:pt x="167" y="76"/>
                    </a:cubicBezTo>
                    <a:cubicBezTo>
                      <a:pt x="170" y="82"/>
                      <a:pt x="169" y="89"/>
                      <a:pt x="167" y="95"/>
                    </a:cubicBezTo>
                    <a:cubicBezTo>
                      <a:pt x="166" y="98"/>
                      <a:pt x="162" y="101"/>
                      <a:pt x="167" y="103"/>
                    </a:cubicBezTo>
                    <a:cubicBezTo>
                      <a:pt x="184" y="108"/>
                      <a:pt x="178" y="118"/>
                      <a:pt x="171" y="131"/>
                    </a:cubicBezTo>
                    <a:cubicBezTo>
                      <a:pt x="188" y="121"/>
                      <a:pt x="201" y="131"/>
                      <a:pt x="215" y="133"/>
                    </a:cubicBezTo>
                    <a:cubicBezTo>
                      <a:pt x="221" y="134"/>
                      <a:pt x="226" y="138"/>
                      <a:pt x="224" y="146"/>
                    </a:cubicBezTo>
                    <a:cubicBezTo>
                      <a:pt x="220" y="151"/>
                      <a:pt x="214" y="154"/>
                      <a:pt x="212" y="161"/>
                    </a:cubicBezTo>
                    <a:cubicBezTo>
                      <a:pt x="188" y="160"/>
                      <a:pt x="164" y="158"/>
                      <a:pt x="140" y="154"/>
                    </a:cubicBezTo>
                    <a:close/>
                  </a:path>
                </a:pathLst>
              </a:custGeom>
              <a:solidFill>
                <a:srgbClr val="E9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5" name="Freeform 158">
                <a:extLst>
                  <a:ext uri="{FF2B5EF4-FFF2-40B4-BE49-F238E27FC236}">
                    <a16:creationId xmlns:a16="http://schemas.microsoft.com/office/drawing/2014/main" id="{BC738231-2DF2-465E-B5A2-488F0EDE2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2749"/>
                <a:ext cx="14" cy="16"/>
              </a:xfrm>
              <a:custGeom>
                <a:avLst/>
                <a:gdLst>
                  <a:gd name="T0" fmla="*/ 8 w 16"/>
                  <a:gd name="T1" fmla="*/ 0 h 18"/>
                  <a:gd name="T2" fmla="*/ 16 w 16"/>
                  <a:gd name="T3" fmla="*/ 9 h 18"/>
                  <a:gd name="T4" fmla="*/ 8 w 16"/>
                  <a:gd name="T5" fmla="*/ 18 h 18"/>
                  <a:gd name="T6" fmla="*/ 1 w 16"/>
                  <a:gd name="T7" fmla="*/ 10 h 18"/>
                  <a:gd name="T8" fmla="*/ 8 w 1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cubicBezTo>
                      <a:pt x="14" y="0"/>
                      <a:pt x="16" y="3"/>
                      <a:pt x="16" y="9"/>
                    </a:cubicBezTo>
                    <a:cubicBezTo>
                      <a:pt x="15" y="14"/>
                      <a:pt x="14" y="18"/>
                      <a:pt x="8" y="18"/>
                    </a:cubicBezTo>
                    <a:cubicBezTo>
                      <a:pt x="3" y="18"/>
                      <a:pt x="1" y="14"/>
                      <a:pt x="1" y="10"/>
                    </a:cubicBezTo>
                    <a:cubicBezTo>
                      <a:pt x="0" y="4"/>
                      <a:pt x="2" y="0"/>
                      <a:pt x="8" y="0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6" name="Freeform 159">
                <a:extLst>
                  <a:ext uri="{FF2B5EF4-FFF2-40B4-BE49-F238E27FC236}">
                    <a16:creationId xmlns:a16="http://schemas.microsoft.com/office/drawing/2014/main" id="{5236375D-1B10-4D0F-ADC3-918C89DC1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2802"/>
                <a:ext cx="13" cy="13"/>
              </a:xfrm>
              <a:custGeom>
                <a:avLst/>
                <a:gdLst>
                  <a:gd name="T0" fmla="*/ 1 w 15"/>
                  <a:gd name="T1" fmla="*/ 8 h 15"/>
                  <a:gd name="T2" fmla="*/ 6 w 15"/>
                  <a:gd name="T3" fmla="*/ 1 h 15"/>
                  <a:gd name="T4" fmla="*/ 14 w 15"/>
                  <a:gd name="T5" fmla="*/ 8 h 15"/>
                  <a:gd name="T6" fmla="*/ 9 w 15"/>
                  <a:gd name="T7" fmla="*/ 15 h 15"/>
                  <a:gd name="T8" fmla="*/ 1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" y="8"/>
                    </a:moveTo>
                    <a:cubicBezTo>
                      <a:pt x="0" y="4"/>
                      <a:pt x="3" y="2"/>
                      <a:pt x="6" y="1"/>
                    </a:cubicBezTo>
                    <a:cubicBezTo>
                      <a:pt x="11" y="0"/>
                      <a:pt x="13" y="4"/>
                      <a:pt x="14" y="8"/>
                    </a:cubicBezTo>
                    <a:cubicBezTo>
                      <a:pt x="15" y="12"/>
                      <a:pt x="13" y="15"/>
                      <a:pt x="9" y="15"/>
                    </a:cubicBezTo>
                    <a:cubicBezTo>
                      <a:pt x="5" y="15"/>
                      <a:pt x="2" y="13"/>
                      <a:pt x="1" y="8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7" name="Freeform 160">
                <a:extLst>
                  <a:ext uri="{FF2B5EF4-FFF2-40B4-BE49-F238E27FC236}">
                    <a16:creationId xmlns:a16="http://schemas.microsoft.com/office/drawing/2014/main" id="{EBBB880A-2C8B-4B4C-9CDF-51E3B739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540"/>
                <a:ext cx="706" cy="396"/>
              </a:xfrm>
              <a:custGeom>
                <a:avLst/>
                <a:gdLst>
                  <a:gd name="T0" fmla="*/ 547 w 803"/>
                  <a:gd name="T1" fmla="*/ 419 h 450"/>
                  <a:gd name="T2" fmla="*/ 421 w 803"/>
                  <a:gd name="T3" fmla="*/ 447 h 450"/>
                  <a:gd name="T4" fmla="*/ 258 w 803"/>
                  <a:gd name="T5" fmla="*/ 369 h 450"/>
                  <a:gd name="T6" fmla="*/ 222 w 803"/>
                  <a:gd name="T7" fmla="*/ 322 h 450"/>
                  <a:gd name="T8" fmla="*/ 194 w 803"/>
                  <a:gd name="T9" fmla="*/ 312 h 450"/>
                  <a:gd name="T10" fmla="*/ 146 w 803"/>
                  <a:gd name="T11" fmla="*/ 324 h 450"/>
                  <a:gd name="T12" fmla="*/ 27 w 803"/>
                  <a:gd name="T13" fmla="*/ 247 h 450"/>
                  <a:gd name="T14" fmla="*/ 61 w 803"/>
                  <a:gd name="T15" fmla="*/ 31 h 450"/>
                  <a:gd name="T16" fmla="*/ 82 w 803"/>
                  <a:gd name="T17" fmla="*/ 7 h 450"/>
                  <a:gd name="T18" fmla="*/ 137 w 803"/>
                  <a:gd name="T19" fmla="*/ 21 h 450"/>
                  <a:gd name="T20" fmla="*/ 137 w 803"/>
                  <a:gd name="T21" fmla="*/ 48 h 450"/>
                  <a:gd name="T22" fmla="*/ 158 w 803"/>
                  <a:gd name="T23" fmla="*/ 176 h 450"/>
                  <a:gd name="T24" fmla="*/ 162 w 803"/>
                  <a:gd name="T25" fmla="*/ 180 h 450"/>
                  <a:gd name="T26" fmla="*/ 194 w 803"/>
                  <a:gd name="T27" fmla="*/ 211 h 450"/>
                  <a:gd name="T28" fmla="*/ 230 w 803"/>
                  <a:gd name="T29" fmla="*/ 228 h 450"/>
                  <a:gd name="T30" fmla="*/ 256 w 803"/>
                  <a:gd name="T31" fmla="*/ 262 h 450"/>
                  <a:gd name="T32" fmla="*/ 259 w 803"/>
                  <a:gd name="T33" fmla="*/ 277 h 450"/>
                  <a:gd name="T34" fmla="*/ 297 w 803"/>
                  <a:gd name="T35" fmla="*/ 322 h 450"/>
                  <a:gd name="T36" fmla="*/ 456 w 803"/>
                  <a:gd name="T37" fmla="*/ 351 h 450"/>
                  <a:gd name="T38" fmla="*/ 533 w 803"/>
                  <a:gd name="T39" fmla="*/ 271 h 450"/>
                  <a:gd name="T40" fmla="*/ 571 w 803"/>
                  <a:gd name="T41" fmla="*/ 249 h 450"/>
                  <a:gd name="T42" fmla="*/ 636 w 803"/>
                  <a:gd name="T43" fmla="*/ 252 h 450"/>
                  <a:gd name="T44" fmla="*/ 651 w 803"/>
                  <a:gd name="T45" fmla="*/ 246 h 450"/>
                  <a:gd name="T46" fmla="*/ 678 w 803"/>
                  <a:gd name="T47" fmla="*/ 226 h 450"/>
                  <a:gd name="T48" fmla="*/ 682 w 803"/>
                  <a:gd name="T49" fmla="*/ 222 h 450"/>
                  <a:gd name="T50" fmla="*/ 702 w 803"/>
                  <a:gd name="T51" fmla="*/ 184 h 450"/>
                  <a:gd name="T52" fmla="*/ 704 w 803"/>
                  <a:gd name="T53" fmla="*/ 178 h 450"/>
                  <a:gd name="T54" fmla="*/ 699 w 803"/>
                  <a:gd name="T55" fmla="*/ 78 h 450"/>
                  <a:gd name="T56" fmla="*/ 698 w 803"/>
                  <a:gd name="T57" fmla="*/ 53 h 450"/>
                  <a:gd name="T58" fmla="*/ 768 w 803"/>
                  <a:gd name="T59" fmla="*/ 62 h 450"/>
                  <a:gd name="T60" fmla="*/ 747 w 803"/>
                  <a:gd name="T61" fmla="*/ 245 h 450"/>
                  <a:gd name="T62" fmla="*/ 666 w 803"/>
                  <a:gd name="T63" fmla="*/ 319 h 450"/>
                  <a:gd name="T64" fmla="*/ 620 w 803"/>
                  <a:gd name="T65" fmla="*/ 327 h 450"/>
                  <a:gd name="T66" fmla="*/ 598 w 803"/>
                  <a:gd name="T67" fmla="*/ 344 h 450"/>
                  <a:gd name="T68" fmla="*/ 547 w 803"/>
                  <a:gd name="T69" fmla="*/ 419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3" h="450">
                    <a:moveTo>
                      <a:pt x="547" y="419"/>
                    </a:moveTo>
                    <a:cubicBezTo>
                      <a:pt x="507" y="440"/>
                      <a:pt x="466" y="450"/>
                      <a:pt x="421" y="447"/>
                    </a:cubicBezTo>
                    <a:cubicBezTo>
                      <a:pt x="356" y="442"/>
                      <a:pt x="303" y="413"/>
                      <a:pt x="258" y="369"/>
                    </a:cubicBezTo>
                    <a:cubicBezTo>
                      <a:pt x="244" y="355"/>
                      <a:pt x="229" y="341"/>
                      <a:pt x="222" y="322"/>
                    </a:cubicBezTo>
                    <a:cubicBezTo>
                      <a:pt x="217" y="308"/>
                      <a:pt x="206" y="307"/>
                      <a:pt x="194" y="312"/>
                    </a:cubicBezTo>
                    <a:cubicBezTo>
                      <a:pt x="178" y="318"/>
                      <a:pt x="162" y="322"/>
                      <a:pt x="146" y="324"/>
                    </a:cubicBezTo>
                    <a:cubicBezTo>
                      <a:pt x="83" y="333"/>
                      <a:pt x="46" y="299"/>
                      <a:pt x="27" y="247"/>
                    </a:cubicBezTo>
                    <a:cubicBezTo>
                      <a:pt x="0" y="170"/>
                      <a:pt x="16" y="98"/>
                      <a:pt x="61" y="31"/>
                    </a:cubicBezTo>
                    <a:cubicBezTo>
                      <a:pt x="67" y="23"/>
                      <a:pt x="75" y="15"/>
                      <a:pt x="82" y="7"/>
                    </a:cubicBezTo>
                    <a:cubicBezTo>
                      <a:pt x="103" y="0"/>
                      <a:pt x="121" y="8"/>
                      <a:pt x="137" y="21"/>
                    </a:cubicBezTo>
                    <a:cubicBezTo>
                      <a:pt x="142" y="30"/>
                      <a:pt x="139" y="39"/>
                      <a:pt x="137" y="48"/>
                    </a:cubicBezTo>
                    <a:cubicBezTo>
                      <a:pt x="128" y="93"/>
                      <a:pt x="137" y="136"/>
                      <a:pt x="158" y="176"/>
                    </a:cubicBezTo>
                    <a:cubicBezTo>
                      <a:pt x="159" y="177"/>
                      <a:pt x="161" y="179"/>
                      <a:pt x="162" y="180"/>
                    </a:cubicBezTo>
                    <a:cubicBezTo>
                      <a:pt x="169" y="194"/>
                      <a:pt x="179" y="205"/>
                      <a:pt x="194" y="211"/>
                    </a:cubicBezTo>
                    <a:cubicBezTo>
                      <a:pt x="206" y="217"/>
                      <a:pt x="217" y="224"/>
                      <a:pt x="230" y="228"/>
                    </a:cubicBezTo>
                    <a:cubicBezTo>
                      <a:pt x="249" y="232"/>
                      <a:pt x="259" y="242"/>
                      <a:pt x="256" y="262"/>
                    </a:cubicBezTo>
                    <a:cubicBezTo>
                      <a:pt x="256" y="267"/>
                      <a:pt x="257" y="272"/>
                      <a:pt x="259" y="277"/>
                    </a:cubicBezTo>
                    <a:cubicBezTo>
                      <a:pt x="265" y="297"/>
                      <a:pt x="279" y="311"/>
                      <a:pt x="297" y="322"/>
                    </a:cubicBezTo>
                    <a:cubicBezTo>
                      <a:pt x="346" y="352"/>
                      <a:pt x="399" y="361"/>
                      <a:pt x="456" y="351"/>
                    </a:cubicBezTo>
                    <a:cubicBezTo>
                      <a:pt x="497" y="344"/>
                      <a:pt x="526" y="313"/>
                      <a:pt x="533" y="271"/>
                    </a:cubicBezTo>
                    <a:cubicBezTo>
                      <a:pt x="539" y="242"/>
                      <a:pt x="543" y="239"/>
                      <a:pt x="571" y="249"/>
                    </a:cubicBezTo>
                    <a:cubicBezTo>
                      <a:pt x="592" y="258"/>
                      <a:pt x="614" y="254"/>
                      <a:pt x="636" y="252"/>
                    </a:cubicBezTo>
                    <a:cubicBezTo>
                      <a:pt x="641" y="250"/>
                      <a:pt x="646" y="249"/>
                      <a:pt x="651" y="246"/>
                    </a:cubicBezTo>
                    <a:cubicBezTo>
                      <a:pt x="663" y="242"/>
                      <a:pt x="670" y="234"/>
                      <a:pt x="678" y="226"/>
                    </a:cubicBezTo>
                    <a:cubicBezTo>
                      <a:pt x="679" y="224"/>
                      <a:pt x="681" y="223"/>
                      <a:pt x="682" y="222"/>
                    </a:cubicBezTo>
                    <a:cubicBezTo>
                      <a:pt x="694" y="212"/>
                      <a:pt x="698" y="198"/>
                      <a:pt x="702" y="184"/>
                    </a:cubicBezTo>
                    <a:cubicBezTo>
                      <a:pt x="703" y="182"/>
                      <a:pt x="703" y="180"/>
                      <a:pt x="704" y="178"/>
                    </a:cubicBezTo>
                    <a:cubicBezTo>
                      <a:pt x="711" y="144"/>
                      <a:pt x="711" y="111"/>
                      <a:pt x="699" y="78"/>
                    </a:cubicBezTo>
                    <a:cubicBezTo>
                      <a:pt x="696" y="70"/>
                      <a:pt x="692" y="62"/>
                      <a:pt x="698" y="53"/>
                    </a:cubicBezTo>
                    <a:cubicBezTo>
                      <a:pt x="723" y="47"/>
                      <a:pt x="746" y="47"/>
                      <a:pt x="768" y="62"/>
                    </a:cubicBezTo>
                    <a:cubicBezTo>
                      <a:pt x="803" y="127"/>
                      <a:pt x="784" y="188"/>
                      <a:pt x="747" y="245"/>
                    </a:cubicBezTo>
                    <a:cubicBezTo>
                      <a:pt x="727" y="276"/>
                      <a:pt x="701" y="303"/>
                      <a:pt x="666" y="319"/>
                    </a:cubicBezTo>
                    <a:cubicBezTo>
                      <a:pt x="651" y="326"/>
                      <a:pt x="636" y="328"/>
                      <a:pt x="620" y="327"/>
                    </a:cubicBezTo>
                    <a:cubicBezTo>
                      <a:pt x="607" y="327"/>
                      <a:pt x="600" y="330"/>
                      <a:pt x="598" y="344"/>
                    </a:cubicBezTo>
                    <a:cubicBezTo>
                      <a:pt x="593" y="377"/>
                      <a:pt x="570" y="398"/>
                      <a:pt x="547" y="419"/>
                    </a:cubicBezTo>
                    <a:close/>
                  </a:path>
                </a:pathLst>
              </a:custGeom>
              <a:solidFill>
                <a:srgbClr val="E33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8" name="Freeform 161">
                <a:extLst>
                  <a:ext uri="{FF2B5EF4-FFF2-40B4-BE49-F238E27FC236}">
                    <a16:creationId xmlns:a16="http://schemas.microsoft.com/office/drawing/2014/main" id="{EA073CC8-2E8C-4142-9149-F1B5A4DD2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4" y="1281"/>
                <a:ext cx="292" cy="330"/>
              </a:xfrm>
              <a:custGeom>
                <a:avLst/>
                <a:gdLst>
                  <a:gd name="T0" fmla="*/ 161 w 333"/>
                  <a:gd name="T1" fmla="*/ 356 h 375"/>
                  <a:gd name="T2" fmla="*/ 91 w 333"/>
                  <a:gd name="T3" fmla="*/ 350 h 375"/>
                  <a:gd name="T4" fmla="*/ 16 w 333"/>
                  <a:gd name="T5" fmla="*/ 354 h 375"/>
                  <a:gd name="T6" fmla="*/ 2 w 333"/>
                  <a:gd name="T7" fmla="*/ 335 h 375"/>
                  <a:gd name="T8" fmla="*/ 2 w 333"/>
                  <a:gd name="T9" fmla="*/ 291 h 375"/>
                  <a:gd name="T10" fmla="*/ 45 w 333"/>
                  <a:gd name="T11" fmla="*/ 219 h 375"/>
                  <a:gd name="T12" fmla="*/ 99 w 333"/>
                  <a:gd name="T13" fmla="*/ 99 h 375"/>
                  <a:gd name="T14" fmla="*/ 111 w 333"/>
                  <a:gd name="T15" fmla="*/ 61 h 375"/>
                  <a:gd name="T16" fmla="*/ 120 w 333"/>
                  <a:gd name="T17" fmla="*/ 54 h 375"/>
                  <a:gd name="T18" fmla="*/ 139 w 333"/>
                  <a:gd name="T19" fmla="*/ 61 h 375"/>
                  <a:gd name="T20" fmla="*/ 150 w 333"/>
                  <a:gd name="T21" fmla="*/ 65 h 375"/>
                  <a:gd name="T22" fmla="*/ 209 w 333"/>
                  <a:gd name="T23" fmla="*/ 75 h 375"/>
                  <a:gd name="T24" fmla="*/ 218 w 333"/>
                  <a:gd name="T25" fmla="*/ 64 h 375"/>
                  <a:gd name="T26" fmla="*/ 207 w 333"/>
                  <a:gd name="T27" fmla="*/ 60 h 375"/>
                  <a:gd name="T28" fmla="*/ 176 w 333"/>
                  <a:gd name="T29" fmla="*/ 64 h 375"/>
                  <a:gd name="T30" fmla="*/ 156 w 333"/>
                  <a:gd name="T31" fmla="*/ 57 h 375"/>
                  <a:gd name="T32" fmla="*/ 181 w 333"/>
                  <a:gd name="T33" fmla="*/ 49 h 375"/>
                  <a:gd name="T34" fmla="*/ 190 w 333"/>
                  <a:gd name="T35" fmla="*/ 33 h 375"/>
                  <a:gd name="T36" fmla="*/ 188 w 333"/>
                  <a:gd name="T37" fmla="*/ 13 h 375"/>
                  <a:gd name="T38" fmla="*/ 232 w 333"/>
                  <a:gd name="T39" fmla="*/ 61 h 375"/>
                  <a:gd name="T40" fmla="*/ 225 w 333"/>
                  <a:gd name="T41" fmla="*/ 32 h 375"/>
                  <a:gd name="T42" fmla="*/ 241 w 333"/>
                  <a:gd name="T43" fmla="*/ 57 h 375"/>
                  <a:gd name="T44" fmla="*/ 221 w 333"/>
                  <a:gd name="T45" fmla="*/ 97 h 375"/>
                  <a:gd name="T46" fmla="*/ 224 w 333"/>
                  <a:gd name="T47" fmla="*/ 104 h 375"/>
                  <a:gd name="T48" fmla="*/ 257 w 333"/>
                  <a:gd name="T49" fmla="*/ 95 h 375"/>
                  <a:gd name="T50" fmla="*/ 271 w 333"/>
                  <a:gd name="T51" fmla="*/ 80 h 375"/>
                  <a:gd name="T52" fmla="*/ 247 w 333"/>
                  <a:gd name="T53" fmla="*/ 94 h 375"/>
                  <a:gd name="T54" fmla="*/ 258 w 333"/>
                  <a:gd name="T55" fmla="*/ 50 h 375"/>
                  <a:gd name="T56" fmla="*/ 285 w 333"/>
                  <a:gd name="T57" fmla="*/ 72 h 375"/>
                  <a:gd name="T58" fmla="*/ 300 w 333"/>
                  <a:gd name="T59" fmla="*/ 65 h 375"/>
                  <a:gd name="T60" fmla="*/ 300 w 333"/>
                  <a:gd name="T61" fmla="*/ 65 h 375"/>
                  <a:gd name="T62" fmla="*/ 314 w 333"/>
                  <a:gd name="T63" fmla="*/ 61 h 375"/>
                  <a:gd name="T64" fmla="*/ 308 w 333"/>
                  <a:gd name="T65" fmla="*/ 51 h 375"/>
                  <a:gd name="T66" fmla="*/ 293 w 333"/>
                  <a:gd name="T67" fmla="*/ 27 h 375"/>
                  <a:gd name="T68" fmla="*/ 315 w 333"/>
                  <a:gd name="T69" fmla="*/ 40 h 375"/>
                  <a:gd name="T70" fmla="*/ 326 w 333"/>
                  <a:gd name="T71" fmla="*/ 49 h 375"/>
                  <a:gd name="T72" fmla="*/ 329 w 333"/>
                  <a:gd name="T73" fmla="*/ 0 h 375"/>
                  <a:gd name="T74" fmla="*/ 331 w 333"/>
                  <a:gd name="T75" fmla="*/ 375 h 375"/>
                  <a:gd name="T76" fmla="*/ 161 w 333"/>
                  <a:gd name="T77" fmla="*/ 356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3" h="375">
                    <a:moveTo>
                      <a:pt x="161" y="356"/>
                    </a:moveTo>
                    <a:cubicBezTo>
                      <a:pt x="138" y="354"/>
                      <a:pt x="115" y="346"/>
                      <a:pt x="91" y="350"/>
                    </a:cubicBezTo>
                    <a:cubicBezTo>
                      <a:pt x="66" y="360"/>
                      <a:pt x="41" y="356"/>
                      <a:pt x="16" y="354"/>
                    </a:cubicBezTo>
                    <a:cubicBezTo>
                      <a:pt x="6" y="353"/>
                      <a:pt x="3" y="344"/>
                      <a:pt x="2" y="335"/>
                    </a:cubicBezTo>
                    <a:cubicBezTo>
                      <a:pt x="0" y="320"/>
                      <a:pt x="1" y="306"/>
                      <a:pt x="2" y="291"/>
                    </a:cubicBezTo>
                    <a:cubicBezTo>
                      <a:pt x="10" y="263"/>
                      <a:pt x="29" y="241"/>
                      <a:pt x="45" y="219"/>
                    </a:cubicBezTo>
                    <a:cubicBezTo>
                      <a:pt x="67" y="180"/>
                      <a:pt x="89" y="142"/>
                      <a:pt x="99" y="99"/>
                    </a:cubicBezTo>
                    <a:cubicBezTo>
                      <a:pt x="102" y="86"/>
                      <a:pt x="107" y="74"/>
                      <a:pt x="111" y="61"/>
                    </a:cubicBezTo>
                    <a:cubicBezTo>
                      <a:pt x="112" y="57"/>
                      <a:pt x="113" y="51"/>
                      <a:pt x="120" y="54"/>
                    </a:cubicBezTo>
                    <a:cubicBezTo>
                      <a:pt x="125" y="59"/>
                      <a:pt x="128" y="68"/>
                      <a:pt x="139" y="61"/>
                    </a:cubicBezTo>
                    <a:cubicBezTo>
                      <a:pt x="144" y="56"/>
                      <a:pt x="146" y="63"/>
                      <a:pt x="150" y="65"/>
                    </a:cubicBezTo>
                    <a:cubicBezTo>
                      <a:pt x="168" y="77"/>
                      <a:pt x="188" y="80"/>
                      <a:pt x="209" y="75"/>
                    </a:cubicBezTo>
                    <a:cubicBezTo>
                      <a:pt x="214" y="74"/>
                      <a:pt x="219" y="70"/>
                      <a:pt x="218" y="64"/>
                    </a:cubicBezTo>
                    <a:cubicBezTo>
                      <a:pt x="217" y="57"/>
                      <a:pt x="211" y="60"/>
                      <a:pt x="207" y="60"/>
                    </a:cubicBezTo>
                    <a:cubicBezTo>
                      <a:pt x="196" y="60"/>
                      <a:pt x="187" y="58"/>
                      <a:pt x="176" y="64"/>
                    </a:cubicBezTo>
                    <a:cubicBezTo>
                      <a:pt x="170" y="68"/>
                      <a:pt x="163" y="63"/>
                      <a:pt x="156" y="57"/>
                    </a:cubicBezTo>
                    <a:cubicBezTo>
                      <a:pt x="165" y="51"/>
                      <a:pt x="172" y="49"/>
                      <a:pt x="181" y="49"/>
                    </a:cubicBezTo>
                    <a:cubicBezTo>
                      <a:pt x="194" y="49"/>
                      <a:pt x="200" y="46"/>
                      <a:pt x="190" y="33"/>
                    </a:cubicBezTo>
                    <a:cubicBezTo>
                      <a:pt x="187" y="28"/>
                      <a:pt x="181" y="22"/>
                      <a:pt x="188" y="13"/>
                    </a:cubicBezTo>
                    <a:cubicBezTo>
                      <a:pt x="201" y="31"/>
                      <a:pt x="209" y="54"/>
                      <a:pt x="232" y="61"/>
                    </a:cubicBezTo>
                    <a:cubicBezTo>
                      <a:pt x="237" y="52"/>
                      <a:pt x="220" y="44"/>
                      <a:pt x="225" y="32"/>
                    </a:cubicBezTo>
                    <a:cubicBezTo>
                      <a:pt x="239" y="35"/>
                      <a:pt x="246" y="41"/>
                      <a:pt x="241" y="57"/>
                    </a:cubicBezTo>
                    <a:cubicBezTo>
                      <a:pt x="236" y="71"/>
                      <a:pt x="243" y="90"/>
                      <a:pt x="221" y="97"/>
                    </a:cubicBezTo>
                    <a:cubicBezTo>
                      <a:pt x="219" y="97"/>
                      <a:pt x="221" y="104"/>
                      <a:pt x="224" y="104"/>
                    </a:cubicBezTo>
                    <a:cubicBezTo>
                      <a:pt x="236" y="103"/>
                      <a:pt x="250" y="112"/>
                      <a:pt x="257" y="95"/>
                    </a:cubicBezTo>
                    <a:cubicBezTo>
                      <a:pt x="260" y="90"/>
                      <a:pt x="266" y="86"/>
                      <a:pt x="271" y="80"/>
                    </a:cubicBezTo>
                    <a:cubicBezTo>
                      <a:pt x="257" y="72"/>
                      <a:pt x="253" y="84"/>
                      <a:pt x="247" y="94"/>
                    </a:cubicBezTo>
                    <a:cubicBezTo>
                      <a:pt x="238" y="73"/>
                      <a:pt x="257" y="65"/>
                      <a:pt x="258" y="50"/>
                    </a:cubicBezTo>
                    <a:cubicBezTo>
                      <a:pt x="265" y="61"/>
                      <a:pt x="272" y="70"/>
                      <a:pt x="285" y="72"/>
                    </a:cubicBezTo>
                    <a:cubicBezTo>
                      <a:pt x="292" y="73"/>
                      <a:pt x="297" y="71"/>
                      <a:pt x="300" y="65"/>
                    </a:cubicBezTo>
                    <a:cubicBezTo>
                      <a:pt x="300" y="65"/>
                      <a:pt x="300" y="65"/>
                      <a:pt x="300" y="65"/>
                    </a:cubicBezTo>
                    <a:cubicBezTo>
                      <a:pt x="304" y="64"/>
                      <a:pt x="311" y="68"/>
                      <a:pt x="314" y="61"/>
                    </a:cubicBezTo>
                    <a:cubicBezTo>
                      <a:pt x="315" y="57"/>
                      <a:pt x="310" y="54"/>
                      <a:pt x="308" y="51"/>
                    </a:cubicBezTo>
                    <a:cubicBezTo>
                      <a:pt x="302" y="43"/>
                      <a:pt x="285" y="35"/>
                      <a:pt x="293" y="27"/>
                    </a:cubicBezTo>
                    <a:cubicBezTo>
                      <a:pt x="302" y="17"/>
                      <a:pt x="304" y="40"/>
                      <a:pt x="315" y="40"/>
                    </a:cubicBezTo>
                    <a:cubicBezTo>
                      <a:pt x="317" y="40"/>
                      <a:pt x="320" y="43"/>
                      <a:pt x="326" y="49"/>
                    </a:cubicBezTo>
                    <a:cubicBezTo>
                      <a:pt x="320" y="29"/>
                      <a:pt x="306" y="12"/>
                      <a:pt x="329" y="0"/>
                    </a:cubicBezTo>
                    <a:cubicBezTo>
                      <a:pt x="333" y="124"/>
                      <a:pt x="332" y="250"/>
                      <a:pt x="331" y="375"/>
                    </a:cubicBezTo>
                    <a:cubicBezTo>
                      <a:pt x="275" y="362"/>
                      <a:pt x="218" y="358"/>
                      <a:pt x="161" y="356"/>
                    </a:cubicBezTo>
                    <a:close/>
                  </a:path>
                </a:pathLst>
              </a:custGeom>
              <a:solidFill>
                <a:srgbClr val="D781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9" name="Freeform 162">
                <a:extLst>
                  <a:ext uri="{FF2B5EF4-FFF2-40B4-BE49-F238E27FC236}">
                    <a16:creationId xmlns:a16="http://schemas.microsoft.com/office/drawing/2014/main" id="{37849D3D-70EB-4137-9F5A-909F8A7B9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050"/>
                <a:ext cx="348" cy="515"/>
              </a:xfrm>
              <a:custGeom>
                <a:avLst/>
                <a:gdLst>
                  <a:gd name="T0" fmla="*/ 197 w 396"/>
                  <a:gd name="T1" fmla="*/ 322 h 586"/>
                  <a:gd name="T2" fmla="*/ 188 w 396"/>
                  <a:gd name="T3" fmla="*/ 348 h 586"/>
                  <a:gd name="T4" fmla="*/ 193 w 396"/>
                  <a:gd name="T5" fmla="*/ 362 h 586"/>
                  <a:gd name="T6" fmla="*/ 208 w 396"/>
                  <a:gd name="T7" fmla="*/ 364 h 586"/>
                  <a:gd name="T8" fmla="*/ 210 w 396"/>
                  <a:gd name="T9" fmla="*/ 351 h 586"/>
                  <a:gd name="T10" fmla="*/ 226 w 396"/>
                  <a:gd name="T11" fmla="*/ 344 h 586"/>
                  <a:gd name="T12" fmla="*/ 270 w 396"/>
                  <a:gd name="T13" fmla="*/ 341 h 586"/>
                  <a:gd name="T14" fmla="*/ 339 w 396"/>
                  <a:gd name="T15" fmla="*/ 364 h 586"/>
                  <a:gd name="T16" fmla="*/ 358 w 396"/>
                  <a:gd name="T17" fmla="*/ 420 h 586"/>
                  <a:gd name="T18" fmla="*/ 363 w 396"/>
                  <a:gd name="T19" fmla="*/ 428 h 586"/>
                  <a:gd name="T20" fmla="*/ 369 w 396"/>
                  <a:gd name="T21" fmla="*/ 419 h 586"/>
                  <a:gd name="T22" fmla="*/ 378 w 396"/>
                  <a:gd name="T23" fmla="*/ 384 h 586"/>
                  <a:gd name="T24" fmla="*/ 393 w 396"/>
                  <a:gd name="T25" fmla="*/ 442 h 586"/>
                  <a:gd name="T26" fmla="*/ 383 w 396"/>
                  <a:gd name="T27" fmla="*/ 464 h 586"/>
                  <a:gd name="T28" fmla="*/ 360 w 396"/>
                  <a:gd name="T29" fmla="*/ 459 h 586"/>
                  <a:gd name="T30" fmla="*/ 348 w 396"/>
                  <a:gd name="T31" fmla="*/ 452 h 586"/>
                  <a:gd name="T32" fmla="*/ 342 w 396"/>
                  <a:gd name="T33" fmla="*/ 468 h 586"/>
                  <a:gd name="T34" fmla="*/ 307 w 396"/>
                  <a:gd name="T35" fmla="*/ 494 h 586"/>
                  <a:gd name="T36" fmla="*/ 272 w 396"/>
                  <a:gd name="T37" fmla="*/ 510 h 586"/>
                  <a:gd name="T38" fmla="*/ 240 w 396"/>
                  <a:gd name="T39" fmla="*/ 531 h 586"/>
                  <a:gd name="T40" fmla="*/ 224 w 396"/>
                  <a:gd name="T41" fmla="*/ 542 h 586"/>
                  <a:gd name="T42" fmla="*/ 229 w 396"/>
                  <a:gd name="T43" fmla="*/ 563 h 586"/>
                  <a:gd name="T44" fmla="*/ 235 w 396"/>
                  <a:gd name="T45" fmla="*/ 580 h 586"/>
                  <a:gd name="T46" fmla="*/ 227 w 396"/>
                  <a:gd name="T47" fmla="*/ 586 h 586"/>
                  <a:gd name="T48" fmla="*/ 214 w 396"/>
                  <a:gd name="T49" fmla="*/ 575 h 586"/>
                  <a:gd name="T50" fmla="*/ 169 w 396"/>
                  <a:gd name="T51" fmla="*/ 566 h 586"/>
                  <a:gd name="T52" fmla="*/ 152 w 396"/>
                  <a:gd name="T53" fmla="*/ 568 h 586"/>
                  <a:gd name="T54" fmla="*/ 119 w 396"/>
                  <a:gd name="T55" fmla="*/ 498 h 586"/>
                  <a:gd name="T56" fmla="*/ 118 w 396"/>
                  <a:gd name="T57" fmla="*/ 461 h 586"/>
                  <a:gd name="T58" fmla="*/ 107 w 396"/>
                  <a:gd name="T59" fmla="*/ 439 h 586"/>
                  <a:gd name="T60" fmla="*/ 85 w 396"/>
                  <a:gd name="T61" fmla="*/ 386 h 586"/>
                  <a:gd name="T62" fmla="*/ 70 w 396"/>
                  <a:gd name="T63" fmla="*/ 313 h 586"/>
                  <a:gd name="T64" fmla="*/ 50 w 396"/>
                  <a:gd name="T65" fmla="*/ 198 h 586"/>
                  <a:gd name="T66" fmla="*/ 48 w 396"/>
                  <a:gd name="T67" fmla="*/ 188 h 586"/>
                  <a:gd name="T68" fmla="*/ 21 w 396"/>
                  <a:gd name="T69" fmla="*/ 89 h 586"/>
                  <a:gd name="T70" fmla="*/ 8 w 396"/>
                  <a:gd name="T71" fmla="*/ 41 h 586"/>
                  <a:gd name="T72" fmla="*/ 9 w 396"/>
                  <a:gd name="T73" fmla="*/ 20 h 586"/>
                  <a:gd name="T74" fmla="*/ 5 w 396"/>
                  <a:gd name="T75" fmla="*/ 10 h 586"/>
                  <a:gd name="T76" fmla="*/ 0 w 396"/>
                  <a:gd name="T77" fmla="*/ 5 h 586"/>
                  <a:gd name="T78" fmla="*/ 8 w 396"/>
                  <a:gd name="T79" fmla="*/ 0 h 586"/>
                  <a:gd name="T80" fmla="*/ 31 w 396"/>
                  <a:gd name="T81" fmla="*/ 28 h 586"/>
                  <a:gd name="T82" fmla="*/ 57 w 396"/>
                  <a:gd name="T83" fmla="*/ 83 h 586"/>
                  <a:gd name="T84" fmla="*/ 71 w 396"/>
                  <a:gd name="T85" fmla="*/ 130 h 586"/>
                  <a:gd name="T86" fmla="*/ 72 w 396"/>
                  <a:gd name="T87" fmla="*/ 134 h 586"/>
                  <a:gd name="T88" fmla="*/ 94 w 396"/>
                  <a:gd name="T89" fmla="*/ 200 h 586"/>
                  <a:gd name="T90" fmla="*/ 101 w 396"/>
                  <a:gd name="T91" fmla="*/ 214 h 586"/>
                  <a:gd name="T92" fmla="*/ 110 w 396"/>
                  <a:gd name="T93" fmla="*/ 220 h 586"/>
                  <a:gd name="T94" fmla="*/ 114 w 396"/>
                  <a:gd name="T95" fmla="*/ 212 h 586"/>
                  <a:gd name="T96" fmla="*/ 121 w 396"/>
                  <a:gd name="T97" fmla="*/ 201 h 586"/>
                  <a:gd name="T98" fmla="*/ 135 w 396"/>
                  <a:gd name="T99" fmla="*/ 206 h 586"/>
                  <a:gd name="T100" fmla="*/ 129 w 396"/>
                  <a:gd name="T101" fmla="*/ 217 h 586"/>
                  <a:gd name="T102" fmla="*/ 129 w 396"/>
                  <a:gd name="T103" fmla="*/ 237 h 586"/>
                  <a:gd name="T104" fmla="*/ 144 w 396"/>
                  <a:gd name="T105" fmla="*/ 267 h 586"/>
                  <a:gd name="T106" fmla="*/ 144 w 396"/>
                  <a:gd name="T107" fmla="*/ 274 h 586"/>
                  <a:gd name="T108" fmla="*/ 142 w 396"/>
                  <a:gd name="T109" fmla="*/ 298 h 586"/>
                  <a:gd name="T110" fmla="*/ 165 w 396"/>
                  <a:gd name="T111" fmla="*/ 312 h 586"/>
                  <a:gd name="T112" fmla="*/ 175 w 396"/>
                  <a:gd name="T113" fmla="*/ 321 h 586"/>
                  <a:gd name="T114" fmla="*/ 197 w 396"/>
                  <a:gd name="T115" fmla="*/ 322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6" h="586">
                    <a:moveTo>
                      <a:pt x="197" y="322"/>
                    </a:moveTo>
                    <a:cubicBezTo>
                      <a:pt x="193" y="335"/>
                      <a:pt x="191" y="342"/>
                      <a:pt x="188" y="348"/>
                    </a:cubicBezTo>
                    <a:cubicBezTo>
                      <a:pt x="186" y="354"/>
                      <a:pt x="186" y="359"/>
                      <a:pt x="193" y="362"/>
                    </a:cubicBezTo>
                    <a:cubicBezTo>
                      <a:pt x="197" y="363"/>
                      <a:pt x="203" y="366"/>
                      <a:pt x="208" y="364"/>
                    </a:cubicBezTo>
                    <a:cubicBezTo>
                      <a:pt x="215" y="362"/>
                      <a:pt x="210" y="356"/>
                      <a:pt x="210" y="351"/>
                    </a:cubicBezTo>
                    <a:cubicBezTo>
                      <a:pt x="209" y="338"/>
                      <a:pt x="221" y="341"/>
                      <a:pt x="226" y="344"/>
                    </a:cubicBezTo>
                    <a:cubicBezTo>
                      <a:pt x="242" y="354"/>
                      <a:pt x="255" y="350"/>
                      <a:pt x="270" y="341"/>
                    </a:cubicBezTo>
                    <a:cubicBezTo>
                      <a:pt x="294" y="328"/>
                      <a:pt x="325" y="341"/>
                      <a:pt x="339" y="364"/>
                    </a:cubicBezTo>
                    <a:cubicBezTo>
                      <a:pt x="350" y="382"/>
                      <a:pt x="359" y="399"/>
                      <a:pt x="358" y="420"/>
                    </a:cubicBezTo>
                    <a:cubicBezTo>
                      <a:pt x="358" y="424"/>
                      <a:pt x="358" y="429"/>
                      <a:pt x="363" y="428"/>
                    </a:cubicBezTo>
                    <a:cubicBezTo>
                      <a:pt x="368" y="428"/>
                      <a:pt x="369" y="423"/>
                      <a:pt x="369" y="419"/>
                    </a:cubicBezTo>
                    <a:cubicBezTo>
                      <a:pt x="371" y="407"/>
                      <a:pt x="366" y="394"/>
                      <a:pt x="378" y="384"/>
                    </a:cubicBezTo>
                    <a:cubicBezTo>
                      <a:pt x="381" y="404"/>
                      <a:pt x="396" y="421"/>
                      <a:pt x="393" y="442"/>
                    </a:cubicBezTo>
                    <a:cubicBezTo>
                      <a:pt x="392" y="451"/>
                      <a:pt x="393" y="459"/>
                      <a:pt x="383" y="464"/>
                    </a:cubicBezTo>
                    <a:cubicBezTo>
                      <a:pt x="374" y="468"/>
                      <a:pt x="367" y="467"/>
                      <a:pt x="360" y="459"/>
                    </a:cubicBezTo>
                    <a:cubicBezTo>
                      <a:pt x="357" y="455"/>
                      <a:pt x="355" y="449"/>
                      <a:pt x="348" y="452"/>
                    </a:cubicBezTo>
                    <a:cubicBezTo>
                      <a:pt x="341" y="455"/>
                      <a:pt x="342" y="462"/>
                      <a:pt x="342" y="468"/>
                    </a:cubicBezTo>
                    <a:cubicBezTo>
                      <a:pt x="340" y="498"/>
                      <a:pt x="339" y="498"/>
                      <a:pt x="307" y="494"/>
                    </a:cubicBezTo>
                    <a:cubicBezTo>
                      <a:pt x="294" y="493"/>
                      <a:pt x="279" y="495"/>
                      <a:pt x="272" y="510"/>
                    </a:cubicBezTo>
                    <a:cubicBezTo>
                      <a:pt x="266" y="524"/>
                      <a:pt x="255" y="531"/>
                      <a:pt x="240" y="531"/>
                    </a:cubicBezTo>
                    <a:cubicBezTo>
                      <a:pt x="232" y="530"/>
                      <a:pt x="227" y="535"/>
                      <a:pt x="224" y="542"/>
                    </a:cubicBezTo>
                    <a:cubicBezTo>
                      <a:pt x="220" y="551"/>
                      <a:pt x="222" y="557"/>
                      <a:pt x="229" y="563"/>
                    </a:cubicBezTo>
                    <a:cubicBezTo>
                      <a:pt x="235" y="567"/>
                      <a:pt x="239" y="573"/>
                      <a:pt x="235" y="580"/>
                    </a:cubicBezTo>
                    <a:cubicBezTo>
                      <a:pt x="233" y="583"/>
                      <a:pt x="231" y="586"/>
                      <a:pt x="227" y="586"/>
                    </a:cubicBezTo>
                    <a:cubicBezTo>
                      <a:pt x="220" y="585"/>
                      <a:pt x="217" y="580"/>
                      <a:pt x="214" y="575"/>
                    </a:cubicBezTo>
                    <a:cubicBezTo>
                      <a:pt x="205" y="554"/>
                      <a:pt x="186" y="549"/>
                      <a:pt x="169" y="566"/>
                    </a:cubicBezTo>
                    <a:cubicBezTo>
                      <a:pt x="163" y="572"/>
                      <a:pt x="161" y="573"/>
                      <a:pt x="152" y="568"/>
                    </a:cubicBezTo>
                    <a:cubicBezTo>
                      <a:pt x="124" y="551"/>
                      <a:pt x="116" y="529"/>
                      <a:pt x="119" y="498"/>
                    </a:cubicBezTo>
                    <a:cubicBezTo>
                      <a:pt x="120" y="487"/>
                      <a:pt x="117" y="473"/>
                      <a:pt x="118" y="461"/>
                    </a:cubicBezTo>
                    <a:cubicBezTo>
                      <a:pt x="118" y="452"/>
                      <a:pt x="116" y="443"/>
                      <a:pt x="107" y="439"/>
                    </a:cubicBezTo>
                    <a:cubicBezTo>
                      <a:pt x="84" y="428"/>
                      <a:pt x="84" y="407"/>
                      <a:pt x="85" y="386"/>
                    </a:cubicBezTo>
                    <a:cubicBezTo>
                      <a:pt x="86" y="361"/>
                      <a:pt x="78" y="336"/>
                      <a:pt x="70" y="313"/>
                    </a:cubicBezTo>
                    <a:cubicBezTo>
                      <a:pt x="58" y="275"/>
                      <a:pt x="50" y="237"/>
                      <a:pt x="50" y="198"/>
                    </a:cubicBezTo>
                    <a:cubicBezTo>
                      <a:pt x="49" y="195"/>
                      <a:pt x="49" y="190"/>
                      <a:pt x="48" y="188"/>
                    </a:cubicBezTo>
                    <a:cubicBezTo>
                      <a:pt x="24" y="159"/>
                      <a:pt x="25" y="123"/>
                      <a:pt x="21" y="89"/>
                    </a:cubicBezTo>
                    <a:cubicBezTo>
                      <a:pt x="19" y="73"/>
                      <a:pt x="23" y="54"/>
                      <a:pt x="8" y="41"/>
                    </a:cubicBezTo>
                    <a:cubicBezTo>
                      <a:pt x="3" y="36"/>
                      <a:pt x="3" y="27"/>
                      <a:pt x="9" y="20"/>
                    </a:cubicBezTo>
                    <a:cubicBezTo>
                      <a:pt x="16" y="13"/>
                      <a:pt x="16" y="14"/>
                      <a:pt x="5" y="10"/>
                    </a:cubicBezTo>
                    <a:cubicBezTo>
                      <a:pt x="3" y="9"/>
                      <a:pt x="0" y="8"/>
                      <a:pt x="0" y="5"/>
                    </a:cubicBezTo>
                    <a:cubicBezTo>
                      <a:pt x="1" y="1"/>
                      <a:pt x="4" y="0"/>
                      <a:pt x="8" y="0"/>
                    </a:cubicBezTo>
                    <a:cubicBezTo>
                      <a:pt x="25" y="2"/>
                      <a:pt x="32" y="17"/>
                      <a:pt x="31" y="28"/>
                    </a:cubicBezTo>
                    <a:cubicBezTo>
                      <a:pt x="29" y="52"/>
                      <a:pt x="51" y="64"/>
                      <a:pt x="57" y="83"/>
                    </a:cubicBezTo>
                    <a:cubicBezTo>
                      <a:pt x="61" y="99"/>
                      <a:pt x="79" y="111"/>
                      <a:pt x="71" y="130"/>
                    </a:cubicBezTo>
                    <a:cubicBezTo>
                      <a:pt x="71" y="131"/>
                      <a:pt x="71" y="133"/>
                      <a:pt x="72" y="134"/>
                    </a:cubicBezTo>
                    <a:cubicBezTo>
                      <a:pt x="92" y="152"/>
                      <a:pt x="85" y="179"/>
                      <a:pt x="94" y="200"/>
                    </a:cubicBezTo>
                    <a:cubicBezTo>
                      <a:pt x="96" y="205"/>
                      <a:pt x="99" y="210"/>
                      <a:pt x="101" y="214"/>
                    </a:cubicBezTo>
                    <a:cubicBezTo>
                      <a:pt x="103" y="217"/>
                      <a:pt x="105" y="222"/>
                      <a:pt x="110" y="220"/>
                    </a:cubicBezTo>
                    <a:cubicBezTo>
                      <a:pt x="114" y="219"/>
                      <a:pt x="113" y="215"/>
                      <a:pt x="114" y="212"/>
                    </a:cubicBezTo>
                    <a:cubicBezTo>
                      <a:pt x="114" y="207"/>
                      <a:pt x="112" y="200"/>
                      <a:pt x="121" y="201"/>
                    </a:cubicBezTo>
                    <a:cubicBezTo>
                      <a:pt x="126" y="202"/>
                      <a:pt x="132" y="203"/>
                      <a:pt x="135" y="206"/>
                    </a:cubicBezTo>
                    <a:cubicBezTo>
                      <a:pt x="138" y="210"/>
                      <a:pt x="132" y="214"/>
                      <a:pt x="129" y="217"/>
                    </a:cubicBezTo>
                    <a:cubicBezTo>
                      <a:pt x="121" y="224"/>
                      <a:pt x="122" y="230"/>
                      <a:pt x="129" y="237"/>
                    </a:cubicBezTo>
                    <a:cubicBezTo>
                      <a:pt x="137" y="245"/>
                      <a:pt x="142" y="255"/>
                      <a:pt x="144" y="267"/>
                    </a:cubicBezTo>
                    <a:cubicBezTo>
                      <a:pt x="144" y="269"/>
                      <a:pt x="145" y="274"/>
                      <a:pt x="144" y="274"/>
                    </a:cubicBezTo>
                    <a:cubicBezTo>
                      <a:pt x="134" y="282"/>
                      <a:pt x="129" y="288"/>
                      <a:pt x="142" y="298"/>
                    </a:cubicBezTo>
                    <a:cubicBezTo>
                      <a:pt x="149" y="304"/>
                      <a:pt x="151" y="317"/>
                      <a:pt x="165" y="312"/>
                    </a:cubicBezTo>
                    <a:cubicBezTo>
                      <a:pt x="170" y="311"/>
                      <a:pt x="172" y="317"/>
                      <a:pt x="175" y="321"/>
                    </a:cubicBezTo>
                    <a:cubicBezTo>
                      <a:pt x="180" y="328"/>
                      <a:pt x="185" y="333"/>
                      <a:pt x="197" y="322"/>
                    </a:cubicBezTo>
                    <a:close/>
                  </a:path>
                </a:pathLst>
              </a:custGeom>
              <a:solidFill>
                <a:srgbClr val="26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0" name="Freeform 163">
                <a:extLst>
                  <a:ext uri="{FF2B5EF4-FFF2-40B4-BE49-F238E27FC236}">
                    <a16:creationId xmlns:a16="http://schemas.microsoft.com/office/drawing/2014/main" id="{7F69D654-5F75-43D4-B2A6-21E8555AD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3" y="2124"/>
                <a:ext cx="108" cy="488"/>
              </a:xfrm>
              <a:custGeom>
                <a:avLst/>
                <a:gdLst>
                  <a:gd name="T0" fmla="*/ 118 w 123"/>
                  <a:gd name="T1" fmla="*/ 0 h 555"/>
                  <a:gd name="T2" fmla="*/ 120 w 123"/>
                  <a:gd name="T3" fmla="*/ 174 h 555"/>
                  <a:gd name="T4" fmla="*/ 120 w 123"/>
                  <a:gd name="T5" fmla="*/ 545 h 555"/>
                  <a:gd name="T6" fmla="*/ 113 w 123"/>
                  <a:gd name="T7" fmla="*/ 552 h 555"/>
                  <a:gd name="T8" fmla="*/ 22 w 123"/>
                  <a:gd name="T9" fmla="*/ 554 h 555"/>
                  <a:gd name="T10" fmla="*/ 0 w 123"/>
                  <a:gd name="T11" fmla="*/ 550 h 555"/>
                  <a:gd name="T12" fmla="*/ 28 w 123"/>
                  <a:gd name="T13" fmla="*/ 418 h 555"/>
                  <a:gd name="T14" fmla="*/ 32 w 123"/>
                  <a:gd name="T15" fmla="*/ 399 h 555"/>
                  <a:gd name="T16" fmla="*/ 32 w 123"/>
                  <a:gd name="T17" fmla="*/ 398 h 555"/>
                  <a:gd name="T18" fmla="*/ 39 w 123"/>
                  <a:gd name="T19" fmla="*/ 384 h 555"/>
                  <a:gd name="T20" fmla="*/ 60 w 123"/>
                  <a:gd name="T21" fmla="*/ 376 h 555"/>
                  <a:gd name="T22" fmla="*/ 64 w 123"/>
                  <a:gd name="T23" fmla="*/ 397 h 555"/>
                  <a:gd name="T24" fmla="*/ 61 w 123"/>
                  <a:gd name="T25" fmla="*/ 432 h 555"/>
                  <a:gd name="T26" fmla="*/ 64 w 123"/>
                  <a:gd name="T27" fmla="*/ 440 h 555"/>
                  <a:gd name="T28" fmla="*/ 105 w 123"/>
                  <a:gd name="T29" fmla="*/ 453 h 555"/>
                  <a:gd name="T30" fmla="*/ 89 w 123"/>
                  <a:gd name="T31" fmla="*/ 425 h 555"/>
                  <a:gd name="T32" fmla="*/ 85 w 123"/>
                  <a:gd name="T33" fmla="*/ 407 h 555"/>
                  <a:gd name="T34" fmla="*/ 105 w 123"/>
                  <a:gd name="T35" fmla="*/ 410 h 555"/>
                  <a:gd name="T36" fmla="*/ 111 w 123"/>
                  <a:gd name="T37" fmla="*/ 359 h 555"/>
                  <a:gd name="T38" fmla="*/ 111 w 123"/>
                  <a:gd name="T39" fmla="*/ 100 h 555"/>
                  <a:gd name="T40" fmla="*/ 116 w 123"/>
                  <a:gd name="T41" fmla="*/ 9 h 555"/>
                  <a:gd name="T42" fmla="*/ 118 w 123"/>
                  <a:gd name="T4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555">
                    <a:moveTo>
                      <a:pt x="118" y="0"/>
                    </a:moveTo>
                    <a:cubicBezTo>
                      <a:pt x="123" y="58"/>
                      <a:pt x="120" y="116"/>
                      <a:pt x="120" y="174"/>
                    </a:cubicBezTo>
                    <a:cubicBezTo>
                      <a:pt x="121" y="297"/>
                      <a:pt x="120" y="421"/>
                      <a:pt x="120" y="545"/>
                    </a:cubicBezTo>
                    <a:cubicBezTo>
                      <a:pt x="118" y="547"/>
                      <a:pt x="115" y="550"/>
                      <a:pt x="113" y="552"/>
                    </a:cubicBezTo>
                    <a:cubicBezTo>
                      <a:pt x="83" y="553"/>
                      <a:pt x="52" y="554"/>
                      <a:pt x="22" y="554"/>
                    </a:cubicBezTo>
                    <a:cubicBezTo>
                      <a:pt x="14" y="554"/>
                      <a:pt x="6" y="555"/>
                      <a:pt x="0" y="550"/>
                    </a:cubicBezTo>
                    <a:cubicBezTo>
                      <a:pt x="9" y="506"/>
                      <a:pt x="18" y="462"/>
                      <a:pt x="28" y="418"/>
                    </a:cubicBezTo>
                    <a:cubicBezTo>
                      <a:pt x="41" y="414"/>
                      <a:pt x="29" y="405"/>
                      <a:pt x="32" y="399"/>
                    </a:cubicBezTo>
                    <a:cubicBezTo>
                      <a:pt x="32" y="398"/>
                      <a:pt x="32" y="398"/>
                      <a:pt x="32" y="398"/>
                    </a:cubicBezTo>
                    <a:cubicBezTo>
                      <a:pt x="37" y="395"/>
                      <a:pt x="33" y="387"/>
                      <a:pt x="39" y="384"/>
                    </a:cubicBezTo>
                    <a:cubicBezTo>
                      <a:pt x="45" y="381"/>
                      <a:pt x="52" y="372"/>
                      <a:pt x="60" y="376"/>
                    </a:cubicBezTo>
                    <a:cubicBezTo>
                      <a:pt x="68" y="379"/>
                      <a:pt x="67" y="390"/>
                      <a:pt x="64" y="397"/>
                    </a:cubicBezTo>
                    <a:cubicBezTo>
                      <a:pt x="60" y="409"/>
                      <a:pt x="67" y="421"/>
                      <a:pt x="61" y="432"/>
                    </a:cubicBezTo>
                    <a:cubicBezTo>
                      <a:pt x="59" y="436"/>
                      <a:pt x="60" y="439"/>
                      <a:pt x="64" y="440"/>
                    </a:cubicBezTo>
                    <a:cubicBezTo>
                      <a:pt x="78" y="441"/>
                      <a:pt x="88" y="454"/>
                      <a:pt x="105" y="453"/>
                    </a:cubicBezTo>
                    <a:cubicBezTo>
                      <a:pt x="103" y="441"/>
                      <a:pt x="94" y="434"/>
                      <a:pt x="89" y="425"/>
                    </a:cubicBezTo>
                    <a:cubicBezTo>
                      <a:pt x="87" y="419"/>
                      <a:pt x="79" y="414"/>
                      <a:pt x="85" y="407"/>
                    </a:cubicBezTo>
                    <a:cubicBezTo>
                      <a:pt x="91" y="400"/>
                      <a:pt x="98" y="407"/>
                      <a:pt x="105" y="410"/>
                    </a:cubicBezTo>
                    <a:cubicBezTo>
                      <a:pt x="111" y="394"/>
                      <a:pt x="111" y="376"/>
                      <a:pt x="111" y="359"/>
                    </a:cubicBezTo>
                    <a:cubicBezTo>
                      <a:pt x="110" y="273"/>
                      <a:pt x="111" y="186"/>
                      <a:pt x="111" y="100"/>
                    </a:cubicBezTo>
                    <a:cubicBezTo>
                      <a:pt x="110" y="69"/>
                      <a:pt x="111" y="39"/>
                      <a:pt x="116" y="9"/>
                    </a:cubicBezTo>
                    <a:cubicBezTo>
                      <a:pt x="117" y="6"/>
                      <a:pt x="117" y="3"/>
                      <a:pt x="118" y="0"/>
                    </a:cubicBezTo>
                    <a:close/>
                  </a:path>
                </a:pathLst>
              </a:custGeom>
              <a:solidFill>
                <a:srgbClr val="F09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1" name="Freeform 164">
                <a:extLst>
                  <a:ext uri="{FF2B5EF4-FFF2-40B4-BE49-F238E27FC236}">
                    <a16:creationId xmlns:a16="http://schemas.microsoft.com/office/drawing/2014/main" id="{D69AFA19-45C2-4406-A7F3-B79B3AE8A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6" y="2502"/>
                <a:ext cx="28" cy="24"/>
              </a:xfrm>
              <a:custGeom>
                <a:avLst/>
                <a:gdLst>
                  <a:gd name="T0" fmla="*/ 32 w 32"/>
                  <a:gd name="T1" fmla="*/ 12 h 27"/>
                  <a:gd name="T2" fmla="*/ 13 w 32"/>
                  <a:gd name="T3" fmla="*/ 27 h 27"/>
                  <a:gd name="T4" fmla="*/ 2 w 32"/>
                  <a:gd name="T5" fmla="*/ 13 h 27"/>
                  <a:gd name="T6" fmla="*/ 19 w 32"/>
                  <a:gd name="T7" fmla="*/ 1 h 27"/>
                  <a:gd name="T8" fmla="*/ 32 w 32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7">
                    <a:moveTo>
                      <a:pt x="32" y="12"/>
                    </a:moveTo>
                    <a:cubicBezTo>
                      <a:pt x="26" y="18"/>
                      <a:pt x="21" y="26"/>
                      <a:pt x="13" y="27"/>
                    </a:cubicBezTo>
                    <a:cubicBezTo>
                      <a:pt x="6" y="27"/>
                      <a:pt x="0" y="21"/>
                      <a:pt x="2" y="13"/>
                    </a:cubicBezTo>
                    <a:cubicBezTo>
                      <a:pt x="3" y="5"/>
                      <a:pt x="10" y="0"/>
                      <a:pt x="19" y="1"/>
                    </a:cubicBezTo>
                    <a:cubicBezTo>
                      <a:pt x="25" y="2"/>
                      <a:pt x="31" y="4"/>
                      <a:pt x="32" y="12"/>
                    </a:cubicBezTo>
                    <a:close/>
                  </a:path>
                </a:pathLst>
              </a:custGeom>
              <a:solidFill>
                <a:srgbClr val="26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2" name="Freeform 165">
                <a:extLst>
                  <a:ext uri="{FF2B5EF4-FFF2-40B4-BE49-F238E27FC236}">
                    <a16:creationId xmlns:a16="http://schemas.microsoft.com/office/drawing/2014/main" id="{87D76001-50FC-4E50-B5EE-B7BBB2F57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5" y="1673"/>
                <a:ext cx="14" cy="13"/>
              </a:xfrm>
              <a:custGeom>
                <a:avLst/>
                <a:gdLst>
                  <a:gd name="T0" fmla="*/ 15 w 15"/>
                  <a:gd name="T1" fmla="*/ 6 h 15"/>
                  <a:gd name="T2" fmla="*/ 7 w 15"/>
                  <a:gd name="T3" fmla="*/ 14 h 15"/>
                  <a:gd name="T4" fmla="*/ 1 w 15"/>
                  <a:gd name="T5" fmla="*/ 5 h 15"/>
                  <a:gd name="T6" fmla="*/ 8 w 15"/>
                  <a:gd name="T7" fmla="*/ 0 h 15"/>
                  <a:gd name="T8" fmla="*/ 15 w 15"/>
                  <a:gd name="T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6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2" y="13"/>
                      <a:pt x="0" y="10"/>
                      <a:pt x="1" y="5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3" y="0"/>
                      <a:pt x="15" y="3"/>
                      <a:pt x="15" y="6"/>
                    </a:cubicBezTo>
                    <a:close/>
                  </a:path>
                </a:pathLst>
              </a:custGeom>
              <a:solidFill>
                <a:srgbClr val="271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3" name="Freeform 166">
                <a:extLst>
                  <a:ext uri="{FF2B5EF4-FFF2-40B4-BE49-F238E27FC236}">
                    <a16:creationId xmlns:a16="http://schemas.microsoft.com/office/drawing/2014/main" id="{4FFB2B3F-D239-42D2-8573-5B9B1BE6C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625"/>
                <a:ext cx="171" cy="455"/>
              </a:xfrm>
              <a:custGeom>
                <a:avLst/>
                <a:gdLst>
                  <a:gd name="T0" fmla="*/ 194 w 194"/>
                  <a:gd name="T1" fmla="*/ 15 h 517"/>
                  <a:gd name="T2" fmla="*/ 193 w 194"/>
                  <a:gd name="T3" fmla="*/ 19 h 517"/>
                  <a:gd name="T4" fmla="*/ 159 w 194"/>
                  <a:gd name="T5" fmla="*/ 58 h 517"/>
                  <a:gd name="T6" fmla="*/ 126 w 194"/>
                  <a:gd name="T7" fmla="*/ 180 h 517"/>
                  <a:gd name="T8" fmla="*/ 114 w 194"/>
                  <a:gd name="T9" fmla="*/ 254 h 517"/>
                  <a:gd name="T10" fmla="*/ 112 w 194"/>
                  <a:gd name="T11" fmla="*/ 369 h 517"/>
                  <a:gd name="T12" fmla="*/ 131 w 194"/>
                  <a:gd name="T13" fmla="*/ 497 h 517"/>
                  <a:gd name="T14" fmla="*/ 130 w 194"/>
                  <a:gd name="T15" fmla="*/ 510 h 517"/>
                  <a:gd name="T16" fmla="*/ 114 w 194"/>
                  <a:gd name="T17" fmla="*/ 516 h 517"/>
                  <a:gd name="T18" fmla="*/ 34 w 194"/>
                  <a:gd name="T19" fmla="*/ 516 h 517"/>
                  <a:gd name="T20" fmla="*/ 10 w 194"/>
                  <a:gd name="T21" fmla="*/ 497 h 517"/>
                  <a:gd name="T22" fmla="*/ 14 w 194"/>
                  <a:gd name="T23" fmla="*/ 371 h 517"/>
                  <a:gd name="T24" fmla="*/ 15 w 194"/>
                  <a:gd name="T25" fmla="*/ 288 h 517"/>
                  <a:gd name="T26" fmla="*/ 37 w 194"/>
                  <a:gd name="T27" fmla="*/ 187 h 517"/>
                  <a:gd name="T28" fmla="*/ 61 w 194"/>
                  <a:gd name="T29" fmla="*/ 129 h 517"/>
                  <a:gd name="T30" fmla="*/ 73 w 194"/>
                  <a:gd name="T31" fmla="*/ 103 h 517"/>
                  <a:gd name="T32" fmla="*/ 89 w 194"/>
                  <a:gd name="T33" fmla="*/ 97 h 517"/>
                  <a:gd name="T34" fmla="*/ 104 w 194"/>
                  <a:gd name="T35" fmla="*/ 103 h 517"/>
                  <a:gd name="T36" fmla="*/ 116 w 194"/>
                  <a:gd name="T37" fmla="*/ 97 h 517"/>
                  <a:gd name="T38" fmla="*/ 116 w 194"/>
                  <a:gd name="T39" fmla="*/ 88 h 517"/>
                  <a:gd name="T40" fmla="*/ 103 w 194"/>
                  <a:gd name="T41" fmla="*/ 86 h 517"/>
                  <a:gd name="T42" fmla="*/ 93 w 194"/>
                  <a:gd name="T43" fmla="*/ 89 h 517"/>
                  <a:gd name="T44" fmla="*/ 131 w 194"/>
                  <a:gd name="T45" fmla="*/ 48 h 517"/>
                  <a:gd name="T46" fmla="*/ 146 w 194"/>
                  <a:gd name="T47" fmla="*/ 28 h 517"/>
                  <a:gd name="T48" fmla="*/ 162 w 194"/>
                  <a:gd name="T49" fmla="*/ 8 h 517"/>
                  <a:gd name="T50" fmla="*/ 194 w 194"/>
                  <a:gd name="T51" fmla="*/ 1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517">
                    <a:moveTo>
                      <a:pt x="194" y="15"/>
                    </a:moveTo>
                    <a:cubicBezTo>
                      <a:pt x="194" y="16"/>
                      <a:pt x="194" y="18"/>
                      <a:pt x="193" y="19"/>
                    </a:cubicBezTo>
                    <a:cubicBezTo>
                      <a:pt x="178" y="29"/>
                      <a:pt x="166" y="40"/>
                      <a:pt x="159" y="58"/>
                    </a:cubicBezTo>
                    <a:cubicBezTo>
                      <a:pt x="142" y="97"/>
                      <a:pt x="138" y="139"/>
                      <a:pt x="126" y="180"/>
                    </a:cubicBezTo>
                    <a:cubicBezTo>
                      <a:pt x="120" y="203"/>
                      <a:pt x="112" y="229"/>
                      <a:pt x="114" y="254"/>
                    </a:cubicBezTo>
                    <a:cubicBezTo>
                      <a:pt x="117" y="293"/>
                      <a:pt x="111" y="331"/>
                      <a:pt x="112" y="369"/>
                    </a:cubicBezTo>
                    <a:cubicBezTo>
                      <a:pt x="114" y="413"/>
                      <a:pt x="125" y="454"/>
                      <a:pt x="131" y="497"/>
                    </a:cubicBezTo>
                    <a:cubicBezTo>
                      <a:pt x="132" y="502"/>
                      <a:pt x="133" y="506"/>
                      <a:pt x="130" y="510"/>
                    </a:cubicBezTo>
                    <a:cubicBezTo>
                      <a:pt x="126" y="516"/>
                      <a:pt x="120" y="516"/>
                      <a:pt x="114" y="516"/>
                    </a:cubicBezTo>
                    <a:cubicBezTo>
                      <a:pt x="87" y="517"/>
                      <a:pt x="61" y="517"/>
                      <a:pt x="34" y="516"/>
                    </a:cubicBezTo>
                    <a:cubicBezTo>
                      <a:pt x="21" y="516"/>
                      <a:pt x="10" y="509"/>
                      <a:pt x="10" y="497"/>
                    </a:cubicBezTo>
                    <a:cubicBezTo>
                      <a:pt x="9" y="455"/>
                      <a:pt x="0" y="412"/>
                      <a:pt x="14" y="371"/>
                    </a:cubicBezTo>
                    <a:cubicBezTo>
                      <a:pt x="14" y="343"/>
                      <a:pt x="10" y="315"/>
                      <a:pt x="15" y="288"/>
                    </a:cubicBezTo>
                    <a:cubicBezTo>
                      <a:pt x="20" y="254"/>
                      <a:pt x="18" y="220"/>
                      <a:pt x="37" y="187"/>
                    </a:cubicBezTo>
                    <a:cubicBezTo>
                      <a:pt x="47" y="170"/>
                      <a:pt x="50" y="148"/>
                      <a:pt x="61" y="129"/>
                    </a:cubicBezTo>
                    <a:cubicBezTo>
                      <a:pt x="65" y="121"/>
                      <a:pt x="75" y="115"/>
                      <a:pt x="73" y="103"/>
                    </a:cubicBezTo>
                    <a:cubicBezTo>
                      <a:pt x="73" y="98"/>
                      <a:pt x="81" y="94"/>
                      <a:pt x="89" y="97"/>
                    </a:cubicBezTo>
                    <a:cubicBezTo>
                      <a:pt x="94" y="99"/>
                      <a:pt x="99" y="101"/>
                      <a:pt x="104" y="103"/>
                    </a:cubicBezTo>
                    <a:cubicBezTo>
                      <a:pt x="109" y="104"/>
                      <a:pt x="113" y="102"/>
                      <a:pt x="116" y="97"/>
                    </a:cubicBezTo>
                    <a:cubicBezTo>
                      <a:pt x="118" y="94"/>
                      <a:pt x="118" y="91"/>
                      <a:pt x="116" y="88"/>
                    </a:cubicBezTo>
                    <a:cubicBezTo>
                      <a:pt x="112" y="83"/>
                      <a:pt x="108" y="84"/>
                      <a:pt x="103" y="86"/>
                    </a:cubicBezTo>
                    <a:cubicBezTo>
                      <a:pt x="100" y="88"/>
                      <a:pt x="97" y="89"/>
                      <a:pt x="93" y="89"/>
                    </a:cubicBezTo>
                    <a:cubicBezTo>
                      <a:pt x="106" y="76"/>
                      <a:pt x="113" y="56"/>
                      <a:pt x="131" y="48"/>
                    </a:cubicBezTo>
                    <a:cubicBezTo>
                      <a:pt x="140" y="43"/>
                      <a:pt x="146" y="40"/>
                      <a:pt x="146" y="28"/>
                    </a:cubicBezTo>
                    <a:cubicBezTo>
                      <a:pt x="146" y="18"/>
                      <a:pt x="153" y="9"/>
                      <a:pt x="162" y="8"/>
                    </a:cubicBezTo>
                    <a:cubicBezTo>
                      <a:pt x="173" y="7"/>
                      <a:pt x="186" y="0"/>
                      <a:pt x="194" y="15"/>
                    </a:cubicBezTo>
                    <a:close/>
                  </a:path>
                </a:pathLst>
              </a:custGeom>
              <a:solidFill>
                <a:srgbClr val="F5B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4" name="Freeform 167">
                <a:extLst>
                  <a:ext uri="{FF2B5EF4-FFF2-40B4-BE49-F238E27FC236}">
                    <a16:creationId xmlns:a16="http://schemas.microsoft.com/office/drawing/2014/main" id="{9D2FE8A7-EE76-4B0E-8B4D-D97E1FF63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922"/>
                <a:ext cx="604" cy="554"/>
              </a:xfrm>
              <a:custGeom>
                <a:avLst/>
                <a:gdLst>
                  <a:gd name="T0" fmla="*/ 33 w 686"/>
                  <a:gd name="T1" fmla="*/ 34 h 630"/>
                  <a:gd name="T2" fmla="*/ 33 w 686"/>
                  <a:gd name="T3" fmla="*/ 147 h 630"/>
                  <a:gd name="T4" fmla="*/ 59 w 686"/>
                  <a:gd name="T5" fmla="*/ 174 h 630"/>
                  <a:gd name="T6" fmla="*/ 149 w 686"/>
                  <a:gd name="T7" fmla="*/ 173 h 630"/>
                  <a:gd name="T8" fmla="*/ 609 w 686"/>
                  <a:gd name="T9" fmla="*/ 174 h 630"/>
                  <a:gd name="T10" fmla="*/ 622 w 686"/>
                  <a:gd name="T11" fmla="*/ 171 h 630"/>
                  <a:gd name="T12" fmla="*/ 641 w 686"/>
                  <a:gd name="T13" fmla="*/ 142 h 630"/>
                  <a:gd name="T14" fmla="*/ 641 w 686"/>
                  <a:gd name="T15" fmla="*/ 28 h 630"/>
                  <a:gd name="T16" fmla="*/ 641 w 686"/>
                  <a:gd name="T17" fmla="*/ 14 h 630"/>
                  <a:gd name="T18" fmla="*/ 649 w 686"/>
                  <a:gd name="T19" fmla="*/ 0 h 630"/>
                  <a:gd name="T20" fmla="*/ 657 w 686"/>
                  <a:gd name="T21" fmla="*/ 14 h 630"/>
                  <a:gd name="T22" fmla="*/ 679 w 686"/>
                  <a:gd name="T23" fmla="*/ 137 h 630"/>
                  <a:gd name="T24" fmla="*/ 681 w 686"/>
                  <a:gd name="T25" fmla="*/ 171 h 630"/>
                  <a:gd name="T26" fmla="*/ 668 w 686"/>
                  <a:gd name="T27" fmla="*/ 415 h 630"/>
                  <a:gd name="T28" fmla="*/ 657 w 686"/>
                  <a:gd name="T29" fmla="*/ 463 h 630"/>
                  <a:gd name="T30" fmla="*/ 632 w 686"/>
                  <a:gd name="T31" fmla="*/ 541 h 630"/>
                  <a:gd name="T32" fmla="*/ 585 w 686"/>
                  <a:gd name="T33" fmla="*/ 630 h 630"/>
                  <a:gd name="T34" fmla="*/ 583 w 686"/>
                  <a:gd name="T35" fmla="*/ 606 h 630"/>
                  <a:gd name="T36" fmla="*/ 604 w 686"/>
                  <a:gd name="T37" fmla="*/ 566 h 630"/>
                  <a:gd name="T38" fmla="*/ 648 w 686"/>
                  <a:gd name="T39" fmla="*/ 426 h 630"/>
                  <a:gd name="T40" fmla="*/ 667 w 686"/>
                  <a:gd name="T41" fmla="*/ 304 h 630"/>
                  <a:gd name="T42" fmla="*/ 665 w 686"/>
                  <a:gd name="T43" fmla="*/ 152 h 630"/>
                  <a:gd name="T44" fmla="*/ 654 w 686"/>
                  <a:gd name="T45" fmla="*/ 88 h 630"/>
                  <a:gd name="T46" fmla="*/ 658 w 686"/>
                  <a:gd name="T47" fmla="*/ 156 h 630"/>
                  <a:gd name="T48" fmla="*/ 624 w 686"/>
                  <a:gd name="T49" fmla="*/ 187 h 630"/>
                  <a:gd name="T50" fmla="*/ 200 w 686"/>
                  <a:gd name="T51" fmla="*/ 186 h 630"/>
                  <a:gd name="T52" fmla="*/ 180 w 686"/>
                  <a:gd name="T53" fmla="*/ 186 h 630"/>
                  <a:gd name="T54" fmla="*/ 174 w 686"/>
                  <a:gd name="T55" fmla="*/ 186 h 630"/>
                  <a:gd name="T56" fmla="*/ 142 w 686"/>
                  <a:gd name="T57" fmla="*/ 184 h 630"/>
                  <a:gd name="T58" fmla="*/ 121 w 686"/>
                  <a:gd name="T59" fmla="*/ 186 h 630"/>
                  <a:gd name="T60" fmla="*/ 84 w 686"/>
                  <a:gd name="T61" fmla="*/ 187 h 630"/>
                  <a:gd name="T62" fmla="*/ 41 w 686"/>
                  <a:gd name="T63" fmla="*/ 184 h 630"/>
                  <a:gd name="T64" fmla="*/ 22 w 686"/>
                  <a:gd name="T65" fmla="*/ 154 h 630"/>
                  <a:gd name="T66" fmla="*/ 21 w 686"/>
                  <a:gd name="T67" fmla="*/ 149 h 630"/>
                  <a:gd name="T68" fmla="*/ 22 w 686"/>
                  <a:gd name="T69" fmla="*/ 143 h 630"/>
                  <a:gd name="T70" fmla="*/ 20 w 686"/>
                  <a:gd name="T71" fmla="*/ 148 h 630"/>
                  <a:gd name="T72" fmla="*/ 12 w 686"/>
                  <a:gd name="T73" fmla="*/ 275 h 630"/>
                  <a:gd name="T74" fmla="*/ 7 w 686"/>
                  <a:gd name="T75" fmla="*/ 279 h 630"/>
                  <a:gd name="T76" fmla="*/ 4 w 686"/>
                  <a:gd name="T77" fmla="*/ 278 h 630"/>
                  <a:gd name="T78" fmla="*/ 3 w 686"/>
                  <a:gd name="T79" fmla="*/ 192 h 630"/>
                  <a:gd name="T80" fmla="*/ 9 w 686"/>
                  <a:gd name="T81" fmla="*/ 136 h 630"/>
                  <a:gd name="T82" fmla="*/ 25 w 686"/>
                  <a:gd name="T83" fmla="*/ 41 h 630"/>
                  <a:gd name="T84" fmla="*/ 33 w 686"/>
                  <a:gd name="T85" fmla="*/ 3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6" h="630">
                    <a:moveTo>
                      <a:pt x="33" y="34"/>
                    </a:moveTo>
                    <a:cubicBezTo>
                      <a:pt x="33" y="71"/>
                      <a:pt x="33" y="109"/>
                      <a:pt x="33" y="147"/>
                    </a:cubicBezTo>
                    <a:cubicBezTo>
                      <a:pt x="33" y="169"/>
                      <a:pt x="38" y="174"/>
                      <a:pt x="59" y="174"/>
                    </a:cubicBezTo>
                    <a:cubicBezTo>
                      <a:pt x="89" y="174"/>
                      <a:pt x="119" y="173"/>
                      <a:pt x="149" y="173"/>
                    </a:cubicBezTo>
                    <a:cubicBezTo>
                      <a:pt x="302" y="173"/>
                      <a:pt x="455" y="174"/>
                      <a:pt x="609" y="174"/>
                    </a:cubicBezTo>
                    <a:cubicBezTo>
                      <a:pt x="613" y="174"/>
                      <a:pt x="617" y="172"/>
                      <a:pt x="622" y="171"/>
                    </a:cubicBezTo>
                    <a:cubicBezTo>
                      <a:pt x="637" y="167"/>
                      <a:pt x="642" y="158"/>
                      <a:pt x="641" y="142"/>
                    </a:cubicBezTo>
                    <a:cubicBezTo>
                      <a:pt x="640" y="104"/>
                      <a:pt x="641" y="66"/>
                      <a:pt x="641" y="28"/>
                    </a:cubicBezTo>
                    <a:cubicBezTo>
                      <a:pt x="641" y="24"/>
                      <a:pt x="641" y="19"/>
                      <a:pt x="641" y="14"/>
                    </a:cubicBezTo>
                    <a:cubicBezTo>
                      <a:pt x="642" y="8"/>
                      <a:pt x="642" y="0"/>
                      <a:pt x="649" y="0"/>
                    </a:cubicBezTo>
                    <a:cubicBezTo>
                      <a:pt x="657" y="1"/>
                      <a:pt x="655" y="9"/>
                      <a:pt x="657" y="14"/>
                    </a:cubicBezTo>
                    <a:cubicBezTo>
                      <a:pt x="672" y="54"/>
                      <a:pt x="674" y="95"/>
                      <a:pt x="679" y="137"/>
                    </a:cubicBezTo>
                    <a:cubicBezTo>
                      <a:pt x="680" y="148"/>
                      <a:pt x="681" y="159"/>
                      <a:pt x="681" y="171"/>
                    </a:cubicBezTo>
                    <a:cubicBezTo>
                      <a:pt x="680" y="252"/>
                      <a:pt x="686" y="334"/>
                      <a:pt x="668" y="415"/>
                    </a:cubicBezTo>
                    <a:cubicBezTo>
                      <a:pt x="665" y="431"/>
                      <a:pt x="661" y="447"/>
                      <a:pt x="657" y="463"/>
                    </a:cubicBezTo>
                    <a:cubicBezTo>
                      <a:pt x="648" y="489"/>
                      <a:pt x="643" y="516"/>
                      <a:pt x="632" y="541"/>
                    </a:cubicBezTo>
                    <a:cubicBezTo>
                      <a:pt x="617" y="571"/>
                      <a:pt x="608" y="604"/>
                      <a:pt x="585" y="630"/>
                    </a:cubicBezTo>
                    <a:cubicBezTo>
                      <a:pt x="576" y="623"/>
                      <a:pt x="577" y="614"/>
                      <a:pt x="583" y="606"/>
                    </a:cubicBezTo>
                    <a:cubicBezTo>
                      <a:pt x="593" y="594"/>
                      <a:pt x="598" y="580"/>
                      <a:pt x="604" y="566"/>
                    </a:cubicBezTo>
                    <a:cubicBezTo>
                      <a:pt x="623" y="520"/>
                      <a:pt x="639" y="475"/>
                      <a:pt x="648" y="426"/>
                    </a:cubicBezTo>
                    <a:cubicBezTo>
                      <a:pt x="655" y="385"/>
                      <a:pt x="661" y="344"/>
                      <a:pt x="667" y="304"/>
                    </a:cubicBezTo>
                    <a:cubicBezTo>
                      <a:pt x="675" y="254"/>
                      <a:pt x="672" y="203"/>
                      <a:pt x="665" y="152"/>
                    </a:cubicBezTo>
                    <a:cubicBezTo>
                      <a:pt x="661" y="130"/>
                      <a:pt x="665" y="106"/>
                      <a:pt x="654" y="88"/>
                    </a:cubicBezTo>
                    <a:cubicBezTo>
                      <a:pt x="656" y="109"/>
                      <a:pt x="657" y="132"/>
                      <a:pt x="658" y="156"/>
                    </a:cubicBezTo>
                    <a:cubicBezTo>
                      <a:pt x="658" y="176"/>
                      <a:pt x="644" y="188"/>
                      <a:pt x="624" y="187"/>
                    </a:cubicBezTo>
                    <a:cubicBezTo>
                      <a:pt x="483" y="182"/>
                      <a:pt x="341" y="184"/>
                      <a:pt x="200" y="186"/>
                    </a:cubicBezTo>
                    <a:cubicBezTo>
                      <a:pt x="194" y="186"/>
                      <a:pt x="187" y="186"/>
                      <a:pt x="180" y="186"/>
                    </a:cubicBezTo>
                    <a:cubicBezTo>
                      <a:pt x="178" y="186"/>
                      <a:pt x="176" y="186"/>
                      <a:pt x="174" y="186"/>
                    </a:cubicBezTo>
                    <a:cubicBezTo>
                      <a:pt x="163" y="182"/>
                      <a:pt x="153" y="184"/>
                      <a:pt x="142" y="184"/>
                    </a:cubicBezTo>
                    <a:cubicBezTo>
                      <a:pt x="135" y="184"/>
                      <a:pt x="128" y="187"/>
                      <a:pt x="121" y="186"/>
                    </a:cubicBezTo>
                    <a:cubicBezTo>
                      <a:pt x="108" y="183"/>
                      <a:pt x="96" y="184"/>
                      <a:pt x="84" y="187"/>
                    </a:cubicBezTo>
                    <a:cubicBezTo>
                      <a:pt x="70" y="189"/>
                      <a:pt x="55" y="185"/>
                      <a:pt x="41" y="184"/>
                    </a:cubicBezTo>
                    <a:cubicBezTo>
                      <a:pt x="23" y="184"/>
                      <a:pt x="27" y="165"/>
                      <a:pt x="22" y="154"/>
                    </a:cubicBezTo>
                    <a:cubicBezTo>
                      <a:pt x="21" y="152"/>
                      <a:pt x="21" y="151"/>
                      <a:pt x="21" y="149"/>
                    </a:cubicBezTo>
                    <a:cubicBezTo>
                      <a:pt x="21" y="147"/>
                      <a:pt x="22" y="145"/>
                      <a:pt x="22" y="143"/>
                    </a:cubicBezTo>
                    <a:cubicBezTo>
                      <a:pt x="20" y="144"/>
                      <a:pt x="21" y="146"/>
                      <a:pt x="20" y="148"/>
                    </a:cubicBezTo>
                    <a:cubicBezTo>
                      <a:pt x="18" y="190"/>
                      <a:pt x="20" y="233"/>
                      <a:pt x="12" y="275"/>
                    </a:cubicBezTo>
                    <a:cubicBezTo>
                      <a:pt x="11" y="277"/>
                      <a:pt x="9" y="278"/>
                      <a:pt x="7" y="279"/>
                    </a:cubicBezTo>
                    <a:cubicBezTo>
                      <a:pt x="6" y="279"/>
                      <a:pt x="5" y="279"/>
                      <a:pt x="4" y="278"/>
                    </a:cubicBezTo>
                    <a:cubicBezTo>
                      <a:pt x="4" y="249"/>
                      <a:pt x="0" y="220"/>
                      <a:pt x="3" y="192"/>
                    </a:cubicBezTo>
                    <a:cubicBezTo>
                      <a:pt x="5" y="173"/>
                      <a:pt x="6" y="155"/>
                      <a:pt x="9" y="136"/>
                    </a:cubicBezTo>
                    <a:cubicBezTo>
                      <a:pt x="13" y="104"/>
                      <a:pt x="12" y="71"/>
                      <a:pt x="25" y="41"/>
                    </a:cubicBezTo>
                    <a:cubicBezTo>
                      <a:pt x="26" y="37"/>
                      <a:pt x="29" y="34"/>
                      <a:pt x="33" y="34"/>
                    </a:cubicBezTo>
                    <a:close/>
                  </a:path>
                </a:pathLst>
              </a:custGeom>
              <a:solidFill>
                <a:srgbClr val="E9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5" name="Freeform 168">
                <a:extLst>
                  <a:ext uri="{FF2B5EF4-FFF2-40B4-BE49-F238E27FC236}">
                    <a16:creationId xmlns:a16="http://schemas.microsoft.com/office/drawing/2014/main" id="{2BA0841D-844B-41B1-900F-C4BAE7FC6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786"/>
                <a:ext cx="44" cy="40"/>
              </a:xfrm>
              <a:custGeom>
                <a:avLst/>
                <a:gdLst>
                  <a:gd name="T0" fmla="*/ 11 w 51"/>
                  <a:gd name="T1" fmla="*/ 0 h 45"/>
                  <a:gd name="T2" fmla="*/ 19 w 51"/>
                  <a:gd name="T3" fmla="*/ 17 h 45"/>
                  <a:gd name="T4" fmla="*/ 31 w 51"/>
                  <a:gd name="T5" fmla="*/ 32 h 45"/>
                  <a:gd name="T6" fmla="*/ 51 w 51"/>
                  <a:gd name="T7" fmla="*/ 30 h 45"/>
                  <a:gd name="T8" fmla="*/ 18 w 51"/>
                  <a:gd name="T9" fmla="*/ 37 h 45"/>
                  <a:gd name="T10" fmla="*/ 11 w 5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5">
                    <a:moveTo>
                      <a:pt x="11" y="0"/>
                    </a:moveTo>
                    <a:cubicBezTo>
                      <a:pt x="17" y="4"/>
                      <a:pt x="26" y="4"/>
                      <a:pt x="19" y="17"/>
                    </a:cubicBezTo>
                    <a:cubicBezTo>
                      <a:pt x="14" y="25"/>
                      <a:pt x="22" y="31"/>
                      <a:pt x="31" y="32"/>
                    </a:cubicBezTo>
                    <a:cubicBezTo>
                      <a:pt x="37" y="32"/>
                      <a:pt x="43" y="31"/>
                      <a:pt x="51" y="30"/>
                    </a:cubicBezTo>
                    <a:cubicBezTo>
                      <a:pt x="40" y="45"/>
                      <a:pt x="23" y="43"/>
                      <a:pt x="18" y="37"/>
                    </a:cubicBezTo>
                    <a:cubicBezTo>
                      <a:pt x="10" y="29"/>
                      <a:pt x="0" y="15"/>
                      <a:pt x="11" y="0"/>
                    </a:cubicBezTo>
                    <a:close/>
                  </a:path>
                </a:pathLst>
              </a:custGeom>
              <a:solidFill>
                <a:srgbClr val="DF8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6" name="Freeform 169">
                <a:extLst>
                  <a:ext uri="{FF2B5EF4-FFF2-40B4-BE49-F238E27FC236}">
                    <a16:creationId xmlns:a16="http://schemas.microsoft.com/office/drawing/2014/main" id="{3EE278E4-FA45-4EE5-BE56-69BFCB228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1313"/>
                <a:ext cx="33" cy="27"/>
              </a:xfrm>
              <a:custGeom>
                <a:avLst/>
                <a:gdLst>
                  <a:gd name="T0" fmla="*/ 32 w 37"/>
                  <a:gd name="T1" fmla="*/ 29 h 30"/>
                  <a:gd name="T2" fmla="*/ 7 w 37"/>
                  <a:gd name="T3" fmla="*/ 23 h 30"/>
                  <a:gd name="T4" fmla="*/ 3 w 37"/>
                  <a:gd name="T5" fmla="*/ 8 h 30"/>
                  <a:gd name="T6" fmla="*/ 11 w 37"/>
                  <a:gd name="T7" fmla="*/ 2 h 30"/>
                  <a:gd name="T8" fmla="*/ 20 w 37"/>
                  <a:gd name="T9" fmla="*/ 14 h 30"/>
                  <a:gd name="T10" fmla="*/ 32 w 37"/>
                  <a:gd name="T11" fmla="*/ 29 h 30"/>
                  <a:gd name="T12" fmla="*/ 32 w 37"/>
                  <a:gd name="T13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0">
                    <a:moveTo>
                      <a:pt x="32" y="29"/>
                    </a:moveTo>
                    <a:cubicBezTo>
                      <a:pt x="23" y="30"/>
                      <a:pt x="15" y="27"/>
                      <a:pt x="7" y="23"/>
                    </a:cubicBezTo>
                    <a:cubicBezTo>
                      <a:pt x="0" y="19"/>
                      <a:pt x="1" y="14"/>
                      <a:pt x="3" y="8"/>
                    </a:cubicBezTo>
                    <a:cubicBezTo>
                      <a:pt x="5" y="4"/>
                      <a:pt x="7" y="0"/>
                      <a:pt x="11" y="2"/>
                    </a:cubicBezTo>
                    <a:cubicBezTo>
                      <a:pt x="17" y="4"/>
                      <a:pt x="24" y="6"/>
                      <a:pt x="20" y="14"/>
                    </a:cubicBezTo>
                    <a:cubicBezTo>
                      <a:pt x="12" y="29"/>
                      <a:pt x="37" y="17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lose/>
                  </a:path>
                </a:pathLst>
              </a:custGeom>
              <a:solidFill>
                <a:srgbClr val="D781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7" name="Freeform 170">
                <a:extLst>
                  <a:ext uri="{FF2B5EF4-FFF2-40B4-BE49-F238E27FC236}">
                    <a16:creationId xmlns:a16="http://schemas.microsoft.com/office/drawing/2014/main" id="{9F5CD433-A6BD-40C3-ACA1-7E7AE7AF6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775"/>
                <a:ext cx="27" cy="22"/>
              </a:xfrm>
              <a:custGeom>
                <a:avLst/>
                <a:gdLst>
                  <a:gd name="T0" fmla="*/ 31 w 31"/>
                  <a:gd name="T1" fmla="*/ 13 h 25"/>
                  <a:gd name="T2" fmla="*/ 11 w 31"/>
                  <a:gd name="T3" fmla="*/ 22 h 25"/>
                  <a:gd name="T4" fmla="*/ 3 w 31"/>
                  <a:gd name="T5" fmla="*/ 24 h 25"/>
                  <a:gd name="T6" fmla="*/ 1 w 31"/>
                  <a:gd name="T7" fmla="*/ 17 h 25"/>
                  <a:gd name="T8" fmla="*/ 10 w 31"/>
                  <a:gd name="T9" fmla="*/ 6 h 25"/>
                  <a:gd name="T10" fmla="*/ 31 w 31"/>
                  <a:gd name="T11" fmla="*/ 13 h 25"/>
                  <a:gd name="T12" fmla="*/ 31 w 31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5">
                    <a:moveTo>
                      <a:pt x="31" y="13"/>
                    </a:moveTo>
                    <a:cubicBezTo>
                      <a:pt x="24" y="15"/>
                      <a:pt x="13" y="8"/>
                      <a:pt x="11" y="22"/>
                    </a:cubicBezTo>
                    <a:cubicBezTo>
                      <a:pt x="11" y="25"/>
                      <a:pt x="6" y="25"/>
                      <a:pt x="3" y="24"/>
                    </a:cubicBezTo>
                    <a:cubicBezTo>
                      <a:pt x="0" y="22"/>
                      <a:pt x="0" y="20"/>
                      <a:pt x="1" y="17"/>
                    </a:cubicBezTo>
                    <a:cubicBezTo>
                      <a:pt x="3" y="13"/>
                      <a:pt x="3" y="5"/>
                      <a:pt x="10" y="6"/>
                    </a:cubicBezTo>
                    <a:cubicBezTo>
                      <a:pt x="17" y="6"/>
                      <a:pt x="27" y="0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lose/>
                  </a:path>
                </a:pathLst>
              </a:custGeom>
              <a:solidFill>
                <a:srgbClr val="DF8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8" name="Freeform 171">
                <a:extLst>
                  <a:ext uri="{FF2B5EF4-FFF2-40B4-BE49-F238E27FC236}">
                    <a16:creationId xmlns:a16="http://schemas.microsoft.com/office/drawing/2014/main" id="{5245067C-0A83-49C0-98AB-347CA3FE0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" y="615"/>
                <a:ext cx="24" cy="16"/>
              </a:xfrm>
              <a:custGeom>
                <a:avLst/>
                <a:gdLst>
                  <a:gd name="T0" fmla="*/ 0 w 28"/>
                  <a:gd name="T1" fmla="*/ 3 h 18"/>
                  <a:gd name="T2" fmla="*/ 5 w 28"/>
                  <a:gd name="T3" fmla="*/ 1 h 18"/>
                  <a:gd name="T4" fmla="*/ 27 w 28"/>
                  <a:gd name="T5" fmla="*/ 11 h 18"/>
                  <a:gd name="T6" fmla="*/ 24 w 28"/>
                  <a:gd name="T7" fmla="*/ 17 h 18"/>
                  <a:gd name="T8" fmla="*/ 0 w 2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8">
                    <a:moveTo>
                      <a:pt x="0" y="3"/>
                    </a:moveTo>
                    <a:cubicBezTo>
                      <a:pt x="3" y="2"/>
                      <a:pt x="4" y="0"/>
                      <a:pt x="5" y="1"/>
                    </a:cubicBezTo>
                    <a:cubicBezTo>
                      <a:pt x="12" y="4"/>
                      <a:pt x="23" y="0"/>
                      <a:pt x="27" y="11"/>
                    </a:cubicBezTo>
                    <a:cubicBezTo>
                      <a:pt x="28" y="13"/>
                      <a:pt x="26" y="18"/>
                      <a:pt x="24" y="17"/>
                    </a:cubicBezTo>
                    <a:cubicBezTo>
                      <a:pt x="15" y="14"/>
                      <a:pt x="6" y="12"/>
                      <a:pt x="0" y="3"/>
                    </a:cubicBezTo>
                    <a:close/>
                  </a:path>
                </a:pathLst>
              </a:custGeom>
              <a:solidFill>
                <a:srgbClr val="DF8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9" name="Freeform 172">
                <a:extLst>
                  <a:ext uri="{FF2B5EF4-FFF2-40B4-BE49-F238E27FC236}">
                    <a16:creationId xmlns:a16="http://schemas.microsoft.com/office/drawing/2014/main" id="{34BBE560-F77B-46D4-8862-46E2DDE59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" y="590"/>
                <a:ext cx="15" cy="17"/>
              </a:xfrm>
              <a:custGeom>
                <a:avLst/>
                <a:gdLst>
                  <a:gd name="T0" fmla="*/ 17 w 17"/>
                  <a:gd name="T1" fmla="*/ 19 h 19"/>
                  <a:gd name="T2" fmla="*/ 11 w 17"/>
                  <a:gd name="T3" fmla="*/ 19 h 19"/>
                  <a:gd name="T4" fmla="*/ 1 w 17"/>
                  <a:gd name="T5" fmla="*/ 8 h 19"/>
                  <a:gd name="T6" fmla="*/ 6 w 17"/>
                  <a:gd name="T7" fmla="*/ 1 h 19"/>
                  <a:gd name="T8" fmla="*/ 17 w 17"/>
                  <a:gd name="T9" fmla="*/ 11 h 19"/>
                  <a:gd name="T10" fmla="*/ 17 w 17"/>
                  <a:gd name="T11" fmla="*/ 19 h 19"/>
                  <a:gd name="T12" fmla="*/ 17 w 17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9">
                    <a:moveTo>
                      <a:pt x="17" y="19"/>
                    </a:moveTo>
                    <a:cubicBezTo>
                      <a:pt x="15" y="19"/>
                      <a:pt x="13" y="19"/>
                      <a:pt x="11" y="19"/>
                    </a:cubicBezTo>
                    <a:cubicBezTo>
                      <a:pt x="3" y="19"/>
                      <a:pt x="0" y="15"/>
                      <a:pt x="1" y="8"/>
                    </a:cubicBezTo>
                    <a:cubicBezTo>
                      <a:pt x="1" y="4"/>
                      <a:pt x="2" y="0"/>
                      <a:pt x="6" y="1"/>
                    </a:cubicBezTo>
                    <a:cubicBezTo>
                      <a:pt x="12" y="2"/>
                      <a:pt x="16" y="5"/>
                      <a:pt x="17" y="11"/>
                    </a:cubicBezTo>
                    <a:cubicBezTo>
                      <a:pt x="17" y="14"/>
                      <a:pt x="17" y="16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lose/>
                  </a:path>
                </a:pathLst>
              </a:custGeom>
              <a:solidFill>
                <a:srgbClr val="DF8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0" name="Freeform 173">
                <a:extLst>
                  <a:ext uri="{FF2B5EF4-FFF2-40B4-BE49-F238E27FC236}">
                    <a16:creationId xmlns:a16="http://schemas.microsoft.com/office/drawing/2014/main" id="{E48FA5A6-BF82-49C8-990B-34BF658A5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632"/>
                <a:ext cx="14" cy="14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13 h 16"/>
                  <a:gd name="T4" fmla="*/ 11 w 15"/>
                  <a:gd name="T5" fmla="*/ 16 h 16"/>
                  <a:gd name="T6" fmla="*/ 0 w 1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cubicBezTo>
                      <a:pt x="7" y="5"/>
                      <a:pt x="14" y="5"/>
                      <a:pt x="15" y="13"/>
                    </a:cubicBezTo>
                    <a:cubicBezTo>
                      <a:pt x="15" y="14"/>
                      <a:pt x="12" y="16"/>
                      <a:pt x="11" y="16"/>
                    </a:cubicBezTo>
                    <a:cubicBezTo>
                      <a:pt x="1" y="16"/>
                      <a:pt x="1" y="9"/>
                      <a:pt x="0" y="0"/>
                    </a:cubicBezTo>
                    <a:close/>
                  </a:path>
                </a:pathLst>
              </a:custGeom>
              <a:solidFill>
                <a:srgbClr val="DF8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1" name="Freeform 174">
                <a:extLst>
                  <a:ext uri="{FF2B5EF4-FFF2-40B4-BE49-F238E27FC236}">
                    <a16:creationId xmlns:a16="http://schemas.microsoft.com/office/drawing/2014/main" id="{6E021C9F-F3C0-4BAD-93A2-9FE9425B9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1610"/>
                <a:ext cx="450" cy="190"/>
              </a:xfrm>
              <a:custGeom>
                <a:avLst/>
                <a:gdLst>
                  <a:gd name="T0" fmla="*/ 408 w 512"/>
                  <a:gd name="T1" fmla="*/ 216 h 217"/>
                  <a:gd name="T2" fmla="*/ 360 w 512"/>
                  <a:gd name="T3" fmla="*/ 209 h 217"/>
                  <a:gd name="T4" fmla="*/ 352 w 512"/>
                  <a:gd name="T5" fmla="*/ 206 h 217"/>
                  <a:gd name="T6" fmla="*/ 352 w 512"/>
                  <a:gd name="T7" fmla="*/ 192 h 217"/>
                  <a:gd name="T8" fmla="*/ 358 w 512"/>
                  <a:gd name="T9" fmla="*/ 181 h 217"/>
                  <a:gd name="T10" fmla="*/ 346 w 512"/>
                  <a:gd name="T11" fmla="*/ 181 h 217"/>
                  <a:gd name="T12" fmla="*/ 341 w 512"/>
                  <a:gd name="T13" fmla="*/ 169 h 217"/>
                  <a:gd name="T14" fmla="*/ 324 w 512"/>
                  <a:gd name="T15" fmla="*/ 139 h 217"/>
                  <a:gd name="T16" fmla="*/ 335 w 512"/>
                  <a:gd name="T17" fmla="*/ 147 h 217"/>
                  <a:gd name="T18" fmla="*/ 334 w 512"/>
                  <a:gd name="T19" fmla="*/ 156 h 217"/>
                  <a:gd name="T20" fmla="*/ 326 w 512"/>
                  <a:gd name="T21" fmla="*/ 157 h 217"/>
                  <a:gd name="T22" fmla="*/ 300 w 512"/>
                  <a:gd name="T23" fmla="*/ 154 h 217"/>
                  <a:gd name="T24" fmla="*/ 279 w 512"/>
                  <a:gd name="T25" fmla="*/ 155 h 217"/>
                  <a:gd name="T26" fmla="*/ 268 w 512"/>
                  <a:gd name="T27" fmla="*/ 126 h 217"/>
                  <a:gd name="T28" fmla="*/ 291 w 512"/>
                  <a:gd name="T29" fmla="*/ 129 h 217"/>
                  <a:gd name="T30" fmla="*/ 302 w 512"/>
                  <a:gd name="T31" fmla="*/ 127 h 217"/>
                  <a:gd name="T32" fmla="*/ 305 w 512"/>
                  <a:gd name="T33" fmla="*/ 116 h 217"/>
                  <a:gd name="T34" fmla="*/ 295 w 512"/>
                  <a:gd name="T35" fmla="*/ 114 h 217"/>
                  <a:gd name="T36" fmla="*/ 270 w 512"/>
                  <a:gd name="T37" fmla="*/ 101 h 217"/>
                  <a:gd name="T38" fmla="*/ 282 w 512"/>
                  <a:gd name="T39" fmla="*/ 84 h 217"/>
                  <a:gd name="T40" fmla="*/ 266 w 512"/>
                  <a:gd name="T41" fmla="*/ 77 h 217"/>
                  <a:gd name="T42" fmla="*/ 259 w 512"/>
                  <a:gd name="T43" fmla="*/ 78 h 217"/>
                  <a:gd name="T44" fmla="*/ 246 w 512"/>
                  <a:gd name="T45" fmla="*/ 93 h 217"/>
                  <a:gd name="T46" fmla="*/ 221 w 512"/>
                  <a:gd name="T47" fmla="*/ 93 h 217"/>
                  <a:gd name="T48" fmla="*/ 207 w 512"/>
                  <a:gd name="T49" fmla="*/ 96 h 217"/>
                  <a:gd name="T50" fmla="*/ 184 w 512"/>
                  <a:gd name="T51" fmla="*/ 112 h 217"/>
                  <a:gd name="T52" fmla="*/ 184 w 512"/>
                  <a:gd name="T53" fmla="*/ 112 h 217"/>
                  <a:gd name="T54" fmla="*/ 170 w 512"/>
                  <a:gd name="T55" fmla="*/ 93 h 217"/>
                  <a:gd name="T56" fmla="*/ 164 w 512"/>
                  <a:gd name="T57" fmla="*/ 73 h 217"/>
                  <a:gd name="T58" fmla="*/ 180 w 512"/>
                  <a:gd name="T59" fmla="*/ 72 h 217"/>
                  <a:gd name="T60" fmla="*/ 163 w 512"/>
                  <a:gd name="T61" fmla="*/ 73 h 217"/>
                  <a:gd name="T62" fmla="*/ 149 w 512"/>
                  <a:gd name="T63" fmla="*/ 88 h 217"/>
                  <a:gd name="T64" fmla="*/ 107 w 512"/>
                  <a:gd name="T65" fmla="*/ 97 h 217"/>
                  <a:gd name="T66" fmla="*/ 53 w 512"/>
                  <a:gd name="T67" fmla="*/ 62 h 217"/>
                  <a:gd name="T68" fmla="*/ 33 w 512"/>
                  <a:gd name="T69" fmla="*/ 48 h 217"/>
                  <a:gd name="T70" fmla="*/ 24 w 512"/>
                  <a:gd name="T71" fmla="*/ 48 h 217"/>
                  <a:gd name="T72" fmla="*/ 4 w 512"/>
                  <a:gd name="T73" fmla="*/ 44 h 217"/>
                  <a:gd name="T74" fmla="*/ 8 w 512"/>
                  <a:gd name="T75" fmla="*/ 29 h 217"/>
                  <a:gd name="T76" fmla="*/ 32 w 512"/>
                  <a:gd name="T77" fmla="*/ 1 h 217"/>
                  <a:gd name="T78" fmla="*/ 145 w 512"/>
                  <a:gd name="T79" fmla="*/ 31 h 217"/>
                  <a:gd name="T80" fmla="*/ 168 w 512"/>
                  <a:gd name="T81" fmla="*/ 36 h 217"/>
                  <a:gd name="T82" fmla="*/ 305 w 512"/>
                  <a:gd name="T83" fmla="*/ 55 h 217"/>
                  <a:gd name="T84" fmla="*/ 300 w 512"/>
                  <a:gd name="T85" fmla="*/ 59 h 217"/>
                  <a:gd name="T86" fmla="*/ 291 w 512"/>
                  <a:gd name="T87" fmla="*/ 58 h 217"/>
                  <a:gd name="T88" fmla="*/ 293 w 512"/>
                  <a:gd name="T89" fmla="*/ 58 h 217"/>
                  <a:gd name="T90" fmla="*/ 304 w 512"/>
                  <a:gd name="T91" fmla="*/ 63 h 217"/>
                  <a:gd name="T92" fmla="*/ 320 w 512"/>
                  <a:gd name="T93" fmla="*/ 56 h 217"/>
                  <a:gd name="T94" fmla="*/ 401 w 512"/>
                  <a:gd name="T95" fmla="*/ 60 h 217"/>
                  <a:gd name="T96" fmla="*/ 503 w 512"/>
                  <a:gd name="T97" fmla="*/ 48 h 217"/>
                  <a:gd name="T98" fmla="*/ 502 w 512"/>
                  <a:gd name="T99" fmla="*/ 71 h 217"/>
                  <a:gd name="T100" fmla="*/ 447 w 512"/>
                  <a:gd name="T101" fmla="*/ 177 h 217"/>
                  <a:gd name="T102" fmla="*/ 432 w 512"/>
                  <a:gd name="T103" fmla="*/ 194 h 217"/>
                  <a:gd name="T104" fmla="*/ 420 w 512"/>
                  <a:gd name="T105" fmla="*/ 208 h 217"/>
                  <a:gd name="T106" fmla="*/ 408 w 512"/>
                  <a:gd name="T107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2" h="217">
                    <a:moveTo>
                      <a:pt x="408" y="216"/>
                    </a:moveTo>
                    <a:cubicBezTo>
                      <a:pt x="393" y="203"/>
                      <a:pt x="378" y="201"/>
                      <a:pt x="360" y="209"/>
                    </a:cubicBezTo>
                    <a:cubicBezTo>
                      <a:pt x="356" y="211"/>
                      <a:pt x="354" y="210"/>
                      <a:pt x="352" y="206"/>
                    </a:cubicBezTo>
                    <a:cubicBezTo>
                      <a:pt x="349" y="202"/>
                      <a:pt x="347" y="197"/>
                      <a:pt x="352" y="192"/>
                    </a:cubicBezTo>
                    <a:cubicBezTo>
                      <a:pt x="356" y="189"/>
                      <a:pt x="361" y="187"/>
                      <a:pt x="358" y="181"/>
                    </a:cubicBezTo>
                    <a:cubicBezTo>
                      <a:pt x="354" y="175"/>
                      <a:pt x="350" y="180"/>
                      <a:pt x="346" y="181"/>
                    </a:cubicBezTo>
                    <a:cubicBezTo>
                      <a:pt x="337" y="182"/>
                      <a:pt x="338" y="176"/>
                      <a:pt x="341" y="169"/>
                    </a:cubicBezTo>
                    <a:cubicBezTo>
                      <a:pt x="354" y="147"/>
                      <a:pt x="350" y="140"/>
                      <a:pt x="324" y="139"/>
                    </a:cubicBezTo>
                    <a:cubicBezTo>
                      <a:pt x="324" y="147"/>
                      <a:pt x="333" y="142"/>
                      <a:pt x="335" y="147"/>
                    </a:cubicBezTo>
                    <a:cubicBezTo>
                      <a:pt x="336" y="150"/>
                      <a:pt x="336" y="154"/>
                      <a:pt x="334" y="156"/>
                    </a:cubicBezTo>
                    <a:cubicBezTo>
                      <a:pt x="332" y="160"/>
                      <a:pt x="328" y="160"/>
                      <a:pt x="326" y="157"/>
                    </a:cubicBezTo>
                    <a:cubicBezTo>
                      <a:pt x="318" y="143"/>
                      <a:pt x="310" y="148"/>
                      <a:pt x="300" y="154"/>
                    </a:cubicBezTo>
                    <a:cubicBezTo>
                      <a:pt x="294" y="158"/>
                      <a:pt x="286" y="156"/>
                      <a:pt x="279" y="155"/>
                    </a:cubicBezTo>
                    <a:cubicBezTo>
                      <a:pt x="290" y="139"/>
                      <a:pt x="290" y="138"/>
                      <a:pt x="268" y="126"/>
                    </a:cubicBezTo>
                    <a:cubicBezTo>
                      <a:pt x="278" y="119"/>
                      <a:pt x="285" y="124"/>
                      <a:pt x="291" y="129"/>
                    </a:cubicBezTo>
                    <a:cubicBezTo>
                      <a:pt x="296" y="132"/>
                      <a:pt x="299" y="131"/>
                      <a:pt x="302" y="127"/>
                    </a:cubicBezTo>
                    <a:cubicBezTo>
                      <a:pt x="304" y="124"/>
                      <a:pt x="307" y="120"/>
                      <a:pt x="305" y="116"/>
                    </a:cubicBezTo>
                    <a:cubicBezTo>
                      <a:pt x="303" y="112"/>
                      <a:pt x="299" y="113"/>
                      <a:pt x="295" y="114"/>
                    </a:cubicBezTo>
                    <a:cubicBezTo>
                      <a:pt x="283" y="117"/>
                      <a:pt x="275" y="109"/>
                      <a:pt x="270" y="101"/>
                    </a:cubicBezTo>
                    <a:cubicBezTo>
                      <a:pt x="266" y="93"/>
                      <a:pt x="278" y="90"/>
                      <a:pt x="282" y="84"/>
                    </a:cubicBezTo>
                    <a:cubicBezTo>
                      <a:pt x="278" y="78"/>
                      <a:pt x="271" y="80"/>
                      <a:pt x="266" y="77"/>
                    </a:cubicBezTo>
                    <a:cubicBezTo>
                      <a:pt x="264" y="76"/>
                      <a:pt x="261" y="78"/>
                      <a:pt x="259" y="78"/>
                    </a:cubicBezTo>
                    <a:cubicBezTo>
                      <a:pt x="265" y="93"/>
                      <a:pt x="249" y="87"/>
                      <a:pt x="246" y="93"/>
                    </a:cubicBezTo>
                    <a:cubicBezTo>
                      <a:pt x="238" y="105"/>
                      <a:pt x="229" y="104"/>
                      <a:pt x="221" y="93"/>
                    </a:cubicBezTo>
                    <a:cubicBezTo>
                      <a:pt x="214" y="85"/>
                      <a:pt x="211" y="88"/>
                      <a:pt x="207" y="96"/>
                    </a:cubicBezTo>
                    <a:cubicBezTo>
                      <a:pt x="203" y="106"/>
                      <a:pt x="196" y="113"/>
                      <a:pt x="184" y="112"/>
                    </a:cubicBezTo>
                    <a:cubicBezTo>
                      <a:pt x="184" y="112"/>
                      <a:pt x="184" y="112"/>
                      <a:pt x="184" y="112"/>
                    </a:cubicBezTo>
                    <a:cubicBezTo>
                      <a:pt x="174" y="110"/>
                      <a:pt x="166" y="107"/>
                      <a:pt x="170" y="93"/>
                    </a:cubicBezTo>
                    <a:cubicBezTo>
                      <a:pt x="171" y="87"/>
                      <a:pt x="159" y="82"/>
                      <a:pt x="164" y="73"/>
                    </a:cubicBezTo>
                    <a:cubicBezTo>
                      <a:pt x="168" y="68"/>
                      <a:pt x="173" y="69"/>
                      <a:pt x="180" y="72"/>
                    </a:cubicBezTo>
                    <a:cubicBezTo>
                      <a:pt x="172" y="68"/>
                      <a:pt x="167" y="68"/>
                      <a:pt x="163" y="73"/>
                    </a:cubicBezTo>
                    <a:cubicBezTo>
                      <a:pt x="157" y="77"/>
                      <a:pt x="151" y="79"/>
                      <a:pt x="149" y="88"/>
                    </a:cubicBezTo>
                    <a:cubicBezTo>
                      <a:pt x="144" y="110"/>
                      <a:pt x="118" y="116"/>
                      <a:pt x="107" y="97"/>
                    </a:cubicBezTo>
                    <a:cubicBezTo>
                      <a:pt x="94" y="75"/>
                      <a:pt x="71" y="74"/>
                      <a:pt x="53" y="62"/>
                    </a:cubicBezTo>
                    <a:cubicBezTo>
                      <a:pt x="47" y="57"/>
                      <a:pt x="36" y="59"/>
                      <a:pt x="33" y="48"/>
                    </a:cubicBezTo>
                    <a:cubicBezTo>
                      <a:pt x="31" y="42"/>
                      <a:pt x="27" y="52"/>
                      <a:pt x="24" y="48"/>
                    </a:cubicBezTo>
                    <a:cubicBezTo>
                      <a:pt x="18" y="44"/>
                      <a:pt x="11" y="43"/>
                      <a:pt x="4" y="44"/>
                    </a:cubicBezTo>
                    <a:cubicBezTo>
                      <a:pt x="0" y="37"/>
                      <a:pt x="3" y="31"/>
                      <a:pt x="8" y="29"/>
                    </a:cubicBezTo>
                    <a:cubicBezTo>
                      <a:pt x="21" y="24"/>
                      <a:pt x="13" y="0"/>
                      <a:pt x="32" y="1"/>
                    </a:cubicBezTo>
                    <a:cubicBezTo>
                      <a:pt x="69" y="11"/>
                      <a:pt x="107" y="21"/>
                      <a:pt x="145" y="31"/>
                    </a:cubicBezTo>
                    <a:cubicBezTo>
                      <a:pt x="151" y="39"/>
                      <a:pt x="160" y="35"/>
                      <a:pt x="168" y="36"/>
                    </a:cubicBezTo>
                    <a:cubicBezTo>
                      <a:pt x="214" y="42"/>
                      <a:pt x="259" y="49"/>
                      <a:pt x="305" y="55"/>
                    </a:cubicBezTo>
                    <a:cubicBezTo>
                      <a:pt x="304" y="57"/>
                      <a:pt x="302" y="58"/>
                      <a:pt x="300" y="59"/>
                    </a:cubicBezTo>
                    <a:cubicBezTo>
                      <a:pt x="297" y="59"/>
                      <a:pt x="294" y="58"/>
                      <a:pt x="291" y="58"/>
                    </a:cubicBezTo>
                    <a:cubicBezTo>
                      <a:pt x="291" y="58"/>
                      <a:pt x="292" y="59"/>
                      <a:pt x="293" y="58"/>
                    </a:cubicBezTo>
                    <a:cubicBezTo>
                      <a:pt x="300" y="53"/>
                      <a:pt x="295" y="77"/>
                      <a:pt x="304" y="63"/>
                    </a:cubicBezTo>
                    <a:cubicBezTo>
                      <a:pt x="308" y="57"/>
                      <a:pt x="315" y="59"/>
                      <a:pt x="320" y="56"/>
                    </a:cubicBezTo>
                    <a:cubicBezTo>
                      <a:pt x="347" y="57"/>
                      <a:pt x="374" y="58"/>
                      <a:pt x="401" y="60"/>
                    </a:cubicBezTo>
                    <a:cubicBezTo>
                      <a:pt x="436" y="61"/>
                      <a:pt x="470" y="57"/>
                      <a:pt x="503" y="48"/>
                    </a:cubicBezTo>
                    <a:cubicBezTo>
                      <a:pt x="512" y="56"/>
                      <a:pt x="506" y="64"/>
                      <a:pt x="502" y="71"/>
                    </a:cubicBezTo>
                    <a:cubicBezTo>
                      <a:pt x="487" y="108"/>
                      <a:pt x="467" y="143"/>
                      <a:pt x="447" y="177"/>
                    </a:cubicBezTo>
                    <a:cubicBezTo>
                      <a:pt x="446" y="186"/>
                      <a:pt x="434" y="186"/>
                      <a:pt x="432" y="194"/>
                    </a:cubicBezTo>
                    <a:cubicBezTo>
                      <a:pt x="429" y="200"/>
                      <a:pt x="428" y="207"/>
                      <a:pt x="420" y="208"/>
                    </a:cubicBezTo>
                    <a:cubicBezTo>
                      <a:pt x="415" y="209"/>
                      <a:pt x="414" y="217"/>
                      <a:pt x="408" y="216"/>
                    </a:cubicBezTo>
                    <a:close/>
                  </a:path>
                </a:pathLst>
              </a:custGeom>
              <a:solidFill>
                <a:srgbClr val="E26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2" name="Freeform 175">
                <a:extLst>
                  <a:ext uri="{FF2B5EF4-FFF2-40B4-BE49-F238E27FC236}">
                    <a16:creationId xmlns:a16="http://schemas.microsoft.com/office/drawing/2014/main" id="{B05A8F33-2204-4DFC-996B-8983946F6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1680"/>
                <a:ext cx="55" cy="41"/>
              </a:xfrm>
              <a:custGeom>
                <a:avLst/>
                <a:gdLst>
                  <a:gd name="T0" fmla="*/ 0 w 62"/>
                  <a:gd name="T1" fmla="*/ 43 h 47"/>
                  <a:gd name="T2" fmla="*/ 55 w 62"/>
                  <a:gd name="T3" fmla="*/ 0 h 47"/>
                  <a:gd name="T4" fmla="*/ 61 w 62"/>
                  <a:gd name="T5" fmla="*/ 3 h 47"/>
                  <a:gd name="T6" fmla="*/ 4 w 62"/>
                  <a:gd name="T7" fmla="*/ 46 h 47"/>
                  <a:gd name="T8" fmla="*/ 0 w 62"/>
                  <a:gd name="T9" fmla="*/ 4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7">
                    <a:moveTo>
                      <a:pt x="0" y="43"/>
                    </a:moveTo>
                    <a:cubicBezTo>
                      <a:pt x="17" y="27"/>
                      <a:pt x="36" y="13"/>
                      <a:pt x="55" y="0"/>
                    </a:cubicBezTo>
                    <a:cubicBezTo>
                      <a:pt x="58" y="0"/>
                      <a:pt x="62" y="2"/>
                      <a:pt x="61" y="3"/>
                    </a:cubicBezTo>
                    <a:cubicBezTo>
                      <a:pt x="41" y="16"/>
                      <a:pt x="27" y="38"/>
                      <a:pt x="4" y="46"/>
                    </a:cubicBezTo>
                    <a:cubicBezTo>
                      <a:pt x="3" y="47"/>
                      <a:pt x="1" y="44"/>
                      <a:pt x="0" y="43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3" name="Freeform 176">
                <a:extLst>
                  <a:ext uri="{FF2B5EF4-FFF2-40B4-BE49-F238E27FC236}">
                    <a16:creationId xmlns:a16="http://schemas.microsoft.com/office/drawing/2014/main" id="{C1CD2729-A791-4F12-86E9-E17514113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1620"/>
                <a:ext cx="69" cy="19"/>
              </a:xfrm>
              <a:custGeom>
                <a:avLst/>
                <a:gdLst>
                  <a:gd name="T0" fmla="*/ 0 w 79"/>
                  <a:gd name="T1" fmla="*/ 0 h 22"/>
                  <a:gd name="T2" fmla="*/ 79 w 79"/>
                  <a:gd name="T3" fmla="*/ 7 h 22"/>
                  <a:gd name="T4" fmla="*/ 52 w 79"/>
                  <a:gd name="T5" fmla="*/ 15 h 22"/>
                  <a:gd name="T6" fmla="*/ 0 w 79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22">
                    <a:moveTo>
                      <a:pt x="0" y="0"/>
                    </a:moveTo>
                    <a:cubicBezTo>
                      <a:pt x="27" y="2"/>
                      <a:pt x="53" y="10"/>
                      <a:pt x="79" y="7"/>
                    </a:cubicBezTo>
                    <a:cubicBezTo>
                      <a:pt x="74" y="22"/>
                      <a:pt x="61" y="15"/>
                      <a:pt x="52" y="15"/>
                    </a:cubicBezTo>
                    <a:cubicBezTo>
                      <a:pt x="33" y="16"/>
                      <a:pt x="16" y="11"/>
                      <a:pt x="0" y="0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4" name="Freeform 177">
                <a:extLst>
                  <a:ext uri="{FF2B5EF4-FFF2-40B4-BE49-F238E27FC236}">
                    <a16:creationId xmlns:a16="http://schemas.microsoft.com/office/drawing/2014/main" id="{F288DEA0-FD4B-4CE7-BEA1-9A208E6D0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1735"/>
                <a:ext cx="31" cy="20"/>
              </a:xfrm>
              <a:custGeom>
                <a:avLst/>
                <a:gdLst>
                  <a:gd name="T0" fmla="*/ 0 w 35"/>
                  <a:gd name="T1" fmla="*/ 21 h 23"/>
                  <a:gd name="T2" fmla="*/ 24 w 35"/>
                  <a:gd name="T3" fmla="*/ 0 h 23"/>
                  <a:gd name="T4" fmla="*/ 29 w 35"/>
                  <a:gd name="T5" fmla="*/ 8 h 23"/>
                  <a:gd name="T6" fmla="*/ 0 w 35"/>
                  <a:gd name="T7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3">
                    <a:moveTo>
                      <a:pt x="0" y="21"/>
                    </a:moveTo>
                    <a:cubicBezTo>
                      <a:pt x="7" y="13"/>
                      <a:pt x="15" y="6"/>
                      <a:pt x="24" y="0"/>
                    </a:cubicBezTo>
                    <a:cubicBezTo>
                      <a:pt x="28" y="2"/>
                      <a:pt x="35" y="5"/>
                      <a:pt x="29" y="8"/>
                    </a:cubicBezTo>
                    <a:cubicBezTo>
                      <a:pt x="20" y="13"/>
                      <a:pt x="12" y="23"/>
                      <a:pt x="0" y="21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5" name="Freeform 178">
                <a:extLst>
                  <a:ext uri="{FF2B5EF4-FFF2-40B4-BE49-F238E27FC236}">
                    <a16:creationId xmlns:a16="http://schemas.microsoft.com/office/drawing/2014/main" id="{B79ED69B-318C-4B63-B058-E4A45C0A4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644"/>
                <a:ext cx="21" cy="25"/>
              </a:xfrm>
              <a:custGeom>
                <a:avLst/>
                <a:gdLst>
                  <a:gd name="T0" fmla="*/ 0 w 24"/>
                  <a:gd name="T1" fmla="*/ 16 h 29"/>
                  <a:gd name="T2" fmla="*/ 24 w 24"/>
                  <a:gd name="T3" fmla="*/ 0 h 29"/>
                  <a:gd name="T4" fmla="*/ 9 w 24"/>
                  <a:gd name="T5" fmla="*/ 20 h 29"/>
                  <a:gd name="T6" fmla="*/ 0 w 24"/>
                  <a:gd name="T7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9">
                    <a:moveTo>
                      <a:pt x="0" y="16"/>
                    </a:moveTo>
                    <a:cubicBezTo>
                      <a:pt x="7" y="9"/>
                      <a:pt x="14" y="3"/>
                      <a:pt x="24" y="0"/>
                    </a:cubicBezTo>
                    <a:cubicBezTo>
                      <a:pt x="22" y="9"/>
                      <a:pt x="13" y="13"/>
                      <a:pt x="9" y="20"/>
                    </a:cubicBezTo>
                    <a:cubicBezTo>
                      <a:pt x="5" y="29"/>
                      <a:pt x="3" y="19"/>
                      <a:pt x="0" y="16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6" name="Freeform 179">
                <a:extLst>
                  <a:ext uri="{FF2B5EF4-FFF2-40B4-BE49-F238E27FC236}">
                    <a16:creationId xmlns:a16="http://schemas.microsoft.com/office/drawing/2014/main" id="{F140F27D-4A18-4586-B340-3EB38242D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1624"/>
                <a:ext cx="15" cy="17"/>
              </a:xfrm>
              <a:custGeom>
                <a:avLst/>
                <a:gdLst>
                  <a:gd name="T0" fmla="*/ 0 w 18"/>
                  <a:gd name="T1" fmla="*/ 11 h 20"/>
                  <a:gd name="T2" fmla="*/ 16 w 18"/>
                  <a:gd name="T3" fmla="*/ 0 h 20"/>
                  <a:gd name="T4" fmla="*/ 8 w 18"/>
                  <a:gd name="T5" fmla="*/ 18 h 20"/>
                  <a:gd name="T6" fmla="*/ 0 w 18"/>
                  <a:gd name="T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0" y="11"/>
                    </a:moveTo>
                    <a:cubicBezTo>
                      <a:pt x="4" y="6"/>
                      <a:pt x="10" y="3"/>
                      <a:pt x="16" y="0"/>
                    </a:cubicBezTo>
                    <a:cubicBezTo>
                      <a:pt x="18" y="8"/>
                      <a:pt x="15" y="15"/>
                      <a:pt x="8" y="18"/>
                    </a:cubicBezTo>
                    <a:cubicBezTo>
                      <a:pt x="4" y="20"/>
                      <a:pt x="2" y="15"/>
                      <a:pt x="0" y="11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7" name="Freeform 180">
                <a:extLst>
                  <a:ext uri="{FF2B5EF4-FFF2-40B4-BE49-F238E27FC236}">
                    <a16:creationId xmlns:a16="http://schemas.microsoft.com/office/drawing/2014/main" id="{86EFD3CF-0B35-4490-B0CD-D8A1D4C65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573"/>
                <a:ext cx="14" cy="15"/>
              </a:xfrm>
              <a:custGeom>
                <a:avLst/>
                <a:gdLst>
                  <a:gd name="T0" fmla="*/ 4 w 16"/>
                  <a:gd name="T1" fmla="*/ 17 h 17"/>
                  <a:gd name="T2" fmla="*/ 7 w 16"/>
                  <a:gd name="T3" fmla="*/ 1 h 17"/>
                  <a:gd name="T4" fmla="*/ 12 w 16"/>
                  <a:gd name="T5" fmla="*/ 2 h 17"/>
                  <a:gd name="T6" fmla="*/ 4 w 16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7">
                    <a:moveTo>
                      <a:pt x="4" y="17"/>
                    </a:moveTo>
                    <a:cubicBezTo>
                      <a:pt x="2" y="10"/>
                      <a:pt x="0" y="4"/>
                      <a:pt x="7" y="1"/>
                    </a:cubicBezTo>
                    <a:cubicBezTo>
                      <a:pt x="8" y="0"/>
                      <a:pt x="11" y="1"/>
                      <a:pt x="12" y="2"/>
                    </a:cubicBezTo>
                    <a:cubicBezTo>
                      <a:pt x="16" y="9"/>
                      <a:pt x="11" y="13"/>
                      <a:pt x="4" y="17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8" name="Freeform 181">
                <a:extLst>
                  <a:ext uri="{FF2B5EF4-FFF2-40B4-BE49-F238E27FC236}">
                    <a16:creationId xmlns:a16="http://schemas.microsoft.com/office/drawing/2014/main" id="{CB448939-A08A-4CAD-AA93-6321C60D6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1780"/>
                <a:ext cx="11" cy="19"/>
              </a:xfrm>
              <a:custGeom>
                <a:avLst/>
                <a:gdLst>
                  <a:gd name="T0" fmla="*/ 0 w 12"/>
                  <a:gd name="T1" fmla="*/ 14 h 22"/>
                  <a:gd name="T2" fmla="*/ 12 w 12"/>
                  <a:gd name="T3" fmla="*/ 0 h 22"/>
                  <a:gd name="T4" fmla="*/ 10 w 12"/>
                  <a:gd name="T5" fmla="*/ 16 h 22"/>
                  <a:gd name="T6" fmla="*/ 0 w 12"/>
                  <a:gd name="T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2">
                    <a:moveTo>
                      <a:pt x="0" y="14"/>
                    </a:moveTo>
                    <a:cubicBezTo>
                      <a:pt x="2" y="8"/>
                      <a:pt x="6" y="4"/>
                      <a:pt x="12" y="0"/>
                    </a:cubicBezTo>
                    <a:cubicBezTo>
                      <a:pt x="11" y="6"/>
                      <a:pt x="12" y="11"/>
                      <a:pt x="10" y="16"/>
                    </a:cubicBezTo>
                    <a:cubicBezTo>
                      <a:pt x="7" y="22"/>
                      <a:pt x="2" y="22"/>
                      <a:pt x="0" y="14"/>
                    </a:cubicBezTo>
                    <a:close/>
                  </a:path>
                </a:pathLst>
              </a:custGeom>
              <a:solidFill>
                <a:srgbClr val="141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9" name="Freeform 182">
                <a:extLst>
                  <a:ext uri="{FF2B5EF4-FFF2-40B4-BE49-F238E27FC236}">
                    <a16:creationId xmlns:a16="http://schemas.microsoft.com/office/drawing/2014/main" id="{BED79995-912E-469C-92F9-EF70FCBD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2417"/>
                <a:ext cx="66" cy="39"/>
              </a:xfrm>
              <a:custGeom>
                <a:avLst/>
                <a:gdLst>
                  <a:gd name="T0" fmla="*/ 50 w 76"/>
                  <a:gd name="T1" fmla="*/ 0 h 44"/>
                  <a:gd name="T2" fmla="*/ 71 w 76"/>
                  <a:gd name="T3" fmla="*/ 12 h 44"/>
                  <a:gd name="T4" fmla="*/ 59 w 76"/>
                  <a:gd name="T5" fmla="*/ 34 h 44"/>
                  <a:gd name="T6" fmla="*/ 17 w 76"/>
                  <a:gd name="T7" fmla="*/ 41 h 44"/>
                  <a:gd name="T8" fmla="*/ 2 w 76"/>
                  <a:gd name="T9" fmla="*/ 37 h 44"/>
                  <a:gd name="T10" fmla="*/ 13 w 76"/>
                  <a:gd name="T11" fmla="*/ 32 h 44"/>
                  <a:gd name="T12" fmla="*/ 22 w 76"/>
                  <a:gd name="T13" fmla="*/ 23 h 44"/>
                  <a:gd name="T14" fmla="*/ 50 w 76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44">
                    <a:moveTo>
                      <a:pt x="50" y="0"/>
                    </a:moveTo>
                    <a:cubicBezTo>
                      <a:pt x="57" y="2"/>
                      <a:pt x="67" y="1"/>
                      <a:pt x="71" y="12"/>
                    </a:cubicBezTo>
                    <a:cubicBezTo>
                      <a:pt x="76" y="25"/>
                      <a:pt x="75" y="33"/>
                      <a:pt x="59" y="34"/>
                    </a:cubicBezTo>
                    <a:cubicBezTo>
                      <a:pt x="45" y="34"/>
                      <a:pt x="30" y="32"/>
                      <a:pt x="17" y="41"/>
                    </a:cubicBezTo>
                    <a:cubicBezTo>
                      <a:pt x="13" y="43"/>
                      <a:pt x="3" y="44"/>
                      <a:pt x="2" y="37"/>
                    </a:cubicBezTo>
                    <a:cubicBezTo>
                      <a:pt x="0" y="28"/>
                      <a:pt x="8" y="32"/>
                      <a:pt x="13" y="32"/>
                    </a:cubicBezTo>
                    <a:cubicBezTo>
                      <a:pt x="21" y="34"/>
                      <a:pt x="23" y="29"/>
                      <a:pt x="22" y="23"/>
                    </a:cubicBezTo>
                    <a:cubicBezTo>
                      <a:pt x="18" y="0"/>
                      <a:pt x="33" y="1"/>
                      <a:pt x="50" y="0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0" name="Freeform 183">
                <a:extLst>
                  <a:ext uri="{FF2B5EF4-FFF2-40B4-BE49-F238E27FC236}">
                    <a16:creationId xmlns:a16="http://schemas.microsoft.com/office/drawing/2014/main" id="{F9E33070-74D2-4B50-AC1E-ADAF82D2F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" y="2052"/>
                <a:ext cx="52" cy="29"/>
              </a:xfrm>
              <a:custGeom>
                <a:avLst/>
                <a:gdLst>
                  <a:gd name="T0" fmla="*/ 28 w 60"/>
                  <a:gd name="T1" fmla="*/ 33 h 33"/>
                  <a:gd name="T2" fmla="*/ 14 w 60"/>
                  <a:gd name="T3" fmla="*/ 33 h 33"/>
                  <a:gd name="T4" fmla="*/ 1 w 60"/>
                  <a:gd name="T5" fmla="*/ 22 h 33"/>
                  <a:gd name="T6" fmla="*/ 11 w 60"/>
                  <a:gd name="T7" fmla="*/ 6 h 33"/>
                  <a:gd name="T8" fmla="*/ 40 w 60"/>
                  <a:gd name="T9" fmla="*/ 1 h 33"/>
                  <a:gd name="T10" fmla="*/ 60 w 60"/>
                  <a:gd name="T11" fmla="*/ 14 h 33"/>
                  <a:gd name="T12" fmla="*/ 42 w 60"/>
                  <a:gd name="T13" fmla="*/ 33 h 33"/>
                  <a:gd name="T14" fmla="*/ 28 w 60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3">
                    <a:moveTo>
                      <a:pt x="28" y="33"/>
                    </a:moveTo>
                    <a:cubicBezTo>
                      <a:pt x="24" y="33"/>
                      <a:pt x="19" y="33"/>
                      <a:pt x="14" y="33"/>
                    </a:cubicBezTo>
                    <a:cubicBezTo>
                      <a:pt x="7" y="33"/>
                      <a:pt x="1" y="30"/>
                      <a:pt x="1" y="22"/>
                    </a:cubicBezTo>
                    <a:cubicBezTo>
                      <a:pt x="0" y="14"/>
                      <a:pt x="4" y="8"/>
                      <a:pt x="11" y="6"/>
                    </a:cubicBezTo>
                    <a:cubicBezTo>
                      <a:pt x="20" y="4"/>
                      <a:pt x="30" y="2"/>
                      <a:pt x="40" y="1"/>
                    </a:cubicBezTo>
                    <a:cubicBezTo>
                      <a:pt x="49" y="0"/>
                      <a:pt x="60" y="0"/>
                      <a:pt x="60" y="14"/>
                    </a:cubicBezTo>
                    <a:cubicBezTo>
                      <a:pt x="60" y="26"/>
                      <a:pt x="54" y="32"/>
                      <a:pt x="42" y="33"/>
                    </a:cubicBezTo>
                    <a:cubicBezTo>
                      <a:pt x="38" y="33"/>
                      <a:pt x="33" y="33"/>
                      <a:pt x="28" y="33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1" name="Freeform 184">
                <a:extLst>
                  <a:ext uri="{FF2B5EF4-FFF2-40B4-BE49-F238E27FC236}">
                    <a16:creationId xmlns:a16="http://schemas.microsoft.com/office/drawing/2014/main" id="{7246D943-F2CC-4355-81D8-456E81652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" y="2250"/>
                <a:ext cx="49" cy="24"/>
              </a:xfrm>
              <a:custGeom>
                <a:avLst/>
                <a:gdLst>
                  <a:gd name="T0" fmla="*/ 23 w 56"/>
                  <a:gd name="T1" fmla="*/ 28 h 28"/>
                  <a:gd name="T2" fmla="*/ 13 w 56"/>
                  <a:gd name="T3" fmla="*/ 27 h 28"/>
                  <a:gd name="T4" fmla="*/ 1 w 56"/>
                  <a:gd name="T5" fmla="*/ 11 h 28"/>
                  <a:gd name="T6" fmla="*/ 16 w 56"/>
                  <a:gd name="T7" fmla="*/ 0 h 28"/>
                  <a:gd name="T8" fmla="*/ 38 w 56"/>
                  <a:gd name="T9" fmla="*/ 0 h 28"/>
                  <a:gd name="T10" fmla="*/ 56 w 56"/>
                  <a:gd name="T11" fmla="*/ 12 h 28"/>
                  <a:gd name="T12" fmla="*/ 39 w 56"/>
                  <a:gd name="T13" fmla="*/ 28 h 28"/>
                  <a:gd name="T14" fmla="*/ 23 w 5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28">
                    <a:moveTo>
                      <a:pt x="23" y="28"/>
                    </a:moveTo>
                    <a:cubicBezTo>
                      <a:pt x="23" y="28"/>
                      <a:pt x="18" y="28"/>
                      <a:pt x="13" y="27"/>
                    </a:cubicBezTo>
                    <a:cubicBezTo>
                      <a:pt x="5" y="25"/>
                      <a:pt x="0" y="20"/>
                      <a:pt x="1" y="11"/>
                    </a:cubicBezTo>
                    <a:cubicBezTo>
                      <a:pt x="1" y="2"/>
                      <a:pt x="8" y="0"/>
                      <a:pt x="16" y="0"/>
                    </a:cubicBezTo>
                    <a:cubicBezTo>
                      <a:pt x="23" y="0"/>
                      <a:pt x="30" y="0"/>
                      <a:pt x="38" y="0"/>
                    </a:cubicBezTo>
                    <a:cubicBezTo>
                      <a:pt x="46" y="0"/>
                      <a:pt x="56" y="0"/>
                      <a:pt x="56" y="12"/>
                    </a:cubicBezTo>
                    <a:cubicBezTo>
                      <a:pt x="55" y="22"/>
                      <a:pt x="48" y="27"/>
                      <a:pt x="39" y="28"/>
                    </a:cubicBezTo>
                    <a:cubicBezTo>
                      <a:pt x="35" y="28"/>
                      <a:pt x="32" y="28"/>
                      <a:pt x="23" y="28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2" name="Freeform 185">
                <a:extLst>
                  <a:ext uri="{FF2B5EF4-FFF2-40B4-BE49-F238E27FC236}">
                    <a16:creationId xmlns:a16="http://schemas.microsoft.com/office/drawing/2014/main" id="{02D86F7B-16A5-4C7E-BFA5-A1C924BE2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" y="2359"/>
                <a:ext cx="33" cy="24"/>
              </a:xfrm>
              <a:custGeom>
                <a:avLst/>
                <a:gdLst>
                  <a:gd name="T0" fmla="*/ 17 w 38"/>
                  <a:gd name="T1" fmla="*/ 4 h 28"/>
                  <a:gd name="T2" fmla="*/ 38 w 38"/>
                  <a:gd name="T3" fmla="*/ 16 h 28"/>
                  <a:gd name="T4" fmla="*/ 23 w 38"/>
                  <a:gd name="T5" fmla="*/ 27 h 28"/>
                  <a:gd name="T6" fmla="*/ 1 w 38"/>
                  <a:gd name="T7" fmla="*/ 8 h 28"/>
                  <a:gd name="T8" fmla="*/ 17 w 3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17" y="4"/>
                    </a:moveTo>
                    <a:cubicBezTo>
                      <a:pt x="26" y="4"/>
                      <a:pt x="37" y="2"/>
                      <a:pt x="38" y="16"/>
                    </a:cubicBezTo>
                    <a:cubicBezTo>
                      <a:pt x="38" y="25"/>
                      <a:pt x="31" y="28"/>
                      <a:pt x="23" y="27"/>
                    </a:cubicBezTo>
                    <a:cubicBezTo>
                      <a:pt x="11" y="27"/>
                      <a:pt x="2" y="18"/>
                      <a:pt x="1" y="8"/>
                    </a:cubicBezTo>
                    <a:cubicBezTo>
                      <a:pt x="0" y="0"/>
                      <a:pt x="12" y="5"/>
                      <a:pt x="17" y="4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3" name="Freeform 186">
                <a:extLst>
                  <a:ext uri="{FF2B5EF4-FFF2-40B4-BE49-F238E27FC236}">
                    <a16:creationId xmlns:a16="http://schemas.microsoft.com/office/drawing/2014/main" id="{98E60965-90FA-4E45-B6D1-1E41DDAC1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" y="2228"/>
                <a:ext cx="44" cy="21"/>
              </a:xfrm>
              <a:custGeom>
                <a:avLst/>
                <a:gdLst>
                  <a:gd name="T0" fmla="*/ 28 w 50"/>
                  <a:gd name="T1" fmla="*/ 5 h 24"/>
                  <a:gd name="T2" fmla="*/ 49 w 50"/>
                  <a:gd name="T3" fmla="*/ 10 h 24"/>
                  <a:gd name="T4" fmla="*/ 25 w 50"/>
                  <a:gd name="T5" fmla="*/ 21 h 24"/>
                  <a:gd name="T6" fmla="*/ 17 w 50"/>
                  <a:gd name="T7" fmla="*/ 21 h 24"/>
                  <a:gd name="T8" fmla="*/ 1 w 50"/>
                  <a:gd name="T9" fmla="*/ 11 h 24"/>
                  <a:gd name="T10" fmla="*/ 17 w 50"/>
                  <a:gd name="T11" fmla="*/ 5 h 24"/>
                  <a:gd name="T12" fmla="*/ 28 w 50"/>
                  <a:gd name="T13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24">
                    <a:moveTo>
                      <a:pt x="28" y="5"/>
                    </a:moveTo>
                    <a:cubicBezTo>
                      <a:pt x="35" y="7"/>
                      <a:pt x="49" y="0"/>
                      <a:pt x="49" y="10"/>
                    </a:cubicBezTo>
                    <a:cubicBezTo>
                      <a:pt x="50" y="24"/>
                      <a:pt x="35" y="20"/>
                      <a:pt x="25" y="21"/>
                    </a:cubicBezTo>
                    <a:cubicBezTo>
                      <a:pt x="23" y="21"/>
                      <a:pt x="20" y="21"/>
                      <a:pt x="17" y="21"/>
                    </a:cubicBezTo>
                    <a:cubicBezTo>
                      <a:pt x="10" y="21"/>
                      <a:pt x="0" y="19"/>
                      <a:pt x="1" y="11"/>
                    </a:cubicBezTo>
                    <a:cubicBezTo>
                      <a:pt x="1" y="2"/>
                      <a:pt x="11" y="5"/>
                      <a:pt x="17" y="5"/>
                    </a:cubicBezTo>
                    <a:cubicBezTo>
                      <a:pt x="20" y="4"/>
                      <a:pt x="24" y="5"/>
                      <a:pt x="28" y="5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4" name="Freeform 187">
                <a:extLst>
                  <a:ext uri="{FF2B5EF4-FFF2-40B4-BE49-F238E27FC236}">
                    <a16:creationId xmlns:a16="http://schemas.microsoft.com/office/drawing/2014/main" id="{F906325B-13C4-4AD4-938E-10CC85173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" y="2335"/>
                <a:ext cx="26" cy="19"/>
              </a:xfrm>
              <a:custGeom>
                <a:avLst/>
                <a:gdLst>
                  <a:gd name="T0" fmla="*/ 13 w 29"/>
                  <a:gd name="T1" fmla="*/ 3 h 21"/>
                  <a:gd name="T2" fmla="*/ 29 w 29"/>
                  <a:gd name="T3" fmla="*/ 9 h 21"/>
                  <a:gd name="T4" fmla="*/ 13 w 29"/>
                  <a:gd name="T5" fmla="*/ 21 h 21"/>
                  <a:gd name="T6" fmla="*/ 0 w 29"/>
                  <a:gd name="T7" fmla="*/ 9 h 21"/>
                  <a:gd name="T8" fmla="*/ 13 w 29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13" y="3"/>
                    </a:moveTo>
                    <a:cubicBezTo>
                      <a:pt x="20" y="3"/>
                      <a:pt x="29" y="2"/>
                      <a:pt x="29" y="9"/>
                    </a:cubicBezTo>
                    <a:cubicBezTo>
                      <a:pt x="29" y="16"/>
                      <a:pt x="20" y="20"/>
                      <a:pt x="13" y="21"/>
                    </a:cubicBezTo>
                    <a:cubicBezTo>
                      <a:pt x="8" y="21"/>
                      <a:pt x="0" y="17"/>
                      <a:pt x="0" y="9"/>
                    </a:cubicBezTo>
                    <a:cubicBezTo>
                      <a:pt x="1" y="0"/>
                      <a:pt x="9" y="4"/>
                      <a:pt x="13" y="3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5" name="Freeform 188">
                <a:extLst>
                  <a:ext uri="{FF2B5EF4-FFF2-40B4-BE49-F238E27FC236}">
                    <a16:creationId xmlns:a16="http://schemas.microsoft.com/office/drawing/2014/main" id="{D73BC1A3-BFDC-4364-BBEE-086B05F8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" y="2310"/>
                <a:ext cx="18" cy="20"/>
              </a:xfrm>
              <a:custGeom>
                <a:avLst/>
                <a:gdLst>
                  <a:gd name="T0" fmla="*/ 20 w 20"/>
                  <a:gd name="T1" fmla="*/ 14 h 23"/>
                  <a:gd name="T2" fmla="*/ 14 w 20"/>
                  <a:gd name="T3" fmla="*/ 22 h 23"/>
                  <a:gd name="T4" fmla="*/ 1 w 20"/>
                  <a:gd name="T5" fmla="*/ 12 h 23"/>
                  <a:gd name="T6" fmla="*/ 10 w 20"/>
                  <a:gd name="T7" fmla="*/ 1 h 23"/>
                  <a:gd name="T8" fmla="*/ 20 w 20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20" y="14"/>
                    </a:moveTo>
                    <a:cubicBezTo>
                      <a:pt x="20" y="18"/>
                      <a:pt x="19" y="23"/>
                      <a:pt x="14" y="22"/>
                    </a:cubicBezTo>
                    <a:cubicBezTo>
                      <a:pt x="9" y="20"/>
                      <a:pt x="0" y="21"/>
                      <a:pt x="1" y="12"/>
                    </a:cubicBezTo>
                    <a:cubicBezTo>
                      <a:pt x="2" y="7"/>
                      <a:pt x="4" y="0"/>
                      <a:pt x="10" y="1"/>
                    </a:cubicBezTo>
                    <a:cubicBezTo>
                      <a:pt x="18" y="1"/>
                      <a:pt x="18" y="8"/>
                      <a:pt x="20" y="14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6" name="Freeform 189">
                <a:extLst>
                  <a:ext uri="{FF2B5EF4-FFF2-40B4-BE49-F238E27FC236}">
                    <a16:creationId xmlns:a16="http://schemas.microsoft.com/office/drawing/2014/main" id="{26252630-462F-4C06-816C-C48E7193D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" y="1912"/>
                <a:ext cx="13" cy="11"/>
              </a:xfrm>
              <a:custGeom>
                <a:avLst/>
                <a:gdLst>
                  <a:gd name="T0" fmla="*/ 9 w 15"/>
                  <a:gd name="T1" fmla="*/ 0 h 13"/>
                  <a:gd name="T2" fmla="*/ 14 w 15"/>
                  <a:gd name="T3" fmla="*/ 7 h 13"/>
                  <a:gd name="T4" fmla="*/ 6 w 15"/>
                  <a:gd name="T5" fmla="*/ 13 h 13"/>
                  <a:gd name="T6" fmla="*/ 1 w 15"/>
                  <a:gd name="T7" fmla="*/ 7 h 13"/>
                  <a:gd name="T8" fmla="*/ 9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cubicBezTo>
                      <a:pt x="13" y="1"/>
                      <a:pt x="15" y="3"/>
                      <a:pt x="14" y="7"/>
                    </a:cubicBezTo>
                    <a:cubicBezTo>
                      <a:pt x="13" y="11"/>
                      <a:pt x="9" y="13"/>
                      <a:pt x="6" y="13"/>
                    </a:cubicBezTo>
                    <a:cubicBezTo>
                      <a:pt x="2" y="13"/>
                      <a:pt x="0" y="10"/>
                      <a:pt x="1" y="7"/>
                    </a:cubicBezTo>
                    <a:cubicBezTo>
                      <a:pt x="2" y="2"/>
                      <a:pt x="5" y="1"/>
                      <a:pt x="9" y="0"/>
                    </a:cubicBezTo>
                    <a:close/>
                  </a:path>
                </a:pathLst>
              </a:custGeom>
              <a:solidFill>
                <a:srgbClr val="1E1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7" name="Freeform 190">
                <a:extLst>
                  <a:ext uri="{FF2B5EF4-FFF2-40B4-BE49-F238E27FC236}">
                    <a16:creationId xmlns:a16="http://schemas.microsoft.com/office/drawing/2014/main" id="{0D3BBD2D-B34A-47C7-9B17-B740DAA77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1448"/>
                <a:ext cx="27" cy="70"/>
              </a:xfrm>
              <a:custGeom>
                <a:avLst/>
                <a:gdLst>
                  <a:gd name="T0" fmla="*/ 24 w 31"/>
                  <a:gd name="T1" fmla="*/ 80 h 80"/>
                  <a:gd name="T2" fmla="*/ 1 w 31"/>
                  <a:gd name="T3" fmla="*/ 31 h 80"/>
                  <a:gd name="T4" fmla="*/ 6 w 31"/>
                  <a:gd name="T5" fmla="*/ 0 h 80"/>
                  <a:gd name="T6" fmla="*/ 21 w 31"/>
                  <a:gd name="T7" fmla="*/ 56 h 80"/>
                  <a:gd name="T8" fmla="*/ 24 w 31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0">
                    <a:moveTo>
                      <a:pt x="24" y="80"/>
                    </a:moveTo>
                    <a:cubicBezTo>
                      <a:pt x="16" y="64"/>
                      <a:pt x="9" y="47"/>
                      <a:pt x="1" y="31"/>
                    </a:cubicBezTo>
                    <a:cubicBezTo>
                      <a:pt x="3" y="21"/>
                      <a:pt x="0" y="9"/>
                      <a:pt x="6" y="0"/>
                    </a:cubicBezTo>
                    <a:cubicBezTo>
                      <a:pt x="4" y="20"/>
                      <a:pt x="11" y="38"/>
                      <a:pt x="21" y="56"/>
                    </a:cubicBezTo>
                    <a:cubicBezTo>
                      <a:pt x="25" y="63"/>
                      <a:pt x="31" y="71"/>
                      <a:pt x="24" y="80"/>
                    </a:cubicBezTo>
                    <a:close/>
                  </a:path>
                </a:pathLst>
              </a:custGeom>
              <a:solidFill>
                <a:srgbClr val="271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8" name="Freeform 191">
                <a:extLst>
                  <a:ext uri="{FF2B5EF4-FFF2-40B4-BE49-F238E27FC236}">
                    <a16:creationId xmlns:a16="http://schemas.microsoft.com/office/drawing/2014/main" id="{86A9D8F5-0A41-4755-A8BB-4EF1D3494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733"/>
                <a:ext cx="27" cy="21"/>
              </a:xfrm>
              <a:custGeom>
                <a:avLst/>
                <a:gdLst>
                  <a:gd name="T0" fmla="*/ 31 w 31"/>
                  <a:gd name="T1" fmla="*/ 20 h 24"/>
                  <a:gd name="T2" fmla="*/ 14 w 31"/>
                  <a:gd name="T3" fmla="*/ 19 h 24"/>
                  <a:gd name="T4" fmla="*/ 3 w 31"/>
                  <a:gd name="T5" fmla="*/ 12 h 24"/>
                  <a:gd name="T6" fmla="*/ 5 w 31"/>
                  <a:gd name="T7" fmla="*/ 4 h 24"/>
                  <a:gd name="T8" fmla="*/ 17 w 31"/>
                  <a:gd name="T9" fmla="*/ 4 h 24"/>
                  <a:gd name="T10" fmla="*/ 31 w 31"/>
                  <a:gd name="T1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31" y="20"/>
                    </a:moveTo>
                    <a:cubicBezTo>
                      <a:pt x="26" y="21"/>
                      <a:pt x="21" y="15"/>
                      <a:pt x="14" y="19"/>
                    </a:cubicBezTo>
                    <a:cubicBezTo>
                      <a:pt x="8" y="24"/>
                      <a:pt x="7" y="14"/>
                      <a:pt x="3" y="12"/>
                    </a:cubicBezTo>
                    <a:cubicBezTo>
                      <a:pt x="0" y="9"/>
                      <a:pt x="3" y="6"/>
                      <a:pt x="5" y="4"/>
                    </a:cubicBezTo>
                    <a:cubicBezTo>
                      <a:pt x="9" y="0"/>
                      <a:pt x="14" y="0"/>
                      <a:pt x="17" y="4"/>
                    </a:cubicBezTo>
                    <a:cubicBezTo>
                      <a:pt x="21" y="10"/>
                      <a:pt x="30" y="11"/>
                      <a:pt x="31" y="20"/>
                    </a:cubicBezTo>
                    <a:close/>
                  </a:path>
                </a:pathLst>
              </a:custGeom>
              <a:solidFill>
                <a:srgbClr val="D02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9" name="Freeform 192">
                <a:extLst>
                  <a:ext uri="{FF2B5EF4-FFF2-40B4-BE49-F238E27FC236}">
                    <a16:creationId xmlns:a16="http://schemas.microsoft.com/office/drawing/2014/main" id="{CBE9EBAD-7512-4A73-BEC3-5C3CB9554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644"/>
                <a:ext cx="55" cy="43"/>
              </a:xfrm>
              <a:custGeom>
                <a:avLst/>
                <a:gdLst>
                  <a:gd name="T0" fmla="*/ 33 w 63"/>
                  <a:gd name="T1" fmla="*/ 34 h 49"/>
                  <a:gd name="T2" fmla="*/ 45 w 63"/>
                  <a:gd name="T3" fmla="*/ 26 h 49"/>
                  <a:gd name="T4" fmla="*/ 34 w 63"/>
                  <a:gd name="T5" fmla="*/ 20 h 49"/>
                  <a:gd name="T6" fmla="*/ 0 w 63"/>
                  <a:gd name="T7" fmla="*/ 0 h 49"/>
                  <a:gd name="T8" fmla="*/ 58 w 63"/>
                  <a:gd name="T9" fmla="*/ 18 h 49"/>
                  <a:gd name="T10" fmla="*/ 60 w 63"/>
                  <a:gd name="T11" fmla="*/ 42 h 49"/>
                  <a:gd name="T12" fmla="*/ 43 w 63"/>
                  <a:gd name="T13" fmla="*/ 39 h 49"/>
                  <a:gd name="T14" fmla="*/ 33 w 63"/>
                  <a:gd name="T15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9">
                    <a:moveTo>
                      <a:pt x="33" y="34"/>
                    </a:moveTo>
                    <a:cubicBezTo>
                      <a:pt x="35" y="26"/>
                      <a:pt x="46" y="35"/>
                      <a:pt x="45" y="26"/>
                    </a:cubicBezTo>
                    <a:cubicBezTo>
                      <a:pt x="45" y="21"/>
                      <a:pt x="38" y="21"/>
                      <a:pt x="34" y="20"/>
                    </a:cubicBezTo>
                    <a:cubicBezTo>
                      <a:pt x="23" y="16"/>
                      <a:pt x="11" y="14"/>
                      <a:pt x="0" y="0"/>
                    </a:cubicBezTo>
                    <a:cubicBezTo>
                      <a:pt x="23" y="5"/>
                      <a:pt x="43" y="4"/>
                      <a:pt x="58" y="18"/>
                    </a:cubicBezTo>
                    <a:cubicBezTo>
                      <a:pt x="62" y="22"/>
                      <a:pt x="63" y="36"/>
                      <a:pt x="60" y="42"/>
                    </a:cubicBezTo>
                    <a:cubicBezTo>
                      <a:pt x="57" y="49"/>
                      <a:pt x="49" y="42"/>
                      <a:pt x="43" y="39"/>
                    </a:cubicBezTo>
                    <a:cubicBezTo>
                      <a:pt x="40" y="37"/>
                      <a:pt x="37" y="36"/>
                      <a:pt x="33" y="34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0" name="Freeform 193">
                <a:extLst>
                  <a:ext uri="{FF2B5EF4-FFF2-40B4-BE49-F238E27FC236}">
                    <a16:creationId xmlns:a16="http://schemas.microsoft.com/office/drawing/2014/main" id="{D79E88FC-39D1-4592-A1B7-EED4B7E97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701"/>
                <a:ext cx="43" cy="25"/>
              </a:xfrm>
              <a:custGeom>
                <a:avLst/>
                <a:gdLst>
                  <a:gd name="T0" fmla="*/ 34 w 49"/>
                  <a:gd name="T1" fmla="*/ 0 h 29"/>
                  <a:gd name="T2" fmla="*/ 42 w 49"/>
                  <a:gd name="T3" fmla="*/ 21 h 29"/>
                  <a:gd name="T4" fmla="*/ 17 w 49"/>
                  <a:gd name="T5" fmla="*/ 17 h 29"/>
                  <a:gd name="T6" fmla="*/ 0 w 49"/>
                  <a:gd name="T7" fmla="*/ 12 h 29"/>
                  <a:gd name="T8" fmla="*/ 34 w 49"/>
                  <a:gd name="T9" fmla="*/ 0 h 29"/>
                  <a:gd name="T10" fmla="*/ 34 w 4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9">
                    <a:moveTo>
                      <a:pt x="34" y="0"/>
                    </a:moveTo>
                    <a:cubicBezTo>
                      <a:pt x="32" y="9"/>
                      <a:pt x="49" y="14"/>
                      <a:pt x="42" y="21"/>
                    </a:cubicBezTo>
                    <a:cubicBezTo>
                      <a:pt x="35" y="29"/>
                      <a:pt x="25" y="20"/>
                      <a:pt x="17" y="17"/>
                    </a:cubicBezTo>
                    <a:cubicBezTo>
                      <a:pt x="11" y="15"/>
                      <a:pt x="4" y="18"/>
                      <a:pt x="0" y="12"/>
                    </a:cubicBezTo>
                    <a:cubicBezTo>
                      <a:pt x="9" y="1"/>
                      <a:pt x="24" y="6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1" name="Freeform 194">
                <a:extLst>
                  <a:ext uri="{FF2B5EF4-FFF2-40B4-BE49-F238E27FC236}">
                    <a16:creationId xmlns:a16="http://schemas.microsoft.com/office/drawing/2014/main" id="{E9A36E0B-D3AB-4656-A9ED-34D7031FC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1663"/>
                <a:ext cx="32" cy="18"/>
              </a:xfrm>
              <a:custGeom>
                <a:avLst/>
                <a:gdLst>
                  <a:gd name="T0" fmla="*/ 0 w 37"/>
                  <a:gd name="T1" fmla="*/ 15 h 20"/>
                  <a:gd name="T2" fmla="*/ 35 w 37"/>
                  <a:gd name="T3" fmla="*/ 5 h 20"/>
                  <a:gd name="T4" fmla="*/ 36 w 37"/>
                  <a:gd name="T5" fmla="*/ 9 h 20"/>
                  <a:gd name="T6" fmla="*/ 0 w 37"/>
                  <a:gd name="T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0">
                    <a:moveTo>
                      <a:pt x="0" y="15"/>
                    </a:moveTo>
                    <a:cubicBezTo>
                      <a:pt x="12" y="0"/>
                      <a:pt x="23" y="2"/>
                      <a:pt x="35" y="5"/>
                    </a:cubicBezTo>
                    <a:cubicBezTo>
                      <a:pt x="36" y="5"/>
                      <a:pt x="37" y="9"/>
                      <a:pt x="36" y="9"/>
                    </a:cubicBezTo>
                    <a:cubicBezTo>
                      <a:pt x="27" y="20"/>
                      <a:pt x="14" y="13"/>
                      <a:pt x="0" y="15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2" name="Freeform 195">
                <a:extLst>
                  <a:ext uri="{FF2B5EF4-FFF2-40B4-BE49-F238E27FC236}">
                    <a16:creationId xmlns:a16="http://schemas.microsoft.com/office/drawing/2014/main" id="{4E851342-4D33-4609-9639-61A9682F4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588"/>
                <a:ext cx="22" cy="18"/>
              </a:xfrm>
              <a:custGeom>
                <a:avLst/>
                <a:gdLst>
                  <a:gd name="T0" fmla="*/ 3 w 24"/>
                  <a:gd name="T1" fmla="*/ 16 h 20"/>
                  <a:gd name="T2" fmla="*/ 6 w 24"/>
                  <a:gd name="T3" fmla="*/ 0 h 20"/>
                  <a:gd name="T4" fmla="*/ 23 w 24"/>
                  <a:gd name="T5" fmla="*/ 9 h 20"/>
                  <a:gd name="T6" fmla="*/ 3 w 24"/>
                  <a:gd name="T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0">
                    <a:moveTo>
                      <a:pt x="3" y="16"/>
                    </a:moveTo>
                    <a:cubicBezTo>
                      <a:pt x="3" y="10"/>
                      <a:pt x="0" y="4"/>
                      <a:pt x="6" y="0"/>
                    </a:cubicBezTo>
                    <a:cubicBezTo>
                      <a:pt x="13" y="0"/>
                      <a:pt x="24" y="0"/>
                      <a:pt x="23" y="9"/>
                    </a:cubicBezTo>
                    <a:cubicBezTo>
                      <a:pt x="22" y="14"/>
                      <a:pt x="13" y="20"/>
                      <a:pt x="3" y="16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3" name="Freeform 196">
                <a:extLst>
                  <a:ext uri="{FF2B5EF4-FFF2-40B4-BE49-F238E27FC236}">
                    <a16:creationId xmlns:a16="http://schemas.microsoft.com/office/drawing/2014/main" id="{86A3979D-BF11-47FF-BCD8-35F072042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726"/>
                <a:ext cx="28" cy="26"/>
              </a:xfrm>
              <a:custGeom>
                <a:avLst/>
                <a:gdLst>
                  <a:gd name="T0" fmla="*/ 0 w 31"/>
                  <a:gd name="T1" fmla="*/ 6 h 30"/>
                  <a:gd name="T2" fmla="*/ 30 w 31"/>
                  <a:gd name="T3" fmla="*/ 16 h 30"/>
                  <a:gd name="T4" fmla="*/ 8 w 31"/>
                  <a:gd name="T5" fmla="*/ 22 h 30"/>
                  <a:gd name="T6" fmla="*/ 22 w 31"/>
                  <a:gd name="T7" fmla="*/ 18 h 30"/>
                  <a:gd name="T8" fmla="*/ 0 w 31"/>
                  <a:gd name="T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0" y="6"/>
                    </a:moveTo>
                    <a:cubicBezTo>
                      <a:pt x="14" y="11"/>
                      <a:pt x="29" y="0"/>
                      <a:pt x="30" y="16"/>
                    </a:cubicBezTo>
                    <a:cubicBezTo>
                      <a:pt x="31" y="30"/>
                      <a:pt x="16" y="20"/>
                      <a:pt x="8" y="22"/>
                    </a:cubicBezTo>
                    <a:cubicBezTo>
                      <a:pt x="13" y="20"/>
                      <a:pt x="17" y="19"/>
                      <a:pt x="22" y="18"/>
                    </a:cubicBezTo>
                    <a:cubicBezTo>
                      <a:pt x="19" y="8"/>
                      <a:pt x="10" y="15"/>
                      <a:pt x="0" y="6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4" name="Freeform 197">
                <a:extLst>
                  <a:ext uri="{FF2B5EF4-FFF2-40B4-BE49-F238E27FC236}">
                    <a16:creationId xmlns:a16="http://schemas.microsoft.com/office/drawing/2014/main" id="{8F84BAC7-FC5D-44A0-A152-B8D18C34C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660"/>
                <a:ext cx="21" cy="8"/>
              </a:xfrm>
              <a:custGeom>
                <a:avLst/>
                <a:gdLst>
                  <a:gd name="T0" fmla="*/ 0 w 24"/>
                  <a:gd name="T1" fmla="*/ 0 h 9"/>
                  <a:gd name="T2" fmla="*/ 24 w 24"/>
                  <a:gd name="T3" fmla="*/ 0 h 9"/>
                  <a:gd name="T4" fmla="*/ 0 w 2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9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16" y="9"/>
                      <a:pt x="8" y="8"/>
                      <a:pt x="0" y="0"/>
                    </a:cubicBezTo>
                    <a:close/>
                  </a:path>
                </a:pathLst>
              </a:custGeom>
              <a:solidFill>
                <a:srgbClr val="E3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5" name="Freeform 198">
                <a:extLst>
                  <a:ext uri="{FF2B5EF4-FFF2-40B4-BE49-F238E27FC236}">
                    <a16:creationId xmlns:a16="http://schemas.microsoft.com/office/drawing/2014/main" id="{A08064AB-79AF-4B63-8084-55C593933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1295"/>
                <a:ext cx="14" cy="16"/>
              </a:xfrm>
              <a:custGeom>
                <a:avLst/>
                <a:gdLst>
                  <a:gd name="T0" fmla="*/ 16 w 16"/>
                  <a:gd name="T1" fmla="*/ 10 h 19"/>
                  <a:gd name="T2" fmla="*/ 3 w 16"/>
                  <a:gd name="T3" fmla="*/ 13 h 19"/>
                  <a:gd name="T4" fmla="*/ 4 w 16"/>
                  <a:gd name="T5" fmla="*/ 5 h 19"/>
                  <a:gd name="T6" fmla="*/ 16 w 16"/>
                  <a:gd name="T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9">
                    <a:moveTo>
                      <a:pt x="16" y="10"/>
                    </a:moveTo>
                    <a:cubicBezTo>
                      <a:pt x="11" y="10"/>
                      <a:pt x="9" y="19"/>
                      <a:pt x="3" y="13"/>
                    </a:cubicBezTo>
                    <a:cubicBezTo>
                      <a:pt x="0" y="11"/>
                      <a:pt x="1" y="7"/>
                      <a:pt x="4" y="5"/>
                    </a:cubicBezTo>
                    <a:cubicBezTo>
                      <a:pt x="10" y="0"/>
                      <a:pt x="13" y="5"/>
                      <a:pt x="16" y="10"/>
                    </a:cubicBezTo>
                    <a:close/>
                  </a:path>
                </a:pathLst>
              </a:custGeom>
              <a:solidFill>
                <a:srgbClr val="F19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6" name="Freeform 199">
                <a:extLst>
                  <a:ext uri="{FF2B5EF4-FFF2-40B4-BE49-F238E27FC236}">
                    <a16:creationId xmlns:a16="http://schemas.microsoft.com/office/drawing/2014/main" id="{6A3E87FA-4020-4958-A8AC-5686CCAD1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1085"/>
                <a:ext cx="340" cy="495"/>
              </a:xfrm>
              <a:custGeom>
                <a:avLst/>
                <a:gdLst>
                  <a:gd name="T0" fmla="*/ 279 w 387"/>
                  <a:gd name="T1" fmla="*/ 542 h 562"/>
                  <a:gd name="T2" fmla="*/ 225 w 387"/>
                  <a:gd name="T3" fmla="*/ 524 h 562"/>
                  <a:gd name="T4" fmla="*/ 153 w 387"/>
                  <a:gd name="T5" fmla="*/ 492 h 562"/>
                  <a:gd name="T6" fmla="*/ 6 w 387"/>
                  <a:gd name="T7" fmla="*/ 357 h 562"/>
                  <a:gd name="T8" fmla="*/ 9 w 387"/>
                  <a:gd name="T9" fmla="*/ 330 h 562"/>
                  <a:gd name="T10" fmla="*/ 6 w 387"/>
                  <a:gd name="T11" fmla="*/ 187 h 562"/>
                  <a:gd name="T12" fmla="*/ 6 w 387"/>
                  <a:gd name="T13" fmla="*/ 141 h 562"/>
                  <a:gd name="T14" fmla="*/ 22 w 387"/>
                  <a:gd name="T15" fmla="*/ 122 h 562"/>
                  <a:gd name="T16" fmla="*/ 8 w 387"/>
                  <a:gd name="T17" fmla="*/ 95 h 562"/>
                  <a:gd name="T18" fmla="*/ 42 w 387"/>
                  <a:gd name="T19" fmla="*/ 86 h 562"/>
                  <a:gd name="T20" fmla="*/ 61 w 387"/>
                  <a:gd name="T21" fmla="*/ 79 h 562"/>
                  <a:gd name="T22" fmla="*/ 35 w 387"/>
                  <a:gd name="T23" fmla="*/ 72 h 562"/>
                  <a:gd name="T24" fmla="*/ 28 w 387"/>
                  <a:gd name="T25" fmla="*/ 64 h 562"/>
                  <a:gd name="T26" fmla="*/ 38 w 387"/>
                  <a:gd name="T27" fmla="*/ 60 h 562"/>
                  <a:gd name="T28" fmla="*/ 62 w 387"/>
                  <a:gd name="T29" fmla="*/ 68 h 562"/>
                  <a:gd name="T30" fmla="*/ 35 w 387"/>
                  <a:gd name="T31" fmla="*/ 38 h 562"/>
                  <a:gd name="T32" fmla="*/ 16 w 387"/>
                  <a:gd name="T33" fmla="*/ 52 h 562"/>
                  <a:gd name="T34" fmla="*/ 6 w 387"/>
                  <a:gd name="T35" fmla="*/ 40 h 562"/>
                  <a:gd name="T36" fmla="*/ 17 w 387"/>
                  <a:gd name="T37" fmla="*/ 34 h 562"/>
                  <a:gd name="T38" fmla="*/ 30 w 387"/>
                  <a:gd name="T39" fmla="*/ 16 h 562"/>
                  <a:gd name="T40" fmla="*/ 47 w 387"/>
                  <a:gd name="T41" fmla="*/ 1 h 562"/>
                  <a:gd name="T42" fmla="*/ 40 w 387"/>
                  <a:gd name="T43" fmla="*/ 19 h 562"/>
                  <a:gd name="T44" fmla="*/ 120 w 387"/>
                  <a:gd name="T45" fmla="*/ 33 h 562"/>
                  <a:gd name="T46" fmla="*/ 120 w 387"/>
                  <a:gd name="T47" fmla="*/ 44 h 562"/>
                  <a:gd name="T48" fmla="*/ 115 w 387"/>
                  <a:gd name="T49" fmla="*/ 56 h 562"/>
                  <a:gd name="T50" fmla="*/ 128 w 387"/>
                  <a:gd name="T51" fmla="*/ 57 h 562"/>
                  <a:gd name="T52" fmla="*/ 172 w 387"/>
                  <a:gd name="T53" fmla="*/ 52 h 562"/>
                  <a:gd name="T54" fmla="*/ 187 w 387"/>
                  <a:gd name="T55" fmla="*/ 29 h 562"/>
                  <a:gd name="T56" fmla="*/ 197 w 387"/>
                  <a:gd name="T57" fmla="*/ 59 h 562"/>
                  <a:gd name="T58" fmla="*/ 217 w 387"/>
                  <a:gd name="T59" fmla="*/ 92 h 562"/>
                  <a:gd name="T60" fmla="*/ 218 w 387"/>
                  <a:gd name="T61" fmla="*/ 92 h 562"/>
                  <a:gd name="T62" fmla="*/ 225 w 387"/>
                  <a:gd name="T63" fmla="*/ 118 h 562"/>
                  <a:gd name="T64" fmla="*/ 239 w 387"/>
                  <a:gd name="T65" fmla="*/ 212 h 562"/>
                  <a:gd name="T66" fmla="*/ 373 w 387"/>
                  <a:gd name="T67" fmla="*/ 520 h 562"/>
                  <a:gd name="T68" fmla="*/ 386 w 387"/>
                  <a:gd name="T69" fmla="*/ 542 h 562"/>
                  <a:gd name="T70" fmla="*/ 371 w 387"/>
                  <a:gd name="T71" fmla="*/ 561 h 562"/>
                  <a:gd name="T72" fmla="*/ 279 w 387"/>
                  <a:gd name="T73" fmla="*/ 54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7" h="562">
                    <a:moveTo>
                      <a:pt x="279" y="542"/>
                    </a:moveTo>
                    <a:cubicBezTo>
                      <a:pt x="263" y="530"/>
                      <a:pt x="244" y="528"/>
                      <a:pt x="225" y="524"/>
                    </a:cubicBezTo>
                    <a:cubicBezTo>
                      <a:pt x="201" y="513"/>
                      <a:pt x="177" y="503"/>
                      <a:pt x="153" y="492"/>
                    </a:cubicBezTo>
                    <a:cubicBezTo>
                      <a:pt x="90" y="462"/>
                      <a:pt x="43" y="415"/>
                      <a:pt x="6" y="357"/>
                    </a:cubicBezTo>
                    <a:cubicBezTo>
                      <a:pt x="12" y="348"/>
                      <a:pt x="10" y="338"/>
                      <a:pt x="9" y="330"/>
                    </a:cubicBezTo>
                    <a:cubicBezTo>
                      <a:pt x="3" y="282"/>
                      <a:pt x="8" y="234"/>
                      <a:pt x="6" y="187"/>
                    </a:cubicBezTo>
                    <a:cubicBezTo>
                      <a:pt x="5" y="172"/>
                      <a:pt x="11" y="157"/>
                      <a:pt x="6" y="141"/>
                    </a:cubicBezTo>
                    <a:cubicBezTo>
                      <a:pt x="3" y="132"/>
                      <a:pt x="8" y="124"/>
                      <a:pt x="22" y="122"/>
                    </a:cubicBezTo>
                    <a:cubicBezTo>
                      <a:pt x="9" y="115"/>
                      <a:pt x="0" y="107"/>
                      <a:pt x="8" y="95"/>
                    </a:cubicBezTo>
                    <a:cubicBezTo>
                      <a:pt x="16" y="83"/>
                      <a:pt x="30" y="79"/>
                      <a:pt x="42" y="86"/>
                    </a:cubicBezTo>
                    <a:cubicBezTo>
                      <a:pt x="52" y="91"/>
                      <a:pt x="55" y="87"/>
                      <a:pt x="61" y="79"/>
                    </a:cubicBezTo>
                    <a:cubicBezTo>
                      <a:pt x="51" y="76"/>
                      <a:pt x="43" y="74"/>
                      <a:pt x="35" y="72"/>
                    </a:cubicBezTo>
                    <a:cubicBezTo>
                      <a:pt x="31" y="71"/>
                      <a:pt x="27" y="69"/>
                      <a:pt x="28" y="64"/>
                    </a:cubicBezTo>
                    <a:cubicBezTo>
                      <a:pt x="29" y="59"/>
                      <a:pt x="34" y="61"/>
                      <a:pt x="38" y="60"/>
                    </a:cubicBezTo>
                    <a:cubicBezTo>
                      <a:pt x="46" y="58"/>
                      <a:pt x="52" y="63"/>
                      <a:pt x="62" y="68"/>
                    </a:cubicBezTo>
                    <a:cubicBezTo>
                      <a:pt x="55" y="52"/>
                      <a:pt x="39" y="51"/>
                      <a:pt x="35" y="38"/>
                    </a:cubicBezTo>
                    <a:cubicBezTo>
                      <a:pt x="26" y="42"/>
                      <a:pt x="33" y="64"/>
                      <a:pt x="16" y="52"/>
                    </a:cubicBezTo>
                    <a:cubicBezTo>
                      <a:pt x="12" y="49"/>
                      <a:pt x="6" y="47"/>
                      <a:pt x="6" y="40"/>
                    </a:cubicBezTo>
                    <a:cubicBezTo>
                      <a:pt x="6" y="31"/>
                      <a:pt x="13" y="36"/>
                      <a:pt x="17" y="34"/>
                    </a:cubicBezTo>
                    <a:cubicBezTo>
                      <a:pt x="23" y="30"/>
                      <a:pt x="28" y="23"/>
                      <a:pt x="30" y="16"/>
                    </a:cubicBezTo>
                    <a:cubicBezTo>
                      <a:pt x="32" y="6"/>
                      <a:pt x="36" y="0"/>
                      <a:pt x="47" y="1"/>
                    </a:cubicBezTo>
                    <a:cubicBezTo>
                      <a:pt x="50" y="9"/>
                      <a:pt x="38" y="9"/>
                      <a:pt x="40" y="19"/>
                    </a:cubicBezTo>
                    <a:cubicBezTo>
                      <a:pt x="69" y="10"/>
                      <a:pt x="93" y="29"/>
                      <a:pt x="120" y="33"/>
                    </a:cubicBezTo>
                    <a:cubicBezTo>
                      <a:pt x="127" y="34"/>
                      <a:pt x="127" y="40"/>
                      <a:pt x="120" y="44"/>
                    </a:cubicBezTo>
                    <a:cubicBezTo>
                      <a:pt x="114" y="47"/>
                      <a:pt x="112" y="51"/>
                      <a:pt x="115" y="56"/>
                    </a:cubicBezTo>
                    <a:cubicBezTo>
                      <a:pt x="119" y="62"/>
                      <a:pt x="124" y="58"/>
                      <a:pt x="128" y="57"/>
                    </a:cubicBezTo>
                    <a:cubicBezTo>
                      <a:pt x="142" y="54"/>
                      <a:pt x="154" y="43"/>
                      <a:pt x="172" y="52"/>
                    </a:cubicBezTo>
                    <a:cubicBezTo>
                      <a:pt x="177" y="56"/>
                      <a:pt x="191" y="48"/>
                      <a:pt x="187" y="29"/>
                    </a:cubicBezTo>
                    <a:cubicBezTo>
                      <a:pt x="198" y="40"/>
                      <a:pt x="219" y="41"/>
                      <a:pt x="197" y="59"/>
                    </a:cubicBezTo>
                    <a:cubicBezTo>
                      <a:pt x="195" y="62"/>
                      <a:pt x="200" y="87"/>
                      <a:pt x="217" y="92"/>
                    </a:cubicBezTo>
                    <a:cubicBezTo>
                      <a:pt x="217" y="92"/>
                      <a:pt x="218" y="92"/>
                      <a:pt x="218" y="92"/>
                    </a:cubicBezTo>
                    <a:cubicBezTo>
                      <a:pt x="225" y="99"/>
                      <a:pt x="212" y="112"/>
                      <a:pt x="225" y="118"/>
                    </a:cubicBezTo>
                    <a:cubicBezTo>
                      <a:pt x="233" y="149"/>
                      <a:pt x="234" y="181"/>
                      <a:pt x="239" y="212"/>
                    </a:cubicBezTo>
                    <a:cubicBezTo>
                      <a:pt x="259" y="326"/>
                      <a:pt x="300" y="430"/>
                      <a:pt x="373" y="520"/>
                    </a:cubicBezTo>
                    <a:cubicBezTo>
                      <a:pt x="379" y="526"/>
                      <a:pt x="385" y="533"/>
                      <a:pt x="386" y="542"/>
                    </a:cubicBezTo>
                    <a:cubicBezTo>
                      <a:pt x="387" y="553"/>
                      <a:pt x="382" y="562"/>
                      <a:pt x="371" y="561"/>
                    </a:cubicBezTo>
                    <a:cubicBezTo>
                      <a:pt x="340" y="558"/>
                      <a:pt x="308" y="557"/>
                      <a:pt x="279" y="542"/>
                    </a:cubicBezTo>
                    <a:close/>
                  </a:path>
                </a:pathLst>
              </a:custGeom>
              <a:solidFill>
                <a:srgbClr val="D781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7" name="Freeform 200">
                <a:extLst>
                  <a:ext uri="{FF2B5EF4-FFF2-40B4-BE49-F238E27FC236}">
                    <a16:creationId xmlns:a16="http://schemas.microsoft.com/office/drawing/2014/main" id="{CEC0BE31-6D83-47FF-9094-C72242DD9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91"/>
                <a:ext cx="152" cy="625"/>
              </a:xfrm>
              <a:custGeom>
                <a:avLst/>
                <a:gdLst>
                  <a:gd name="T0" fmla="*/ 0 w 173"/>
                  <a:gd name="T1" fmla="*/ 686 h 711"/>
                  <a:gd name="T2" fmla="*/ 11 w 173"/>
                  <a:gd name="T3" fmla="*/ 491 h 711"/>
                  <a:gd name="T4" fmla="*/ 28 w 173"/>
                  <a:gd name="T5" fmla="*/ 317 h 711"/>
                  <a:gd name="T6" fmla="*/ 47 w 173"/>
                  <a:gd name="T7" fmla="*/ 161 h 711"/>
                  <a:gd name="T8" fmla="*/ 52 w 173"/>
                  <a:gd name="T9" fmla="*/ 100 h 711"/>
                  <a:gd name="T10" fmla="*/ 62 w 173"/>
                  <a:gd name="T11" fmla="*/ 22 h 711"/>
                  <a:gd name="T12" fmla="*/ 59 w 173"/>
                  <a:gd name="T13" fmla="*/ 3 h 711"/>
                  <a:gd name="T14" fmla="*/ 94 w 173"/>
                  <a:gd name="T15" fmla="*/ 14 h 711"/>
                  <a:gd name="T16" fmla="*/ 102 w 173"/>
                  <a:gd name="T17" fmla="*/ 49 h 711"/>
                  <a:gd name="T18" fmla="*/ 138 w 173"/>
                  <a:gd name="T19" fmla="*/ 77 h 711"/>
                  <a:gd name="T20" fmla="*/ 149 w 173"/>
                  <a:gd name="T21" fmla="*/ 83 h 711"/>
                  <a:gd name="T22" fmla="*/ 162 w 173"/>
                  <a:gd name="T23" fmla="*/ 123 h 711"/>
                  <a:gd name="T24" fmla="*/ 162 w 173"/>
                  <a:gd name="T25" fmla="*/ 145 h 711"/>
                  <a:gd name="T26" fmla="*/ 124 w 173"/>
                  <a:gd name="T27" fmla="*/ 159 h 711"/>
                  <a:gd name="T28" fmla="*/ 107 w 173"/>
                  <a:gd name="T29" fmla="*/ 167 h 711"/>
                  <a:gd name="T30" fmla="*/ 99 w 173"/>
                  <a:gd name="T31" fmla="*/ 200 h 711"/>
                  <a:gd name="T32" fmla="*/ 93 w 173"/>
                  <a:gd name="T33" fmla="*/ 208 h 711"/>
                  <a:gd name="T34" fmla="*/ 76 w 173"/>
                  <a:gd name="T35" fmla="*/ 230 h 711"/>
                  <a:gd name="T36" fmla="*/ 59 w 173"/>
                  <a:gd name="T37" fmla="*/ 352 h 711"/>
                  <a:gd name="T38" fmla="*/ 62 w 173"/>
                  <a:gd name="T39" fmla="*/ 452 h 711"/>
                  <a:gd name="T40" fmla="*/ 80 w 173"/>
                  <a:gd name="T41" fmla="*/ 573 h 711"/>
                  <a:gd name="T42" fmla="*/ 92 w 173"/>
                  <a:gd name="T43" fmla="*/ 606 h 711"/>
                  <a:gd name="T44" fmla="*/ 96 w 173"/>
                  <a:gd name="T45" fmla="*/ 690 h 711"/>
                  <a:gd name="T46" fmla="*/ 84 w 173"/>
                  <a:gd name="T47" fmla="*/ 703 h 711"/>
                  <a:gd name="T48" fmla="*/ 0 w 173"/>
                  <a:gd name="T49" fmla="*/ 686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" h="711">
                    <a:moveTo>
                      <a:pt x="0" y="686"/>
                    </a:moveTo>
                    <a:cubicBezTo>
                      <a:pt x="1" y="621"/>
                      <a:pt x="8" y="556"/>
                      <a:pt x="11" y="491"/>
                    </a:cubicBezTo>
                    <a:cubicBezTo>
                      <a:pt x="13" y="433"/>
                      <a:pt x="23" y="375"/>
                      <a:pt x="28" y="317"/>
                    </a:cubicBezTo>
                    <a:cubicBezTo>
                      <a:pt x="33" y="265"/>
                      <a:pt x="36" y="213"/>
                      <a:pt x="47" y="161"/>
                    </a:cubicBezTo>
                    <a:cubicBezTo>
                      <a:pt x="51" y="142"/>
                      <a:pt x="45" y="119"/>
                      <a:pt x="52" y="100"/>
                    </a:cubicBezTo>
                    <a:cubicBezTo>
                      <a:pt x="62" y="75"/>
                      <a:pt x="55" y="48"/>
                      <a:pt x="62" y="22"/>
                    </a:cubicBezTo>
                    <a:cubicBezTo>
                      <a:pt x="63" y="16"/>
                      <a:pt x="60" y="9"/>
                      <a:pt x="59" y="3"/>
                    </a:cubicBezTo>
                    <a:cubicBezTo>
                      <a:pt x="73" y="0"/>
                      <a:pt x="86" y="7"/>
                      <a:pt x="94" y="14"/>
                    </a:cubicBezTo>
                    <a:cubicBezTo>
                      <a:pt x="101" y="20"/>
                      <a:pt x="102" y="37"/>
                      <a:pt x="102" y="49"/>
                    </a:cubicBezTo>
                    <a:cubicBezTo>
                      <a:pt x="101" y="78"/>
                      <a:pt x="110" y="86"/>
                      <a:pt x="138" y="77"/>
                    </a:cubicBezTo>
                    <a:cubicBezTo>
                      <a:pt x="145" y="74"/>
                      <a:pt x="150" y="81"/>
                      <a:pt x="149" y="83"/>
                    </a:cubicBezTo>
                    <a:cubicBezTo>
                      <a:pt x="144" y="100"/>
                      <a:pt x="162" y="108"/>
                      <a:pt x="162" y="123"/>
                    </a:cubicBezTo>
                    <a:cubicBezTo>
                      <a:pt x="161" y="130"/>
                      <a:pt x="173" y="139"/>
                      <a:pt x="162" y="145"/>
                    </a:cubicBezTo>
                    <a:cubicBezTo>
                      <a:pt x="150" y="152"/>
                      <a:pt x="140" y="168"/>
                      <a:pt x="124" y="159"/>
                    </a:cubicBezTo>
                    <a:cubicBezTo>
                      <a:pt x="112" y="152"/>
                      <a:pt x="109" y="154"/>
                      <a:pt x="107" y="167"/>
                    </a:cubicBezTo>
                    <a:cubicBezTo>
                      <a:pt x="106" y="178"/>
                      <a:pt x="98" y="188"/>
                      <a:pt x="99" y="200"/>
                    </a:cubicBezTo>
                    <a:cubicBezTo>
                      <a:pt x="100" y="204"/>
                      <a:pt x="97" y="209"/>
                      <a:pt x="93" y="208"/>
                    </a:cubicBezTo>
                    <a:cubicBezTo>
                      <a:pt x="72" y="204"/>
                      <a:pt x="78" y="219"/>
                      <a:pt x="76" y="230"/>
                    </a:cubicBezTo>
                    <a:cubicBezTo>
                      <a:pt x="67" y="270"/>
                      <a:pt x="67" y="312"/>
                      <a:pt x="59" y="352"/>
                    </a:cubicBezTo>
                    <a:cubicBezTo>
                      <a:pt x="51" y="386"/>
                      <a:pt x="49" y="423"/>
                      <a:pt x="62" y="452"/>
                    </a:cubicBezTo>
                    <a:cubicBezTo>
                      <a:pt x="81" y="492"/>
                      <a:pt x="75" y="533"/>
                      <a:pt x="80" y="573"/>
                    </a:cubicBezTo>
                    <a:cubicBezTo>
                      <a:pt x="81" y="585"/>
                      <a:pt x="86" y="596"/>
                      <a:pt x="92" y="606"/>
                    </a:cubicBezTo>
                    <a:cubicBezTo>
                      <a:pt x="97" y="634"/>
                      <a:pt x="94" y="662"/>
                      <a:pt x="96" y="690"/>
                    </a:cubicBezTo>
                    <a:cubicBezTo>
                      <a:pt x="96" y="698"/>
                      <a:pt x="97" y="711"/>
                      <a:pt x="84" y="703"/>
                    </a:cubicBezTo>
                    <a:cubicBezTo>
                      <a:pt x="58" y="686"/>
                      <a:pt x="29" y="685"/>
                      <a:pt x="0" y="686"/>
                    </a:cubicBezTo>
                    <a:close/>
                  </a:path>
                </a:pathLst>
              </a:custGeom>
              <a:solidFill>
                <a:srgbClr val="271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8" name="Freeform 201">
                <a:extLst>
                  <a:ext uri="{FF2B5EF4-FFF2-40B4-BE49-F238E27FC236}">
                    <a16:creationId xmlns:a16="http://schemas.microsoft.com/office/drawing/2014/main" id="{FC77BC2F-43DB-45BC-8F7C-A74828912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1638"/>
                <a:ext cx="16" cy="21"/>
              </a:xfrm>
              <a:custGeom>
                <a:avLst/>
                <a:gdLst>
                  <a:gd name="T0" fmla="*/ 19 w 19"/>
                  <a:gd name="T1" fmla="*/ 13 h 24"/>
                  <a:gd name="T2" fmla="*/ 12 w 19"/>
                  <a:gd name="T3" fmla="*/ 23 h 24"/>
                  <a:gd name="T4" fmla="*/ 0 w 19"/>
                  <a:gd name="T5" fmla="*/ 8 h 24"/>
                  <a:gd name="T6" fmla="*/ 9 w 19"/>
                  <a:gd name="T7" fmla="*/ 1 h 24"/>
                  <a:gd name="T8" fmla="*/ 19 w 19"/>
                  <a:gd name="T9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19" y="13"/>
                    </a:moveTo>
                    <a:cubicBezTo>
                      <a:pt x="18" y="18"/>
                      <a:pt x="18" y="24"/>
                      <a:pt x="12" y="23"/>
                    </a:cubicBezTo>
                    <a:cubicBezTo>
                      <a:pt x="4" y="22"/>
                      <a:pt x="1" y="15"/>
                      <a:pt x="0" y="8"/>
                    </a:cubicBezTo>
                    <a:cubicBezTo>
                      <a:pt x="0" y="3"/>
                      <a:pt x="4" y="0"/>
                      <a:pt x="9" y="1"/>
                    </a:cubicBezTo>
                    <a:cubicBezTo>
                      <a:pt x="17" y="1"/>
                      <a:pt x="19" y="7"/>
                      <a:pt x="19" y="13"/>
                    </a:cubicBezTo>
                    <a:close/>
                  </a:path>
                </a:pathLst>
              </a:custGeom>
              <a:solidFill>
                <a:srgbClr val="271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9" name="Freeform 202">
                <a:extLst>
                  <a:ext uri="{FF2B5EF4-FFF2-40B4-BE49-F238E27FC236}">
                    <a16:creationId xmlns:a16="http://schemas.microsoft.com/office/drawing/2014/main" id="{043531A4-372A-4E10-81BD-69960EE5F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" y="427"/>
                <a:ext cx="277" cy="261"/>
              </a:xfrm>
              <a:custGeom>
                <a:avLst/>
                <a:gdLst>
                  <a:gd name="T0" fmla="*/ 316 w 316"/>
                  <a:gd name="T1" fmla="*/ 21 h 297"/>
                  <a:gd name="T2" fmla="*/ 304 w 316"/>
                  <a:gd name="T3" fmla="*/ 33 h 297"/>
                  <a:gd name="T4" fmla="*/ 280 w 316"/>
                  <a:gd name="T5" fmla="*/ 53 h 297"/>
                  <a:gd name="T6" fmla="*/ 191 w 316"/>
                  <a:gd name="T7" fmla="*/ 135 h 297"/>
                  <a:gd name="T8" fmla="*/ 156 w 316"/>
                  <a:gd name="T9" fmla="*/ 168 h 297"/>
                  <a:gd name="T10" fmla="*/ 134 w 316"/>
                  <a:gd name="T11" fmla="*/ 159 h 297"/>
                  <a:gd name="T12" fmla="*/ 60 w 316"/>
                  <a:gd name="T13" fmla="*/ 207 h 297"/>
                  <a:gd name="T14" fmla="*/ 75 w 316"/>
                  <a:gd name="T15" fmla="*/ 297 h 297"/>
                  <a:gd name="T16" fmla="*/ 36 w 316"/>
                  <a:gd name="T17" fmla="*/ 172 h 297"/>
                  <a:gd name="T18" fmla="*/ 112 w 316"/>
                  <a:gd name="T19" fmla="*/ 69 h 297"/>
                  <a:gd name="T20" fmla="*/ 167 w 316"/>
                  <a:gd name="T21" fmla="*/ 83 h 297"/>
                  <a:gd name="T22" fmla="*/ 180 w 316"/>
                  <a:gd name="T23" fmla="*/ 74 h 297"/>
                  <a:gd name="T24" fmla="*/ 195 w 316"/>
                  <a:gd name="T25" fmla="*/ 83 h 297"/>
                  <a:gd name="T26" fmla="*/ 238 w 316"/>
                  <a:gd name="T27" fmla="*/ 63 h 297"/>
                  <a:gd name="T28" fmla="*/ 244 w 316"/>
                  <a:gd name="T29" fmla="*/ 38 h 297"/>
                  <a:gd name="T30" fmla="*/ 250 w 316"/>
                  <a:gd name="T31" fmla="*/ 17 h 297"/>
                  <a:gd name="T32" fmla="*/ 295 w 316"/>
                  <a:gd name="T33" fmla="*/ 0 h 297"/>
                  <a:gd name="T34" fmla="*/ 257 w 316"/>
                  <a:gd name="T35" fmla="*/ 29 h 297"/>
                  <a:gd name="T36" fmla="*/ 316 w 316"/>
                  <a:gd name="T37" fmla="*/ 2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6" h="297">
                    <a:moveTo>
                      <a:pt x="316" y="21"/>
                    </a:moveTo>
                    <a:cubicBezTo>
                      <a:pt x="314" y="27"/>
                      <a:pt x="310" y="31"/>
                      <a:pt x="304" y="33"/>
                    </a:cubicBezTo>
                    <a:cubicBezTo>
                      <a:pt x="291" y="33"/>
                      <a:pt x="283" y="41"/>
                      <a:pt x="280" y="53"/>
                    </a:cubicBezTo>
                    <a:cubicBezTo>
                      <a:pt x="253" y="83"/>
                      <a:pt x="221" y="108"/>
                      <a:pt x="191" y="135"/>
                    </a:cubicBezTo>
                    <a:cubicBezTo>
                      <a:pt x="179" y="145"/>
                      <a:pt x="167" y="156"/>
                      <a:pt x="156" y="168"/>
                    </a:cubicBezTo>
                    <a:cubicBezTo>
                      <a:pt x="149" y="165"/>
                      <a:pt x="141" y="161"/>
                      <a:pt x="134" y="159"/>
                    </a:cubicBezTo>
                    <a:cubicBezTo>
                      <a:pt x="96" y="145"/>
                      <a:pt x="72" y="175"/>
                      <a:pt x="60" y="207"/>
                    </a:cubicBezTo>
                    <a:cubicBezTo>
                      <a:pt x="49" y="240"/>
                      <a:pt x="62" y="268"/>
                      <a:pt x="75" y="297"/>
                    </a:cubicBezTo>
                    <a:cubicBezTo>
                      <a:pt x="39" y="275"/>
                      <a:pt x="0" y="222"/>
                      <a:pt x="36" y="172"/>
                    </a:cubicBezTo>
                    <a:cubicBezTo>
                      <a:pt x="60" y="137"/>
                      <a:pt x="80" y="98"/>
                      <a:pt x="112" y="69"/>
                    </a:cubicBezTo>
                    <a:cubicBezTo>
                      <a:pt x="121" y="80"/>
                      <a:pt x="156" y="89"/>
                      <a:pt x="167" y="83"/>
                    </a:cubicBezTo>
                    <a:cubicBezTo>
                      <a:pt x="172" y="81"/>
                      <a:pt x="172" y="73"/>
                      <a:pt x="180" y="74"/>
                    </a:cubicBezTo>
                    <a:cubicBezTo>
                      <a:pt x="177" y="88"/>
                      <a:pt x="182" y="88"/>
                      <a:pt x="195" y="83"/>
                    </a:cubicBezTo>
                    <a:cubicBezTo>
                      <a:pt x="210" y="78"/>
                      <a:pt x="221" y="64"/>
                      <a:pt x="238" y="63"/>
                    </a:cubicBezTo>
                    <a:cubicBezTo>
                      <a:pt x="251" y="62"/>
                      <a:pt x="254" y="49"/>
                      <a:pt x="244" y="38"/>
                    </a:cubicBezTo>
                    <a:cubicBezTo>
                      <a:pt x="233" y="26"/>
                      <a:pt x="244" y="21"/>
                      <a:pt x="250" y="17"/>
                    </a:cubicBezTo>
                    <a:cubicBezTo>
                      <a:pt x="263" y="9"/>
                      <a:pt x="278" y="3"/>
                      <a:pt x="295" y="0"/>
                    </a:cubicBezTo>
                    <a:cubicBezTo>
                      <a:pt x="288" y="18"/>
                      <a:pt x="264" y="9"/>
                      <a:pt x="257" y="29"/>
                    </a:cubicBezTo>
                    <a:cubicBezTo>
                      <a:pt x="277" y="17"/>
                      <a:pt x="296" y="17"/>
                      <a:pt x="316" y="21"/>
                    </a:cubicBezTo>
                    <a:close/>
                  </a:path>
                </a:pathLst>
              </a:custGeom>
              <a:solidFill>
                <a:srgbClr val="E08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0" name="Freeform 203">
                <a:extLst>
                  <a:ext uri="{FF2B5EF4-FFF2-40B4-BE49-F238E27FC236}">
                    <a16:creationId xmlns:a16="http://schemas.microsoft.com/office/drawing/2014/main" id="{77EEF99C-374C-42BA-A9D2-9CA776872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" y="694"/>
                <a:ext cx="73" cy="88"/>
              </a:xfrm>
              <a:custGeom>
                <a:avLst/>
                <a:gdLst>
                  <a:gd name="T0" fmla="*/ 73 w 83"/>
                  <a:gd name="T1" fmla="*/ 5 h 100"/>
                  <a:gd name="T2" fmla="*/ 82 w 83"/>
                  <a:gd name="T3" fmla="*/ 59 h 100"/>
                  <a:gd name="T4" fmla="*/ 54 w 83"/>
                  <a:gd name="T5" fmla="*/ 99 h 100"/>
                  <a:gd name="T6" fmla="*/ 16 w 83"/>
                  <a:gd name="T7" fmla="*/ 78 h 100"/>
                  <a:gd name="T8" fmla="*/ 13 w 83"/>
                  <a:gd name="T9" fmla="*/ 73 h 100"/>
                  <a:gd name="T10" fmla="*/ 9 w 83"/>
                  <a:gd name="T11" fmla="*/ 61 h 100"/>
                  <a:gd name="T12" fmla="*/ 9 w 83"/>
                  <a:gd name="T13" fmla="*/ 5 h 100"/>
                  <a:gd name="T14" fmla="*/ 13 w 83"/>
                  <a:gd name="T15" fmla="*/ 1 h 100"/>
                  <a:gd name="T16" fmla="*/ 25 w 83"/>
                  <a:gd name="T17" fmla="*/ 20 h 100"/>
                  <a:gd name="T18" fmla="*/ 34 w 83"/>
                  <a:gd name="T19" fmla="*/ 41 h 100"/>
                  <a:gd name="T20" fmla="*/ 42 w 83"/>
                  <a:gd name="T21" fmla="*/ 46 h 100"/>
                  <a:gd name="T22" fmla="*/ 46 w 83"/>
                  <a:gd name="T23" fmla="*/ 39 h 100"/>
                  <a:gd name="T24" fmla="*/ 46 w 83"/>
                  <a:gd name="T25" fmla="*/ 4 h 100"/>
                  <a:gd name="T26" fmla="*/ 73 w 83"/>
                  <a:gd name="T27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100">
                    <a:moveTo>
                      <a:pt x="73" y="5"/>
                    </a:moveTo>
                    <a:cubicBezTo>
                      <a:pt x="74" y="23"/>
                      <a:pt x="83" y="40"/>
                      <a:pt x="82" y="59"/>
                    </a:cubicBezTo>
                    <a:cubicBezTo>
                      <a:pt x="80" y="82"/>
                      <a:pt x="72" y="98"/>
                      <a:pt x="54" y="99"/>
                    </a:cubicBezTo>
                    <a:cubicBezTo>
                      <a:pt x="39" y="100"/>
                      <a:pt x="23" y="95"/>
                      <a:pt x="16" y="78"/>
                    </a:cubicBezTo>
                    <a:cubicBezTo>
                      <a:pt x="15" y="76"/>
                      <a:pt x="14" y="75"/>
                      <a:pt x="13" y="73"/>
                    </a:cubicBezTo>
                    <a:cubicBezTo>
                      <a:pt x="12" y="69"/>
                      <a:pt x="10" y="65"/>
                      <a:pt x="9" y="61"/>
                    </a:cubicBezTo>
                    <a:cubicBezTo>
                      <a:pt x="0" y="43"/>
                      <a:pt x="0" y="24"/>
                      <a:pt x="9" y="5"/>
                    </a:cubicBezTo>
                    <a:cubicBezTo>
                      <a:pt x="10" y="4"/>
                      <a:pt x="12" y="2"/>
                      <a:pt x="13" y="1"/>
                    </a:cubicBezTo>
                    <a:cubicBezTo>
                      <a:pt x="22" y="4"/>
                      <a:pt x="23" y="12"/>
                      <a:pt x="25" y="20"/>
                    </a:cubicBezTo>
                    <a:cubicBezTo>
                      <a:pt x="28" y="27"/>
                      <a:pt x="30" y="35"/>
                      <a:pt x="34" y="41"/>
                    </a:cubicBezTo>
                    <a:cubicBezTo>
                      <a:pt x="36" y="44"/>
                      <a:pt x="39" y="47"/>
                      <a:pt x="42" y="46"/>
                    </a:cubicBezTo>
                    <a:cubicBezTo>
                      <a:pt x="45" y="45"/>
                      <a:pt x="46" y="42"/>
                      <a:pt x="46" y="39"/>
                    </a:cubicBezTo>
                    <a:cubicBezTo>
                      <a:pt x="49" y="27"/>
                      <a:pt x="47" y="16"/>
                      <a:pt x="46" y="4"/>
                    </a:cubicBezTo>
                    <a:cubicBezTo>
                      <a:pt x="55" y="0"/>
                      <a:pt x="64" y="1"/>
                      <a:pt x="73" y="5"/>
                    </a:cubicBezTo>
                    <a:close/>
                  </a:path>
                </a:pathLst>
              </a:custGeom>
              <a:solidFill>
                <a:srgbClr val="DC7C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1" name="Freeform 204">
                <a:extLst>
                  <a:ext uri="{FF2B5EF4-FFF2-40B4-BE49-F238E27FC236}">
                    <a16:creationId xmlns:a16="http://schemas.microsoft.com/office/drawing/2014/main" id="{31316CAE-5C1B-4469-BE19-1512416CB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" y="690"/>
                <a:ext cx="66" cy="55"/>
              </a:xfrm>
              <a:custGeom>
                <a:avLst/>
                <a:gdLst>
                  <a:gd name="T0" fmla="*/ 13 w 75"/>
                  <a:gd name="T1" fmla="*/ 62 h 63"/>
                  <a:gd name="T2" fmla="*/ 1 w 75"/>
                  <a:gd name="T3" fmla="*/ 50 h 63"/>
                  <a:gd name="T4" fmla="*/ 16 w 75"/>
                  <a:gd name="T5" fmla="*/ 41 h 63"/>
                  <a:gd name="T6" fmla="*/ 17 w 75"/>
                  <a:gd name="T7" fmla="*/ 31 h 63"/>
                  <a:gd name="T8" fmla="*/ 8 w 75"/>
                  <a:gd name="T9" fmla="*/ 23 h 63"/>
                  <a:gd name="T10" fmla="*/ 19 w 75"/>
                  <a:gd name="T11" fmla="*/ 18 h 63"/>
                  <a:gd name="T12" fmla="*/ 32 w 75"/>
                  <a:gd name="T13" fmla="*/ 27 h 63"/>
                  <a:gd name="T14" fmla="*/ 37 w 75"/>
                  <a:gd name="T15" fmla="*/ 39 h 63"/>
                  <a:gd name="T16" fmla="*/ 47 w 75"/>
                  <a:gd name="T17" fmla="*/ 38 h 63"/>
                  <a:gd name="T18" fmla="*/ 70 w 75"/>
                  <a:gd name="T19" fmla="*/ 0 h 63"/>
                  <a:gd name="T20" fmla="*/ 60 w 75"/>
                  <a:gd name="T21" fmla="*/ 26 h 63"/>
                  <a:gd name="T22" fmla="*/ 57 w 75"/>
                  <a:gd name="T23" fmla="*/ 32 h 63"/>
                  <a:gd name="T24" fmla="*/ 42 w 75"/>
                  <a:gd name="T25" fmla="*/ 52 h 63"/>
                  <a:gd name="T26" fmla="*/ 13 w 75"/>
                  <a:gd name="T27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63">
                    <a:moveTo>
                      <a:pt x="13" y="62"/>
                    </a:moveTo>
                    <a:cubicBezTo>
                      <a:pt x="5" y="63"/>
                      <a:pt x="0" y="59"/>
                      <a:pt x="1" y="50"/>
                    </a:cubicBezTo>
                    <a:cubicBezTo>
                      <a:pt x="6" y="47"/>
                      <a:pt x="11" y="44"/>
                      <a:pt x="16" y="41"/>
                    </a:cubicBezTo>
                    <a:cubicBezTo>
                      <a:pt x="19" y="38"/>
                      <a:pt x="22" y="34"/>
                      <a:pt x="17" y="31"/>
                    </a:cubicBezTo>
                    <a:cubicBezTo>
                      <a:pt x="14" y="29"/>
                      <a:pt x="7" y="29"/>
                      <a:pt x="8" y="23"/>
                    </a:cubicBezTo>
                    <a:cubicBezTo>
                      <a:pt x="10" y="18"/>
                      <a:pt x="15" y="18"/>
                      <a:pt x="19" y="18"/>
                    </a:cubicBezTo>
                    <a:cubicBezTo>
                      <a:pt x="25" y="18"/>
                      <a:pt x="31" y="20"/>
                      <a:pt x="32" y="27"/>
                    </a:cubicBezTo>
                    <a:cubicBezTo>
                      <a:pt x="34" y="31"/>
                      <a:pt x="33" y="36"/>
                      <a:pt x="37" y="39"/>
                    </a:cubicBezTo>
                    <a:cubicBezTo>
                      <a:pt x="41" y="42"/>
                      <a:pt x="48" y="42"/>
                      <a:pt x="47" y="38"/>
                    </a:cubicBezTo>
                    <a:cubicBezTo>
                      <a:pt x="40" y="16"/>
                      <a:pt x="64" y="14"/>
                      <a:pt x="70" y="0"/>
                    </a:cubicBezTo>
                    <a:cubicBezTo>
                      <a:pt x="71" y="10"/>
                      <a:pt x="75" y="22"/>
                      <a:pt x="60" y="26"/>
                    </a:cubicBezTo>
                    <a:cubicBezTo>
                      <a:pt x="58" y="27"/>
                      <a:pt x="56" y="29"/>
                      <a:pt x="57" y="32"/>
                    </a:cubicBezTo>
                    <a:cubicBezTo>
                      <a:pt x="62" y="44"/>
                      <a:pt x="56" y="53"/>
                      <a:pt x="42" y="52"/>
                    </a:cubicBezTo>
                    <a:cubicBezTo>
                      <a:pt x="30" y="51"/>
                      <a:pt x="22" y="56"/>
                      <a:pt x="13" y="62"/>
                    </a:cubicBezTo>
                    <a:close/>
                  </a:path>
                </a:pathLst>
              </a:custGeom>
              <a:solidFill>
                <a:srgbClr val="D02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2" name="Freeform 206">
              <a:extLst>
                <a:ext uri="{FF2B5EF4-FFF2-40B4-BE49-F238E27FC236}">
                  <a16:creationId xmlns:a16="http://schemas.microsoft.com/office/drawing/2014/main" id="{4A6D34AF-DF70-4B72-85B2-1DCAF3CB0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601" y="1096963"/>
              <a:ext cx="60325" cy="88900"/>
            </a:xfrm>
            <a:custGeom>
              <a:avLst/>
              <a:gdLst>
                <a:gd name="T0" fmla="*/ 33 w 43"/>
                <a:gd name="T1" fmla="*/ 7 h 63"/>
                <a:gd name="T2" fmla="*/ 34 w 43"/>
                <a:gd name="T3" fmla="*/ 57 h 63"/>
                <a:gd name="T4" fmla="*/ 18 w 43"/>
                <a:gd name="T5" fmla="*/ 51 h 63"/>
                <a:gd name="T6" fmla="*/ 0 w 43"/>
                <a:gd name="T7" fmla="*/ 4 h 63"/>
                <a:gd name="T8" fmla="*/ 0 w 43"/>
                <a:gd name="T9" fmla="*/ 0 h 63"/>
                <a:gd name="T10" fmla="*/ 33 w 43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3">
                  <a:moveTo>
                    <a:pt x="33" y="7"/>
                  </a:moveTo>
                  <a:cubicBezTo>
                    <a:pt x="42" y="17"/>
                    <a:pt x="43" y="50"/>
                    <a:pt x="34" y="57"/>
                  </a:cubicBezTo>
                  <a:cubicBezTo>
                    <a:pt x="26" y="63"/>
                    <a:pt x="22" y="56"/>
                    <a:pt x="18" y="51"/>
                  </a:cubicBezTo>
                  <a:cubicBezTo>
                    <a:pt x="8" y="37"/>
                    <a:pt x="7" y="19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1" y="3"/>
                    <a:pt x="22" y="5"/>
                    <a:pt x="33" y="7"/>
                  </a:cubicBezTo>
                  <a:close/>
                </a:path>
              </a:pathLst>
            </a:custGeom>
            <a:solidFill>
              <a:srgbClr val="BF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07">
              <a:extLst>
                <a:ext uri="{FF2B5EF4-FFF2-40B4-BE49-F238E27FC236}">
                  <a16:creationId xmlns:a16="http://schemas.microsoft.com/office/drawing/2014/main" id="{ACF3D4F4-319E-4A11-830B-7AC345E43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6" y="1206500"/>
              <a:ext cx="63500" cy="92075"/>
            </a:xfrm>
            <a:custGeom>
              <a:avLst/>
              <a:gdLst>
                <a:gd name="T0" fmla="*/ 25 w 46"/>
                <a:gd name="T1" fmla="*/ 2 h 66"/>
                <a:gd name="T2" fmla="*/ 46 w 46"/>
                <a:gd name="T3" fmla="*/ 19 h 66"/>
                <a:gd name="T4" fmla="*/ 24 w 46"/>
                <a:gd name="T5" fmla="*/ 45 h 66"/>
                <a:gd name="T6" fmla="*/ 0 w 46"/>
                <a:gd name="T7" fmla="*/ 66 h 66"/>
                <a:gd name="T8" fmla="*/ 21 w 46"/>
                <a:gd name="T9" fmla="*/ 2 h 66"/>
                <a:gd name="T10" fmla="*/ 25 w 46"/>
                <a:gd name="T11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25" y="2"/>
                  </a:moveTo>
                  <a:cubicBezTo>
                    <a:pt x="25" y="14"/>
                    <a:pt x="37" y="12"/>
                    <a:pt x="46" y="19"/>
                  </a:cubicBezTo>
                  <a:cubicBezTo>
                    <a:pt x="25" y="19"/>
                    <a:pt x="19" y="26"/>
                    <a:pt x="24" y="45"/>
                  </a:cubicBezTo>
                  <a:cubicBezTo>
                    <a:pt x="27" y="56"/>
                    <a:pt x="16" y="62"/>
                    <a:pt x="0" y="66"/>
                  </a:cubicBezTo>
                  <a:cubicBezTo>
                    <a:pt x="18" y="45"/>
                    <a:pt x="12" y="21"/>
                    <a:pt x="21" y="2"/>
                  </a:cubicBezTo>
                  <a:cubicBezTo>
                    <a:pt x="23" y="0"/>
                    <a:pt x="24" y="0"/>
                    <a:pt x="25" y="2"/>
                  </a:cubicBezTo>
                  <a:close/>
                </a:path>
              </a:pathLst>
            </a:custGeom>
            <a:solidFill>
              <a:srgbClr val="D0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08">
              <a:extLst>
                <a:ext uri="{FF2B5EF4-FFF2-40B4-BE49-F238E27FC236}">
                  <a16:creationId xmlns:a16="http://schemas.microsoft.com/office/drawing/2014/main" id="{404119CA-86C2-46E2-938F-2588E14DF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438" y="1106488"/>
              <a:ext cx="23813" cy="80963"/>
            </a:xfrm>
            <a:custGeom>
              <a:avLst/>
              <a:gdLst>
                <a:gd name="T0" fmla="*/ 18 w 18"/>
                <a:gd name="T1" fmla="*/ 1 h 57"/>
                <a:gd name="T2" fmla="*/ 18 w 18"/>
                <a:gd name="T3" fmla="*/ 57 h 57"/>
                <a:gd name="T4" fmla="*/ 6 w 18"/>
                <a:gd name="T5" fmla="*/ 41 h 57"/>
                <a:gd name="T6" fmla="*/ 5 w 18"/>
                <a:gd name="T7" fmla="*/ 9 h 57"/>
                <a:gd name="T8" fmla="*/ 18 w 18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7">
                  <a:moveTo>
                    <a:pt x="18" y="1"/>
                  </a:moveTo>
                  <a:cubicBezTo>
                    <a:pt x="18" y="20"/>
                    <a:pt x="18" y="38"/>
                    <a:pt x="18" y="57"/>
                  </a:cubicBezTo>
                  <a:cubicBezTo>
                    <a:pt x="9" y="56"/>
                    <a:pt x="8" y="48"/>
                    <a:pt x="6" y="41"/>
                  </a:cubicBezTo>
                  <a:cubicBezTo>
                    <a:pt x="0" y="30"/>
                    <a:pt x="6" y="19"/>
                    <a:pt x="5" y="9"/>
                  </a:cubicBezTo>
                  <a:cubicBezTo>
                    <a:pt x="4" y="0"/>
                    <a:pt x="12" y="1"/>
                    <a:pt x="18" y="1"/>
                  </a:cubicBezTo>
                  <a:close/>
                </a:path>
              </a:pathLst>
            </a:custGeom>
            <a:solidFill>
              <a:srgbClr val="D0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09">
              <a:extLst>
                <a:ext uri="{FF2B5EF4-FFF2-40B4-BE49-F238E27FC236}">
                  <a16:creationId xmlns:a16="http://schemas.microsoft.com/office/drawing/2014/main" id="{B0A227E6-BD25-4274-A1F6-EE864084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6" y="1171575"/>
              <a:ext cx="58738" cy="66675"/>
            </a:xfrm>
            <a:custGeom>
              <a:avLst/>
              <a:gdLst>
                <a:gd name="T0" fmla="*/ 0 w 42"/>
                <a:gd name="T1" fmla="*/ 43 h 48"/>
                <a:gd name="T2" fmla="*/ 0 w 42"/>
                <a:gd name="T3" fmla="*/ 39 h 48"/>
                <a:gd name="T4" fmla="*/ 17 w 42"/>
                <a:gd name="T5" fmla="*/ 15 h 48"/>
                <a:gd name="T6" fmla="*/ 36 w 42"/>
                <a:gd name="T7" fmla="*/ 8 h 48"/>
                <a:gd name="T8" fmla="*/ 35 w 42"/>
                <a:gd name="T9" fmla="*/ 19 h 48"/>
                <a:gd name="T10" fmla="*/ 20 w 42"/>
                <a:gd name="T11" fmla="*/ 32 h 48"/>
                <a:gd name="T12" fmla="*/ 0 w 42"/>
                <a:gd name="T13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8">
                  <a:moveTo>
                    <a:pt x="0" y="43"/>
                  </a:moveTo>
                  <a:cubicBezTo>
                    <a:pt x="0" y="42"/>
                    <a:pt x="0" y="40"/>
                    <a:pt x="0" y="39"/>
                  </a:cubicBezTo>
                  <a:cubicBezTo>
                    <a:pt x="10" y="34"/>
                    <a:pt x="13" y="25"/>
                    <a:pt x="17" y="15"/>
                  </a:cubicBezTo>
                  <a:cubicBezTo>
                    <a:pt x="20" y="6"/>
                    <a:pt x="26" y="0"/>
                    <a:pt x="36" y="8"/>
                  </a:cubicBezTo>
                  <a:cubicBezTo>
                    <a:pt x="42" y="12"/>
                    <a:pt x="39" y="21"/>
                    <a:pt x="35" y="19"/>
                  </a:cubicBezTo>
                  <a:cubicBezTo>
                    <a:pt x="20" y="13"/>
                    <a:pt x="21" y="26"/>
                    <a:pt x="20" y="32"/>
                  </a:cubicBezTo>
                  <a:cubicBezTo>
                    <a:pt x="18" y="47"/>
                    <a:pt x="11" y="48"/>
                    <a:pt x="0" y="43"/>
                  </a:cubicBezTo>
                  <a:close/>
                </a:path>
              </a:pathLst>
            </a:custGeom>
            <a:solidFill>
              <a:srgbClr val="D0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0">
              <a:extLst>
                <a:ext uri="{FF2B5EF4-FFF2-40B4-BE49-F238E27FC236}">
                  <a16:creationId xmlns:a16="http://schemas.microsoft.com/office/drawing/2014/main" id="{1BFC6E00-13FB-4B9D-A93D-436743D44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1141413"/>
              <a:ext cx="28575" cy="39688"/>
            </a:xfrm>
            <a:custGeom>
              <a:avLst/>
              <a:gdLst>
                <a:gd name="T0" fmla="*/ 12 w 20"/>
                <a:gd name="T1" fmla="*/ 16 h 28"/>
                <a:gd name="T2" fmla="*/ 0 w 20"/>
                <a:gd name="T3" fmla="*/ 28 h 28"/>
                <a:gd name="T4" fmla="*/ 0 w 20"/>
                <a:gd name="T5" fmla="*/ 14 h 28"/>
                <a:gd name="T6" fmla="*/ 9 w 20"/>
                <a:gd name="T7" fmla="*/ 1 h 28"/>
                <a:gd name="T8" fmla="*/ 17 w 20"/>
                <a:gd name="T9" fmla="*/ 2 h 28"/>
                <a:gd name="T10" fmla="*/ 12 w 20"/>
                <a:gd name="T11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8">
                  <a:moveTo>
                    <a:pt x="12" y="16"/>
                  </a:moveTo>
                  <a:cubicBezTo>
                    <a:pt x="12" y="23"/>
                    <a:pt x="8" y="28"/>
                    <a:pt x="0" y="28"/>
                  </a:cubicBezTo>
                  <a:cubicBezTo>
                    <a:pt x="0" y="23"/>
                    <a:pt x="0" y="19"/>
                    <a:pt x="0" y="14"/>
                  </a:cubicBezTo>
                  <a:cubicBezTo>
                    <a:pt x="0" y="8"/>
                    <a:pt x="2" y="2"/>
                    <a:pt x="9" y="1"/>
                  </a:cubicBezTo>
                  <a:cubicBezTo>
                    <a:pt x="12" y="0"/>
                    <a:pt x="16" y="1"/>
                    <a:pt x="17" y="2"/>
                  </a:cubicBezTo>
                  <a:cubicBezTo>
                    <a:pt x="20" y="8"/>
                    <a:pt x="11" y="10"/>
                    <a:pt x="12" y="16"/>
                  </a:cubicBezTo>
                  <a:close/>
                </a:path>
              </a:pathLst>
            </a:custGeom>
            <a:solidFill>
              <a:srgbClr val="D0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1">
              <a:extLst>
                <a:ext uri="{FF2B5EF4-FFF2-40B4-BE49-F238E27FC236}">
                  <a16:creationId xmlns:a16="http://schemas.microsoft.com/office/drawing/2014/main" id="{2EB1A334-02E2-4756-AC52-C24FB4A84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38" y="1195388"/>
              <a:ext cx="47625" cy="25400"/>
            </a:xfrm>
            <a:custGeom>
              <a:avLst/>
              <a:gdLst>
                <a:gd name="T0" fmla="*/ 20 w 34"/>
                <a:gd name="T1" fmla="*/ 2 h 18"/>
                <a:gd name="T2" fmla="*/ 34 w 34"/>
                <a:gd name="T3" fmla="*/ 6 h 18"/>
                <a:gd name="T4" fmla="*/ 0 w 34"/>
                <a:gd name="T5" fmla="*/ 2 h 18"/>
                <a:gd name="T6" fmla="*/ 20 w 34"/>
                <a:gd name="T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8">
                  <a:moveTo>
                    <a:pt x="20" y="2"/>
                  </a:moveTo>
                  <a:cubicBezTo>
                    <a:pt x="24" y="3"/>
                    <a:pt x="29" y="0"/>
                    <a:pt x="34" y="6"/>
                  </a:cubicBezTo>
                  <a:cubicBezTo>
                    <a:pt x="22" y="9"/>
                    <a:pt x="10" y="18"/>
                    <a:pt x="0" y="2"/>
                  </a:cubicBezTo>
                  <a:cubicBezTo>
                    <a:pt x="7" y="2"/>
                    <a:pt x="13" y="2"/>
                    <a:pt x="20" y="2"/>
                  </a:cubicBezTo>
                  <a:close/>
                </a:path>
              </a:pathLst>
            </a:custGeom>
            <a:solidFill>
              <a:srgbClr val="D0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2">
              <a:extLst>
                <a:ext uri="{FF2B5EF4-FFF2-40B4-BE49-F238E27FC236}">
                  <a16:creationId xmlns:a16="http://schemas.microsoft.com/office/drawing/2014/main" id="{8D448939-72AF-4C61-A219-528C420B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4149725"/>
              <a:ext cx="20638" cy="26988"/>
            </a:xfrm>
            <a:custGeom>
              <a:avLst/>
              <a:gdLst>
                <a:gd name="T0" fmla="*/ 6 w 15"/>
                <a:gd name="T1" fmla="*/ 0 h 20"/>
                <a:gd name="T2" fmla="*/ 11 w 15"/>
                <a:gd name="T3" fmla="*/ 17 h 20"/>
                <a:gd name="T4" fmla="*/ 4 w 15"/>
                <a:gd name="T5" fmla="*/ 17 h 20"/>
                <a:gd name="T6" fmla="*/ 6 w 15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6" y="0"/>
                  </a:moveTo>
                  <a:cubicBezTo>
                    <a:pt x="12" y="5"/>
                    <a:pt x="15" y="10"/>
                    <a:pt x="11" y="17"/>
                  </a:cubicBezTo>
                  <a:cubicBezTo>
                    <a:pt x="9" y="20"/>
                    <a:pt x="6" y="20"/>
                    <a:pt x="4" y="17"/>
                  </a:cubicBezTo>
                  <a:cubicBezTo>
                    <a:pt x="0" y="11"/>
                    <a:pt x="0" y="6"/>
                    <a:pt x="6" y="0"/>
                  </a:cubicBezTo>
                  <a:close/>
                </a:path>
              </a:pathLst>
            </a:custGeom>
            <a:solidFill>
              <a:srgbClr val="271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3">
              <a:extLst>
                <a:ext uri="{FF2B5EF4-FFF2-40B4-BE49-F238E27FC236}">
                  <a16:creationId xmlns:a16="http://schemas.microsoft.com/office/drawing/2014/main" id="{1AEBC67B-CBE3-40F5-B531-6C301C9A8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3" y="3635375"/>
              <a:ext cx="20638" cy="19050"/>
            </a:xfrm>
            <a:custGeom>
              <a:avLst/>
              <a:gdLst>
                <a:gd name="T0" fmla="*/ 15 w 15"/>
                <a:gd name="T1" fmla="*/ 5 h 13"/>
                <a:gd name="T2" fmla="*/ 5 w 15"/>
                <a:gd name="T3" fmla="*/ 13 h 13"/>
                <a:gd name="T4" fmla="*/ 0 w 15"/>
                <a:gd name="T5" fmla="*/ 8 h 13"/>
                <a:gd name="T6" fmla="*/ 10 w 15"/>
                <a:gd name="T7" fmla="*/ 1 h 13"/>
                <a:gd name="T8" fmla="*/ 15 w 15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cubicBezTo>
                    <a:pt x="14" y="10"/>
                    <a:pt x="11" y="13"/>
                    <a:pt x="5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2"/>
                    <a:pt x="6" y="2"/>
                    <a:pt x="10" y="1"/>
                  </a:cubicBezTo>
                  <a:cubicBezTo>
                    <a:pt x="13" y="0"/>
                    <a:pt x="14" y="1"/>
                    <a:pt x="15" y="5"/>
                  </a:cubicBezTo>
                  <a:close/>
                </a:path>
              </a:pathLst>
            </a:custGeom>
            <a:solidFill>
              <a:srgbClr val="271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14">
              <a:extLst>
                <a:ext uri="{FF2B5EF4-FFF2-40B4-BE49-F238E27FC236}">
                  <a16:creationId xmlns:a16="http://schemas.microsoft.com/office/drawing/2014/main" id="{553E51AF-7C19-4725-AB05-5C892E5C5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01" y="2516188"/>
              <a:ext cx="150813" cy="165100"/>
            </a:xfrm>
            <a:custGeom>
              <a:avLst/>
              <a:gdLst>
                <a:gd name="T0" fmla="*/ 108 w 108"/>
                <a:gd name="T1" fmla="*/ 29 h 118"/>
                <a:gd name="T2" fmla="*/ 101 w 108"/>
                <a:gd name="T3" fmla="*/ 46 h 118"/>
                <a:gd name="T4" fmla="*/ 80 w 108"/>
                <a:gd name="T5" fmla="*/ 72 h 118"/>
                <a:gd name="T6" fmla="*/ 66 w 108"/>
                <a:gd name="T7" fmla="*/ 58 h 118"/>
                <a:gd name="T8" fmla="*/ 63 w 108"/>
                <a:gd name="T9" fmla="*/ 62 h 118"/>
                <a:gd name="T10" fmla="*/ 80 w 108"/>
                <a:gd name="T11" fmla="*/ 84 h 118"/>
                <a:gd name="T12" fmla="*/ 94 w 108"/>
                <a:gd name="T13" fmla="*/ 87 h 118"/>
                <a:gd name="T14" fmla="*/ 75 w 108"/>
                <a:gd name="T15" fmla="*/ 111 h 118"/>
                <a:gd name="T16" fmla="*/ 64 w 108"/>
                <a:gd name="T17" fmla="*/ 111 h 118"/>
                <a:gd name="T18" fmla="*/ 66 w 108"/>
                <a:gd name="T19" fmla="*/ 102 h 118"/>
                <a:gd name="T20" fmla="*/ 64 w 108"/>
                <a:gd name="T21" fmla="*/ 96 h 118"/>
                <a:gd name="T22" fmla="*/ 37 w 108"/>
                <a:gd name="T23" fmla="*/ 94 h 118"/>
                <a:gd name="T24" fmla="*/ 24 w 108"/>
                <a:gd name="T25" fmla="*/ 83 h 118"/>
                <a:gd name="T26" fmla="*/ 0 w 108"/>
                <a:gd name="T27" fmla="*/ 72 h 118"/>
                <a:gd name="T28" fmla="*/ 4 w 108"/>
                <a:gd name="T29" fmla="*/ 64 h 118"/>
                <a:gd name="T30" fmla="*/ 12 w 108"/>
                <a:gd name="T31" fmla="*/ 52 h 118"/>
                <a:gd name="T32" fmla="*/ 37 w 108"/>
                <a:gd name="T33" fmla="*/ 1 h 118"/>
                <a:gd name="T34" fmla="*/ 40 w 108"/>
                <a:gd name="T35" fmla="*/ 0 h 118"/>
                <a:gd name="T36" fmla="*/ 108 w 108"/>
                <a:gd name="T37" fmla="*/ 2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18">
                  <a:moveTo>
                    <a:pt x="108" y="29"/>
                  </a:moveTo>
                  <a:cubicBezTo>
                    <a:pt x="96" y="30"/>
                    <a:pt x="103" y="40"/>
                    <a:pt x="101" y="46"/>
                  </a:cubicBezTo>
                  <a:cubicBezTo>
                    <a:pt x="96" y="57"/>
                    <a:pt x="81" y="59"/>
                    <a:pt x="80" y="72"/>
                  </a:cubicBezTo>
                  <a:cubicBezTo>
                    <a:pt x="73" y="69"/>
                    <a:pt x="76" y="57"/>
                    <a:pt x="66" y="58"/>
                  </a:cubicBezTo>
                  <a:cubicBezTo>
                    <a:pt x="65" y="58"/>
                    <a:pt x="63" y="62"/>
                    <a:pt x="63" y="62"/>
                  </a:cubicBezTo>
                  <a:cubicBezTo>
                    <a:pt x="69" y="69"/>
                    <a:pt x="67" y="83"/>
                    <a:pt x="80" y="84"/>
                  </a:cubicBezTo>
                  <a:cubicBezTo>
                    <a:pt x="85" y="84"/>
                    <a:pt x="90" y="82"/>
                    <a:pt x="94" y="87"/>
                  </a:cubicBezTo>
                  <a:cubicBezTo>
                    <a:pt x="92" y="98"/>
                    <a:pt x="78" y="100"/>
                    <a:pt x="75" y="111"/>
                  </a:cubicBezTo>
                  <a:cubicBezTo>
                    <a:pt x="73" y="118"/>
                    <a:pt x="67" y="113"/>
                    <a:pt x="64" y="111"/>
                  </a:cubicBezTo>
                  <a:cubicBezTo>
                    <a:pt x="59" y="107"/>
                    <a:pt x="58" y="105"/>
                    <a:pt x="66" y="102"/>
                  </a:cubicBezTo>
                  <a:cubicBezTo>
                    <a:pt x="74" y="99"/>
                    <a:pt x="66" y="97"/>
                    <a:pt x="64" y="96"/>
                  </a:cubicBezTo>
                  <a:cubicBezTo>
                    <a:pt x="55" y="89"/>
                    <a:pt x="45" y="100"/>
                    <a:pt x="37" y="94"/>
                  </a:cubicBezTo>
                  <a:cubicBezTo>
                    <a:pt x="33" y="91"/>
                    <a:pt x="20" y="101"/>
                    <a:pt x="24" y="83"/>
                  </a:cubicBezTo>
                  <a:cubicBezTo>
                    <a:pt x="27" y="74"/>
                    <a:pt x="7" y="80"/>
                    <a:pt x="0" y="72"/>
                  </a:cubicBezTo>
                  <a:cubicBezTo>
                    <a:pt x="0" y="68"/>
                    <a:pt x="1" y="65"/>
                    <a:pt x="4" y="64"/>
                  </a:cubicBezTo>
                  <a:cubicBezTo>
                    <a:pt x="9" y="61"/>
                    <a:pt x="13" y="58"/>
                    <a:pt x="12" y="52"/>
                  </a:cubicBezTo>
                  <a:cubicBezTo>
                    <a:pt x="20" y="35"/>
                    <a:pt x="29" y="18"/>
                    <a:pt x="37" y="1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61" y="14"/>
                    <a:pt x="85" y="19"/>
                    <a:pt x="108" y="29"/>
                  </a:cubicBezTo>
                  <a:close/>
                </a:path>
              </a:pathLst>
            </a:custGeom>
            <a:solidFill>
              <a:srgbClr val="E9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5">
              <a:extLst>
                <a:ext uri="{FF2B5EF4-FFF2-40B4-BE49-F238E27FC236}">
                  <a16:creationId xmlns:a16="http://schemas.microsoft.com/office/drawing/2014/main" id="{526D8553-EEEE-47BC-91BB-0F88E9BAE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2632075"/>
              <a:ext cx="55563" cy="34925"/>
            </a:xfrm>
            <a:custGeom>
              <a:avLst/>
              <a:gdLst>
                <a:gd name="T0" fmla="*/ 40 w 40"/>
                <a:gd name="T1" fmla="*/ 1 h 25"/>
                <a:gd name="T2" fmla="*/ 25 w 40"/>
                <a:gd name="T3" fmla="*/ 18 h 25"/>
                <a:gd name="T4" fmla="*/ 16 w 40"/>
                <a:gd name="T5" fmla="*/ 24 h 25"/>
                <a:gd name="T6" fmla="*/ 12 w 40"/>
                <a:gd name="T7" fmla="*/ 14 h 25"/>
                <a:gd name="T8" fmla="*/ 0 w 40"/>
                <a:gd name="T9" fmla="*/ 2 h 25"/>
                <a:gd name="T10" fmla="*/ 25 w 40"/>
                <a:gd name="T11" fmla="*/ 0 h 25"/>
                <a:gd name="T12" fmla="*/ 40 w 40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40" y="1"/>
                  </a:moveTo>
                  <a:cubicBezTo>
                    <a:pt x="32" y="5"/>
                    <a:pt x="27" y="10"/>
                    <a:pt x="25" y="18"/>
                  </a:cubicBezTo>
                  <a:cubicBezTo>
                    <a:pt x="24" y="22"/>
                    <a:pt x="21" y="25"/>
                    <a:pt x="16" y="24"/>
                  </a:cubicBezTo>
                  <a:cubicBezTo>
                    <a:pt x="12" y="22"/>
                    <a:pt x="9" y="18"/>
                    <a:pt x="12" y="14"/>
                  </a:cubicBezTo>
                  <a:cubicBezTo>
                    <a:pt x="19" y="0"/>
                    <a:pt x="3" y="8"/>
                    <a:pt x="0" y="2"/>
                  </a:cubicBezTo>
                  <a:cubicBezTo>
                    <a:pt x="9" y="1"/>
                    <a:pt x="17" y="1"/>
                    <a:pt x="25" y="0"/>
                  </a:cubicBezTo>
                  <a:cubicBezTo>
                    <a:pt x="30" y="1"/>
                    <a:pt x="35" y="1"/>
                    <a:pt x="40" y="1"/>
                  </a:cubicBezTo>
                  <a:close/>
                </a:path>
              </a:pathLst>
            </a:custGeom>
            <a:solidFill>
              <a:srgbClr val="E9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6">
              <a:extLst>
                <a:ext uri="{FF2B5EF4-FFF2-40B4-BE49-F238E27FC236}">
                  <a16:creationId xmlns:a16="http://schemas.microsoft.com/office/drawing/2014/main" id="{D2115ECB-639C-427A-A825-E6A828185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526" y="2598738"/>
              <a:ext cx="39688" cy="14288"/>
            </a:xfrm>
            <a:custGeom>
              <a:avLst/>
              <a:gdLst>
                <a:gd name="T0" fmla="*/ 28 w 28"/>
                <a:gd name="T1" fmla="*/ 5 h 11"/>
                <a:gd name="T2" fmla="*/ 6 w 28"/>
                <a:gd name="T3" fmla="*/ 8 h 11"/>
                <a:gd name="T4" fmla="*/ 5 w 28"/>
                <a:gd name="T5" fmla="*/ 0 h 11"/>
                <a:gd name="T6" fmla="*/ 28 w 28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28" y="5"/>
                  </a:moveTo>
                  <a:cubicBezTo>
                    <a:pt x="22" y="11"/>
                    <a:pt x="14" y="9"/>
                    <a:pt x="6" y="8"/>
                  </a:cubicBezTo>
                  <a:cubicBezTo>
                    <a:pt x="0" y="8"/>
                    <a:pt x="1" y="4"/>
                    <a:pt x="5" y="0"/>
                  </a:cubicBezTo>
                  <a:cubicBezTo>
                    <a:pt x="13" y="0"/>
                    <a:pt x="21" y="0"/>
                    <a:pt x="28" y="5"/>
                  </a:cubicBezTo>
                  <a:close/>
                </a:path>
              </a:pathLst>
            </a:custGeom>
            <a:solidFill>
              <a:srgbClr val="E9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7">
              <a:extLst>
                <a:ext uri="{FF2B5EF4-FFF2-40B4-BE49-F238E27FC236}">
                  <a16:creationId xmlns:a16="http://schemas.microsoft.com/office/drawing/2014/main" id="{15584E4A-5CF5-41FA-9B71-D0D91A02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838" y="1011238"/>
              <a:ext cx="130175" cy="120650"/>
            </a:xfrm>
            <a:custGeom>
              <a:avLst/>
              <a:gdLst>
                <a:gd name="T0" fmla="*/ 18 w 94"/>
                <a:gd name="T1" fmla="*/ 30 h 87"/>
                <a:gd name="T2" fmla="*/ 41 w 94"/>
                <a:gd name="T3" fmla="*/ 8 h 87"/>
                <a:gd name="T4" fmla="*/ 53 w 94"/>
                <a:gd name="T5" fmla="*/ 11 h 87"/>
                <a:gd name="T6" fmla="*/ 81 w 94"/>
                <a:gd name="T7" fmla="*/ 23 h 87"/>
                <a:gd name="T8" fmla="*/ 93 w 94"/>
                <a:gd name="T9" fmla="*/ 33 h 87"/>
                <a:gd name="T10" fmla="*/ 85 w 94"/>
                <a:gd name="T11" fmla="*/ 53 h 87"/>
                <a:gd name="T12" fmla="*/ 65 w 94"/>
                <a:gd name="T13" fmla="*/ 77 h 87"/>
                <a:gd name="T14" fmla="*/ 56 w 94"/>
                <a:gd name="T15" fmla="*/ 80 h 87"/>
                <a:gd name="T16" fmla="*/ 32 w 94"/>
                <a:gd name="T17" fmla="*/ 67 h 87"/>
                <a:gd name="T18" fmla="*/ 30 w 94"/>
                <a:gd name="T19" fmla="*/ 82 h 87"/>
                <a:gd name="T20" fmla="*/ 0 w 94"/>
                <a:gd name="T21" fmla="*/ 71 h 87"/>
                <a:gd name="T22" fmla="*/ 14 w 94"/>
                <a:gd name="T23" fmla="*/ 53 h 87"/>
                <a:gd name="T24" fmla="*/ 21 w 94"/>
                <a:gd name="T25" fmla="*/ 44 h 87"/>
                <a:gd name="T26" fmla="*/ 48 w 94"/>
                <a:gd name="T27" fmla="*/ 51 h 87"/>
                <a:gd name="T28" fmla="*/ 29 w 94"/>
                <a:gd name="T29" fmla="*/ 56 h 87"/>
                <a:gd name="T30" fmla="*/ 54 w 94"/>
                <a:gd name="T31" fmla="*/ 59 h 87"/>
                <a:gd name="T32" fmla="*/ 63 w 94"/>
                <a:gd name="T33" fmla="*/ 37 h 87"/>
                <a:gd name="T34" fmla="*/ 42 w 94"/>
                <a:gd name="T35" fmla="*/ 30 h 87"/>
                <a:gd name="T36" fmla="*/ 18 w 94"/>
                <a:gd name="T37" fmla="*/ 3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87">
                  <a:moveTo>
                    <a:pt x="18" y="30"/>
                  </a:moveTo>
                  <a:cubicBezTo>
                    <a:pt x="25" y="17"/>
                    <a:pt x="38" y="19"/>
                    <a:pt x="41" y="8"/>
                  </a:cubicBezTo>
                  <a:cubicBezTo>
                    <a:pt x="44" y="0"/>
                    <a:pt x="50" y="7"/>
                    <a:pt x="53" y="11"/>
                  </a:cubicBezTo>
                  <a:cubicBezTo>
                    <a:pt x="60" y="21"/>
                    <a:pt x="64" y="34"/>
                    <a:pt x="81" y="23"/>
                  </a:cubicBezTo>
                  <a:cubicBezTo>
                    <a:pt x="86" y="20"/>
                    <a:pt x="93" y="28"/>
                    <a:pt x="93" y="33"/>
                  </a:cubicBezTo>
                  <a:cubicBezTo>
                    <a:pt x="94" y="41"/>
                    <a:pt x="94" y="49"/>
                    <a:pt x="85" y="53"/>
                  </a:cubicBezTo>
                  <a:cubicBezTo>
                    <a:pt x="74" y="57"/>
                    <a:pt x="56" y="56"/>
                    <a:pt x="65" y="77"/>
                  </a:cubicBezTo>
                  <a:cubicBezTo>
                    <a:pt x="67" y="81"/>
                    <a:pt x="60" y="82"/>
                    <a:pt x="56" y="80"/>
                  </a:cubicBezTo>
                  <a:cubicBezTo>
                    <a:pt x="48" y="76"/>
                    <a:pt x="40" y="72"/>
                    <a:pt x="32" y="67"/>
                  </a:cubicBezTo>
                  <a:cubicBezTo>
                    <a:pt x="24" y="72"/>
                    <a:pt x="39" y="83"/>
                    <a:pt x="30" y="82"/>
                  </a:cubicBezTo>
                  <a:cubicBezTo>
                    <a:pt x="21" y="81"/>
                    <a:pt x="6" y="87"/>
                    <a:pt x="0" y="71"/>
                  </a:cubicBezTo>
                  <a:cubicBezTo>
                    <a:pt x="7" y="66"/>
                    <a:pt x="33" y="75"/>
                    <a:pt x="14" y="53"/>
                  </a:cubicBezTo>
                  <a:cubicBezTo>
                    <a:pt x="10" y="47"/>
                    <a:pt x="17" y="45"/>
                    <a:pt x="21" y="44"/>
                  </a:cubicBezTo>
                  <a:cubicBezTo>
                    <a:pt x="31" y="40"/>
                    <a:pt x="40" y="42"/>
                    <a:pt x="48" y="51"/>
                  </a:cubicBezTo>
                  <a:cubicBezTo>
                    <a:pt x="43" y="56"/>
                    <a:pt x="36" y="52"/>
                    <a:pt x="29" y="56"/>
                  </a:cubicBezTo>
                  <a:cubicBezTo>
                    <a:pt x="38" y="63"/>
                    <a:pt x="47" y="65"/>
                    <a:pt x="54" y="59"/>
                  </a:cubicBezTo>
                  <a:cubicBezTo>
                    <a:pt x="60" y="54"/>
                    <a:pt x="66" y="46"/>
                    <a:pt x="63" y="37"/>
                  </a:cubicBezTo>
                  <a:cubicBezTo>
                    <a:pt x="59" y="28"/>
                    <a:pt x="51" y="28"/>
                    <a:pt x="42" y="30"/>
                  </a:cubicBezTo>
                  <a:cubicBezTo>
                    <a:pt x="35" y="31"/>
                    <a:pt x="28" y="30"/>
                    <a:pt x="18" y="30"/>
                  </a:cubicBezTo>
                  <a:close/>
                </a:path>
              </a:pathLst>
            </a:custGeom>
            <a:solidFill>
              <a:srgbClr val="DF8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8">
              <a:extLst>
                <a:ext uri="{FF2B5EF4-FFF2-40B4-BE49-F238E27FC236}">
                  <a16:creationId xmlns:a16="http://schemas.microsoft.com/office/drawing/2014/main" id="{B6AC19B0-5241-43E2-8A48-B5AC9A037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995363"/>
              <a:ext cx="88900" cy="58738"/>
            </a:xfrm>
            <a:custGeom>
              <a:avLst/>
              <a:gdLst>
                <a:gd name="T0" fmla="*/ 36 w 64"/>
                <a:gd name="T1" fmla="*/ 23 h 42"/>
                <a:gd name="T2" fmla="*/ 26 w 64"/>
                <a:gd name="T3" fmla="*/ 19 h 42"/>
                <a:gd name="T4" fmla="*/ 15 w 64"/>
                <a:gd name="T5" fmla="*/ 9 h 42"/>
                <a:gd name="T6" fmla="*/ 33 w 64"/>
                <a:gd name="T7" fmla="*/ 1 h 42"/>
                <a:gd name="T8" fmla="*/ 64 w 64"/>
                <a:gd name="T9" fmla="*/ 4 h 42"/>
                <a:gd name="T10" fmla="*/ 50 w 64"/>
                <a:gd name="T11" fmla="*/ 23 h 42"/>
                <a:gd name="T12" fmla="*/ 4 w 64"/>
                <a:gd name="T13" fmla="*/ 25 h 42"/>
                <a:gd name="T14" fmla="*/ 2 w 64"/>
                <a:gd name="T15" fmla="*/ 18 h 42"/>
                <a:gd name="T16" fmla="*/ 10 w 64"/>
                <a:gd name="T17" fmla="*/ 17 h 42"/>
                <a:gd name="T18" fmla="*/ 36 w 64"/>
                <a:gd name="T1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2">
                  <a:moveTo>
                    <a:pt x="36" y="23"/>
                  </a:moveTo>
                  <a:cubicBezTo>
                    <a:pt x="32" y="21"/>
                    <a:pt x="29" y="21"/>
                    <a:pt x="26" y="19"/>
                  </a:cubicBezTo>
                  <a:cubicBezTo>
                    <a:pt x="22" y="16"/>
                    <a:pt x="12" y="16"/>
                    <a:pt x="15" y="9"/>
                  </a:cubicBezTo>
                  <a:cubicBezTo>
                    <a:pt x="17" y="1"/>
                    <a:pt x="26" y="0"/>
                    <a:pt x="33" y="1"/>
                  </a:cubicBezTo>
                  <a:cubicBezTo>
                    <a:pt x="43" y="3"/>
                    <a:pt x="52" y="13"/>
                    <a:pt x="64" y="4"/>
                  </a:cubicBezTo>
                  <a:cubicBezTo>
                    <a:pt x="62" y="15"/>
                    <a:pt x="55" y="18"/>
                    <a:pt x="50" y="23"/>
                  </a:cubicBezTo>
                  <a:cubicBezTo>
                    <a:pt x="34" y="42"/>
                    <a:pt x="22" y="42"/>
                    <a:pt x="4" y="25"/>
                  </a:cubicBezTo>
                  <a:cubicBezTo>
                    <a:pt x="3" y="23"/>
                    <a:pt x="0" y="21"/>
                    <a:pt x="2" y="18"/>
                  </a:cubicBezTo>
                  <a:cubicBezTo>
                    <a:pt x="4" y="14"/>
                    <a:pt x="7" y="15"/>
                    <a:pt x="10" y="17"/>
                  </a:cubicBezTo>
                  <a:cubicBezTo>
                    <a:pt x="18" y="21"/>
                    <a:pt x="24" y="29"/>
                    <a:pt x="36" y="23"/>
                  </a:cubicBezTo>
                  <a:close/>
                </a:path>
              </a:pathLst>
            </a:custGeom>
            <a:solidFill>
              <a:srgbClr val="DF8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9">
              <a:extLst>
                <a:ext uri="{FF2B5EF4-FFF2-40B4-BE49-F238E27FC236}">
                  <a16:creationId xmlns:a16="http://schemas.microsoft.com/office/drawing/2014/main" id="{78DAC96A-5EC2-4863-AC46-55C0879C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1" y="1060450"/>
              <a:ext cx="71438" cy="96838"/>
            </a:xfrm>
            <a:custGeom>
              <a:avLst/>
              <a:gdLst>
                <a:gd name="T0" fmla="*/ 36 w 51"/>
                <a:gd name="T1" fmla="*/ 15 h 70"/>
                <a:gd name="T2" fmla="*/ 44 w 51"/>
                <a:gd name="T3" fmla="*/ 23 h 70"/>
                <a:gd name="T4" fmla="*/ 49 w 51"/>
                <a:gd name="T5" fmla="*/ 38 h 70"/>
                <a:gd name="T6" fmla="*/ 34 w 51"/>
                <a:gd name="T7" fmla="*/ 46 h 70"/>
                <a:gd name="T8" fmla="*/ 47 w 51"/>
                <a:gd name="T9" fmla="*/ 70 h 70"/>
                <a:gd name="T10" fmla="*/ 0 w 51"/>
                <a:gd name="T11" fmla="*/ 45 h 70"/>
                <a:gd name="T12" fmla="*/ 20 w 51"/>
                <a:gd name="T13" fmla="*/ 35 h 70"/>
                <a:gd name="T14" fmla="*/ 25 w 51"/>
                <a:gd name="T15" fmla="*/ 23 h 70"/>
                <a:gd name="T16" fmla="*/ 36 w 51"/>
                <a:gd name="T17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70">
                  <a:moveTo>
                    <a:pt x="36" y="15"/>
                  </a:moveTo>
                  <a:cubicBezTo>
                    <a:pt x="38" y="18"/>
                    <a:pt x="41" y="21"/>
                    <a:pt x="44" y="23"/>
                  </a:cubicBezTo>
                  <a:cubicBezTo>
                    <a:pt x="51" y="27"/>
                    <a:pt x="50" y="31"/>
                    <a:pt x="49" y="38"/>
                  </a:cubicBezTo>
                  <a:cubicBezTo>
                    <a:pt x="47" y="48"/>
                    <a:pt x="39" y="43"/>
                    <a:pt x="34" y="46"/>
                  </a:cubicBezTo>
                  <a:cubicBezTo>
                    <a:pt x="37" y="53"/>
                    <a:pt x="46" y="55"/>
                    <a:pt x="47" y="70"/>
                  </a:cubicBezTo>
                  <a:cubicBezTo>
                    <a:pt x="32" y="55"/>
                    <a:pt x="19" y="46"/>
                    <a:pt x="0" y="45"/>
                  </a:cubicBezTo>
                  <a:cubicBezTo>
                    <a:pt x="6" y="36"/>
                    <a:pt x="16" y="42"/>
                    <a:pt x="20" y="35"/>
                  </a:cubicBezTo>
                  <a:cubicBezTo>
                    <a:pt x="22" y="31"/>
                    <a:pt x="28" y="29"/>
                    <a:pt x="25" y="23"/>
                  </a:cubicBezTo>
                  <a:cubicBezTo>
                    <a:pt x="12" y="0"/>
                    <a:pt x="33" y="19"/>
                    <a:pt x="36" y="15"/>
                  </a:cubicBezTo>
                  <a:close/>
                </a:path>
              </a:pathLst>
            </a:custGeom>
            <a:solidFill>
              <a:srgbClr val="DF8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0">
              <a:extLst>
                <a:ext uri="{FF2B5EF4-FFF2-40B4-BE49-F238E27FC236}">
                  <a16:creationId xmlns:a16="http://schemas.microsoft.com/office/drawing/2014/main" id="{CC051AEE-86F2-4194-9E9B-9C20CBA8D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688" y="852488"/>
              <a:ext cx="19050" cy="14288"/>
            </a:xfrm>
            <a:custGeom>
              <a:avLst/>
              <a:gdLst>
                <a:gd name="T0" fmla="*/ 14 w 14"/>
                <a:gd name="T1" fmla="*/ 5 h 11"/>
                <a:gd name="T2" fmla="*/ 4 w 14"/>
                <a:gd name="T3" fmla="*/ 10 h 11"/>
                <a:gd name="T4" fmla="*/ 1 w 14"/>
                <a:gd name="T5" fmla="*/ 5 h 11"/>
                <a:gd name="T6" fmla="*/ 9 w 14"/>
                <a:gd name="T7" fmla="*/ 0 h 11"/>
                <a:gd name="T8" fmla="*/ 14 w 14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cubicBezTo>
                    <a:pt x="12" y="9"/>
                    <a:pt x="8" y="11"/>
                    <a:pt x="4" y="10"/>
                  </a:cubicBezTo>
                  <a:cubicBezTo>
                    <a:pt x="1" y="10"/>
                    <a:pt x="0" y="7"/>
                    <a:pt x="1" y="5"/>
                  </a:cubicBezTo>
                  <a:cubicBezTo>
                    <a:pt x="2" y="0"/>
                    <a:pt x="5" y="0"/>
                    <a:pt x="9" y="0"/>
                  </a:cubicBezTo>
                  <a:cubicBezTo>
                    <a:pt x="11" y="0"/>
                    <a:pt x="14" y="2"/>
                    <a:pt x="14" y="5"/>
                  </a:cubicBezTo>
                  <a:close/>
                </a:path>
              </a:pathLst>
            </a:custGeom>
            <a:solidFill>
              <a:srgbClr val="DF8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1">
              <a:extLst>
                <a:ext uri="{FF2B5EF4-FFF2-40B4-BE49-F238E27FC236}">
                  <a16:creationId xmlns:a16="http://schemas.microsoft.com/office/drawing/2014/main" id="{A69A66A0-B28A-4E17-8682-4004A19A9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1" y="1863725"/>
              <a:ext cx="136525" cy="76200"/>
            </a:xfrm>
            <a:custGeom>
              <a:avLst/>
              <a:gdLst>
                <a:gd name="T0" fmla="*/ 98 w 98"/>
                <a:gd name="T1" fmla="*/ 19 h 54"/>
                <a:gd name="T2" fmla="*/ 73 w 98"/>
                <a:gd name="T3" fmla="*/ 47 h 54"/>
                <a:gd name="T4" fmla="*/ 67 w 98"/>
                <a:gd name="T5" fmla="*/ 51 h 54"/>
                <a:gd name="T6" fmla="*/ 43 w 98"/>
                <a:gd name="T7" fmla="*/ 39 h 54"/>
                <a:gd name="T8" fmla="*/ 16 w 98"/>
                <a:gd name="T9" fmla="*/ 34 h 54"/>
                <a:gd name="T10" fmla="*/ 0 w 98"/>
                <a:gd name="T11" fmla="*/ 20 h 54"/>
                <a:gd name="T12" fmla="*/ 41 w 98"/>
                <a:gd name="T13" fmla="*/ 26 h 54"/>
                <a:gd name="T14" fmla="*/ 30 w 98"/>
                <a:gd name="T15" fmla="*/ 6 h 54"/>
                <a:gd name="T16" fmla="*/ 82 w 98"/>
                <a:gd name="T17" fmla="*/ 3 h 54"/>
                <a:gd name="T18" fmla="*/ 87 w 98"/>
                <a:gd name="T19" fmla="*/ 11 h 54"/>
                <a:gd name="T20" fmla="*/ 98 w 98"/>
                <a:gd name="T21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54">
                  <a:moveTo>
                    <a:pt x="98" y="19"/>
                  </a:moveTo>
                  <a:cubicBezTo>
                    <a:pt x="87" y="27"/>
                    <a:pt x="85" y="41"/>
                    <a:pt x="73" y="47"/>
                  </a:cubicBezTo>
                  <a:cubicBezTo>
                    <a:pt x="71" y="48"/>
                    <a:pt x="67" y="54"/>
                    <a:pt x="67" y="51"/>
                  </a:cubicBezTo>
                  <a:cubicBezTo>
                    <a:pt x="66" y="34"/>
                    <a:pt x="50" y="46"/>
                    <a:pt x="43" y="39"/>
                  </a:cubicBezTo>
                  <a:cubicBezTo>
                    <a:pt x="37" y="30"/>
                    <a:pt x="29" y="26"/>
                    <a:pt x="16" y="34"/>
                  </a:cubicBezTo>
                  <a:cubicBezTo>
                    <a:pt x="4" y="41"/>
                    <a:pt x="7" y="23"/>
                    <a:pt x="0" y="20"/>
                  </a:cubicBezTo>
                  <a:cubicBezTo>
                    <a:pt x="14" y="21"/>
                    <a:pt x="28" y="16"/>
                    <a:pt x="41" y="26"/>
                  </a:cubicBezTo>
                  <a:cubicBezTo>
                    <a:pt x="44" y="15"/>
                    <a:pt x="33" y="16"/>
                    <a:pt x="30" y="6"/>
                  </a:cubicBezTo>
                  <a:cubicBezTo>
                    <a:pt x="49" y="15"/>
                    <a:pt x="65" y="6"/>
                    <a:pt x="82" y="3"/>
                  </a:cubicBezTo>
                  <a:cubicBezTo>
                    <a:pt x="85" y="3"/>
                    <a:pt x="94" y="0"/>
                    <a:pt x="87" y="11"/>
                  </a:cubicBezTo>
                  <a:cubicBezTo>
                    <a:pt x="83" y="17"/>
                    <a:pt x="95" y="12"/>
                    <a:pt x="98" y="19"/>
                  </a:cubicBezTo>
                  <a:close/>
                </a:path>
              </a:pathLst>
            </a:custGeom>
            <a:solidFill>
              <a:srgbClr val="CF2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2">
              <a:extLst>
                <a:ext uri="{FF2B5EF4-FFF2-40B4-BE49-F238E27FC236}">
                  <a16:creationId xmlns:a16="http://schemas.microsoft.com/office/drawing/2014/main" id="{8F27D2AF-318F-4AE7-AE40-D252D7E5F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351" y="2644775"/>
              <a:ext cx="39688" cy="50800"/>
            </a:xfrm>
            <a:custGeom>
              <a:avLst/>
              <a:gdLst>
                <a:gd name="T0" fmla="*/ 13 w 28"/>
                <a:gd name="T1" fmla="*/ 28 h 37"/>
                <a:gd name="T2" fmla="*/ 0 w 28"/>
                <a:gd name="T3" fmla="*/ 0 h 37"/>
                <a:gd name="T4" fmla="*/ 28 w 28"/>
                <a:gd name="T5" fmla="*/ 32 h 37"/>
                <a:gd name="T6" fmla="*/ 28 w 28"/>
                <a:gd name="T7" fmla="*/ 32 h 37"/>
                <a:gd name="T8" fmla="*/ 13 w 28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13" y="28"/>
                  </a:moveTo>
                  <a:cubicBezTo>
                    <a:pt x="10" y="18"/>
                    <a:pt x="1" y="11"/>
                    <a:pt x="0" y="0"/>
                  </a:cubicBezTo>
                  <a:cubicBezTo>
                    <a:pt x="11" y="10"/>
                    <a:pt x="22" y="18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7"/>
                    <a:pt x="17" y="33"/>
                    <a:pt x="13" y="28"/>
                  </a:cubicBezTo>
                  <a:close/>
                </a:path>
              </a:pathLst>
            </a:custGeom>
            <a:solidFill>
              <a:srgbClr val="CF2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3">
              <a:extLst>
                <a:ext uri="{FF2B5EF4-FFF2-40B4-BE49-F238E27FC236}">
                  <a16:creationId xmlns:a16="http://schemas.microsoft.com/office/drawing/2014/main" id="{F44CB53A-240F-4AAC-AC96-250997B6F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1" y="1109663"/>
              <a:ext cx="17463" cy="17463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7 h 12"/>
                <a:gd name="T4" fmla="*/ 9 w 13"/>
                <a:gd name="T5" fmla="*/ 12 h 12"/>
                <a:gd name="T6" fmla="*/ 1 w 13"/>
                <a:gd name="T7" fmla="*/ 5 h 12"/>
                <a:gd name="T8" fmla="*/ 5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cubicBezTo>
                    <a:pt x="9" y="0"/>
                    <a:pt x="12" y="2"/>
                    <a:pt x="13" y="7"/>
                  </a:cubicBezTo>
                  <a:cubicBezTo>
                    <a:pt x="13" y="10"/>
                    <a:pt x="12" y="12"/>
                    <a:pt x="9" y="12"/>
                  </a:cubicBezTo>
                  <a:cubicBezTo>
                    <a:pt x="4" y="12"/>
                    <a:pt x="3" y="8"/>
                    <a:pt x="1" y="5"/>
                  </a:cubicBezTo>
                  <a:cubicBezTo>
                    <a:pt x="0" y="2"/>
                    <a:pt x="1" y="0"/>
                    <a:pt x="5" y="0"/>
                  </a:cubicBezTo>
                  <a:close/>
                </a:path>
              </a:pathLst>
            </a:custGeom>
            <a:solidFill>
              <a:srgbClr val="F18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4">
              <a:extLst>
                <a:ext uri="{FF2B5EF4-FFF2-40B4-BE49-F238E27FC236}">
                  <a16:creationId xmlns:a16="http://schemas.microsoft.com/office/drawing/2014/main" id="{9161202F-E716-4AA5-B9C6-B354630E9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6" y="4165600"/>
              <a:ext cx="46038" cy="50800"/>
            </a:xfrm>
            <a:custGeom>
              <a:avLst/>
              <a:gdLst>
                <a:gd name="T0" fmla="*/ 18 w 33"/>
                <a:gd name="T1" fmla="*/ 37 h 37"/>
                <a:gd name="T2" fmla="*/ 13 w 33"/>
                <a:gd name="T3" fmla="*/ 14 h 37"/>
                <a:gd name="T4" fmla="*/ 0 w 33"/>
                <a:gd name="T5" fmla="*/ 30 h 37"/>
                <a:gd name="T6" fmla="*/ 8 w 33"/>
                <a:gd name="T7" fmla="*/ 5 h 37"/>
                <a:gd name="T8" fmla="*/ 31 w 33"/>
                <a:gd name="T9" fmla="*/ 11 h 37"/>
                <a:gd name="T10" fmla="*/ 18 w 33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7">
                  <a:moveTo>
                    <a:pt x="18" y="37"/>
                  </a:moveTo>
                  <a:cubicBezTo>
                    <a:pt x="13" y="28"/>
                    <a:pt x="18" y="20"/>
                    <a:pt x="13" y="14"/>
                  </a:cubicBezTo>
                  <a:cubicBezTo>
                    <a:pt x="5" y="16"/>
                    <a:pt x="10" y="25"/>
                    <a:pt x="0" y="30"/>
                  </a:cubicBezTo>
                  <a:cubicBezTo>
                    <a:pt x="3" y="20"/>
                    <a:pt x="0" y="10"/>
                    <a:pt x="8" y="5"/>
                  </a:cubicBezTo>
                  <a:cubicBezTo>
                    <a:pt x="16" y="0"/>
                    <a:pt x="21" y="15"/>
                    <a:pt x="31" y="11"/>
                  </a:cubicBezTo>
                  <a:cubicBezTo>
                    <a:pt x="33" y="24"/>
                    <a:pt x="18" y="25"/>
                    <a:pt x="18" y="37"/>
                  </a:cubicBezTo>
                  <a:close/>
                </a:path>
              </a:pathLst>
            </a:custGeom>
            <a:solidFill>
              <a:srgbClr val="EE9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25">
              <a:extLst>
                <a:ext uri="{FF2B5EF4-FFF2-40B4-BE49-F238E27FC236}">
                  <a16:creationId xmlns:a16="http://schemas.microsoft.com/office/drawing/2014/main" id="{1020E32C-EAB4-43D4-9411-41F1E6F5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3713163"/>
              <a:ext cx="25400" cy="42863"/>
            </a:xfrm>
            <a:custGeom>
              <a:avLst/>
              <a:gdLst>
                <a:gd name="T0" fmla="*/ 19 w 19"/>
                <a:gd name="T1" fmla="*/ 1 h 31"/>
                <a:gd name="T2" fmla="*/ 17 w 19"/>
                <a:gd name="T3" fmla="*/ 18 h 31"/>
                <a:gd name="T4" fmla="*/ 13 w 19"/>
                <a:gd name="T5" fmla="*/ 29 h 31"/>
                <a:gd name="T6" fmla="*/ 4 w 19"/>
                <a:gd name="T7" fmla="*/ 26 h 31"/>
                <a:gd name="T8" fmla="*/ 3 w 19"/>
                <a:gd name="T9" fmla="*/ 12 h 31"/>
                <a:gd name="T10" fmla="*/ 19 w 19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1">
                  <a:moveTo>
                    <a:pt x="19" y="1"/>
                  </a:moveTo>
                  <a:cubicBezTo>
                    <a:pt x="19" y="7"/>
                    <a:pt x="18" y="12"/>
                    <a:pt x="17" y="18"/>
                  </a:cubicBezTo>
                  <a:cubicBezTo>
                    <a:pt x="17" y="22"/>
                    <a:pt x="18" y="27"/>
                    <a:pt x="13" y="29"/>
                  </a:cubicBezTo>
                  <a:cubicBezTo>
                    <a:pt x="9" y="31"/>
                    <a:pt x="6" y="29"/>
                    <a:pt x="4" y="26"/>
                  </a:cubicBezTo>
                  <a:cubicBezTo>
                    <a:pt x="0" y="22"/>
                    <a:pt x="0" y="16"/>
                    <a:pt x="3" y="12"/>
                  </a:cubicBezTo>
                  <a:cubicBezTo>
                    <a:pt x="7" y="7"/>
                    <a:pt x="10" y="0"/>
                    <a:pt x="19" y="1"/>
                  </a:cubicBezTo>
                  <a:close/>
                </a:path>
              </a:pathLst>
            </a:custGeom>
            <a:solidFill>
              <a:srgbClr val="EE9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BCF80822-6E07-48F2-AF29-B07CC866C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2278063"/>
              <a:ext cx="25400" cy="20638"/>
            </a:xfrm>
            <a:custGeom>
              <a:avLst/>
              <a:gdLst>
                <a:gd name="T0" fmla="*/ 11 w 18"/>
                <a:gd name="T1" fmla="*/ 0 h 14"/>
                <a:gd name="T2" fmla="*/ 17 w 18"/>
                <a:gd name="T3" fmla="*/ 6 h 14"/>
                <a:gd name="T4" fmla="*/ 6 w 18"/>
                <a:gd name="T5" fmla="*/ 12 h 14"/>
                <a:gd name="T6" fmla="*/ 0 w 18"/>
                <a:gd name="T7" fmla="*/ 7 h 14"/>
                <a:gd name="T8" fmla="*/ 11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1" y="0"/>
                  </a:moveTo>
                  <a:cubicBezTo>
                    <a:pt x="15" y="0"/>
                    <a:pt x="18" y="2"/>
                    <a:pt x="17" y="6"/>
                  </a:cubicBezTo>
                  <a:cubicBezTo>
                    <a:pt x="16" y="11"/>
                    <a:pt x="10" y="10"/>
                    <a:pt x="6" y="12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1" y="1"/>
                    <a:pt x="7" y="2"/>
                    <a:pt x="11" y="0"/>
                  </a:cubicBezTo>
                  <a:close/>
                </a:path>
              </a:pathLst>
            </a:custGeom>
            <a:solidFill>
              <a:srgbClr val="F4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1D8CBF3E-707B-4594-B889-386FB8074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8" y="3929063"/>
              <a:ext cx="36513" cy="39688"/>
            </a:xfrm>
            <a:custGeom>
              <a:avLst/>
              <a:gdLst>
                <a:gd name="T0" fmla="*/ 26 w 26"/>
                <a:gd name="T1" fmla="*/ 0 h 28"/>
                <a:gd name="T2" fmla="*/ 15 w 26"/>
                <a:gd name="T3" fmla="*/ 26 h 28"/>
                <a:gd name="T4" fmla="*/ 4 w 26"/>
                <a:gd name="T5" fmla="*/ 6 h 28"/>
                <a:gd name="T6" fmla="*/ 26 w 26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26" y="0"/>
                  </a:moveTo>
                  <a:cubicBezTo>
                    <a:pt x="24" y="13"/>
                    <a:pt x="26" y="23"/>
                    <a:pt x="15" y="26"/>
                  </a:cubicBezTo>
                  <a:cubicBezTo>
                    <a:pt x="8" y="28"/>
                    <a:pt x="0" y="5"/>
                    <a:pt x="4" y="6"/>
                  </a:cubicBezTo>
                  <a:cubicBezTo>
                    <a:pt x="12" y="8"/>
                    <a:pt x="18" y="7"/>
                    <a:pt x="26" y="0"/>
                  </a:cubicBezTo>
                  <a:close/>
                </a:path>
              </a:pathLst>
            </a:custGeom>
            <a:solidFill>
              <a:srgbClr val="D78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8">
              <a:extLst>
                <a:ext uri="{FF2B5EF4-FFF2-40B4-BE49-F238E27FC236}">
                  <a16:creationId xmlns:a16="http://schemas.microsoft.com/office/drawing/2014/main" id="{D57D708A-C141-466C-8AE2-EDA7E85D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113" y="508000"/>
              <a:ext cx="42863" cy="42863"/>
            </a:xfrm>
            <a:custGeom>
              <a:avLst/>
              <a:gdLst>
                <a:gd name="T0" fmla="*/ 31 w 31"/>
                <a:gd name="T1" fmla="*/ 0 h 30"/>
                <a:gd name="T2" fmla="*/ 0 w 31"/>
                <a:gd name="T3" fmla="*/ 18 h 30"/>
                <a:gd name="T4" fmla="*/ 31 w 3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30">
                  <a:moveTo>
                    <a:pt x="31" y="0"/>
                  </a:moveTo>
                  <a:cubicBezTo>
                    <a:pt x="19" y="1"/>
                    <a:pt x="23" y="30"/>
                    <a:pt x="0" y="18"/>
                  </a:cubicBezTo>
                  <a:cubicBezTo>
                    <a:pt x="12" y="11"/>
                    <a:pt x="19" y="1"/>
                    <a:pt x="31" y="0"/>
                  </a:cubicBezTo>
                  <a:close/>
                </a:path>
              </a:pathLst>
            </a:custGeom>
            <a:solidFill>
              <a:srgbClr val="D9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29">
              <a:extLst>
                <a:ext uri="{FF2B5EF4-FFF2-40B4-BE49-F238E27FC236}">
                  <a16:creationId xmlns:a16="http://schemas.microsoft.com/office/drawing/2014/main" id="{01244145-746D-445E-9569-856FB8C92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3" y="2046288"/>
              <a:ext cx="84138" cy="41275"/>
            </a:xfrm>
            <a:custGeom>
              <a:avLst/>
              <a:gdLst>
                <a:gd name="T0" fmla="*/ 19 w 60"/>
                <a:gd name="T1" fmla="*/ 7 h 29"/>
                <a:gd name="T2" fmla="*/ 52 w 60"/>
                <a:gd name="T3" fmla="*/ 14 h 29"/>
                <a:gd name="T4" fmla="*/ 59 w 60"/>
                <a:gd name="T5" fmla="*/ 24 h 29"/>
                <a:gd name="T6" fmla="*/ 48 w 60"/>
                <a:gd name="T7" fmla="*/ 26 h 29"/>
                <a:gd name="T8" fmla="*/ 16 w 60"/>
                <a:gd name="T9" fmla="*/ 19 h 29"/>
                <a:gd name="T10" fmla="*/ 2 w 60"/>
                <a:gd name="T11" fmla="*/ 9 h 29"/>
                <a:gd name="T12" fmla="*/ 19 w 60"/>
                <a:gd name="T1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9">
                  <a:moveTo>
                    <a:pt x="19" y="7"/>
                  </a:moveTo>
                  <a:cubicBezTo>
                    <a:pt x="30" y="3"/>
                    <a:pt x="39" y="17"/>
                    <a:pt x="52" y="14"/>
                  </a:cubicBezTo>
                  <a:cubicBezTo>
                    <a:pt x="54" y="14"/>
                    <a:pt x="60" y="19"/>
                    <a:pt x="59" y="24"/>
                  </a:cubicBezTo>
                  <a:cubicBezTo>
                    <a:pt x="57" y="29"/>
                    <a:pt x="52" y="27"/>
                    <a:pt x="48" y="26"/>
                  </a:cubicBezTo>
                  <a:cubicBezTo>
                    <a:pt x="38" y="24"/>
                    <a:pt x="26" y="22"/>
                    <a:pt x="16" y="19"/>
                  </a:cubicBezTo>
                  <a:cubicBezTo>
                    <a:pt x="11" y="17"/>
                    <a:pt x="0" y="18"/>
                    <a:pt x="2" y="9"/>
                  </a:cubicBezTo>
                  <a:cubicBezTo>
                    <a:pt x="5" y="0"/>
                    <a:pt x="12" y="8"/>
                    <a:pt x="19" y="7"/>
                  </a:cubicBezTo>
                  <a:close/>
                </a:path>
              </a:pathLst>
            </a:custGeom>
            <a:solidFill>
              <a:srgbClr val="E3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0">
              <a:extLst>
                <a:ext uri="{FF2B5EF4-FFF2-40B4-BE49-F238E27FC236}">
                  <a16:creationId xmlns:a16="http://schemas.microsoft.com/office/drawing/2014/main" id="{29D2A027-61AF-48F1-84A6-C87F78DAA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2122488"/>
              <a:ext cx="52388" cy="49213"/>
            </a:xfrm>
            <a:custGeom>
              <a:avLst/>
              <a:gdLst>
                <a:gd name="T0" fmla="*/ 37 w 37"/>
                <a:gd name="T1" fmla="*/ 0 h 35"/>
                <a:gd name="T2" fmla="*/ 22 w 37"/>
                <a:gd name="T3" fmla="*/ 35 h 35"/>
                <a:gd name="T4" fmla="*/ 3 w 37"/>
                <a:gd name="T5" fmla="*/ 20 h 35"/>
                <a:gd name="T6" fmla="*/ 37 w 3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cubicBezTo>
                    <a:pt x="26" y="9"/>
                    <a:pt x="14" y="16"/>
                    <a:pt x="22" y="35"/>
                  </a:cubicBezTo>
                  <a:cubicBezTo>
                    <a:pt x="13" y="29"/>
                    <a:pt x="0" y="28"/>
                    <a:pt x="3" y="20"/>
                  </a:cubicBezTo>
                  <a:cubicBezTo>
                    <a:pt x="7" y="4"/>
                    <a:pt x="23" y="3"/>
                    <a:pt x="37" y="0"/>
                  </a:cubicBezTo>
                  <a:close/>
                </a:path>
              </a:pathLst>
            </a:custGeom>
            <a:solidFill>
              <a:srgbClr val="E3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1">
              <a:extLst>
                <a:ext uri="{FF2B5EF4-FFF2-40B4-BE49-F238E27FC236}">
                  <a16:creationId xmlns:a16="http://schemas.microsoft.com/office/drawing/2014/main" id="{B1E9A13A-AC9A-4ED2-AAB3-B8BE5722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2051050"/>
              <a:ext cx="61913" cy="38100"/>
            </a:xfrm>
            <a:custGeom>
              <a:avLst/>
              <a:gdLst>
                <a:gd name="T0" fmla="*/ 44 w 44"/>
                <a:gd name="T1" fmla="*/ 24 h 27"/>
                <a:gd name="T2" fmla="*/ 25 w 44"/>
                <a:gd name="T3" fmla="*/ 17 h 27"/>
                <a:gd name="T4" fmla="*/ 12 w 44"/>
                <a:gd name="T5" fmla="*/ 14 h 27"/>
                <a:gd name="T6" fmla="*/ 2 w 44"/>
                <a:gd name="T7" fmla="*/ 11 h 27"/>
                <a:gd name="T8" fmla="*/ 1 w 44"/>
                <a:gd name="T9" fmla="*/ 4 h 27"/>
                <a:gd name="T10" fmla="*/ 12 w 44"/>
                <a:gd name="T11" fmla="*/ 1 h 27"/>
                <a:gd name="T12" fmla="*/ 44 w 44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7">
                  <a:moveTo>
                    <a:pt x="44" y="24"/>
                  </a:moveTo>
                  <a:cubicBezTo>
                    <a:pt x="34" y="27"/>
                    <a:pt x="30" y="22"/>
                    <a:pt x="25" y="17"/>
                  </a:cubicBezTo>
                  <a:cubicBezTo>
                    <a:pt x="21" y="13"/>
                    <a:pt x="18" y="9"/>
                    <a:pt x="12" y="14"/>
                  </a:cubicBezTo>
                  <a:cubicBezTo>
                    <a:pt x="8" y="17"/>
                    <a:pt x="4" y="16"/>
                    <a:pt x="2" y="11"/>
                  </a:cubicBezTo>
                  <a:cubicBezTo>
                    <a:pt x="1" y="9"/>
                    <a:pt x="0" y="5"/>
                    <a:pt x="1" y="4"/>
                  </a:cubicBezTo>
                  <a:cubicBezTo>
                    <a:pt x="4" y="0"/>
                    <a:pt x="8" y="1"/>
                    <a:pt x="12" y="1"/>
                  </a:cubicBezTo>
                  <a:cubicBezTo>
                    <a:pt x="24" y="2"/>
                    <a:pt x="33" y="8"/>
                    <a:pt x="44" y="24"/>
                  </a:cubicBezTo>
                  <a:close/>
                </a:path>
              </a:pathLst>
            </a:custGeom>
            <a:solidFill>
              <a:srgbClr val="E3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2">
              <a:extLst>
                <a:ext uri="{FF2B5EF4-FFF2-40B4-BE49-F238E27FC236}">
                  <a16:creationId xmlns:a16="http://schemas.microsoft.com/office/drawing/2014/main" id="{61037B4A-222B-4CDF-9C60-117B8895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1955800"/>
              <a:ext cx="85725" cy="34925"/>
            </a:xfrm>
            <a:custGeom>
              <a:avLst/>
              <a:gdLst>
                <a:gd name="T0" fmla="*/ 0 w 62"/>
                <a:gd name="T1" fmla="*/ 9 h 25"/>
                <a:gd name="T2" fmla="*/ 62 w 62"/>
                <a:gd name="T3" fmla="*/ 12 h 25"/>
                <a:gd name="T4" fmla="*/ 0 w 62"/>
                <a:gd name="T5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25">
                  <a:moveTo>
                    <a:pt x="0" y="9"/>
                  </a:moveTo>
                  <a:cubicBezTo>
                    <a:pt x="21" y="0"/>
                    <a:pt x="41" y="10"/>
                    <a:pt x="62" y="12"/>
                  </a:cubicBezTo>
                  <a:cubicBezTo>
                    <a:pt x="40" y="25"/>
                    <a:pt x="21" y="5"/>
                    <a:pt x="0" y="9"/>
                  </a:cubicBezTo>
                  <a:close/>
                </a:path>
              </a:pathLst>
            </a:custGeom>
            <a:solidFill>
              <a:srgbClr val="E3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3">
              <a:extLst>
                <a:ext uri="{FF2B5EF4-FFF2-40B4-BE49-F238E27FC236}">
                  <a16:creationId xmlns:a16="http://schemas.microsoft.com/office/drawing/2014/main" id="{F84B4CE3-6564-47D9-8521-B1EC8A4A1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563" y="2024063"/>
              <a:ext cx="50800" cy="19050"/>
            </a:xfrm>
            <a:custGeom>
              <a:avLst/>
              <a:gdLst>
                <a:gd name="T0" fmla="*/ 36 w 36"/>
                <a:gd name="T1" fmla="*/ 0 h 13"/>
                <a:gd name="T2" fmla="*/ 0 w 36"/>
                <a:gd name="T3" fmla="*/ 0 h 13"/>
                <a:gd name="T4" fmla="*/ 36 w 36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3">
                  <a:moveTo>
                    <a:pt x="36" y="0"/>
                  </a:moveTo>
                  <a:cubicBezTo>
                    <a:pt x="14" y="13"/>
                    <a:pt x="10" y="13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lose/>
                </a:path>
              </a:pathLst>
            </a:custGeom>
            <a:solidFill>
              <a:srgbClr val="E3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4">
              <a:extLst>
                <a:ext uri="{FF2B5EF4-FFF2-40B4-BE49-F238E27FC236}">
                  <a16:creationId xmlns:a16="http://schemas.microsoft.com/office/drawing/2014/main" id="{D17BFF52-C84D-4337-A1A3-F575E6B2E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4498975"/>
              <a:ext cx="95250" cy="26988"/>
            </a:xfrm>
            <a:custGeom>
              <a:avLst/>
              <a:gdLst>
                <a:gd name="T0" fmla="*/ 15 w 69"/>
                <a:gd name="T1" fmla="*/ 0 h 20"/>
                <a:gd name="T2" fmla="*/ 59 w 69"/>
                <a:gd name="T3" fmla="*/ 8 h 20"/>
                <a:gd name="T4" fmla="*/ 67 w 69"/>
                <a:gd name="T5" fmla="*/ 15 h 20"/>
                <a:gd name="T6" fmla="*/ 57 w 69"/>
                <a:gd name="T7" fmla="*/ 17 h 20"/>
                <a:gd name="T8" fmla="*/ 16 w 69"/>
                <a:gd name="T9" fmla="*/ 11 h 20"/>
                <a:gd name="T10" fmla="*/ 15 w 69"/>
                <a:gd name="T11" fmla="*/ 0 h 20"/>
                <a:gd name="T12" fmla="*/ 15 w 6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0">
                  <a:moveTo>
                    <a:pt x="15" y="0"/>
                  </a:moveTo>
                  <a:cubicBezTo>
                    <a:pt x="29" y="6"/>
                    <a:pt x="44" y="3"/>
                    <a:pt x="59" y="8"/>
                  </a:cubicBezTo>
                  <a:cubicBezTo>
                    <a:pt x="63" y="9"/>
                    <a:pt x="69" y="9"/>
                    <a:pt x="67" y="15"/>
                  </a:cubicBezTo>
                  <a:cubicBezTo>
                    <a:pt x="66" y="20"/>
                    <a:pt x="61" y="18"/>
                    <a:pt x="57" y="17"/>
                  </a:cubicBezTo>
                  <a:cubicBezTo>
                    <a:pt x="44" y="14"/>
                    <a:pt x="31" y="9"/>
                    <a:pt x="16" y="11"/>
                  </a:cubicBezTo>
                  <a:cubicBezTo>
                    <a:pt x="0" y="12"/>
                    <a:pt x="12" y="4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7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35">
              <a:extLst>
                <a:ext uri="{FF2B5EF4-FFF2-40B4-BE49-F238E27FC236}">
                  <a16:creationId xmlns:a16="http://schemas.microsoft.com/office/drawing/2014/main" id="{E3ACA418-2205-4D13-96C9-DFBF66475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6" y="4537075"/>
              <a:ext cx="20638" cy="15875"/>
            </a:xfrm>
            <a:custGeom>
              <a:avLst/>
              <a:gdLst>
                <a:gd name="T0" fmla="*/ 14 w 15"/>
                <a:gd name="T1" fmla="*/ 7 h 11"/>
                <a:gd name="T2" fmla="*/ 10 w 15"/>
                <a:gd name="T3" fmla="*/ 11 h 11"/>
                <a:gd name="T4" fmla="*/ 1 w 15"/>
                <a:gd name="T5" fmla="*/ 5 h 11"/>
                <a:gd name="T6" fmla="*/ 6 w 15"/>
                <a:gd name="T7" fmla="*/ 0 h 11"/>
                <a:gd name="T8" fmla="*/ 14 w 15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4" y="7"/>
                  </a:moveTo>
                  <a:cubicBezTo>
                    <a:pt x="15" y="10"/>
                    <a:pt x="12" y="11"/>
                    <a:pt x="10" y="11"/>
                  </a:cubicBezTo>
                  <a:cubicBezTo>
                    <a:pt x="5" y="11"/>
                    <a:pt x="2" y="9"/>
                    <a:pt x="1" y="5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1" y="0"/>
                    <a:pt x="13" y="3"/>
                    <a:pt x="14" y="7"/>
                  </a:cubicBezTo>
                  <a:close/>
                </a:path>
              </a:pathLst>
            </a:custGeom>
            <a:solidFill>
              <a:srgbClr val="E7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36">
              <a:extLst>
                <a:ext uri="{FF2B5EF4-FFF2-40B4-BE49-F238E27FC236}">
                  <a16:creationId xmlns:a16="http://schemas.microsoft.com/office/drawing/2014/main" id="{ED9B8C75-945D-4BF9-B809-737DA69D5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1038225"/>
              <a:ext cx="66675" cy="115888"/>
            </a:xfrm>
            <a:custGeom>
              <a:avLst/>
              <a:gdLst>
                <a:gd name="T0" fmla="*/ 38 w 48"/>
                <a:gd name="T1" fmla="*/ 0 h 82"/>
                <a:gd name="T2" fmla="*/ 45 w 48"/>
                <a:gd name="T3" fmla="*/ 13 h 82"/>
                <a:gd name="T4" fmla="*/ 30 w 48"/>
                <a:gd name="T5" fmla="*/ 57 h 82"/>
                <a:gd name="T6" fmla="*/ 12 w 48"/>
                <a:gd name="T7" fmla="*/ 80 h 82"/>
                <a:gd name="T8" fmla="*/ 5 w 48"/>
                <a:gd name="T9" fmla="*/ 81 h 82"/>
                <a:gd name="T10" fmla="*/ 5 w 48"/>
                <a:gd name="T11" fmla="*/ 74 h 82"/>
                <a:gd name="T12" fmla="*/ 20 w 48"/>
                <a:gd name="T13" fmla="*/ 47 h 82"/>
                <a:gd name="T14" fmla="*/ 19 w 48"/>
                <a:gd name="T15" fmla="*/ 27 h 82"/>
                <a:gd name="T16" fmla="*/ 16 w 48"/>
                <a:gd name="T17" fmla="*/ 21 h 82"/>
                <a:gd name="T18" fmla="*/ 20 w 48"/>
                <a:gd name="T19" fmla="*/ 16 h 82"/>
                <a:gd name="T20" fmla="*/ 38 w 48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82">
                  <a:moveTo>
                    <a:pt x="38" y="0"/>
                  </a:moveTo>
                  <a:cubicBezTo>
                    <a:pt x="45" y="3"/>
                    <a:pt x="48" y="8"/>
                    <a:pt x="45" y="13"/>
                  </a:cubicBezTo>
                  <a:cubicBezTo>
                    <a:pt x="36" y="26"/>
                    <a:pt x="36" y="42"/>
                    <a:pt x="30" y="57"/>
                  </a:cubicBezTo>
                  <a:cubicBezTo>
                    <a:pt x="25" y="67"/>
                    <a:pt x="12" y="68"/>
                    <a:pt x="12" y="80"/>
                  </a:cubicBezTo>
                  <a:cubicBezTo>
                    <a:pt x="12" y="80"/>
                    <a:pt x="8" y="82"/>
                    <a:pt x="5" y="81"/>
                  </a:cubicBezTo>
                  <a:cubicBezTo>
                    <a:pt x="0" y="80"/>
                    <a:pt x="4" y="77"/>
                    <a:pt x="5" y="74"/>
                  </a:cubicBezTo>
                  <a:cubicBezTo>
                    <a:pt x="5" y="62"/>
                    <a:pt x="11" y="53"/>
                    <a:pt x="20" y="47"/>
                  </a:cubicBezTo>
                  <a:cubicBezTo>
                    <a:pt x="30" y="40"/>
                    <a:pt x="40" y="33"/>
                    <a:pt x="19" y="27"/>
                  </a:cubicBezTo>
                  <a:cubicBezTo>
                    <a:pt x="16" y="26"/>
                    <a:pt x="16" y="24"/>
                    <a:pt x="16" y="21"/>
                  </a:cubicBezTo>
                  <a:cubicBezTo>
                    <a:pt x="16" y="19"/>
                    <a:pt x="17" y="15"/>
                    <a:pt x="20" y="16"/>
                  </a:cubicBezTo>
                  <a:cubicBezTo>
                    <a:pt x="35" y="21"/>
                    <a:pt x="34" y="7"/>
                    <a:pt x="38" y="0"/>
                  </a:cubicBezTo>
                  <a:close/>
                </a:path>
              </a:pathLst>
            </a:custGeom>
            <a:solidFill>
              <a:srgbClr val="E3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37">
              <a:extLst>
                <a:ext uri="{FF2B5EF4-FFF2-40B4-BE49-F238E27FC236}">
                  <a16:creationId xmlns:a16="http://schemas.microsoft.com/office/drawing/2014/main" id="{8DA977BE-ED00-4299-95E9-06F887CE7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88" y="1292225"/>
              <a:ext cx="66675" cy="47625"/>
            </a:xfrm>
            <a:custGeom>
              <a:avLst/>
              <a:gdLst>
                <a:gd name="T0" fmla="*/ 0 w 48"/>
                <a:gd name="T1" fmla="*/ 34 h 34"/>
                <a:gd name="T2" fmla="*/ 35 w 48"/>
                <a:gd name="T3" fmla="*/ 4 h 34"/>
                <a:gd name="T4" fmla="*/ 45 w 48"/>
                <a:gd name="T5" fmla="*/ 6 h 34"/>
                <a:gd name="T6" fmla="*/ 41 w 48"/>
                <a:gd name="T7" fmla="*/ 20 h 34"/>
                <a:gd name="T8" fmla="*/ 29 w 48"/>
                <a:gd name="T9" fmla="*/ 26 h 34"/>
                <a:gd name="T10" fmla="*/ 5 w 48"/>
                <a:gd name="T11" fmla="*/ 33 h 34"/>
                <a:gd name="T12" fmla="*/ 0 w 48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0" y="34"/>
                  </a:moveTo>
                  <a:cubicBezTo>
                    <a:pt x="5" y="14"/>
                    <a:pt x="17" y="5"/>
                    <a:pt x="35" y="4"/>
                  </a:cubicBezTo>
                  <a:cubicBezTo>
                    <a:pt x="39" y="4"/>
                    <a:pt x="43" y="0"/>
                    <a:pt x="45" y="6"/>
                  </a:cubicBezTo>
                  <a:cubicBezTo>
                    <a:pt x="48" y="11"/>
                    <a:pt x="45" y="16"/>
                    <a:pt x="41" y="20"/>
                  </a:cubicBezTo>
                  <a:cubicBezTo>
                    <a:pt x="37" y="23"/>
                    <a:pt x="35" y="28"/>
                    <a:pt x="29" y="26"/>
                  </a:cubicBezTo>
                  <a:cubicBezTo>
                    <a:pt x="15" y="21"/>
                    <a:pt x="15" y="21"/>
                    <a:pt x="5" y="33"/>
                  </a:cubicBezTo>
                  <a:cubicBezTo>
                    <a:pt x="5" y="33"/>
                    <a:pt x="4" y="33"/>
                    <a:pt x="0" y="34"/>
                  </a:cubicBezTo>
                  <a:close/>
                </a:path>
              </a:pathLst>
            </a:custGeom>
            <a:solidFill>
              <a:srgbClr val="E3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38">
              <a:extLst>
                <a:ext uri="{FF2B5EF4-FFF2-40B4-BE49-F238E27FC236}">
                  <a16:creationId xmlns:a16="http://schemas.microsoft.com/office/drawing/2014/main" id="{BC458518-1B09-48D0-949B-2493BFEF9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3" y="1311275"/>
              <a:ext cx="66675" cy="34925"/>
            </a:xfrm>
            <a:custGeom>
              <a:avLst/>
              <a:gdLst>
                <a:gd name="T0" fmla="*/ 48 w 48"/>
                <a:gd name="T1" fmla="*/ 4 h 25"/>
                <a:gd name="T2" fmla="*/ 15 w 48"/>
                <a:gd name="T3" fmla="*/ 20 h 25"/>
                <a:gd name="T4" fmla="*/ 3 w 48"/>
                <a:gd name="T5" fmla="*/ 19 h 25"/>
                <a:gd name="T6" fmla="*/ 10 w 48"/>
                <a:gd name="T7" fmla="*/ 10 h 25"/>
                <a:gd name="T8" fmla="*/ 48 w 48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">
                  <a:moveTo>
                    <a:pt x="48" y="4"/>
                  </a:moveTo>
                  <a:cubicBezTo>
                    <a:pt x="36" y="7"/>
                    <a:pt x="29" y="21"/>
                    <a:pt x="15" y="20"/>
                  </a:cubicBezTo>
                  <a:cubicBezTo>
                    <a:pt x="11" y="20"/>
                    <a:pt x="6" y="25"/>
                    <a:pt x="3" y="19"/>
                  </a:cubicBezTo>
                  <a:cubicBezTo>
                    <a:pt x="0" y="13"/>
                    <a:pt x="7" y="13"/>
                    <a:pt x="10" y="10"/>
                  </a:cubicBezTo>
                  <a:cubicBezTo>
                    <a:pt x="22" y="0"/>
                    <a:pt x="35" y="4"/>
                    <a:pt x="48" y="4"/>
                  </a:cubicBezTo>
                  <a:close/>
                </a:path>
              </a:pathLst>
            </a:custGeom>
            <a:solidFill>
              <a:srgbClr val="E3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39">
              <a:extLst>
                <a:ext uri="{FF2B5EF4-FFF2-40B4-BE49-F238E27FC236}">
                  <a16:creationId xmlns:a16="http://schemas.microsoft.com/office/drawing/2014/main" id="{0E6C545A-D99C-4104-AE46-378E8C9DD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3" y="1373188"/>
              <a:ext cx="36513" cy="30163"/>
            </a:xfrm>
            <a:custGeom>
              <a:avLst/>
              <a:gdLst>
                <a:gd name="T0" fmla="*/ 1 w 26"/>
                <a:gd name="T1" fmla="*/ 7 h 22"/>
                <a:gd name="T2" fmla="*/ 6 w 26"/>
                <a:gd name="T3" fmla="*/ 2 h 22"/>
                <a:gd name="T4" fmla="*/ 25 w 26"/>
                <a:gd name="T5" fmla="*/ 15 h 22"/>
                <a:gd name="T6" fmla="*/ 17 w 26"/>
                <a:gd name="T7" fmla="*/ 22 h 22"/>
                <a:gd name="T8" fmla="*/ 1 w 26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1" y="7"/>
                  </a:moveTo>
                  <a:cubicBezTo>
                    <a:pt x="0" y="3"/>
                    <a:pt x="3" y="0"/>
                    <a:pt x="6" y="2"/>
                  </a:cubicBezTo>
                  <a:cubicBezTo>
                    <a:pt x="13" y="5"/>
                    <a:pt x="22" y="6"/>
                    <a:pt x="25" y="15"/>
                  </a:cubicBezTo>
                  <a:cubicBezTo>
                    <a:pt x="26" y="19"/>
                    <a:pt x="22" y="22"/>
                    <a:pt x="17" y="22"/>
                  </a:cubicBezTo>
                  <a:cubicBezTo>
                    <a:pt x="9" y="20"/>
                    <a:pt x="3" y="16"/>
                    <a:pt x="1" y="7"/>
                  </a:cubicBezTo>
                  <a:close/>
                </a:path>
              </a:pathLst>
            </a:custGeom>
            <a:solidFill>
              <a:srgbClr val="D0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0">
              <a:extLst>
                <a:ext uri="{FF2B5EF4-FFF2-40B4-BE49-F238E27FC236}">
                  <a16:creationId xmlns:a16="http://schemas.microsoft.com/office/drawing/2014/main" id="{1226F4A1-C332-4077-9CC8-4E190768B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6" y="1338263"/>
              <a:ext cx="28575" cy="26988"/>
            </a:xfrm>
            <a:custGeom>
              <a:avLst/>
              <a:gdLst>
                <a:gd name="T0" fmla="*/ 4 w 20"/>
                <a:gd name="T1" fmla="*/ 19 h 19"/>
                <a:gd name="T2" fmla="*/ 20 w 20"/>
                <a:gd name="T3" fmla="*/ 0 h 19"/>
                <a:gd name="T4" fmla="*/ 4 w 20"/>
                <a:gd name="T5" fmla="*/ 19 h 19"/>
                <a:gd name="T6" fmla="*/ 4 w 20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4" y="19"/>
                  </a:moveTo>
                  <a:cubicBezTo>
                    <a:pt x="0" y="6"/>
                    <a:pt x="6" y="2"/>
                    <a:pt x="20" y="0"/>
                  </a:cubicBezTo>
                  <a:cubicBezTo>
                    <a:pt x="17" y="10"/>
                    <a:pt x="15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</a:path>
              </a:pathLst>
            </a:custGeom>
            <a:solidFill>
              <a:srgbClr val="D0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41">
              <a:extLst>
                <a:ext uri="{FF2B5EF4-FFF2-40B4-BE49-F238E27FC236}">
                  <a16:creationId xmlns:a16="http://schemas.microsoft.com/office/drawing/2014/main" id="{97E975DF-C9BF-4F27-A4E7-398E510C0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6" y="1204913"/>
              <a:ext cx="28575" cy="25400"/>
            </a:xfrm>
            <a:custGeom>
              <a:avLst/>
              <a:gdLst>
                <a:gd name="T0" fmla="*/ 4 w 21"/>
                <a:gd name="T1" fmla="*/ 18 h 18"/>
                <a:gd name="T2" fmla="*/ 15 w 21"/>
                <a:gd name="T3" fmla="*/ 1 h 18"/>
                <a:gd name="T4" fmla="*/ 21 w 21"/>
                <a:gd name="T5" fmla="*/ 4 h 18"/>
                <a:gd name="T6" fmla="*/ 4 w 2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4" y="18"/>
                  </a:moveTo>
                  <a:cubicBezTo>
                    <a:pt x="0" y="3"/>
                    <a:pt x="9" y="3"/>
                    <a:pt x="15" y="1"/>
                  </a:cubicBezTo>
                  <a:cubicBezTo>
                    <a:pt x="18" y="0"/>
                    <a:pt x="21" y="1"/>
                    <a:pt x="21" y="4"/>
                  </a:cubicBezTo>
                  <a:cubicBezTo>
                    <a:pt x="20" y="16"/>
                    <a:pt x="7" y="8"/>
                    <a:pt x="4" y="18"/>
                  </a:cubicBezTo>
                  <a:close/>
                </a:path>
              </a:pathLst>
            </a:custGeom>
            <a:solidFill>
              <a:srgbClr val="E3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42">
              <a:extLst>
                <a:ext uri="{FF2B5EF4-FFF2-40B4-BE49-F238E27FC236}">
                  <a16:creationId xmlns:a16="http://schemas.microsoft.com/office/drawing/2014/main" id="{A51967C3-E3C2-4DB4-9A66-7EC4ED03B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1" y="1152525"/>
              <a:ext cx="15875" cy="30163"/>
            </a:xfrm>
            <a:custGeom>
              <a:avLst/>
              <a:gdLst>
                <a:gd name="T0" fmla="*/ 0 w 11"/>
                <a:gd name="T1" fmla="*/ 22 h 22"/>
                <a:gd name="T2" fmla="*/ 3 w 11"/>
                <a:gd name="T3" fmla="*/ 0 h 22"/>
                <a:gd name="T4" fmla="*/ 0 w 11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cubicBezTo>
                    <a:pt x="1" y="15"/>
                    <a:pt x="2" y="7"/>
                    <a:pt x="3" y="0"/>
                  </a:cubicBezTo>
                  <a:cubicBezTo>
                    <a:pt x="10" y="8"/>
                    <a:pt x="11" y="16"/>
                    <a:pt x="0" y="22"/>
                  </a:cubicBezTo>
                  <a:close/>
                </a:path>
              </a:pathLst>
            </a:custGeom>
            <a:solidFill>
              <a:srgbClr val="E3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3">
              <a:extLst>
                <a:ext uri="{FF2B5EF4-FFF2-40B4-BE49-F238E27FC236}">
                  <a16:creationId xmlns:a16="http://schemas.microsoft.com/office/drawing/2014/main" id="{2CA94955-0321-40EA-8BDE-367DD06E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51" y="1238250"/>
              <a:ext cx="38100" cy="19050"/>
            </a:xfrm>
            <a:custGeom>
              <a:avLst/>
              <a:gdLst>
                <a:gd name="T0" fmla="*/ 25 w 27"/>
                <a:gd name="T1" fmla="*/ 14 h 14"/>
                <a:gd name="T2" fmla="*/ 0 w 27"/>
                <a:gd name="T3" fmla="*/ 6 h 14"/>
                <a:gd name="T4" fmla="*/ 27 w 27"/>
                <a:gd name="T5" fmla="*/ 9 h 14"/>
                <a:gd name="T6" fmla="*/ 25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25" y="14"/>
                  </a:moveTo>
                  <a:cubicBezTo>
                    <a:pt x="19" y="12"/>
                    <a:pt x="12" y="10"/>
                    <a:pt x="0" y="6"/>
                  </a:cubicBezTo>
                  <a:cubicBezTo>
                    <a:pt x="15" y="0"/>
                    <a:pt x="21" y="3"/>
                    <a:pt x="27" y="9"/>
                  </a:cubicBezTo>
                  <a:cubicBezTo>
                    <a:pt x="27" y="11"/>
                    <a:pt x="26" y="12"/>
                    <a:pt x="25" y="14"/>
                  </a:cubicBezTo>
                  <a:close/>
                </a:path>
              </a:pathLst>
            </a:custGeom>
            <a:solidFill>
              <a:srgbClr val="E3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44">
              <a:extLst>
                <a:ext uri="{FF2B5EF4-FFF2-40B4-BE49-F238E27FC236}">
                  <a16:creationId xmlns:a16="http://schemas.microsoft.com/office/drawing/2014/main" id="{FF668B0D-850A-4199-9A59-90D397827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712788"/>
              <a:ext cx="38100" cy="38100"/>
            </a:xfrm>
            <a:custGeom>
              <a:avLst/>
              <a:gdLst>
                <a:gd name="T0" fmla="*/ 3 w 27"/>
                <a:gd name="T1" fmla="*/ 27 h 27"/>
                <a:gd name="T2" fmla="*/ 27 w 27"/>
                <a:gd name="T3" fmla="*/ 7 h 27"/>
                <a:gd name="T4" fmla="*/ 3 w 2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7">
                  <a:moveTo>
                    <a:pt x="3" y="27"/>
                  </a:moveTo>
                  <a:cubicBezTo>
                    <a:pt x="0" y="3"/>
                    <a:pt x="4" y="0"/>
                    <a:pt x="27" y="7"/>
                  </a:cubicBezTo>
                  <a:cubicBezTo>
                    <a:pt x="21" y="16"/>
                    <a:pt x="11" y="20"/>
                    <a:pt x="3" y="27"/>
                  </a:cubicBezTo>
                  <a:close/>
                </a:path>
              </a:pathLst>
            </a:custGeom>
            <a:solidFill>
              <a:srgbClr val="F1A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45">
              <a:extLst>
                <a:ext uri="{FF2B5EF4-FFF2-40B4-BE49-F238E27FC236}">
                  <a16:creationId xmlns:a16="http://schemas.microsoft.com/office/drawing/2014/main" id="{230AA2A4-994B-4640-84CA-3765CE14E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1954213"/>
              <a:ext cx="133350" cy="247650"/>
            </a:xfrm>
            <a:custGeom>
              <a:avLst/>
              <a:gdLst>
                <a:gd name="T0" fmla="*/ 6 w 95"/>
                <a:gd name="T1" fmla="*/ 177 h 177"/>
                <a:gd name="T2" fmla="*/ 7 w 95"/>
                <a:gd name="T3" fmla="*/ 118 h 177"/>
                <a:gd name="T4" fmla="*/ 13 w 95"/>
                <a:gd name="T5" fmla="*/ 71 h 177"/>
                <a:gd name="T6" fmla="*/ 20 w 95"/>
                <a:gd name="T7" fmla="*/ 51 h 177"/>
                <a:gd name="T8" fmla="*/ 37 w 95"/>
                <a:gd name="T9" fmla="*/ 10 h 177"/>
                <a:gd name="T10" fmla="*/ 48 w 95"/>
                <a:gd name="T11" fmla="*/ 2 h 177"/>
                <a:gd name="T12" fmla="*/ 48 w 95"/>
                <a:gd name="T13" fmla="*/ 2 h 177"/>
                <a:gd name="T14" fmla="*/ 48 w 95"/>
                <a:gd name="T15" fmla="*/ 20 h 177"/>
                <a:gd name="T16" fmla="*/ 49 w 95"/>
                <a:gd name="T17" fmla="*/ 38 h 177"/>
                <a:gd name="T18" fmla="*/ 63 w 95"/>
                <a:gd name="T19" fmla="*/ 38 h 177"/>
                <a:gd name="T20" fmla="*/ 71 w 95"/>
                <a:gd name="T21" fmla="*/ 38 h 177"/>
                <a:gd name="T22" fmla="*/ 90 w 95"/>
                <a:gd name="T23" fmla="*/ 68 h 177"/>
                <a:gd name="T24" fmla="*/ 93 w 95"/>
                <a:gd name="T25" fmla="*/ 83 h 177"/>
                <a:gd name="T26" fmla="*/ 77 w 95"/>
                <a:gd name="T27" fmla="*/ 84 h 177"/>
                <a:gd name="T28" fmla="*/ 46 w 95"/>
                <a:gd name="T29" fmla="*/ 99 h 177"/>
                <a:gd name="T30" fmla="*/ 12 w 95"/>
                <a:gd name="T31" fmla="*/ 161 h 177"/>
                <a:gd name="T32" fmla="*/ 6 w 95"/>
                <a:gd name="T3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77">
                  <a:moveTo>
                    <a:pt x="6" y="177"/>
                  </a:moveTo>
                  <a:cubicBezTo>
                    <a:pt x="0" y="157"/>
                    <a:pt x="13" y="138"/>
                    <a:pt x="7" y="118"/>
                  </a:cubicBezTo>
                  <a:cubicBezTo>
                    <a:pt x="0" y="101"/>
                    <a:pt x="9" y="87"/>
                    <a:pt x="13" y="71"/>
                  </a:cubicBezTo>
                  <a:cubicBezTo>
                    <a:pt x="15" y="64"/>
                    <a:pt x="17" y="57"/>
                    <a:pt x="20" y="51"/>
                  </a:cubicBezTo>
                  <a:cubicBezTo>
                    <a:pt x="30" y="39"/>
                    <a:pt x="35" y="25"/>
                    <a:pt x="37" y="10"/>
                  </a:cubicBezTo>
                  <a:cubicBezTo>
                    <a:pt x="39" y="6"/>
                    <a:pt x="41" y="0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8"/>
                    <a:pt x="54" y="14"/>
                    <a:pt x="48" y="20"/>
                  </a:cubicBezTo>
                  <a:cubicBezTo>
                    <a:pt x="42" y="26"/>
                    <a:pt x="44" y="33"/>
                    <a:pt x="49" y="38"/>
                  </a:cubicBezTo>
                  <a:cubicBezTo>
                    <a:pt x="53" y="44"/>
                    <a:pt x="58" y="41"/>
                    <a:pt x="63" y="38"/>
                  </a:cubicBezTo>
                  <a:cubicBezTo>
                    <a:pt x="66" y="36"/>
                    <a:pt x="71" y="35"/>
                    <a:pt x="71" y="38"/>
                  </a:cubicBezTo>
                  <a:cubicBezTo>
                    <a:pt x="70" y="53"/>
                    <a:pt x="82" y="59"/>
                    <a:pt x="90" y="68"/>
                  </a:cubicBezTo>
                  <a:cubicBezTo>
                    <a:pt x="93" y="71"/>
                    <a:pt x="95" y="79"/>
                    <a:pt x="93" y="83"/>
                  </a:cubicBezTo>
                  <a:cubicBezTo>
                    <a:pt x="90" y="88"/>
                    <a:pt x="83" y="86"/>
                    <a:pt x="77" y="84"/>
                  </a:cubicBezTo>
                  <a:cubicBezTo>
                    <a:pt x="55" y="75"/>
                    <a:pt x="52" y="77"/>
                    <a:pt x="46" y="99"/>
                  </a:cubicBezTo>
                  <a:cubicBezTo>
                    <a:pt x="40" y="122"/>
                    <a:pt x="22" y="139"/>
                    <a:pt x="12" y="161"/>
                  </a:cubicBezTo>
                  <a:cubicBezTo>
                    <a:pt x="10" y="166"/>
                    <a:pt x="9" y="172"/>
                    <a:pt x="6" y="177"/>
                  </a:cubicBezTo>
                  <a:close/>
                </a:path>
              </a:pathLst>
            </a:custGeom>
            <a:solidFill>
              <a:srgbClr val="F1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46">
              <a:extLst>
                <a:ext uri="{FF2B5EF4-FFF2-40B4-BE49-F238E27FC236}">
                  <a16:creationId xmlns:a16="http://schemas.microsoft.com/office/drawing/2014/main" id="{55735AF6-CAB3-4E2C-A5DD-D3F780CDF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792288"/>
              <a:ext cx="111125" cy="85725"/>
            </a:xfrm>
            <a:custGeom>
              <a:avLst/>
              <a:gdLst>
                <a:gd name="T0" fmla="*/ 18 w 80"/>
                <a:gd name="T1" fmla="*/ 42 h 61"/>
                <a:gd name="T2" fmla="*/ 0 w 80"/>
                <a:gd name="T3" fmla="*/ 4 h 61"/>
                <a:gd name="T4" fmla="*/ 16 w 80"/>
                <a:gd name="T5" fmla="*/ 12 h 61"/>
                <a:gd name="T6" fmla="*/ 53 w 80"/>
                <a:gd name="T7" fmla="*/ 34 h 61"/>
                <a:gd name="T8" fmla="*/ 69 w 80"/>
                <a:gd name="T9" fmla="*/ 47 h 61"/>
                <a:gd name="T10" fmla="*/ 80 w 80"/>
                <a:gd name="T11" fmla="*/ 61 h 61"/>
                <a:gd name="T12" fmla="*/ 50 w 80"/>
                <a:gd name="T13" fmla="*/ 45 h 61"/>
                <a:gd name="T14" fmla="*/ 22 w 80"/>
                <a:gd name="T15" fmla="*/ 42 h 61"/>
                <a:gd name="T16" fmla="*/ 18 w 80"/>
                <a:gd name="T17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1">
                  <a:moveTo>
                    <a:pt x="18" y="42"/>
                  </a:moveTo>
                  <a:cubicBezTo>
                    <a:pt x="22" y="25"/>
                    <a:pt x="9" y="16"/>
                    <a:pt x="0" y="4"/>
                  </a:cubicBezTo>
                  <a:cubicBezTo>
                    <a:pt x="10" y="0"/>
                    <a:pt x="12" y="7"/>
                    <a:pt x="16" y="12"/>
                  </a:cubicBezTo>
                  <a:cubicBezTo>
                    <a:pt x="25" y="24"/>
                    <a:pt x="36" y="35"/>
                    <a:pt x="53" y="34"/>
                  </a:cubicBezTo>
                  <a:cubicBezTo>
                    <a:pt x="61" y="34"/>
                    <a:pt x="70" y="35"/>
                    <a:pt x="69" y="47"/>
                  </a:cubicBezTo>
                  <a:cubicBezTo>
                    <a:pt x="68" y="55"/>
                    <a:pt x="79" y="52"/>
                    <a:pt x="80" y="61"/>
                  </a:cubicBezTo>
                  <a:cubicBezTo>
                    <a:pt x="69" y="56"/>
                    <a:pt x="57" y="61"/>
                    <a:pt x="50" y="45"/>
                  </a:cubicBezTo>
                  <a:cubicBezTo>
                    <a:pt x="46" y="37"/>
                    <a:pt x="32" y="43"/>
                    <a:pt x="22" y="42"/>
                  </a:cubicBezTo>
                  <a:cubicBezTo>
                    <a:pt x="21" y="42"/>
                    <a:pt x="19" y="42"/>
                    <a:pt x="18" y="42"/>
                  </a:cubicBezTo>
                  <a:close/>
                </a:path>
              </a:pathLst>
            </a:custGeom>
            <a:solidFill>
              <a:srgbClr val="E77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47">
              <a:extLst>
                <a:ext uri="{FF2B5EF4-FFF2-40B4-BE49-F238E27FC236}">
                  <a16:creationId xmlns:a16="http://schemas.microsoft.com/office/drawing/2014/main" id="{2B8874C5-6C19-4B40-BED7-5567A9FB1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1928813"/>
              <a:ext cx="73025" cy="47625"/>
            </a:xfrm>
            <a:custGeom>
              <a:avLst/>
              <a:gdLst>
                <a:gd name="T0" fmla="*/ 24 w 53"/>
                <a:gd name="T1" fmla="*/ 4 h 33"/>
                <a:gd name="T2" fmla="*/ 36 w 53"/>
                <a:gd name="T3" fmla="*/ 6 h 33"/>
                <a:gd name="T4" fmla="*/ 52 w 53"/>
                <a:gd name="T5" fmla="*/ 10 h 33"/>
                <a:gd name="T6" fmla="*/ 36 w 53"/>
                <a:gd name="T7" fmla="*/ 19 h 33"/>
                <a:gd name="T8" fmla="*/ 19 w 53"/>
                <a:gd name="T9" fmla="*/ 23 h 33"/>
                <a:gd name="T10" fmla="*/ 9 w 53"/>
                <a:gd name="T11" fmla="*/ 28 h 33"/>
                <a:gd name="T12" fmla="*/ 2 w 53"/>
                <a:gd name="T13" fmla="*/ 13 h 33"/>
                <a:gd name="T14" fmla="*/ 14 w 53"/>
                <a:gd name="T15" fmla="*/ 4 h 33"/>
                <a:gd name="T16" fmla="*/ 24 w 53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3">
                  <a:moveTo>
                    <a:pt x="24" y="4"/>
                  </a:moveTo>
                  <a:cubicBezTo>
                    <a:pt x="27" y="5"/>
                    <a:pt x="31" y="7"/>
                    <a:pt x="36" y="6"/>
                  </a:cubicBezTo>
                  <a:cubicBezTo>
                    <a:pt x="42" y="6"/>
                    <a:pt x="51" y="0"/>
                    <a:pt x="52" y="10"/>
                  </a:cubicBezTo>
                  <a:cubicBezTo>
                    <a:pt x="53" y="17"/>
                    <a:pt x="42" y="16"/>
                    <a:pt x="36" y="19"/>
                  </a:cubicBezTo>
                  <a:cubicBezTo>
                    <a:pt x="31" y="21"/>
                    <a:pt x="24" y="19"/>
                    <a:pt x="19" y="23"/>
                  </a:cubicBezTo>
                  <a:cubicBezTo>
                    <a:pt x="16" y="25"/>
                    <a:pt x="14" y="33"/>
                    <a:pt x="9" y="28"/>
                  </a:cubicBezTo>
                  <a:cubicBezTo>
                    <a:pt x="4" y="25"/>
                    <a:pt x="0" y="19"/>
                    <a:pt x="2" y="13"/>
                  </a:cubicBezTo>
                  <a:cubicBezTo>
                    <a:pt x="4" y="7"/>
                    <a:pt x="9" y="5"/>
                    <a:pt x="14" y="4"/>
                  </a:cubicBezTo>
                  <a:cubicBezTo>
                    <a:pt x="17" y="4"/>
                    <a:pt x="20" y="4"/>
                    <a:pt x="24" y="4"/>
                  </a:cubicBezTo>
                  <a:close/>
                </a:path>
              </a:pathLst>
            </a:custGeom>
            <a:solidFill>
              <a:srgbClr val="F1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48">
              <a:extLst>
                <a:ext uri="{FF2B5EF4-FFF2-40B4-BE49-F238E27FC236}">
                  <a16:creationId xmlns:a16="http://schemas.microsoft.com/office/drawing/2014/main" id="{9B7F4143-2A0E-4C4D-8105-77838509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1" y="2025650"/>
              <a:ext cx="25400" cy="25400"/>
            </a:xfrm>
            <a:custGeom>
              <a:avLst/>
              <a:gdLst>
                <a:gd name="T0" fmla="*/ 18 w 18"/>
                <a:gd name="T1" fmla="*/ 9 h 18"/>
                <a:gd name="T2" fmla="*/ 6 w 18"/>
                <a:gd name="T3" fmla="*/ 18 h 18"/>
                <a:gd name="T4" fmla="*/ 1 w 18"/>
                <a:gd name="T5" fmla="*/ 11 h 18"/>
                <a:gd name="T6" fmla="*/ 10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7" y="15"/>
                    <a:pt x="12" y="17"/>
                    <a:pt x="6" y="18"/>
                  </a:cubicBezTo>
                  <a:cubicBezTo>
                    <a:pt x="3" y="18"/>
                    <a:pt x="0" y="15"/>
                    <a:pt x="1" y="11"/>
                  </a:cubicBezTo>
                  <a:cubicBezTo>
                    <a:pt x="2" y="6"/>
                    <a:pt x="4" y="0"/>
                    <a:pt x="10" y="0"/>
                  </a:cubicBezTo>
                  <a:cubicBezTo>
                    <a:pt x="15" y="0"/>
                    <a:pt x="17" y="4"/>
                    <a:pt x="18" y="9"/>
                  </a:cubicBezTo>
                  <a:close/>
                </a:path>
              </a:pathLst>
            </a:custGeom>
            <a:solidFill>
              <a:srgbClr val="F1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9">
              <a:extLst>
                <a:ext uri="{FF2B5EF4-FFF2-40B4-BE49-F238E27FC236}">
                  <a16:creationId xmlns:a16="http://schemas.microsoft.com/office/drawing/2014/main" id="{AE3C320C-6766-425F-898F-59DF1F8BC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6" y="1947863"/>
              <a:ext cx="33338" cy="25400"/>
            </a:xfrm>
            <a:custGeom>
              <a:avLst/>
              <a:gdLst>
                <a:gd name="T0" fmla="*/ 24 w 24"/>
                <a:gd name="T1" fmla="*/ 18 h 18"/>
                <a:gd name="T2" fmla="*/ 0 w 24"/>
                <a:gd name="T3" fmla="*/ 4 h 18"/>
                <a:gd name="T4" fmla="*/ 3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cubicBezTo>
                    <a:pt x="8" y="18"/>
                    <a:pt x="4" y="12"/>
                    <a:pt x="0" y="4"/>
                  </a:cubicBezTo>
                  <a:cubicBezTo>
                    <a:pt x="0" y="3"/>
                    <a:pt x="2" y="0"/>
                    <a:pt x="3" y="0"/>
                  </a:cubicBezTo>
                  <a:cubicBezTo>
                    <a:pt x="14" y="0"/>
                    <a:pt x="15" y="10"/>
                    <a:pt x="24" y="18"/>
                  </a:cubicBezTo>
                  <a:close/>
                </a:path>
              </a:pathLst>
            </a:custGeom>
            <a:solidFill>
              <a:srgbClr val="F4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0">
              <a:extLst>
                <a:ext uri="{FF2B5EF4-FFF2-40B4-BE49-F238E27FC236}">
                  <a16:creationId xmlns:a16="http://schemas.microsoft.com/office/drawing/2014/main" id="{107A3405-DEF5-4999-8421-ACB955E45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6" y="1562100"/>
              <a:ext cx="352425" cy="406400"/>
            </a:xfrm>
            <a:custGeom>
              <a:avLst/>
              <a:gdLst>
                <a:gd name="T0" fmla="*/ 120 w 253"/>
                <a:gd name="T1" fmla="*/ 283 h 291"/>
                <a:gd name="T2" fmla="*/ 114 w 253"/>
                <a:gd name="T3" fmla="*/ 291 h 291"/>
                <a:gd name="T4" fmla="*/ 97 w 253"/>
                <a:gd name="T5" fmla="*/ 285 h 291"/>
                <a:gd name="T6" fmla="*/ 25 w 253"/>
                <a:gd name="T7" fmla="*/ 228 h 291"/>
                <a:gd name="T8" fmla="*/ 42 w 253"/>
                <a:gd name="T9" fmla="*/ 77 h 291"/>
                <a:gd name="T10" fmla="*/ 60 w 253"/>
                <a:gd name="T11" fmla="*/ 43 h 291"/>
                <a:gd name="T12" fmla="*/ 148 w 253"/>
                <a:gd name="T13" fmla="*/ 0 h 291"/>
                <a:gd name="T14" fmla="*/ 180 w 253"/>
                <a:gd name="T15" fmla="*/ 75 h 291"/>
                <a:gd name="T16" fmla="*/ 180 w 253"/>
                <a:gd name="T17" fmla="*/ 75 h 291"/>
                <a:gd name="T18" fmla="*/ 208 w 253"/>
                <a:gd name="T19" fmla="*/ 107 h 291"/>
                <a:gd name="T20" fmla="*/ 208 w 253"/>
                <a:gd name="T21" fmla="*/ 107 h 291"/>
                <a:gd name="T22" fmla="*/ 210 w 253"/>
                <a:gd name="T23" fmla="*/ 110 h 291"/>
                <a:gd name="T24" fmla="*/ 249 w 253"/>
                <a:gd name="T25" fmla="*/ 158 h 291"/>
                <a:gd name="T26" fmla="*/ 248 w 253"/>
                <a:gd name="T27" fmla="*/ 168 h 291"/>
                <a:gd name="T28" fmla="*/ 237 w 253"/>
                <a:gd name="T29" fmla="*/ 166 h 291"/>
                <a:gd name="T30" fmla="*/ 215 w 253"/>
                <a:gd name="T31" fmla="*/ 146 h 291"/>
                <a:gd name="T32" fmla="*/ 240 w 253"/>
                <a:gd name="T33" fmla="*/ 179 h 291"/>
                <a:gd name="T34" fmla="*/ 253 w 253"/>
                <a:gd name="T35" fmla="*/ 184 h 291"/>
                <a:gd name="T36" fmla="*/ 235 w 253"/>
                <a:gd name="T37" fmla="*/ 198 h 291"/>
                <a:gd name="T38" fmla="*/ 221 w 253"/>
                <a:gd name="T39" fmla="*/ 192 h 291"/>
                <a:gd name="T40" fmla="*/ 213 w 253"/>
                <a:gd name="T41" fmla="*/ 209 h 291"/>
                <a:gd name="T42" fmla="*/ 124 w 253"/>
                <a:gd name="T43" fmla="*/ 274 h 291"/>
                <a:gd name="T44" fmla="*/ 120 w 253"/>
                <a:gd name="T45" fmla="*/ 28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291">
                  <a:moveTo>
                    <a:pt x="120" y="283"/>
                  </a:moveTo>
                  <a:cubicBezTo>
                    <a:pt x="118" y="286"/>
                    <a:pt x="116" y="288"/>
                    <a:pt x="114" y="291"/>
                  </a:cubicBezTo>
                  <a:cubicBezTo>
                    <a:pt x="108" y="290"/>
                    <a:pt x="104" y="284"/>
                    <a:pt x="97" y="285"/>
                  </a:cubicBezTo>
                  <a:cubicBezTo>
                    <a:pt x="56" y="288"/>
                    <a:pt x="39" y="258"/>
                    <a:pt x="25" y="228"/>
                  </a:cubicBezTo>
                  <a:cubicBezTo>
                    <a:pt x="0" y="175"/>
                    <a:pt x="7" y="123"/>
                    <a:pt x="42" y="77"/>
                  </a:cubicBezTo>
                  <a:cubicBezTo>
                    <a:pt x="50" y="66"/>
                    <a:pt x="47" y="50"/>
                    <a:pt x="60" y="43"/>
                  </a:cubicBezTo>
                  <a:cubicBezTo>
                    <a:pt x="84" y="17"/>
                    <a:pt x="112" y="1"/>
                    <a:pt x="148" y="0"/>
                  </a:cubicBezTo>
                  <a:cubicBezTo>
                    <a:pt x="139" y="29"/>
                    <a:pt x="147" y="48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9" y="86"/>
                    <a:pt x="199" y="96"/>
                    <a:pt x="208" y="107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09" y="108"/>
                    <a:pt x="209" y="110"/>
                    <a:pt x="210" y="110"/>
                  </a:cubicBezTo>
                  <a:cubicBezTo>
                    <a:pt x="238" y="114"/>
                    <a:pt x="236" y="142"/>
                    <a:pt x="249" y="158"/>
                  </a:cubicBezTo>
                  <a:cubicBezTo>
                    <a:pt x="252" y="162"/>
                    <a:pt x="251" y="166"/>
                    <a:pt x="248" y="168"/>
                  </a:cubicBezTo>
                  <a:cubicBezTo>
                    <a:pt x="243" y="171"/>
                    <a:pt x="240" y="169"/>
                    <a:pt x="237" y="166"/>
                  </a:cubicBezTo>
                  <a:cubicBezTo>
                    <a:pt x="230" y="159"/>
                    <a:pt x="223" y="153"/>
                    <a:pt x="215" y="146"/>
                  </a:cubicBezTo>
                  <a:cubicBezTo>
                    <a:pt x="211" y="167"/>
                    <a:pt x="221" y="174"/>
                    <a:pt x="240" y="179"/>
                  </a:cubicBezTo>
                  <a:cubicBezTo>
                    <a:pt x="244" y="180"/>
                    <a:pt x="251" y="177"/>
                    <a:pt x="253" y="184"/>
                  </a:cubicBezTo>
                  <a:cubicBezTo>
                    <a:pt x="244" y="185"/>
                    <a:pt x="250" y="205"/>
                    <a:pt x="235" y="198"/>
                  </a:cubicBezTo>
                  <a:cubicBezTo>
                    <a:pt x="230" y="196"/>
                    <a:pt x="225" y="194"/>
                    <a:pt x="221" y="192"/>
                  </a:cubicBezTo>
                  <a:cubicBezTo>
                    <a:pt x="213" y="195"/>
                    <a:pt x="225" y="202"/>
                    <a:pt x="213" y="209"/>
                  </a:cubicBezTo>
                  <a:cubicBezTo>
                    <a:pt x="181" y="227"/>
                    <a:pt x="153" y="252"/>
                    <a:pt x="124" y="274"/>
                  </a:cubicBezTo>
                  <a:cubicBezTo>
                    <a:pt x="122" y="276"/>
                    <a:pt x="121" y="280"/>
                    <a:pt x="120" y="283"/>
                  </a:cubicBezTo>
                  <a:close/>
                </a:path>
              </a:pathLst>
            </a:custGeom>
            <a:solidFill>
              <a:srgbClr val="E77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51">
              <a:extLst>
                <a:ext uri="{FF2B5EF4-FFF2-40B4-BE49-F238E27FC236}">
                  <a16:creationId xmlns:a16="http://schemas.microsoft.com/office/drawing/2014/main" id="{C12C0E1F-E9E5-4D7B-8854-F4E725B62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1579563"/>
              <a:ext cx="61913" cy="95250"/>
            </a:xfrm>
            <a:custGeom>
              <a:avLst/>
              <a:gdLst>
                <a:gd name="T0" fmla="*/ 30 w 45"/>
                <a:gd name="T1" fmla="*/ 63 h 68"/>
                <a:gd name="T2" fmla="*/ 13 w 45"/>
                <a:gd name="T3" fmla="*/ 26 h 68"/>
                <a:gd name="T4" fmla="*/ 4 w 45"/>
                <a:gd name="T5" fmla="*/ 8 h 68"/>
                <a:gd name="T6" fmla="*/ 25 w 45"/>
                <a:gd name="T7" fmla="*/ 9 h 68"/>
                <a:gd name="T8" fmla="*/ 33 w 45"/>
                <a:gd name="T9" fmla="*/ 11 h 68"/>
                <a:gd name="T10" fmla="*/ 44 w 45"/>
                <a:gd name="T11" fmla="*/ 19 h 68"/>
                <a:gd name="T12" fmla="*/ 32 w 45"/>
                <a:gd name="T13" fmla="*/ 20 h 68"/>
                <a:gd name="T14" fmla="*/ 26 w 45"/>
                <a:gd name="T15" fmla="*/ 32 h 68"/>
                <a:gd name="T16" fmla="*/ 43 w 45"/>
                <a:gd name="T17" fmla="*/ 64 h 68"/>
                <a:gd name="T18" fmla="*/ 30 w 45"/>
                <a:gd name="T1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68">
                  <a:moveTo>
                    <a:pt x="30" y="63"/>
                  </a:moveTo>
                  <a:cubicBezTo>
                    <a:pt x="28" y="49"/>
                    <a:pt x="22" y="37"/>
                    <a:pt x="13" y="26"/>
                  </a:cubicBezTo>
                  <a:cubicBezTo>
                    <a:pt x="9" y="20"/>
                    <a:pt x="0" y="15"/>
                    <a:pt x="4" y="8"/>
                  </a:cubicBezTo>
                  <a:cubicBezTo>
                    <a:pt x="9" y="0"/>
                    <a:pt x="18" y="9"/>
                    <a:pt x="25" y="9"/>
                  </a:cubicBezTo>
                  <a:cubicBezTo>
                    <a:pt x="28" y="9"/>
                    <a:pt x="30" y="10"/>
                    <a:pt x="33" y="11"/>
                  </a:cubicBezTo>
                  <a:cubicBezTo>
                    <a:pt x="38" y="12"/>
                    <a:pt x="45" y="12"/>
                    <a:pt x="44" y="19"/>
                  </a:cubicBezTo>
                  <a:cubicBezTo>
                    <a:pt x="42" y="26"/>
                    <a:pt x="36" y="21"/>
                    <a:pt x="32" y="20"/>
                  </a:cubicBezTo>
                  <a:cubicBezTo>
                    <a:pt x="21" y="19"/>
                    <a:pt x="21" y="25"/>
                    <a:pt x="26" y="32"/>
                  </a:cubicBezTo>
                  <a:cubicBezTo>
                    <a:pt x="33" y="42"/>
                    <a:pt x="39" y="53"/>
                    <a:pt x="43" y="64"/>
                  </a:cubicBezTo>
                  <a:cubicBezTo>
                    <a:pt x="38" y="68"/>
                    <a:pt x="35" y="62"/>
                    <a:pt x="30" y="63"/>
                  </a:cubicBezTo>
                  <a:close/>
                </a:path>
              </a:pathLst>
            </a:custGeom>
            <a:solidFill>
              <a:srgbClr val="E77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52">
              <a:extLst>
                <a:ext uri="{FF2B5EF4-FFF2-40B4-BE49-F238E27FC236}">
                  <a16:creationId xmlns:a16="http://schemas.microsoft.com/office/drawing/2014/main" id="{CDA0AE69-C122-449B-B4D1-1BE22E92A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1757363"/>
              <a:ext cx="90488" cy="74613"/>
            </a:xfrm>
            <a:custGeom>
              <a:avLst/>
              <a:gdLst>
                <a:gd name="T0" fmla="*/ 0 w 64"/>
                <a:gd name="T1" fmla="*/ 8 h 53"/>
                <a:gd name="T2" fmla="*/ 45 w 64"/>
                <a:gd name="T3" fmla="*/ 14 h 53"/>
                <a:gd name="T4" fmla="*/ 55 w 64"/>
                <a:gd name="T5" fmla="*/ 53 h 53"/>
                <a:gd name="T6" fmla="*/ 0 w 64"/>
                <a:gd name="T7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3">
                  <a:moveTo>
                    <a:pt x="0" y="8"/>
                  </a:moveTo>
                  <a:cubicBezTo>
                    <a:pt x="19" y="0"/>
                    <a:pt x="31" y="8"/>
                    <a:pt x="45" y="14"/>
                  </a:cubicBezTo>
                  <a:cubicBezTo>
                    <a:pt x="64" y="23"/>
                    <a:pt x="50" y="40"/>
                    <a:pt x="55" y="53"/>
                  </a:cubicBezTo>
                  <a:cubicBezTo>
                    <a:pt x="41" y="33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E77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53">
              <a:extLst>
                <a:ext uri="{FF2B5EF4-FFF2-40B4-BE49-F238E27FC236}">
                  <a16:creationId xmlns:a16="http://schemas.microsoft.com/office/drawing/2014/main" id="{967A45D6-2B0E-4811-89AB-B32520265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1657350"/>
              <a:ext cx="44450" cy="63500"/>
            </a:xfrm>
            <a:custGeom>
              <a:avLst/>
              <a:gdLst>
                <a:gd name="T0" fmla="*/ 0 w 32"/>
                <a:gd name="T1" fmla="*/ 39 h 46"/>
                <a:gd name="T2" fmla="*/ 9 w 32"/>
                <a:gd name="T3" fmla="*/ 15 h 46"/>
                <a:gd name="T4" fmla="*/ 32 w 32"/>
                <a:gd name="T5" fmla="*/ 13 h 46"/>
                <a:gd name="T6" fmla="*/ 17 w 32"/>
                <a:gd name="T7" fmla="*/ 17 h 46"/>
                <a:gd name="T8" fmla="*/ 21 w 32"/>
                <a:gd name="T9" fmla="*/ 22 h 46"/>
                <a:gd name="T10" fmla="*/ 27 w 32"/>
                <a:gd name="T11" fmla="*/ 37 h 46"/>
                <a:gd name="T12" fmla="*/ 14 w 32"/>
                <a:gd name="T13" fmla="*/ 39 h 46"/>
                <a:gd name="T14" fmla="*/ 0 w 32"/>
                <a:gd name="T1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6">
                  <a:moveTo>
                    <a:pt x="0" y="39"/>
                  </a:moveTo>
                  <a:cubicBezTo>
                    <a:pt x="0" y="30"/>
                    <a:pt x="7" y="24"/>
                    <a:pt x="9" y="15"/>
                  </a:cubicBezTo>
                  <a:cubicBezTo>
                    <a:pt x="13" y="0"/>
                    <a:pt x="24" y="16"/>
                    <a:pt x="32" y="13"/>
                  </a:cubicBezTo>
                  <a:cubicBezTo>
                    <a:pt x="27" y="15"/>
                    <a:pt x="23" y="16"/>
                    <a:pt x="17" y="17"/>
                  </a:cubicBezTo>
                  <a:cubicBezTo>
                    <a:pt x="19" y="20"/>
                    <a:pt x="20" y="22"/>
                    <a:pt x="21" y="22"/>
                  </a:cubicBezTo>
                  <a:cubicBezTo>
                    <a:pt x="29" y="25"/>
                    <a:pt x="29" y="31"/>
                    <a:pt x="27" y="37"/>
                  </a:cubicBezTo>
                  <a:cubicBezTo>
                    <a:pt x="25" y="46"/>
                    <a:pt x="19" y="39"/>
                    <a:pt x="14" y="39"/>
                  </a:cubicBezTo>
                  <a:cubicBezTo>
                    <a:pt x="9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E77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4">
              <a:extLst>
                <a:ext uri="{FF2B5EF4-FFF2-40B4-BE49-F238E27FC236}">
                  <a16:creationId xmlns:a16="http://schemas.microsoft.com/office/drawing/2014/main" id="{C9018675-CE59-4571-9DDD-879E2C501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1779588"/>
              <a:ext cx="26988" cy="22225"/>
            </a:xfrm>
            <a:custGeom>
              <a:avLst/>
              <a:gdLst>
                <a:gd name="T0" fmla="*/ 20 w 20"/>
                <a:gd name="T1" fmla="*/ 15 h 15"/>
                <a:gd name="T2" fmla="*/ 0 w 20"/>
                <a:gd name="T3" fmla="*/ 0 h 15"/>
                <a:gd name="T4" fmla="*/ 20 w 20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5">
                  <a:moveTo>
                    <a:pt x="20" y="15"/>
                  </a:moveTo>
                  <a:cubicBezTo>
                    <a:pt x="8" y="14"/>
                    <a:pt x="5" y="9"/>
                    <a:pt x="0" y="0"/>
                  </a:cubicBezTo>
                  <a:cubicBezTo>
                    <a:pt x="12" y="1"/>
                    <a:pt x="15" y="7"/>
                    <a:pt x="20" y="15"/>
                  </a:cubicBezTo>
                  <a:close/>
                </a:path>
              </a:pathLst>
            </a:custGeom>
            <a:solidFill>
              <a:srgbClr val="E77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55">
              <a:extLst>
                <a:ext uri="{FF2B5EF4-FFF2-40B4-BE49-F238E27FC236}">
                  <a16:creationId xmlns:a16="http://schemas.microsoft.com/office/drawing/2014/main" id="{4DC2373A-1E31-4824-B021-632DC9EB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8" y="1562100"/>
              <a:ext cx="19050" cy="17463"/>
            </a:xfrm>
            <a:custGeom>
              <a:avLst/>
              <a:gdLst>
                <a:gd name="T0" fmla="*/ 0 w 13"/>
                <a:gd name="T1" fmla="*/ 0 h 12"/>
                <a:gd name="T2" fmla="*/ 12 w 13"/>
                <a:gd name="T3" fmla="*/ 0 h 12"/>
                <a:gd name="T4" fmla="*/ 6 w 13"/>
                <a:gd name="T5" fmla="*/ 12 h 12"/>
                <a:gd name="T6" fmla="*/ 0 w 1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12" y="5"/>
                    <a:pt x="13" y="12"/>
                    <a:pt x="6" y="12"/>
                  </a:cubicBezTo>
                  <a:cubicBezTo>
                    <a:pt x="0" y="12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E77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56">
              <a:extLst>
                <a:ext uri="{FF2B5EF4-FFF2-40B4-BE49-F238E27FC236}">
                  <a16:creationId xmlns:a16="http://schemas.microsoft.com/office/drawing/2014/main" id="{971F391C-8EE1-4C5E-9922-79D38B2D2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2667000"/>
              <a:ext cx="44450" cy="190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0 h 14"/>
                <a:gd name="T4" fmla="*/ 32 w 32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14"/>
                    <a:pt x="11" y="6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lose/>
                </a:path>
              </a:pathLst>
            </a:custGeom>
            <a:solidFill>
              <a:srgbClr val="E3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57">
              <a:extLst>
                <a:ext uri="{FF2B5EF4-FFF2-40B4-BE49-F238E27FC236}">
                  <a16:creationId xmlns:a16="http://schemas.microsoft.com/office/drawing/2014/main" id="{803E7D66-32D0-4F97-A9AC-C7D8A00C4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301" y="2665413"/>
              <a:ext cx="23813" cy="20638"/>
            </a:xfrm>
            <a:custGeom>
              <a:avLst/>
              <a:gdLst>
                <a:gd name="T0" fmla="*/ 17 w 17"/>
                <a:gd name="T1" fmla="*/ 10 h 15"/>
                <a:gd name="T2" fmla="*/ 0 w 17"/>
                <a:gd name="T3" fmla="*/ 3 h 15"/>
                <a:gd name="T4" fmla="*/ 17 w 17"/>
                <a:gd name="T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5">
                  <a:moveTo>
                    <a:pt x="17" y="10"/>
                  </a:moveTo>
                  <a:cubicBezTo>
                    <a:pt x="8" y="15"/>
                    <a:pt x="4" y="10"/>
                    <a:pt x="0" y="3"/>
                  </a:cubicBezTo>
                  <a:cubicBezTo>
                    <a:pt x="8" y="0"/>
                    <a:pt x="13" y="4"/>
                    <a:pt x="17" y="10"/>
                  </a:cubicBezTo>
                  <a:close/>
                </a:path>
              </a:pathLst>
            </a:custGeom>
            <a:solidFill>
              <a:srgbClr val="E3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4" name="Freeform 258">
              <a:extLst>
                <a:ext uri="{FF2B5EF4-FFF2-40B4-BE49-F238E27FC236}">
                  <a16:creationId xmlns:a16="http://schemas.microsoft.com/office/drawing/2014/main" id="{16B262E2-4A2C-4FEB-BC8C-B69294781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913" y="4354513"/>
              <a:ext cx="231775" cy="57150"/>
            </a:xfrm>
            <a:custGeom>
              <a:avLst/>
              <a:gdLst>
                <a:gd name="T0" fmla="*/ 167 w 167"/>
                <a:gd name="T1" fmla="*/ 19 h 41"/>
                <a:gd name="T2" fmla="*/ 139 w 167"/>
                <a:gd name="T3" fmla="*/ 21 h 41"/>
                <a:gd name="T4" fmla="*/ 124 w 167"/>
                <a:gd name="T5" fmla="*/ 23 h 41"/>
                <a:gd name="T6" fmla="*/ 52 w 167"/>
                <a:gd name="T7" fmla="*/ 24 h 41"/>
                <a:gd name="T8" fmla="*/ 13 w 167"/>
                <a:gd name="T9" fmla="*/ 36 h 41"/>
                <a:gd name="T10" fmla="*/ 2 w 167"/>
                <a:gd name="T11" fmla="*/ 35 h 41"/>
                <a:gd name="T12" fmla="*/ 10 w 167"/>
                <a:gd name="T13" fmla="*/ 27 h 41"/>
                <a:gd name="T14" fmla="*/ 93 w 167"/>
                <a:gd name="T15" fmla="*/ 16 h 41"/>
                <a:gd name="T16" fmla="*/ 154 w 167"/>
                <a:gd name="T17" fmla="*/ 6 h 41"/>
                <a:gd name="T18" fmla="*/ 167 w 167"/>
                <a:gd name="T1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41">
                  <a:moveTo>
                    <a:pt x="167" y="19"/>
                  </a:moveTo>
                  <a:cubicBezTo>
                    <a:pt x="157" y="19"/>
                    <a:pt x="149" y="41"/>
                    <a:pt x="139" y="21"/>
                  </a:cubicBezTo>
                  <a:cubicBezTo>
                    <a:pt x="138" y="20"/>
                    <a:pt x="129" y="21"/>
                    <a:pt x="124" y="23"/>
                  </a:cubicBezTo>
                  <a:cubicBezTo>
                    <a:pt x="100" y="31"/>
                    <a:pt x="76" y="24"/>
                    <a:pt x="52" y="24"/>
                  </a:cubicBezTo>
                  <a:cubicBezTo>
                    <a:pt x="39" y="23"/>
                    <a:pt x="26" y="32"/>
                    <a:pt x="13" y="36"/>
                  </a:cubicBezTo>
                  <a:cubicBezTo>
                    <a:pt x="9" y="37"/>
                    <a:pt x="4" y="40"/>
                    <a:pt x="2" y="35"/>
                  </a:cubicBezTo>
                  <a:cubicBezTo>
                    <a:pt x="0" y="30"/>
                    <a:pt x="6" y="28"/>
                    <a:pt x="10" y="27"/>
                  </a:cubicBezTo>
                  <a:cubicBezTo>
                    <a:pt x="38" y="22"/>
                    <a:pt x="64" y="15"/>
                    <a:pt x="93" y="16"/>
                  </a:cubicBezTo>
                  <a:cubicBezTo>
                    <a:pt x="111" y="16"/>
                    <a:pt x="135" y="25"/>
                    <a:pt x="154" y="6"/>
                  </a:cubicBezTo>
                  <a:cubicBezTo>
                    <a:pt x="161" y="0"/>
                    <a:pt x="158" y="18"/>
                    <a:pt x="167" y="19"/>
                  </a:cubicBezTo>
                  <a:close/>
                </a:path>
              </a:pathLst>
            </a:custGeom>
            <a:solidFill>
              <a:srgbClr val="D88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5" name="Freeform 259">
              <a:extLst>
                <a:ext uri="{FF2B5EF4-FFF2-40B4-BE49-F238E27FC236}">
                  <a16:creationId xmlns:a16="http://schemas.microsoft.com/office/drawing/2014/main" id="{2DEE1B12-DAA6-43E3-B28A-9DEFC1E2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4441825"/>
              <a:ext cx="41275" cy="25400"/>
            </a:xfrm>
            <a:custGeom>
              <a:avLst/>
              <a:gdLst>
                <a:gd name="T0" fmla="*/ 0 w 30"/>
                <a:gd name="T1" fmla="*/ 6 h 18"/>
                <a:gd name="T2" fmla="*/ 30 w 30"/>
                <a:gd name="T3" fmla="*/ 14 h 18"/>
                <a:gd name="T4" fmla="*/ 0 w 30"/>
                <a:gd name="T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8">
                  <a:moveTo>
                    <a:pt x="0" y="6"/>
                  </a:moveTo>
                  <a:cubicBezTo>
                    <a:pt x="10" y="6"/>
                    <a:pt x="22" y="0"/>
                    <a:pt x="30" y="14"/>
                  </a:cubicBezTo>
                  <a:cubicBezTo>
                    <a:pt x="17" y="18"/>
                    <a:pt x="10" y="7"/>
                    <a:pt x="0" y="6"/>
                  </a:cubicBezTo>
                  <a:close/>
                </a:path>
              </a:pathLst>
            </a:custGeom>
            <a:solidFill>
              <a:srgbClr val="D88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6" name="Freeform 260">
              <a:extLst>
                <a:ext uri="{FF2B5EF4-FFF2-40B4-BE49-F238E27FC236}">
                  <a16:creationId xmlns:a16="http://schemas.microsoft.com/office/drawing/2014/main" id="{37DC6674-DCFB-4CF9-AC7D-DFFFD2B22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6" y="1622425"/>
              <a:ext cx="487363" cy="523875"/>
            </a:xfrm>
            <a:custGeom>
              <a:avLst/>
              <a:gdLst>
                <a:gd name="T0" fmla="*/ 334 w 350"/>
                <a:gd name="T1" fmla="*/ 288 h 375"/>
                <a:gd name="T2" fmla="*/ 316 w 350"/>
                <a:gd name="T3" fmla="*/ 356 h 375"/>
                <a:gd name="T4" fmla="*/ 289 w 350"/>
                <a:gd name="T5" fmla="*/ 366 h 375"/>
                <a:gd name="T6" fmla="*/ 167 w 350"/>
                <a:gd name="T7" fmla="*/ 291 h 375"/>
                <a:gd name="T8" fmla="*/ 26 w 350"/>
                <a:gd name="T9" fmla="*/ 114 h 375"/>
                <a:gd name="T10" fmla="*/ 13 w 350"/>
                <a:gd name="T11" fmla="*/ 81 h 375"/>
                <a:gd name="T12" fmla="*/ 24 w 350"/>
                <a:gd name="T13" fmla="*/ 57 h 375"/>
                <a:gd name="T14" fmla="*/ 6 w 350"/>
                <a:gd name="T15" fmla="*/ 52 h 375"/>
                <a:gd name="T16" fmla="*/ 18 w 350"/>
                <a:gd name="T17" fmla="*/ 35 h 375"/>
                <a:gd name="T18" fmla="*/ 1 w 350"/>
                <a:gd name="T19" fmla="*/ 27 h 375"/>
                <a:gd name="T20" fmla="*/ 5 w 350"/>
                <a:gd name="T21" fmla="*/ 8 h 375"/>
                <a:gd name="T22" fmla="*/ 7 w 350"/>
                <a:gd name="T23" fmla="*/ 8 h 375"/>
                <a:gd name="T24" fmla="*/ 47 w 350"/>
                <a:gd name="T25" fmla="*/ 24 h 375"/>
                <a:gd name="T26" fmla="*/ 71 w 350"/>
                <a:gd name="T27" fmla="*/ 11 h 375"/>
                <a:gd name="T28" fmla="*/ 87 w 350"/>
                <a:gd name="T29" fmla="*/ 2 h 375"/>
                <a:gd name="T30" fmla="*/ 138 w 350"/>
                <a:gd name="T31" fmla="*/ 23 h 375"/>
                <a:gd name="T32" fmla="*/ 158 w 350"/>
                <a:gd name="T33" fmla="*/ 38 h 375"/>
                <a:gd name="T34" fmla="*/ 146 w 350"/>
                <a:gd name="T35" fmla="*/ 35 h 375"/>
                <a:gd name="T36" fmla="*/ 135 w 350"/>
                <a:gd name="T37" fmla="*/ 32 h 375"/>
                <a:gd name="T38" fmla="*/ 78 w 350"/>
                <a:gd name="T39" fmla="*/ 30 h 375"/>
                <a:gd name="T40" fmla="*/ 71 w 350"/>
                <a:gd name="T41" fmla="*/ 33 h 375"/>
                <a:gd name="T42" fmla="*/ 189 w 350"/>
                <a:gd name="T43" fmla="*/ 81 h 375"/>
                <a:gd name="T44" fmla="*/ 183 w 350"/>
                <a:gd name="T45" fmla="*/ 85 h 375"/>
                <a:gd name="T46" fmla="*/ 213 w 350"/>
                <a:gd name="T47" fmla="*/ 85 h 375"/>
                <a:gd name="T48" fmla="*/ 209 w 350"/>
                <a:gd name="T49" fmla="*/ 98 h 375"/>
                <a:gd name="T50" fmla="*/ 241 w 350"/>
                <a:gd name="T51" fmla="*/ 108 h 375"/>
                <a:gd name="T52" fmla="*/ 246 w 350"/>
                <a:gd name="T53" fmla="*/ 118 h 375"/>
                <a:gd name="T54" fmla="*/ 290 w 350"/>
                <a:gd name="T55" fmla="*/ 225 h 375"/>
                <a:gd name="T56" fmla="*/ 329 w 350"/>
                <a:gd name="T57" fmla="*/ 240 h 375"/>
                <a:gd name="T58" fmla="*/ 346 w 350"/>
                <a:gd name="T59" fmla="*/ 261 h 375"/>
                <a:gd name="T60" fmla="*/ 334 w 350"/>
                <a:gd name="T61" fmla="*/ 288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375">
                  <a:moveTo>
                    <a:pt x="334" y="288"/>
                  </a:moveTo>
                  <a:cubicBezTo>
                    <a:pt x="328" y="311"/>
                    <a:pt x="322" y="334"/>
                    <a:pt x="316" y="356"/>
                  </a:cubicBezTo>
                  <a:cubicBezTo>
                    <a:pt x="313" y="375"/>
                    <a:pt x="301" y="371"/>
                    <a:pt x="289" y="366"/>
                  </a:cubicBezTo>
                  <a:cubicBezTo>
                    <a:pt x="245" y="347"/>
                    <a:pt x="205" y="321"/>
                    <a:pt x="167" y="291"/>
                  </a:cubicBezTo>
                  <a:cubicBezTo>
                    <a:pt x="106" y="243"/>
                    <a:pt x="59" y="184"/>
                    <a:pt x="26" y="114"/>
                  </a:cubicBezTo>
                  <a:cubicBezTo>
                    <a:pt x="21" y="103"/>
                    <a:pt x="18" y="91"/>
                    <a:pt x="13" y="81"/>
                  </a:cubicBezTo>
                  <a:cubicBezTo>
                    <a:pt x="7" y="68"/>
                    <a:pt x="5" y="59"/>
                    <a:pt x="24" y="57"/>
                  </a:cubicBezTo>
                  <a:cubicBezTo>
                    <a:pt x="19" y="48"/>
                    <a:pt x="12" y="58"/>
                    <a:pt x="6" y="52"/>
                  </a:cubicBezTo>
                  <a:cubicBezTo>
                    <a:pt x="12" y="48"/>
                    <a:pt x="5" y="36"/>
                    <a:pt x="18" y="35"/>
                  </a:cubicBezTo>
                  <a:cubicBezTo>
                    <a:pt x="13" y="28"/>
                    <a:pt x="1" y="37"/>
                    <a:pt x="1" y="27"/>
                  </a:cubicBezTo>
                  <a:cubicBezTo>
                    <a:pt x="0" y="21"/>
                    <a:pt x="3" y="14"/>
                    <a:pt x="5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14" y="29"/>
                    <a:pt x="33" y="20"/>
                    <a:pt x="47" y="24"/>
                  </a:cubicBezTo>
                  <a:cubicBezTo>
                    <a:pt x="59" y="27"/>
                    <a:pt x="71" y="31"/>
                    <a:pt x="71" y="11"/>
                  </a:cubicBezTo>
                  <a:cubicBezTo>
                    <a:pt x="71" y="3"/>
                    <a:pt x="82" y="1"/>
                    <a:pt x="87" y="2"/>
                  </a:cubicBezTo>
                  <a:cubicBezTo>
                    <a:pt x="105" y="6"/>
                    <a:pt x="127" y="0"/>
                    <a:pt x="138" y="23"/>
                  </a:cubicBezTo>
                  <a:cubicBezTo>
                    <a:pt x="141" y="30"/>
                    <a:pt x="158" y="24"/>
                    <a:pt x="158" y="38"/>
                  </a:cubicBezTo>
                  <a:cubicBezTo>
                    <a:pt x="153" y="42"/>
                    <a:pt x="150" y="37"/>
                    <a:pt x="146" y="35"/>
                  </a:cubicBezTo>
                  <a:cubicBezTo>
                    <a:pt x="142" y="34"/>
                    <a:pt x="136" y="31"/>
                    <a:pt x="135" y="32"/>
                  </a:cubicBezTo>
                  <a:cubicBezTo>
                    <a:pt x="115" y="57"/>
                    <a:pt x="98" y="21"/>
                    <a:pt x="78" y="30"/>
                  </a:cubicBezTo>
                  <a:cubicBezTo>
                    <a:pt x="77" y="31"/>
                    <a:pt x="74" y="29"/>
                    <a:pt x="71" y="33"/>
                  </a:cubicBezTo>
                  <a:cubicBezTo>
                    <a:pt x="109" y="56"/>
                    <a:pt x="158" y="48"/>
                    <a:pt x="189" y="81"/>
                  </a:cubicBezTo>
                  <a:cubicBezTo>
                    <a:pt x="190" y="80"/>
                    <a:pt x="187" y="82"/>
                    <a:pt x="183" y="85"/>
                  </a:cubicBezTo>
                  <a:cubicBezTo>
                    <a:pt x="194" y="93"/>
                    <a:pt x="204" y="84"/>
                    <a:pt x="213" y="85"/>
                  </a:cubicBezTo>
                  <a:cubicBezTo>
                    <a:pt x="220" y="93"/>
                    <a:pt x="201" y="93"/>
                    <a:pt x="209" y="98"/>
                  </a:cubicBezTo>
                  <a:cubicBezTo>
                    <a:pt x="218" y="103"/>
                    <a:pt x="227" y="115"/>
                    <a:pt x="241" y="108"/>
                  </a:cubicBezTo>
                  <a:cubicBezTo>
                    <a:pt x="249" y="108"/>
                    <a:pt x="246" y="114"/>
                    <a:pt x="246" y="118"/>
                  </a:cubicBezTo>
                  <a:cubicBezTo>
                    <a:pt x="248" y="159"/>
                    <a:pt x="263" y="194"/>
                    <a:pt x="290" y="225"/>
                  </a:cubicBezTo>
                  <a:cubicBezTo>
                    <a:pt x="300" y="237"/>
                    <a:pt x="315" y="239"/>
                    <a:pt x="329" y="240"/>
                  </a:cubicBezTo>
                  <a:cubicBezTo>
                    <a:pt x="347" y="240"/>
                    <a:pt x="350" y="244"/>
                    <a:pt x="346" y="261"/>
                  </a:cubicBezTo>
                  <a:cubicBezTo>
                    <a:pt x="344" y="271"/>
                    <a:pt x="338" y="280"/>
                    <a:pt x="334" y="288"/>
                  </a:cubicBezTo>
                  <a:close/>
                </a:path>
              </a:pathLst>
            </a:custGeom>
            <a:solidFill>
              <a:srgbClr val="D78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7" name="Freeform 261">
              <a:extLst>
                <a:ext uri="{FF2B5EF4-FFF2-40B4-BE49-F238E27FC236}">
                  <a16:creationId xmlns:a16="http://schemas.microsoft.com/office/drawing/2014/main" id="{55479596-8949-4AA2-A173-F9653C82A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1604963"/>
              <a:ext cx="152400" cy="419100"/>
            </a:xfrm>
            <a:custGeom>
              <a:avLst/>
              <a:gdLst>
                <a:gd name="T0" fmla="*/ 93 w 110"/>
                <a:gd name="T1" fmla="*/ 300 h 300"/>
                <a:gd name="T2" fmla="*/ 102 w 110"/>
                <a:gd name="T3" fmla="*/ 270 h 300"/>
                <a:gd name="T4" fmla="*/ 93 w 110"/>
                <a:gd name="T5" fmla="*/ 255 h 300"/>
                <a:gd name="T6" fmla="*/ 28 w 110"/>
                <a:gd name="T7" fmla="*/ 216 h 300"/>
                <a:gd name="T8" fmla="*/ 0 w 110"/>
                <a:gd name="T9" fmla="*/ 120 h 300"/>
                <a:gd name="T10" fmla="*/ 40 w 110"/>
                <a:gd name="T11" fmla="*/ 28 h 300"/>
                <a:gd name="T12" fmla="*/ 41 w 110"/>
                <a:gd name="T13" fmla="*/ 0 h 300"/>
                <a:gd name="T14" fmla="*/ 56 w 110"/>
                <a:gd name="T15" fmla="*/ 12 h 300"/>
                <a:gd name="T16" fmla="*/ 32 w 110"/>
                <a:gd name="T17" fmla="*/ 62 h 300"/>
                <a:gd name="T18" fmla="*/ 12 w 110"/>
                <a:gd name="T19" fmla="*/ 147 h 300"/>
                <a:gd name="T20" fmla="*/ 53 w 110"/>
                <a:gd name="T21" fmla="*/ 236 h 300"/>
                <a:gd name="T22" fmla="*/ 89 w 110"/>
                <a:gd name="T23" fmla="*/ 248 h 300"/>
                <a:gd name="T24" fmla="*/ 110 w 110"/>
                <a:gd name="T25" fmla="*/ 260 h 300"/>
                <a:gd name="T26" fmla="*/ 93 w 110"/>
                <a:gd name="T2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300">
                  <a:moveTo>
                    <a:pt x="93" y="300"/>
                  </a:moveTo>
                  <a:cubicBezTo>
                    <a:pt x="93" y="289"/>
                    <a:pt x="99" y="280"/>
                    <a:pt x="102" y="270"/>
                  </a:cubicBezTo>
                  <a:cubicBezTo>
                    <a:pt x="105" y="263"/>
                    <a:pt x="107" y="253"/>
                    <a:pt x="93" y="255"/>
                  </a:cubicBezTo>
                  <a:cubicBezTo>
                    <a:pt x="61" y="260"/>
                    <a:pt x="44" y="238"/>
                    <a:pt x="28" y="216"/>
                  </a:cubicBezTo>
                  <a:cubicBezTo>
                    <a:pt x="7" y="188"/>
                    <a:pt x="1" y="154"/>
                    <a:pt x="0" y="120"/>
                  </a:cubicBezTo>
                  <a:cubicBezTo>
                    <a:pt x="6" y="86"/>
                    <a:pt x="20" y="56"/>
                    <a:pt x="40" y="28"/>
                  </a:cubicBezTo>
                  <a:cubicBezTo>
                    <a:pt x="46" y="20"/>
                    <a:pt x="45" y="10"/>
                    <a:pt x="41" y="0"/>
                  </a:cubicBezTo>
                  <a:cubicBezTo>
                    <a:pt x="48" y="1"/>
                    <a:pt x="52" y="7"/>
                    <a:pt x="56" y="12"/>
                  </a:cubicBezTo>
                  <a:cubicBezTo>
                    <a:pt x="52" y="31"/>
                    <a:pt x="41" y="46"/>
                    <a:pt x="32" y="62"/>
                  </a:cubicBezTo>
                  <a:cubicBezTo>
                    <a:pt x="20" y="87"/>
                    <a:pt x="6" y="115"/>
                    <a:pt x="12" y="147"/>
                  </a:cubicBezTo>
                  <a:cubicBezTo>
                    <a:pt x="18" y="181"/>
                    <a:pt x="30" y="211"/>
                    <a:pt x="53" y="236"/>
                  </a:cubicBezTo>
                  <a:cubicBezTo>
                    <a:pt x="62" y="247"/>
                    <a:pt x="75" y="249"/>
                    <a:pt x="89" y="248"/>
                  </a:cubicBezTo>
                  <a:cubicBezTo>
                    <a:pt x="99" y="247"/>
                    <a:pt x="109" y="246"/>
                    <a:pt x="110" y="260"/>
                  </a:cubicBezTo>
                  <a:cubicBezTo>
                    <a:pt x="108" y="275"/>
                    <a:pt x="108" y="291"/>
                    <a:pt x="93" y="300"/>
                  </a:cubicBezTo>
                  <a:close/>
                </a:path>
              </a:pathLst>
            </a:custGeom>
            <a:solidFill>
              <a:srgbClr val="E48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8" name="Freeform 262">
              <a:extLst>
                <a:ext uri="{FF2B5EF4-FFF2-40B4-BE49-F238E27FC236}">
                  <a16:creationId xmlns:a16="http://schemas.microsoft.com/office/drawing/2014/main" id="{021080E7-53A9-40A2-B4E3-574BD3A5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1" y="1608138"/>
              <a:ext cx="61913" cy="42863"/>
            </a:xfrm>
            <a:custGeom>
              <a:avLst/>
              <a:gdLst>
                <a:gd name="T0" fmla="*/ 0 w 45"/>
                <a:gd name="T1" fmla="*/ 11 h 30"/>
                <a:gd name="T2" fmla="*/ 23 w 45"/>
                <a:gd name="T3" fmla="*/ 4 h 30"/>
                <a:gd name="T4" fmla="*/ 42 w 45"/>
                <a:gd name="T5" fmla="*/ 8 h 30"/>
                <a:gd name="T6" fmla="*/ 42 w 45"/>
                <a:gd name="T7" fmla="*/ 17 h 30"/>
                <a:gd name="T8" fmla="*/ 0 w 45"/>
                <a:gd name="T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0">
                  <a:moveTo>
                    <a:pt x="0" y="11"/>
                  </a:moveTo>
                  <a:cubicBezTo>
                    <a:pt x="9" y="10"/>
                    <a:pt x="16" y="8"/>
                    <a:pt x="23" y="4"/>
                  </a:cubicBezTo>
                  <a:cubicBezTo>
                    <a:pt x="29" y="0"/>
                    <a:pt x="37" y="0"/>
                    <a:pt x="42" y="8"/>
                  </a:cubicBezTo>
                  <a:cubicBezTo>
                    <a:pt x="44" y="11"/>
                    <a:pt x="45" y="14"/>
                    <a:pt x="42" y="17"/>
                  </a:cubicBezTo>
                  <a:cubicBezTo>
                    <a:pt x="29" y="2"/>
                    <a:pt x="13" y="30"/>
                    <a:pt x="0" y="11"/>
                  </a:cubicBezTo>
                  <a:close/>
                </a:path>
              </a:pathLst>
            </a:custGeom>
            <a:solidFill>
              <a:srgbClr val="E19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9" name="Freeform 263">
              <a:extLst>
                <a:ext uri="{FF2B5EF4-FFF2-40B4-BE49-F238E27FC236}">
                  <a16:creationId xmlns:a16="http://schemas.microsoft.com/office/drawing/2014/main" id="{35FE253E-2678-46F6-B14B-403598554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6" y="2682875"/>
              <a:ext cx="31750" cy="28575"/>
            </a:xfrm>
            <a:custGeom>
              <a:avLst/>
              <a:gdLst>
                <a:gd name="T0" fmla="*/ 2 w 23"/>
                <a:gd name="T1" fmla="*/ 0 h 20"/>
                <a:gd name="T2" fmla="*/ 17 w 23"/>
                <a:gd name="T3" fmla="*/ 4 h 20"/>
                <a:gd name="T4" fmla="*/ 10 w 23"/>
                <a:gd name="T5" fmla="*/ 20 h 20"/>
                <a:gd name="T6" fmla="*/ 2 w 2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7" y="1"/>
                    <a:pt x="12" y="2"/>
                    <a:pt x="17" y="4"/>
                  </a:cubicBezTo>
                  <a:cubicBezTo>
                    <a:pt x="23" y="13"/>
                    <a:pt x="18" y="17"/>
                    <a:pt x="10" y="20"/>
                  </a:cubicBezTo>
                  <a:cubicBezTo>
                    <a:pt x="9" y="12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E3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0" name="Freeform 264">
              <a:extLst>
                <a:ext uri="{FF2B5EF4-FFF2-40B4-BE49-F238E27FC236}">
                  <a16:creationId xmlns:a16="http://schemas.microsoft.com/office/drawing/2014/main" id="{F54462BA-D79D-461C-971F-577BFA884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763" y="4941888"/>
              <a:ext cx="39688" cy="23813"/>
            </a:xfrm>
            <a:custGeom>
              <a:avLst/>
              <a:gdLst>
                <a:gd name="T0" fmla="*/ 0 w 29"/>
                <a:gd name="T1" fmla="*/ 14 h 18"/>
                <a:gd name="T2" fmla="*/ 5 w 29"/>
                <a:gd name="T3" fmla="*/ 8 h 18"/>
                <a:gd name="T4" fmla="*/ 28 w 29"/>
                <a:gd name="T5" fmla="*/ 6 h 18"/>
                <a:gd name="T6" fmla="*/ 28 w 29"/>
                <a:gd name="T7" fmla="*/ 11 h 18"/>
                <a:gd name="T8" fmla="*/ 0 w 29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0" y="14"/>
                  </a:moveTo>
                  <a:cubicBezTo>
                    <a:pt x="4" y="9"/>
                    <a:pt x="5" y="8"/>
                    <a:pt x="5" y="8"/>
                  </a:cubicBezTo>
                  <a:cubicBezTo>
                    <a:pt x="13" y="8"/>
                    <a:pt x="19" y="0"/>
                    <a:pt x="28" y="6"/>
                  </a:cubicBezTo>
                  <a:cubicBezTo>
                    <a:pt x="28" y="6"/>
                    <a:pt x="29" y="10"/>
                    <a:pt x="28" y="11"/>
                  </a:cubicBezTo>
                  <a:cubicBezTo>
                    <a:pt x="20" y="18"/>
                    <a:pt x="12" y="13"/>
                    <a:pt x="0" y="14"/>
                  </a:cubicBezTo>
                  <a:close/>
                </a:path>
              </a:pathLst>
            </a:custGeom>
            <a:solidFill>
              <a:srgbClr val="BB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1" name="Freeform 265">
              <a:extLst>
                <a:ext uri="{FF2B5EF4-FFF2-40B4-BE49-F238E27FC236}">
                  <a16:creationId xmlns:a16="http://schemas.microsoft.com/office/drawing/2014/main" id="{F7F69543-7D21-4FF8-9B40-78AB03F81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5151" y="4187825"/>
              <a:ext cx="71438" cy="74613"/>
            </a:xfrm>
            <a:custGeom>
              <a:avLst/>
              <a:gdLst>
                <a:gd name="T0" fmla="*/ 51 w 51"/>
                <a:gd name="T1" fmla="*/ 9 h 54"/>
                <a:gd name="T2" fmla="*/ 11 w 51"/>
                <a:gd name="T3" fmla="*/ 18 h 54"/>
                <a:gd name="T4" fmla="*/ 3 w 51"/>
                <a:gd name="T5" fmla="*/ 54 h 54"/>
                <a:gd name="T6" fmla="*/ 8 w 51"/>
                <a:gd name="T7" fmla="*/ 14 h 54"/>
                <a:gd name="T8" fmla="*/ 51 w 51"/>
                <a:gd name="T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4">
                  <a:moveTo>
                    <a:pt x="51" y="9"/>
                  </a:moveTo>
                  <a:cubicBezTo>
                    <a:pt x="35" y="21"/>
                    <a:pt x="35" y="21"/>
                    <a:pt x="11" y="18"/>
                  </a:cubicBezTo>
                  <a:cubicBezTo>
                    <a:pt x="15" y="32"/>
                    <a:pt x="16" y="45"/>
                    <a:pt x="3" y="54"/>
                  </a:cubicBezTo>
                  <a:cubicBezTo>
                    <a:pt x="0" y="40"/>
                    <a:pt x="2" y="24"/>
                    <a:pt x="8" y="14"/>
                  </a:cubicBezTo>
                  <a:cubicBezTo>
                    <a:pt x="16" y="0"/>
                    <a:pt x="35" y="4"/>
                    <a:pt x="51" y="9"/>
                  </a:cubicBezTo>
                  <a:close/>
                </a:path>
              </a:pathLst>
            </a:custGeom>
            <a:solidFill>
              <a:srgbClr val="271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2" name="Freeform 266">
              <a:extLst>
                <a:ext uri="{FF2B5EF4-FFF2-40B4-BE49-F238E27FC236}">
                  <a16:creationId xmlns:a16="http://schemas.microsoft.com/office/drawing/2014/main" id="{BD22944E-0E0E-4F7B-8644-6452F04BC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6" y="1092200"/>
              <a:ext cx="74613" cy="92075"/>
            </a:xfrm>
            <a:custGeom>
              <a:avLst/>
              <a:gdLst>
                <a:gd name="T0" fmla="*/ 0 w 53"/>
                <a:gd name="T1" fmla="*/ 52 h 66"/>
                <a:gd name="T2" fmla="*/ 25 w 53"/>
                <a:gd name="T3" fmla="*/ 11 h 66"/>
                <a:gd name="T4" fmla="*/ 20 w 53"/>
                <a:gd name="T5" fmla="*/ 0 h 66"/>
                <a:gd name="T6" fmla="*/ 36 w 53"/>
                <a:gd name="T7" fmla="*/ 17 h 66"/>
                <a:gd name="T8" fmla="*/ 45 w 53"/>
                <a:gd name="T9" fmla="*/ 47 h 66"/>
                <a:gd name="T10" fmla="*/ 9 w 53"/>
                <a:gd name="T11" fmla="*/ 57 h 66"/>
                <a:gd name="T12" fmla="*/ 0 w 53"/>
                <a:gd name="T13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6">
                  <a:moveTo>
                    <a:pt x="0" y="52"/>
                  </a:moveTo>
                  <a:cubicBezTo>
                    <a:pt x="35" y="53"/>
                    <a:pt x="41" y="42"/>
                    <a:pt x="25" y="11"/>
                  </a:cubicBezTo>
                  <a:cubicBezTo>
                    <a:pt x="23" y="7"/>
                    <a:pt x="21" y="4"/>
                    <a:pt x="20" y="0"/>
                  </a:cubicBezTo>
                  <a:cubicBezTo>
                    <a:pt x="28" y="3"/>
                    <a:pt x="32" y="11"/>
                    <a:pt x="36" y="17"/>
                  </a:cubicBezTo>
                  <a:cubicBezTo>
                    <a:pt x="43" y="25"/>
                    <a:pt x="53" y="34"/>
                    <a:pt x="45" y="47"/>
                  </a:cubicBezTo>
                  <a:cubicBezTo>
                    <a:pt x="36" y="60"/>
                    <a:pt x="24" y="66"/>
                    <a:pt x="9" y="57"/>
                  </a:cubicBezTo>
                  <a:cubicBezTo>
                    <a:pt x="6" y="55"/>
                    <a:pt x="3" y="53"/>
                    <a:pt x="0" y="52"/>
                  </a:cubicBezTo>
                  <a:close/>
                </a:path>
              </a:pathLst>
            </a:custGeom>
            <a:solidFill>
              <a:srgbClr val="F4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3" name="Freeform 267">
              <a:extLst>
                <a:ext uri="{FF2B5EF4-FFF2-40B4-BE49-F238E27FC236}">
                  <a16:creationId xmlns:a16="http://schemas.microsoft.com/office/drawing/2014/main" id="{081C4D26-A10A-45D4-AA88-4B56DC36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1" y="1281113"/>
              <a:ext cx="31750" cy="30163"/>
            </a:xfrm>
            <a:custGeom>
              <a:avLst/>
              <a:gdLst>
                <a:gd name="T0" fmla="*/ 22 w 22"/>
                <a:gd name="T1" fmla="*/ 0 h 22"/>
                <a:gd name="T2" fmla="*/ 6 w 22"/>
                <a:gd name="T3" fmla="*/ 21 h 22"/>
                <a:gd name="T4" fmla="*/ 0 w 22"/>
                <a:gd name="T5" fmla="*/ 17 h 22"/>
                <a:gd name="T6" fmla="*/ 22 w 22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2">
                  <a:moveTo>
                    <a:pt x="22" y="0"/>
                  </a:moveTo>
                  <a:cubicBezTo>
                    <a:pt x="18" y="8"/>
                    <a:pt x="21" y="22"/>
                    <a:pt x="6" y="21"/>
                  </a:cubicBezTo>
                  <a:cubicBezTo>
                    <a:pt x="4" y="21"/>
                    <a:pt x="0" y="20"/>
                    <a:pt x="0" y="17"/>
                  </a:cubicBezTo>
                  <a:cubicBezTo>
                    <a:pt x="3" y="7"/>
                    <a:pt x="14" y="5"/>
                    <a:pt x="22" y="0"/>
                  </a:cubicBezTo>
                  <a:close/>
                </a:path>
              </a:pathLst>
            </a:custGeom>
            <a:solidFill>
              <a:srgbClr val="F4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4" name="Freeform 268">
              <a:extLst>
                <a:ext uri="{FF2B5EF4-FFF2-40B4-BE49-F238E27FC236}">
                  <a16:creationId xmlns:a16="http://schemas.microsoft.com/office/drawing/2014/main" id="{87ADBE9C-E556-4403-A7F9-264E7D0D7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013" y="400050"/>
              <a:ext cx="63500" cy="34925"/>
            </a:xfrm>
            <a:custGeom>
              <a:avLst/>
              <a:gdLst>
                <a:gd name="T0" fmla="*/ 28 w 45"/>
                <a:gd name="T1" fmla="*/ 0 h 25"/>
                <a:gd name="T2" fmla="*/ 41 w 45"/>
                <a:gd name="T3" fmla="*/ 6 h 25"/>
                <a:gd name="T4" fmla="*/ 40 w 45"/>
                <a:gd name="T5" fmla="*/ 14 h 25"/>
                <a:gd name="T6" fmla="*/ 0 w 45"/>
                <a:gd name="T7" fmla="*/ 25 h 25"/>
                <a:gd name="T8" fmla="*/ 28 w 45"/>
                <a:gd name="T9" fmla="*/ 0 h 25"/>
                <a:gd name="T10" fmla="*/ 28 w 4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5">
                  <a:moveTo>
                    <a:pt x="28" y="0"/>
                  </a:moveTo>
                  <a:cubicBezTo>
                    <a:pt x="32" y="2"/>
                    <a:pt x="37" y="3"/>
                    <a:pt x="41" y="6"/>
                  </a:cubicBezTo>
                  <a:cubicBezTo>
                    <a:pt x="44" y="8"/>
                    <a:pt x="45" y="15"/>
                    <a:pt x="40" y="14"/>
                  </a:cubicBezTo>
                  <a:cubicBezTo>
                    <a:pt x="25" y="12"/>
                    <a:pt x="15" y="23"/>
                    <a:pt x="0" y="25"/>
                  </a:cubicBezTo>
                  <a:cubicBezTo>
                    <a:pt x="6" y="11"/>
                    <a:pt x="26" y="16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1A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5" name="Freeform 269">
              <a:extLst>
                <a:ext uri="{FF2B5EF4-FFF2-40B4-BE49-F238E27FC236}">
                  <a16:creationId xmlns:a16="http://schemas.microsoft.com/office/drawing/2014/main" id="{F5168469-0990-4132-82A6-5DE20379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449263"/>
              <a:ext cx="20638" cy="17463"/>
            </a:xfrm>
            <a:custGeom>
              <a:avLst/>
              <a:gdLst>
                <a:gd name="T0" fmla="*/ 9 w 15"/>
                <a:gd name="T1" fmla="*/ 12 h 12"/>
                <a:gd name="T2" fmla="*/ 0 w 15"/>
                <a:gd name="T3" fmla="*/ 5 h 12"/>
                <a:gd name="T4" fmla="*/ 6 w 15"/>
                <a:gd name="T5" fmla="*/ 1 h 12"/>
                <a:gd name="T6" fmla="*/ 14 w 15"/>
                <a:gd name="T7" fmla="*/ 8 h 12"/>
                <a:gd name="T8" fmla="*/ 9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9" y="12"/>
                  </a:moveTo>
                  <a:cubicBezTo>
                    <a:pt x="6" y="10"/>
                    <a:pt x="1" y="10"/>
                    <a:pt x="0" y="5"/>
                  </a:cubicBezTo>
                  <a:cubicBezTo>
                    <a:pt x="0" y="2"/>
                    <a:pt x="3" y="1"/>
                    <a:pt x="6" y="1"/>
                  </a:cubicBezTo>
                  <a:cubicBezTo>
                    <a:pt x="11" y="0"/>
                    <a:pt x="13" y="4"/>
                    <a:pt x="14" y="8"/>
                  </a:cubicBezTo>
                  <a:cubicBezTo>
                    <a:pt x="15" y="12"/>
                    <a:pt x="12" y="11"/>
                    <a:pt x="9" y="12"/>
                  </a:cubicBezTo>
                  <a:close/>
                </a:path>
              </a:pathLst>
            </a:custGeom>
            <a:solidFill>
              <a:srgbClr val="F1A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6" name="Freeform 270">
              <a:extLst>
                <a:ext uri="{FF2B5EF4-FFF2-40B4-BE49-F238E27FC236}">
                  <a16:creationId xmlns:a16="http://schemas.microsoft.com/office/drawing/2014/main" id="{B7BBDC1F-27B2-49C7-82D1-B1BE691A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954088"/>
              <a:ext cx="33338" cy="28575"/>
            </a:xfrm>
            <a:custGeom>
              <a:avLst/>
              <a:gdLst>
                <a:gd name="T0" fmla="*/ 19 w 23"/>
                <a:gd name="T1" fmla="*/ 17 h 21"/>
                <a:gd name="T2" fmla="*/ 1 w 23"/>
                <a:gd name="T3" fmla="*/ 12 h 21"/>
                <a:gd name="T4" fmla="*/ 12 w 23"/>
                <a:gd name="T5" fmla="*/ 0 h 21"/>
                <a:gd name="T6" fmla="*/ 19 w 23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19" y="17"/>
                  </a:moveTo>
                  <a:cubicBezTo>
                    <a:pt x="12" y="14"/>
                    <a:pt x="3" y="21"/>
                    <a:pt x="1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1"/>
                    <a:pt x="12" y="12"/>
                    <a:pt x="19" y="17"/>
                  </a:cubicBezTo>
                  <a:close/>
                </a:path>
              </a:pathLst>
            </a:custGeom>
            <a:solidFill>
              <a:srgbClr val="F5A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7" name="Freeform 271">
              <a:extLst>
                <a:ext uri="{FF2B5EF4-FFF2-40B4-BE49-F238E27FC236}">
                  <a16:creationId xmlns:a16="http://schemas.microsoft.com/office/drawing/2014/main" id="{FA27DB05-B1A7-477A-9950-73FCC814A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1" y="2589213"/>
              <a:ext cx="22225" cy="23813"/>
            </a:xfrm>
            <a:custGeom>
              <a:avLst/>
              <a:gdLst>
                <a:gd name="T0" fmla="*/ 8 w 16"/>
                <a:gd name="T1" fmla="*/ 0 h 18"/>
                <a:gd name="T2" fmla="*/ 13 w 16"/>
                <a:gd name="T3" fmla="*/ 10 h 18"/>
                <a:gd name="T4" fmla="*/ 0 w 16"/>
                <a:gd name="T5" fmla="*/ 12 h 18"/>
                <a:gd name="T6" fmla="*/ 8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13" y="2"/>
                    <a:pt x="16" y="5"/>
                    <a:pt x="13" y="10"/>
                  </a:cubicBezTo>
                  <a:cubicBezTo>
                    <a:pt x="9" y="18"/>
                    <a:pt x="5" y="14"/>
                    <a:pt x="0" y="12"/>
                  </a:cubicBezTo>
                  <a:cubicBezTo>
                    <a:pt x="0" y="6"/>
                    <a:pt x="3" y="2"/>
                    <a:pt x="8" y="0"/>
                  </a:cubicBezTo>
                  <a:close/>
                </a:path>
              </a:pathLst>
            </a:custGeom>
            <a:solidFill>
              <a:srgbClr val="F1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8" name="Freeform 272">
              <a:extLst>
                <a:ext uri="{FF2B5EF4-FFF2-40B4-BE49-F238E27FC236}">
                  <a16:creationId xmlns:a16="http://schemas.microsoft.com/office/drawing/2014/main" id="{DE3287E3-2E3A-4F57-A9B6-D4D1AFA60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1" y="2020888"/>
              <a:ext cx="46038" cy="23813"/>
            </a:xfrm>
            <a:custGeom>
              <a:avLst/>
              <a:gdLst>
                <a:gd name="T0" fmla="*/ 0 w 33"/>
                <a:gd name="T1" fmla="*/ 7 h 17"/>
                <a:gd name="T2" fmla="*/ 33 w 33"/>
                <a:gd name="T3" fmla="*/ 4 h 17"/>
                <a:gd name="T4" fmla="*/ 0 w 33"/>
                <a:gd name="T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7">
                  <a:moveTo>
                    <a:pt x="0" y="7"/>
                  </a:moveTo>
                  <a:cubicBezTo>
                    <a:pt x="13" y="9"/>
                    <a:pt x="20" y="0"/>
                    <a:pt x="33" y="4"/>
                  </a:cubicBezTo>
                  <a:cubicBezTo>
                    <a:pt x="23" y="13"/>
                    <a:pt x="15" y="17"/>
                    <a:pt x="0" y="7"/>
                  </a:cubicBezTo>
                  <a:close/>
                </a:path>
              </a:pathLst>
            </a:custGeom>
            <a:solidFill>
              <a:srgbClr val="E3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9" name="Freeform 273">
              <a:extLst>
                <a:ext uri="{FF2B5EF4-FFF2-40B4-BE49-F238E27FC236}">
                  <a16:creationId xmlns:a16="http://schemas.microsoft.com/office/drawing/2014/main" id="{9BB9EAAB-6B9A-4875-8523-D7F2D002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726" y="4148138"/>
              <a:ext cx="88900" cy="125413"/>
            </a:xfrm>
            <a:custGeom>
              <a:avLst/>
              <a:gdLst>
                <a:gd name="T0" fmla="*/ 6 w 64"/>
                <a:gd name="T1" fmla="*/ 67 h 90"/>
                <a:gd name="T2" fmla="*/ 5 w 64"/>
                <a:gd name="T3" fmla="*/ 30 h 90"/>
                <a:gd name="T4" fmla="*/ 7 w 64"/>
                <a:gd name="T5" fmla="*/ 18 h 90"/>
                <a:gd name="T6" fmla="*/ 22 w 64"/>
                <a:gd name="T7" fmla="*/ 11 h 90"/>
                <a:gd name="T8" fmla="*/ 23 w 64"/>
                <a:gd name="T9" fmla="*/ 12 h 90"/>
                <a:gd name="T10" fmla="*/ 60 w 64"/>
                <a:gd name="T11" fmla="*/ 25 h 90"/>
                <a:gd name="T12" fmla="*/ 64 w 64"/>
                <a:gd name="T13" fmla="*/ 69 h 90"/>
                <a:gd name="T14" fmla="*/ 24 w 64"/>
                <a:gd name="T15" fmla="*/ 84 h 90"/>
                <a:gd name="T16" fmla="*/ 12 w 64"/>
                <a:gd name="T17" fmla="*/ 81 h 90"/>
                <a:gd name="T18" fmla="*/ 6 w 64"/>
                <a:gd name="T19" fmla="*/ 67 h 90"/>
                <a:gd name="T20" fmla="*/ 6 w 64"/>
                <a:gd name="T21" fmla="*/ 6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90">
                  <a:moveTo>
                    <a:pt x="6" y="67"/>
                  </a:moveTo>
                  <a:cubicBezTo>
                    <a:pt x="0" y="59"/>
                    <a:pt x="0" y="40"/>
                    <a:pt x="5" y="30"/>
                  </a:cubicBezTo>
                  <a:cubicBezTo>
                    <a:pt x="6" y="26"/>
                    <a:pt x="6" y="22"/>
                    <a:pt x="7" y="18"/>
                  </a:cubicBezTo>
                  <a:cubicBezTo>
                    <a:pt x="9" y="9"/>
                    <a:pt x="13" y="5"/>
                    <a:pt x="22" y="11"/>
                  </a:cubicBezTo>
                  <a:cubicBezTo>
                    <a:pt x="22" y="12"/>
                    <a:pt x="23" y="12"/>
                    <a:pt x="23" y="12"/>
                  </a:cubicBezTo>
                  <a:cubicBezTo>
                    <a:pt x="31" y="29"/>
                    <a:pt x="59" y="0"/>
                    <a:pt x="60" y="25"/>
                  </a:cubicBezTo>
                  <a:cubicBezTo>
                    <a:pt x="60" y="44"/>
                    <a:pt x="56" y="44"/>
                    <a:pt x="64" y="69"/>
                  </a:cubicBezTo>
                  <a:cubicBezTo>
                    <a:pt x="49" y="69"/>
                    <a:pt x="34" y="70"/>
                    <a:pt x="24" y="84"/>
                  </a:cubicBezTo>
                  <a:cubicBezTo>
                    <a:pt x="19" y="90"/>
                    <a:pt x="15" y="88"/>
                    <a:pt x="12" y="81"/>
                  </a:cubicBezTo>
                  <a:cubicBezTo>
                    <a:pt x="11" y="76"/>
                    <a:pt x="12" y="70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lose/>
                </a:path>
              </a:pathLst>
            </a:custGeom>
            <a:solidFill>
              <a:srgbClr val="EEA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0" name="Freeform 274">
              <a:extLst>
                <a:ext uri="{FF2B5EF4-FFF2-40B4-BE49-F238E27FC236}">
                  <a16:creationId xmlns:a16="http://schemas.microsoft.com/office/drawing/2014/main" id="{B86D5F32-9DF6-4858-A6C4-F0FF2DEC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826" y="4619625"/>
              <a:ext cx="22225" cy="28575"/>
            </a:xfrm>
            <a:custGeom>
              <a:avLst/>
              <a:gdLst>
                <a:gd name="T0" fmla="*/ 3 w 15"/>
                <a:gd name="T1" fmla="*/ 1 h 20"/>
                <a:gd name="T2" fmla="*/ 10 w 15"/>
                <a:gd name="T3" fmla="*/ 20 h 20"/>
                <a:gd name="T4" fmla="*/ 3 w 15"/>
                <a:gd name="T5" fmla="*/ 0 h 20"/>
                <a:gd name="T6" fmla="*/ 3 w 15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3" y="1"/>
                  </a:moveTo>
                  <a:cubicBezTo>
                    <a:pt x="15" y="3"/>
                    <a:pt x="10" y="11"/>
                    <a:pt x="10" y="20"/>
                  </a:cubicBezTo>
                  <a:cubicBezTo>
                    <a:pt x="0" y="14"/>
                    <a:pt x="4" y="7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BB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1" name="Freeform 275">
              <a:extLst>
                <a:ext uri="{FF2B5EF4-FFF2-40B4-BE49-F238E27FC236}">
                  <a16:creationId xmlns:a16="http://schemas.microsoft.com/office/drawing/2014/main" id="{FC27FF9D-FA31-4B78-92FB-78F588755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1" y="4724400"/>
              <a:ext cx="146050" cy="131763"/>
            </a:xfrm>
            <a:custGeom>
              <a:avLst/>
              <a:gdLst>
                <a:gd name="T0" fmla="*/ 32 w 105"/>
                <a:gd name="T1" fmla="*/ 24 h 94"/>
                <a:gd name="T2" fmla="*/ 29 w 105"/>
                <a:gd name="T3" fmla="*/ 17 h 94"/>
                <a:gd name="T4" fmla="*/ 27 w 105"/>
                <a:gd name="T5" fmla="*/ 4 h 94"/>
                <a:gd name="T6" fmla="*/ 38 w 105"/>
                <a:gd name="T7" fmla="*/ 10 h 94"/>
                <a:gd name="T8" fmla="*/ 56 w 105"/>
                <a:gd name="T9" fmla="*/ 33 h 94"/>
                <a:gd name="T10" fmla="*/ 87 w 105"/>
                <a:gd name="T11" fmla="*/ 63 h 94"/>
                <a:gd name="T12" fmla="*/ 105 w 105"/>
                <a:gd name="T13" fmla="*/ 81 h 94"/>
                <a:gd name="T14" fmla="*/ 82 w 105"/>
                <a:gd name="T15" fmla="*/ 77 h 94"/>
                <a:gd name="T16" fmla="*/ 78 w 105"/>
                <a:gd name="T17" fmla="*/ 74 h 94"/>
                <a:gd name="T18" fmla="*/ 33 w 105"/>
                <a:gd name="T19" fmla="*/ 49 h 94"/>
                <a:gd name="T20" fmla="*/ 20 w 105"/>
                <a:gd name="T21" fmla="*/ 45 h 94"/>
                <a:gd name="T22" fmla="*/ 21 w 105"/>
                <a:gd name="T23" fmla="*/ 59 h 94"/>
                <a:gd name="T24" fmla="*/ 5 w 105"/>
                <a:gd name="T25" fmla="*/ 27 h 94"/>
                <a:gd name="T26" fmla="*/ 32 w 105"/>
                <a:gd name="T27" fmla="*/ 2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94">
                  <a:moveTo>
                    <a:pt x="32" y="24"/>
                  </a:moveTo>
                  <a:cubicBezTo>
                    <a:pt x="33" y="21"/>
                    <a:pt x="31" y="19"/>
                    <a:pt x="29" y="17"/>
                  </a:cubicBezTo>
                  <a:cubicBezTo>
                    <a:pt x="26" y="13"/>
                    <a:pt x="21" y="8"/>
                    <a:pt x="27" y="4"/>
                  </a:cubicBezTo>
                  <a:cubicBezTo>
                    <a:pt x="31" y="0"/>
                    <a:pt x="34" y="7"/>
                    <a:pt x="38" y="10"/>
                  </a:cubicBezTo>
                  <a:cubicBezTo>
                    <a:pt x="45" y="16"/>
                    <a:pt x="52" y="24"/>
                    <a:pt x="56" y="33"/>
                  </a:cubicBezTo>
                  <a:cubicBezTo>
                    <a:pt x="62" y="48"/>
                    <a:pt x="70" y="59"/>
                    <a:pt x="87" y="63"/>
                  </a:cubicBezTo>
                  <a:cubicBezTo>
                    <a:pt x="96" y="64"/>
                    <a:pt x="100" y="74"/>
                    <a:pt x="105" y="81"/>
                  </a:cubicBezTo>
                  <a:cubicBezTo>
                    <a:pt x="96" y="87"/>
                    <a:pt x="87" y="94"/>
                    <a:pt x="82" y="77"/>
                  </a:cubicBezTo>
                  <a:cubicBezTo>
                    <a:pt x="82" y="76"/>
                    <a:pt x="79" y="74"/>
                    <a:pt x="78" y="74"/>
                  </a:cubicBezTo>
                  <a:cubicBezTo>
                    <a:pt x="53" y="82"/>
                    <a:pt x="47" y="58"/>
                    <a:pt x="33" y="49"/>
                  </a:cubicBezTo>
                  <a:cubicBezTo>
                    <a:pt x="29" y="46"/>
                    <a:pt x="26" y="40"/>
                    <a:pt x="20" y="45"/>
                  </a:cubicBezTo>
                  <a:cubicBezTo>
                    <a:pt x="13" y="50"/>
                    <a:pt x="23" y="54"/>
                    <a:pt x="21" y="59"/>
                  </a:cubicBezTo>
                  <a:cubicBezTo>
                    <a:pt x="3" y="53"/>
                    <a:pt x="0" y="46"/>
                    <a:pt x="5" y="27"/>
                  </a:cubicBezTo>
                  <a:cubicBezTo>
                    <a:pt x="8" y="18"/>
                    <a:pt x="8" y="17"/>
                    <a:pt x="32" y="24"/>
                  </a:cubicBezTo>
                  <a:close/>
                </a:path>
              </a:pathLst>
            </a:custGeom>
            <a:solidFill>
              <a:srgbClr val="A3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2" name="Freeform 276">
              <a:extLst>
                <a:ext uri="{FF2B5EF4-FFF2-40B4-BE49-F238E27FC236}">
                  <a16:creationId xmlns:a16="http://schemas.microsoft.com/office/drawing/2014/main" id="{34898466-F37B-4417-AD9B-8A55AD849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1" y="4643438"/>
              <a:ext cx="55563" cy="96838"/>
            </a:xfrm>
            <a:custGeom>
              <a:avLst/>
              <a:gdLst>
                <a:gd name="T0" fmla="*/ 23 w 40"/>
                <a:gd name="T1" fmla="*/ 53 h 69"/>
                <a:gd name="T2" fmla="*/ 32 w 40"/>
                <a:gd name="T3" fmla="*/ 43 h 69"/>
                <a:gd name="T4" fmla="*/ 19 w 40"/>
                <a:gd name="T5" fmla="*/ 69 h 69"/>
                <a:gd name="T6" fmla="*/ 10 w 40"/>
                <a:gd name="T7" fmla="*/ 54 h 69"/>
                <a:gd name="T8" fmla="*/ 3 w 40"/>
                <a:gd name="T9" fmla="*/ 10 h 69"/>
                <a:gd name="T10" fmla="*/ 8 w 40"/>
                <a:gd name="T11" fmla="*/ 1 h 69"/>
                <a:gd name="T12" fmla="*/ 16 w 40"/>
                <a:gd name="T13" fmla="*/ 10 h 69"/>
                <a:gd name="T14" fmla="*/ 23 w 40"/>
                <a:gd name="T15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9">
                  <a:moveTo>
                    <a:pt x="23" y="53"/>
                  </a:moveTo>
                  <a:cubicBezTo>
                    <a:pt x="30" y="52"/>
                    <a:pt x="27" y="44"/>
                    <a:pt x="32" y="43"/>
                  </a:cubicBezTo>
                  <a:cubicBezTo>
                    <a:pt x="40" y="62"/>
                    <a:pt x="37" y="69"/>
                    <a:pt x="19" y="69"/>
                  </a:cubicBezTo>
                  <a:cubicBezTo>
                    <a:pt x="9" y="69"/>
                    <a:pt x="9" y="59"/>
                    <a:pt x="10" y="54"/>
                  </a:cubicBezTo>
                  <a:cubicBezTo>
                    <a:pt x="10" y="39"/>
                    <a:pt x="12" y="24"/>
                    <a:pt x="3" y="10"/>
                  </a:cubicBezTo>
                  <a:cubicBezTo>
                    <a:pt x="0" y="6"/>
                    <a:pt x="3" y="2"/>
                    <a:pt x="8" y="1"/>
                  </a:cubicBezTo>
                  <a:cubicBezTo>
                    <a:pt x="13" y="0"/>
                    <a:pt x="16" y="5"/>
                    <a:pt x="16" y="10"/>
                  </a:cubicBezTo>
                  <a:cubicBezTo>
                    <a:pt x="16" y="24"/>
                    <a:pt x="19" y="39"/>
                    <a:pt x="23" y="53"/>
                  </a:cubicBezTo>
                  <a:close/>
                </a:path>
              </a:pathLst>
            </a:custGeom>
            <a:solidFill>
              <a:srgbClr val="A3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3" name="Freeform 277">
              <a:extLst>
                <a:ext uri="{FF2B5EF4-FFF2-40B4-BE49-F238E27FC236}">
                  <a16:creationId xmlns:a16="http://schemas.microsoft.com/office/drawing/2014/main" id="{6DB6F245-4247-4A16-A9E4-B4A647E36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463" y="3384550"/>
              <a:ext cx="123825" cy="630238"/>
            </a:xfrm>
            <a:custGeom>
              <a:avLst/>
              <a:gdLst>
                <a:gd name="T0" fmla="*/ 84 w 89"/>
                <a:gd name="T1" fmla="*/ 0 h 452"/>
                <a:gd name="T2" fmla="*/ 83 w 89"/>
                <a:gd name="T3" fmla="*/ 283 h 452"/>
                <a:gd name="T4" fmla="*/ 84 w 89"/>
                <a:gd name="T5" fmla="*/ 375 h 452"/>
                <a:gd name="T6" fmla="*/ 86 w 89"/>
                <a:gd name="T7" fmla="*/ 414 h 452"/>
                <a:gd name="T8" fmla="*/ 53 w 89"/>
                <a:gd name="T9" fmla="*/ 400 h 452"/>
                <a:gd name="T10" fmla="*/ 81 w 89"/>
                <a:gd name="T11" fmla="*/ 439 h 452"/>
                <a:gd name="T12" fmla="*/ 76 w 89"/>
                <a:gd name="T13" fmla="*/ 450 h 452"/>
                <a:gd name="T14" fmla="*/ 47 w 89"/>
                <a:gd name="T15" fmla="*/ 442 h 452"/>
                <a:gd name="T16" fmla="*/ 24 w 89"/>
                <a:gd name="T17" fmla="*/ 437 h 452"/>
                <a:gd name="T18" fmla="*/ 16 w 89"/>
                <a:gd name="T19" fmla="*/ 426 h 452"/>
                <a:gd name="T20" fmla="*/ 22 w 89"/>
                <a:gd name="T21" fmla="*/ 401 h 452"/>
                <a:gd name="T22" fmla="*/ 27 w 89"/>
                <a:gd name="T23" fmla="*/ 371 h 452"/>
                <a:gd name="T24" fmla="*/ 0 w 89"/>
                <a:gd name="T25" fmla="*/ 389 h 452"/>
                <a:gd name="T26" fmla="*/ 47 w 89"/>
                <a:gd name="T27" fmla="*/ 168 h 452"/>
                <a:gd name="T28" fmla="*/ 84 w 89"/>
                <a:gd name="T2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452">
                  <a:moveTo>
                    <a:pt x="84" y="0"/>
                  </a:moveTo>
                  <a:cubicBezTo>
                    <a:pt x="84" y="94"/>
                    <a:pt x="86" y="189"/>
                    <a:pt x="83" y="283"/>
                  </a:cubicBezTo>
                  <a:cubicBezTo>
                    <a:pt x="82" y="314"/>
                    <a:pt x="84" y="344"/>
                    <a:pt x="84" y="375"/>
                  </a:cubicBezTo>
                  <a:cubicBezTo>
                    <a:pt x="85" y="388"/>
                    <a:pt x="76" y="400"/>
                    <a:pt x="86" y="414"/>
                  </a:cubicBezTo>
                  <a:cubicBezTo>
                    <a:pt x="71" y="415"/>
                    <a:pt x="68" y="397"/>
                    <a:pt x="53" y="400"/>
                  </a:cubicBezTo>
                  <a:cubicBezTo>
                    <a:pt x="65" y="413"/>
                    <a:pt x="70" y="427"/>
                    <a:pt x="81" y="439"/>
                  </a:cubicBezTo>
                  <a:cubicBezTo>
                    <a:pt x="86" y="444"/>
                    <a:pt x="89" y="450"/>
                    <a:pt x="76" y="450"/>
                  </a:cubicBezTo>
                  <a:cubicBezTo>
                    <a:pt x="65" y="450"/>
                    <a:pt x="55" y="452"/>
                    <a:pt x="47" y="442"/>
                  </a:cubicBezTo>
                  <a:cubicBezTo>
                    <a:pt x="41" y="435"/>
                    <a:pt x="31" y="439"/>
                    <a:pt x="24" y="437"/>
                  </a:cubicBezTo>
                  <a:cubicBezTo>
                    <a:pt x="19" y="435"/>
                    <a:pt x="8" y="430"/>
                    <a:pt x="16" y="426"/>
                  </a:cubicBezTo>
                  <a:cubicBezTo>
                    <a:pt x="32" y="418"/>
                    <a:pt x="25" y="411"/>
                    <a:pt x="22" y="401"/>
                  </a:cubicBezTo>
                  <a:cubicBezTo>
                    <a:pt x="19" y="391"/>
                    <a:pt x="34" y="383"/>
                    <a:pt x="27" y="371"/>
                  </a:cubicBezTo>
                  <a:cubicBezTo>
                    <a:pt x="20" y="379"/>
                    <a:pt x="5" y="376"/>
                    <a:pt x="0" y="389"/>
                  </a:cubicBezTo>
                  <a:cubicBezTo>
                    <a:pt x="16" y="315"/>
                    <a:pt x="31" y="242"/>
                    <a:pt x="47" y="168"/>
                  </a:cubicBezTo>
                  <a:cubicBezTo>
                    <a:pt x="59" y="112"/>
                    <a:pt x="68" y="55"/>
                    <a:pt x="84" y="0"/>
                  </a:cubicBezTo>
                  <a:close/>
                </a:path>
              </a:pathLst>
            </a:custGeom>
            <a:solidFill>
              <a:srgbClr val="D98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4" name="Freeform 278">
              <a:extLst>
                <a:ext uri="{FF2B5EF4-FFF2-40B4-BE49-F238E27FC236}">
                  <a16:creationId xmlns:a16="http://schemas.microsoft.com/office/drawing/2014/main" id="{BB00953E-33F9-4D48-B8F0-400D8FE07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26" y="3929063"/>
              <a:ext cx="30163" cy="26988"/>
            </a:xfrm>
            <a:custGeom>
              <a:avLst/>
              <a:gdLst>
                <a:gd name="T0" fmla="*/ 5 w 21"/>
                <a:gd name="T1" fmla="*/ 0 h 19"/>
                <a:gd name="T2" fmla="*/ 8 w 21"/>
                <a:gd name="T3" fmla="*/ 4 h 19"/>
                <a:gd name="T4" fmla="*/ 20 w 21"/>
                <a:gd name="T5" fmla="*/ 10 h 19"/>
                <a:gd name="T6" fmla="*/ 8 w 21"/>
                <a:gd name="T7" fmla="*/ 17 h 19"/>
                <a:gd name="T8" fmla="*/ 1 w 21"/>
                <a:gd name="T9" fmla="*/ 19 h 19"/>
                <a:gd name="T10" fmla="*/ 5 w 21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5" y="0"/>
                  </a:moveTo>
                  <a:cubicBezTo>
                    <a:pt x="6" y="1"/>
                    <a:pt x="7" y="4"/>
                    <a:pt x="8" y="4"/>
                  </a:cubicBezTo>
                  <a:cubicBezTo>
                    <a:pt x="14" y="2"/>
                    <a:pt x="19" y="1"/>
                    <a:pt x="20" y="10"/>
                  </a:cubicBezTo>
                  <a:cubicBezTo>
                    <a:pt x="21" y="18"/>
                    <a:pt x="12" y="14"/>
                    <a:pt x="8" y="17"/>
                  </a:cubicBezTo>
                  <a:cubicBezTo>
                    <a:pt x="6" y="18"/>
                    <a:pt x="3" y="18"/>
                    <a:pt x="1" y="19"/>
                  </a:cubicBezTo>
                  <a:cubicBezTo>
                    <a:pt x="3" y="13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D98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5" name="Freeform 279">
              <a:extLst>
                <a:ext uri="{FF2B5EF4-FFF2-40B4-BE49-F238E27FC236}">
                  <a16:creationId xmlns:a16="http://schemas.microsoft.com/office/drawing/2014/main" id="{AEDE693B-9093-46B4-8E08-A1A2C2B80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2600325"/>
              <a:ext cx="233363" cy="163513"/>
            </a:xfrm>
            <a:custGeom>
              <a:avLst/>
              <a:gdLst>
                <a:gd name="T0" fmla="*/ 146 w 167"/>
                <a:gd name="T1" fmla="*/ 40 h 117"/>
                <a:gd name="T2" fmla="*/ 167 w 167"/>
                <a:gd name="T3" fmla="*/ 54 h 117"/>
                <a:gd name="T4" fmla="*/ 166 w 167"/>
                <a:gd name="T5" fmla="*/ 80 h 117"/>
                <a:gd name="T6" fmla="*/ 160 w 167"/>
                <a:gd name="T7" fmla="*/ 91 h 117"/>
                <a:gd name="T8" fmla="*/ 156 w 167"/>
                <a:gd name="T9" fmla="*/ 109 h 117"/>
                <a:gd name="T10" fmla="*/ 146 w 167"/>
                <a:gd name="T11" fmla="*/ 105 h 117"/>
                <a:gd name="T12" fmla="*/ 151 w 167"/>
                <a:gd name="T13" fmla="*/ 89 h 117"/>
                <a:gd name="T14" fmla="*/ 124 w 167"/>
                <a:gd name="T15" fmla="*/ 89 h 117"/>
                <a:gd name="T16" fmla="*/ 136 w 167"/>
                <a:gd name="T17" fmla="*/ 109 h 117"/>
                <a:gd name="T18" fmla="*/ 94 w 167"/>
                <a:gd name="T19" fmla="*/ 100 h 117"/>
                <a:gd name="T20" fmla="*/ 90 w 167"/>
                <a:gd name="T21" fmla="*/ 96 h 117"/>
                <a:gd name="T22" fmla="*/ 94 w 167"/>
                <a:gd name="T23" fmla="*/ 100 h 117"/>
                <a:gd name="T24" fmla="*/ 104 w 167"/>
                <a:gd name="T25" fmla="*/ 114 h 117"/>
                <a:gd name="T26" fmla="*/ 67 w 167"/>
                <a:gd name="T27" fmla="*/ 105 h 117"/>
                <a:gd name="T28" fmla="*/ 66 w 167"/>
                <a:gd name="T29" fmla="*/ 100 h 117"/>
                <a:gd name="T30" fmla="*/ 30 w 167"/>
                <a:gd name="T31" fmla="*/ 79 h 117"/>
                <a:gd name="T32" fmla="*/ 36 w 167"/>
                <a:gd name="T33" fmla="*/ 96 h 117"/>
                <a:gd name="T34" fmla="*/ 28 w 167"/>
                <a:gd name="T35" fmla="*/ 106 h 117"/>
                <a:gd name="T36" fmla="*/ 25 w 167"/>
                <a:gd name="T37" fmla="*/ 115 h 117"/>
                <a:gd name="T38" fmla="*/ 17 w 167"/>
                <a:gd name="T39" fmla="*/ 109 h 117"/>
                <a:gd name="T40" fmla="*/ 1 w 167"/>
                <a:gd name="T41" fmla="*/ 90 h 117"/>
                <a:gd name="T42" fmla="*/ 11 w 167"/>
                <a:gd name="T43" fmla="*/ 69 h 117"/>
                <a:gd name="T44" fmla="*/ 8 w 167"/>
                <a:gd name="T45" fmla="*/ 31 h 117"/>
                <a:gd name="T46" fmla="*/ 6 w 167"/>
                <a:gd name="T47" fmla="*/ 16 h 117"/>
                <a:gd name="T48" fmla="*/ 12 w 167"/>
                <a:gd name="T49" fmla="*/ 1 h 117"/>
                <a:gd name="T50" fmla="*/ 20 w 167"/>
                <a:gd name="T51" fmla="*/ 17 h 117"/>
                <a:gd name="T52" fmla="*/ 25 w 167"/>
                <a:gd name="T53" fmla="*/ 24 h 117"/>
                <a:gd name="T54" fmla="*/ 77 w 167"/>
                <a:gd name="T55" fmla="*/ 41 h 117"/>
                <a:gd name="T56" fmla="*/ 85 w 167"/>
                <a:gd name="T57" fmla="*/ 50 h 117"/>
                <a:gd name="T58" fmla="*/ 110 w 167"/>
                <a:gd name="T59" fmla="*/ 70 h 117"/>
                <a:gd name="T60" fmla="*/ 126 w 167"/>
                <a:gd name="T61" fmla="*/ 56 h 117"/>
                <a:gd name="T62" fmla="*/ 146 w 167"/>
                <a:gd name="T63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17">
                  <a:moveTo>
                    <a:pt x="146" y="40"/>
                  </a:moveTo>
                  <a:cubicBezTo>
                    <a:pt x="150" y="48"/>
                    <a:pt x="151" y="58"/>
                    <a:pt x="167" y="54"/>
                  </a:cubicBezTo>
                  <a:cubicBezTo>
                    <a:pt x="148" y="65"/>
                    <a:pt x="153" y="73"/>
                    <a:pt x="166" y="80"/>
                  </a:cubicBezTo>
                  <a:cubicBezTo>
                    <a:pt x="159" y="81"/>
                    <a:pt x="157" y="85"/>
                    <a:pt x="160" y="91"/>
                  </a:cubicBezTo>
                  <a:cubicBezTo>
                    <a:pt x="163" y="98"/>
                    <a:pt x="162" y="104"/>
                    <a:pt x="156" y="109"/>
                  </a:cubicBezTo>
                  <a:cubicBezTo>
                    <a:pt x="152" y="112"/>
                    <a:pt x="149" y="108"/>
                    <a:pt x="146" y="105"/>
                  </a:cubicBezTo>
                  <a:cubicBezTo>
                    <a:pt x="138" y="97"/>
                    <a:pt x="152" y="96"/>
                    <a:pt x="151" y="89"/>
                  </a:cubicBezTo>
                  <a:cubicBezTo>
                    <a:pt x="141" y="85"/>
                    <a:pt x="133" y="96"/>
                    <a:pt x="124" y="89"/>
                  </a:cubicBezTo>
                  <a:cubicBezTo>
                    <a:pt x="124" y="100"/>
                    <a:pt x="134" y="102"/>
                    <a:pt x="136" y="109"/>
                  </a:cubicBezTo>
                  <a:cubicBezTo>
                    <a:pt x="123" y="102"/>
                    <a:pt x="108" y="102"/>
                    <a:pt x="94" y="100"/>
                  </a:cubicBezTo>
                  <a:cubicBezTo>
                    <a:pt x="93" y="98"/>
                    <a:pt x="92" y="97"/>
                    <a:pt x="90" y="96"/>
                  </a:cubicBezTo>
                  <a:cubicBezTo>
                    <a:pt x="91" y="98"/>
                    <a:pt x="93" y="98"/>
                    <a:pt x="94" y="100"/>
                  </a:cubicBezTo>
                  <a:cubicBezTo>
                    <a:pt x="93" y="108"/>
                    <a:pt x="104" y="106"/>
                    <a:pt x="104" y="114"/>
                  </a:cubicBezTo>
                  <a:cubicBezTo>
                    <a:pt x="90" y="117"/>
                    <a:pt x="80" y="101"/>
                    <a:pt x="67" y="105"/>
                  </a:cubicBezTo>
                  <a:cubicBezTo>
                    <a:pt x="66" y="104"/>
                    <a:pt x="66" y="102"/>
                    <a:pt x="66" y="100"/>
                  </a:cubicBezTo>
                  <a:cubicBezTo>
                    <a:pt x="63" y="84"/>
                    <a:pt x="43" y="70"/>
                    <a:pt x="30" y="79"/>
                  </a:cubicBezTo>
                  <a:cubicBezTo>
                    <a:pt x="18" y="88"/>
                    <a:pt x="35" y="90"/>
                    <a:pt x="36" y="96"/>
                  </a:cubicBezTo>
                  <a:cubicBezTo>
                    <a:pt x="38" y="104"/>
                    <a:pt x="15" y="89"/>
                    <a:pt x="28" y="106"/>
                  </a:cubicBezTo>
                  <a:cubicBezTo>
                    <a:pt x="31" y="110"/>
                    <a:pt x="30" y="114"/>
                    <a:pt x="25" y="115"/>
                  </a:cubicBezTo>
                  <a:cubicBezTo>
                    <a:pt x="21" y="116"/>
                    <a:pt x="16" y="114"/>
                    <a:pt x="17" y="109"/>
                  </a:cubicBezTo>
                  <a:cubicBezTo>
                    <a:pt x="19" y="97"/>
                    <a:pt x="10" y="94"/>
                    <a:pt x="1" y="90"/>
                  </a:cubicBezTo>
                  <a:cubicBezTo>
                    <a:pt x="15" y="87"/>
                    <a:pt x="19" y="77"/>
                    <a:pt x="11" y="69"/>
                  </a:cubicBezTo>
                  <a:cubicBezTo>
                    <a:pt x="0" y="56"/>
                    <a:pt x="1" y="44"/>
                    <a:pt x="8" y="31"/>
                  </a:cubicBezTo>
                  <a:cubicBezTo>
                    <a:pt x="12" y="26"/>
                    <a:pt x="8" y="21"/>
                    <a:pt x="6" y="16"/>
                  </a:cubicBezTo>
                  <a:cubicBezTo>
                    <a:pt x="14" y="13"/>
                    <a:pt x="1" y="0"/>
                    <a:pt x="12" y="1"/>
                  </a:cubicBezTo>
                  <a:cubicBezTo>
                    <a:pt x="21" y="1"/>
                    <a:pt x="19" y="10"/>
                    <a:pt x="20" y="17"/>
                  </a:cubicBezTo>
                  <a:cubicBezTo>
                    <a:pt x="20" y="19"/>
                    <a:pt x="24" y="24"/>
                    <a:pt x="25" y="24"/>
                  </a:cubicBezTo>
                  <a:cubicBezTo>
                    <a:pt x="47" y="17"/>
                    <a:pt x="57" y="45"/>
                    <a:pt x="77" y="41"/>
                  </a:cubicBezTo>
                  <a:cubicBezTo>
                    <a:pt x="82" y="40"/>
                    <a:pt x="84" y="45"/>
                    <a:pt x="85" y="50"/>
                  </a:cubicBezTo>
                  <a:cubicBezTo>
                    <a:pt x="88" y="63"/>
                    <a:pt x="100" y="68"/>
                    <a:pt x="110" y="70"/>
                  </a:cubicBezTo>
                  <a:cubicBezTo>
                    <a:pt x="120" y="73"/>
                    <a:pt x="127" y="67"/>
                    <a:pt x="126" y="56"/>
                  </a:cubicBezTo>
                  <a:cubicBezTo>
                    <a:pt x="126" y="42"/>
                    <a:pt x="133" y="37"/>
                    <a:pt x="146" y="40"/>
                  </a:cubicBezTo>
                  <a:close/>
                </a:path>
              </a:pathLst>
            </a:custGeom>
            <a:solidFill>
              <a:srgbClr val="E9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6" name="Freeform 280">
              <a:extLst>
                <a:ext uri="{FF2B5EF4-FFF2-40B4-BE49-F238E27FC236}">
                  <a16:creationId xmlns:a16="http://schemas.microsoft.com/office/drawing/2014/main" id="{09B516B0-96A2-41EF-A978-0D40B8BA0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1" y="2814638"/>
              <a:ext cx="57150" cy="41275"/>
            </a:xfrm>
            <a:custGeom>
              <a:avLst/>
              <a:gdLst>
                <a:gd name="T0" fmla="*/ 0 w 41"/>
                <a:gd name="T1" fmla="*/ 21 h 30"/>
                <a:gd name="T2" fmla="*/ 33 w 41"/>
                <a:gd name="T3" fmla="*/ 0 h 30"/>
                <a:gd name="T4" fmla="*/ 32 w 41"/>
                <a:gd name="T5" fmla="*/ 23 h 30"/>
                <a:gd name="T6" fmla="*/ 0 w 41"/>
                <a:gd name="T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0">
                  <a:moveTo>
                    <a:pt x="0" y="21"/>
                  </a:moveTo>
                  <a:cubicBezTo>
                    <a:pt x="6" y="6"/>
                    <a:pt x="25" y="13"/>
                    <a:pt x="33" y="0"/>
                  </a:cubicBezTo>
                  <a:cubicBezTo>
                    <a:pt x="41" y="8"/>
                    <a:pt x="37" y="19"/>
                    <a:pt x="32" y="23"/>
                  </a:cubicBezTo>
                  <a:cubicBezTo>
                    <a:pt x="22" y="30"/>
                    <a:pt x="10" y="25"/>
                    <a:pt x="0" y="21"/>
                  </a:cubicBezTo>
                  <a:close/>
                </a:path>
              </a:pathLst>
            </a:custGeom>
            <a:solidFill>
              <a:srgbClr val="E9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7" name="Freeform 281">
              <a:extLst>
                <a:ext uri="{FF2B5EF4-FFF2-40B4-BE49-F238E27FC236}">
                  <a16:creationId xmlns:a16="http://schemas.microsoft.com/office/drawing/2014/main" id="{AC39E957-BFF1-40B0-9CC7-F3615B99B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2784475"/>
              <a:ext cx="22225" cy="23813"/>
            </a:xfrm>
            <a:custGeom>
              <a:avLst/>
              <a:gdLst>
                <a:gd name="T0" fmla="*/ 0 w 16"/>
                <a:gd name="T1" fmla="*/ 0 h 17"/>
                <a:gd name="T2" fmla="*/ 13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6" y="0"/>
                    <a:pt x="14" y="8"/>
                    <a:pt x="13" y="17"/>
                  </a:cubicBezTo>
                  <a:cubicBezTo>
                    <a:pt x="5" y="14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E9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8" name="Freeform 282">
              <a:extLst>
                <a:ext uri="{FF2B5EF4-FFF2-40B4-BE49-F238E27FC236}">
                  <a16:creationId xmlns:a16="http://schemas.microsoft.com/office/drawing/2014/main" id="{AF3A134F-3BFF-4AAE-9570-F41C25B95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617788"/>
              <a:ext cx="677863" cy="333375"/>
            </a:xfrm>
            <a:custGeom>
              <a:avLst/>
              <a:gdLst>
                <a:gd name="T0" fmla="*/ 485 w 485"/>
                <a:gd name="T1" fmla="*/ 132 h 239"/>
                <a:gd name="T2" fmla="*/ 411 w 485"/>
                <a:gd name="T3" fmla="*/ 129 h 239"/>
                <a:gd name="T4" fmla="*/ 386 w 485"/>
                <a:gd name="T5" fmla="*/ 142 h 239"/>
                <a:gd name="T6" fmla="*/ 281 w 485"/>
                <a:gd name="T7" fmla="*/ 236 h 239"/>
                <a:gd name="T8" fmla="*/ 138 w 485"/>
                <a:gd name="T9" fmla="*/ 202 h 239"/>
                <a:gd name="T10" fmla="*/ 100 w 485"/>
                <a:gd name="T11" fmla="*/ 156 h 239"/>
                <a:gd name="T12" fmla="*/ 99 w 485"/>
                <a:gd name="T13" fmla="*/ 127 h 239"/>
                <a:gd name="T14" fmla="*/ 81 w 485"/>
                <a:gd name="T15" fmla="*/ 109 h 239"/>
                <a:gd name="T16" fmla="*/ 72 w 485"/>
                <a:gd name="T17" fmla="*/ 107 h 239"/>
                <a:gd name="T18" fmla="*/ 37 w 485"/>
                <a:gd name="T19" fmla="*/ 90 h 239"/>
                <a:gd name="T20" fmla="*/ 4 w 485"/>
                <a:gd name="T21" fmla="*/ 59 h 239"/>
                <a:gd name="T22" fmla="*/ 4 w 485"/>
                <a:gd name="T23" fmla="*/ 59 h 239"/>
                <a:gd name="T24" fmla="*/ 23 w 485"/>
                <a:gd name="T25" fmla="*/ 11 h 239"/>
                <a:gd name="T26" fmla="*/ 39 w 485"/>
                <a:gd name="T27" fmla="*/ 22 h 239"/>
                <a:gd name="T28" fmla="*/ 56 w 485"/>
                <a:gd name="T29" fmla="*/ 7 h 239"/>
                <a:gd name="T30" fmla="*/ 91 w 485"/>
                <a:gd name="T31" fmla="*/ 15 h 239"/>
                <a:gd name="T32" fmla="*/ 99 w 485"/>
                <a:gd name="T33" fmla="*/ 47 h 239"/>
                <a:gd name="T34" fmla="*/ 84 w 485"/>
                <a:gd name="T35" fmla="*/ 70 h 239"/>
                <a:gd name="T36" fmla="*/ 110 w 485"/>
                <a:gd name="T37" fmla="*/ 45 h 239"/>
                <a:gd name="T38" fmla="*/ 127 w 485"/>
                <a:gd name="T39" fmla="*/ 51 h 239"/>
                <a:gd name="T40" fmla="*/ 139 w 485"/>
                <a:gd name="T41" fmla="*/ 55 h 239"/>
                <a:gd name="T42" fmla="*/ 149 w 485"/>
                <a:gd name="T43" fmla="*/ 40 h 239"/>
                <a:gd name="T44" fmla="*/ 179 w 485"/>
                <a:gd name="T45" fmla="*/ 26 h 239"/>
                <a:gd name="T46" fmla="*/ 219 w 485"/>
                <a:gd name="T47" fmla="*/ 16 h 239"/>
                <a:gd name="T48" fmla="*/ 291 w 485"/>
                <a:gd name="T49" fmla="*/ 24 h 239"/>
                <a:gd name="T50" fmla="*/ 304 w 485"/>
                <a:gd name="T51" fmla="*/ 22 h 239"/>
                <a:gd name="T52" fmla="*/ 312 w 485"/>
                <a:gd name="T53" fmla="*/ 8 h 239"/>
                <a:gd name="T54" fmla="*/ 323 w 485"/>
                <a:gd name="T55" fmla="*/ 3 h 239"/>
                <a:gd name="T56" fmla="*/ 395 w 485"/>
                <a:gd name="T57" fmla="*/ 26 h 239"/>
                <a:gd name="T58" fmla="*/ 435 w 485"/>
                <a:gd name="T59" fmla="*/ 47 h 239"/>
                <a:gd name="T60" fmla="*/ 436 w 485"/>
                <a:gd name="T61" fmla="*/ 76 h 239"/>
                <a:gd name="T62" fmla="*/ 430 w 485"/>
                <a:gd name="T63" fmla="*/ 83 h 239"/>
                <a:gd name="T64" fmla="*/ 441 w 485"/>
                <a:gd name="T65" fmla="*/ 84 h 239"/>
                <a:gd name="T66" fmla="*/ 470 w 485"/>
                <a:gd name="T67" fmla="*/ 88 h 239"/>
                <a:gd name="T68" fmla="*/ 473 w 485"/>
                <a:gd name="T69" fmla="*/ 101 h 239"/>
                <a:gd name="T70" fmla="*/ 462 w 485"/>
                <a:gd name="T71" fmla="*/ 111 h 239"/>
                <a:gd name="T72" fmla="*/ 485 w 485"/>
                <a:gd name="T73" fmla="*/ 1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5" h="239">
                  <a:moveTo>
                    <a:pt x="485" y="132"/>
                  </a:moveTo>
                  <a:cubicBezTo>
                    <a:pt x="460" y="137"/>
                    <a:pt x="436" y="143"/>
                    <a:pt x="411" y="129"/>
                  </a:cubicBezTo>
                  <a:cubicBezTo>
                    <a:pt x="395" y="119"/>
                    <a:pt x="387" y="123"/>
                    <a:pt x="386" y="142"/>
                  </a:cubicBezTo>
                  <a:cubicBezTo>
                    <a:pt x="385" y="192"/>
                    <a:pt x="337" y="233"/>
                    <a:pt x="281" y="236"/>
                  </a:cubicBezTo>
                  <a:cubicBezTo>
                    <a:pt x="229" y="239"/>
                    <a:pt x="182" y="229"/>
                    <a:pt x="138" y="202"/>
                  </a:cubicBezTo>
                  <a:cubicBezTo>
                    <a:pt x="121" y="191"/>
                    <a:pt x="104" y="178"/>
                    <a:pt x="100" y="156"/>
                  </a:cubicBezTo>
                  <a:cubicBezTo>
                    <a:pt x="97" y="146"/>
                    <a:pt x="97" y="136"/>
                    <a:pt x="99" y="127"/>
                  </a:cubicBezTo>
                  <a:cubicBezTo>
                    <a:pt x="104" y="109"/>
                    <a:pt x="96" y="107"/>
                    <a:pt x="81" y="109"/>
                  </a:cubicBezTo>
                  <a:cubicBezTo>
                    <a:pt x="78" y="109"/>
                    <a:pt x="75" y="109"/>
                    <a:pt x="72" y="107"/>
                  </a:cubicBezTo>
                  <a:cubicBezTo>
                    <a:pt x="58" y="105"/>
                    <a:pt x="47" y="99"/>
                    <a:pt x="37" y="90"/>
                  </a:cubicBezTo>
                  <a:cubicBezTo>
                    <a:pt x="24" y="82"/>
                    <a:pt x="14" y="70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0" y="45"/>
                    <a:pt x="11" y="17"/>
                    <a:pt x="23" y="11"/>
                  </a:cubicBezTo>
                  <a:cubicBezTo>
                    <a:pt x="35" y="4"/>
                    <a:pt x="36" y="15"/>
                    <a:pt x="39" y="22"/>
                  </a:cubicBezTo>
                  <a:cubicBezTo>
                    <a:pt x="49" y="20"/>
                    <a:pt x="47" y="4"/>
                    <a:pt x="56" y="7"/>
                  </a:cubicBezTo>
                  <a:cubicBezTo>
                    <a:pt x="68" y="10"/>
                    <a:pt x="81" y="7"/>
                    <a:pt x="91" y="15"/>
                  </a:cubicBezTo>
                  <a:cubicBezTo>
                    <a:pt x="101" y="23"/>
                    <a:pt x="97" y="36"/>
                    <a:pt x="99" y="47"/>
                  </a:cubicBezTo>
                  <a:cubicBezTo>
                    <a:pt x="101" y="60"/>
                    <a:pt x="84" y="61"/>
                    <a:pt x="84" y="70"/>
                  </a:cubicBezTo>
                  <a:cubicBezTo>
                    <a:pt x="89" y="60"/>
                    <a:pt x="101" y="54"/>
                    <a:pt x="110" y="45"/>
                  </a:cubicBezTo>
                  <a:cubicBezTo>
                    <a:pt x="118" y="37"/>
                    <a:pt x="127" y="37"/>
                    <a:pt x="127" y="51"/>
                  </a:cubicBezTo>
                  <a:cubicBezTo>
                    <a:pt x="127" y="67"/>
                    <a:pt x="136" y="57"/>
                    <a:pt x="139" y="55"/>
                  </a:cubicBezTo>
                  <a:cubicBezTo>
                    <a:pt x="144" y="52"/>
                    <a:pt x="145" y="45"/>
                    <a:pt x="149" y="40"/>
                  </a:cubicBezTo>
                  <a:cubicBezTo>
                    <a:pt x="157" y="31"/>
                    <a:pt x="162" y="21"/>
                    <a:pt x="179" y="26"/>
                  </a:cubicBezTo>
                  <a:cubicBezTo>
                    <a:pt x="191" y="30"/>
                    <a:pt x="206" y="18"/>
                    <a:pt x="219" y="16"/>
                  </a:cubicBezTo>
                  <a:cubicBezTo>
                    <a:pt x="243" y="12"/>
                    <a:pt x="269" y="2"/>
                    <a:pt x="291" y="24"/>
                  </a:cubicBezTo>
                  <a:cubicBezTo>
                    <a:pt x="297" y="30"/>
                    <a:pt x="300" y="29"/>
                    <a:pt x="304" y="22"/>
                  </a:cubicBezTo>
                  <a:cubicBezTo>
                    <a:pt x="306" y="17"/>
                    <a:pt x="308" y="13"/>
                    <a:pt x="312" y="8"/>
                  </a:cubicBezTo>
                  <a:cubicBezTo>
                    <a:pt x="315" y="5"/>
                    <a:pt x="320" y="0"/>
                    <a:pt x="323" y="3"/>
                  </a:cubicBezTo>
                  <a:cubicBezTo>
                    <a:pt x="344" y="20"/>
                    <a:pt x="371" y="18"/>
                    <a:pt x="395" y="26"/>
                  </a:cubicBezTo>
                  <a:cubicBezTo>
                    <a:pt x="409" y="31"/>
                    <a:pt x="421" y="41"/>
                    <a:pt x="435" y="47"/>
                  </a:cubicBezTo>
                  <a:cubicBezTo>
                    <a:pt x="444" y="52"/>
                    <a:pt x="444" y="67"/>
                    <a:pt x="436" y="76"/>
                  </a:cubicBezTo>
                  <a:cubicBezTo>
                    <a:pt x="434" y="79"/>
                    <a:pt x="426" y="76"/>
                    <a:pt x="430" y="83"/>
                  </a:cubicBezTo>
                  <a:cubicBezTo>
                    <a:pt x="433" y="91"/>
                    <a:pt x="437" y="85"/>
                    <a:pt x="441" y="84"/>
                  </a:cubicBezTo>
                  <a:cubicBezTo>
                    <a:pt x="451" y="81"/>
                    <a:pt x="460" y="84"/>
                    <a:pt x="470" y="88"/>
                  </a:cubicBezTo>
                  <a:cubicBezTo>
                    <a:pt x="475" y="91"/>
                    <a:pt x="475" y="96"/>
                    <a:pt x="473" y="101"/>
                  </a:cubicBezTo>
                  <a:cubicBezTo>
                    <a:pt x="471" y="107"/>
                    <a:pt x="467" y="110"/>
                    <a:pt x="462" y="111"/>
                  </a:cubicBezTo>
                  <a:cubicBezTo>
                    <a:pt x="474" y="112"/>
                    <a:pt x="482" y="118"/>
                    <a:pt x="485" y="132"/>
                  </a:cubicBezTo>
                  <a:close/>
                </a:path>
              </a:pathLst>
            </a:custGeom>
            <a:solidFill>
              <a:srgbClr val="EE8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9" name="Freeform 283">
              <a:extLst>
                <a:ext uri="{FF2B5EF4-FFF2-40B4-BE49-F238E27FC236}">
                  <a16:creationId xmlns:a16="http://schemas.microsoft.com/office/drawing/2014/main" id="{F38C776C-8872-4F1D-B99D-EC383B668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6" y="2473325"/>
              <a:ext cx="812800" cy="328613"/>
            </a:xfrm>
            <a:custGeom>
              <a:avLst/>
              <a:gdLst>
                <a:gd name="T0" fmla="*/ 464 w 583"/>
                <a:gd name="T1" fmla="*/ 206 h 236"/>
                <a:gd name="T2" fmla="*/ 465 w 583"/>
                <a:gd name="T3" fmla="*/ 166 h 236"/>
                <a:gd name="T4" fmla="*/ 427 w 583"/>
                <a:gd name="T5" fmla="*/ 137 h 236"/>
                <a:gd name="T6" fmla="*/ 362 w 583"/>
                <a:gd name="T7" fmla="*/ 122 h 236"/>
                <a:gd name="T8" fmla="*/ 332 w 583"/>
                <a:gd name="T9" fmla="*/ 140 h 236"/>
                <a:gd name="T10" fmla="*/ 282 w 583"/>
                <a:gd name="T11" fmla="*/ 123 h 236"/>
                <a:gd name="T12" fmla="*/ 251 w 583"/>
                <a:gd name="T13" fmla="*/ 123 h 236"/>
                <a:gd name="T14" fmla="*/ 202 w 583"/>
                <a:gd name="T15" fmla="*/ 136 h 236"/>
                <a:gd name="T16" fmla="*/ 178 w 583"/>
                <a:gd name="T17" fmla="*/ 165 h 236"/>
                <a:gd name="T18" fmla="*/ 145 w 583"/>
                <a:gd name="T19" fmla="*/ 173 h 236"/>
                <a:gd name="T20" fmla="*/ 150 w 583"/>
                <a:gd name="T21" fmla="*/ 149 h 236"/>
                <a:gd name="T22" fmla="*/ 113 w 583"/>
                <a:gd name="T23" fmla="*/ 181 h 236"/>
                <a:gd name="T24" fmla="*/ 121 w 583"/>
                <a:gd name="T25" fmla="*/ 127 h 236"/>
                <a:gd name="T26" fmla="*/ 87 w 583"/>
                <a:gd name="T27" fmla="*/ 115 h 236"/>
                <a:gd name="T28" fmla="*/ 59 w 583"/>
                <a:gd name="T29" fmla="*/ 132 h 236"/>
                <a:gd name="T30" fmla="*/ 49 w 583"/>
                <a:gd name="T31" fmla="*/ 124 h 236"/>
                <a:gd name="T32" fmla="*/ 4 w 583"/>
                <a:gd name="T33" fmla="*/ 44 h 236"/>
                <a:gd name="T34" fmla="*/ 90 w 583"/>
                <a:gd name="T35" fmla="*/ 18 h 236"/>
                <a:gd name="T36" fmla="*/ 136 w 583"/>
                <a:gd name="T37" fmla="*/ 15 h 236"/>
                <a:gd name="T38" fmla="*/ 404 w 583"/>
                <a:gd name="T39" fmla="*/ 41 h 236"/>
                <a:gd name="T40" fmla="*/ 441 w 583"/>
                <a:gd name="T41" fmla="*/ 36 h 236"/>
                <a:gd name="T42" fmla="*/ 463 w 583"/>
                <a:gd name="T43" fmla="*/ 2 h 236"/>
                <a:gd name="T44" fmla="*/ 468 w 583"/>
                <a:gd name="T45" fmla="*/ 61 h 236"/>
                <a:gd name="T46" fmla="*/ 444 w 583"/>
                <a:gd name="T47" fmla="*/ 80 h 236"/>
                <a:gd name="T48" fmla="*/ 493 w 583"/>
                <a:gd name="T49" fmla="*/ 63 h 236"/>
                <a:gd name="T50" fmla="*/ 563 w 583"/>
                <a:gd name="T51" fmla="*/ 86 h 236"/>
                <a:gd name="T52" fmla="*/ 515 w 583"/>
                <a:gd name="T53" fmla="*/ 123 h 236"/>
                <a:gd name="T54" fmla="*/ 544 w 583"/>
                <a:gd name="T55" fmla="*/ 157 h 236"/>
                <a:gd name="T56" fmla="*/ 582 w 583"/>
                <a:gd name="T57" fmla="*/ 164 h 236"/>
                <a:gd name="T58" fmla="*/ 558 w 583"/>
                <a:gd name="T59" fmla="*/ 207 h 236"/>
                <a:gd name="T60" fmla="*/ 530 w 583"/>
                <a:gd name="T61" fmla="*/ 230 h 236"/>
                <a:gd name="T62" fmla="*/ 466 w 583"/>
                <a:gd name="T63" fmla="*/ 218 h 236"/>
                <a:gd name="T64" fmla="*/ 504 w 583"/>
                <a:gd name="T65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236">
                  <a:moveTo>
                    <a:pt x="498" y="195"/>
                  </a:moveTo>
                  <a:cubicBezTo>
                    <a:pt x="486" y="197"/>
                    <a:pt x="468" y="177"/>
                    <a:pt x="464" y="206"/>
                  </a:cubicBezTo>
                  <a:cubicBezTo>
                    <a:pt x="454" y="198"/>
                    <a:pt x="457" y="184"/>
                    <a:pt x="442" y="182"/>
                  </a:cubicBezTo>
                  <a:cubicBezTo>
                    <a:pt x="451" y="176"/>
                    <a:pt x="467" y="185"/>
                    <a:pt x="465" y="166"/>
                  </a:cubicBezTo>
                  <a:cubicBezTo>
                    <a:pt x="464" y="159"/>
                    <a:pt x="467" y="155"/>
                    <a:pt x="457" y="154"/>
                  </a:cubicBezTo>
                  <a:cubicBezTo>
                    <a:pt x="445" y="154"/>
                    <a:pt x="440" y="140"/>
                    <a:pt x="427" y="137"/>
                  </a:cubicBezTo>
                  <a:cubicBezTo>
                    <a:pt x="408" y="133"/>
                    <a:pt x="389" y="125"/>
                    <a:pt x="369" y="125"/>
                  </a:cubicBezTo>
                  <a:cubicBezTo>
                    <a:pt x="366" y="126"/>
                    <a:pt x="363" y="124"/>
                    <a:pt x="362" y="122"/>
                  </a:cubicBezTo>
                  <a:cubicBezTo>
                    <a:pt x="346" y="97"/>
                    <a:pt x="343" y="120"/>
                    <a:pt x="337" y="129"/>
                  </a:cubicBezTo>
                  <a:cubicBezTo>
                    <a:pt x="335" y="133"/>
                    <a:pt x="335" y="137"/>
                    <a:pt x="332" y="140"/>
                  </a:cubicBezTo>
                  <a:cubicBezTo>
                    <a:pt x="329" y="146"/>
                    <a:pt x="325" y="149"/>
                    <a:pt x="322" y="140"/>
                  </a:cubicBezTo>
                  <a:cubicBezTo>
                    <a:pt x="314" y="122"/>
                    <a:pt x="300" y="117"/>
                    <a:pt x="282" y="123"/>
                  </a:cubicBezTo>
                  <a:cubicBezTo>
                    <a:pt x="277" y="124"/>
                    <a:pt x="270" y="130"/>
                    <a:pt x="265" y="120"/>
                  </a:cubicBezTo>
                  <a:cubicBezTo>
                    <a:pt x="264" y="118"/>
                    <a:pt x="256" y="118"/>
                    <a:pt x="251" y="123"/>
                  </a:cubicBezTo>
                  <a:cubicBezTo>
                    <a:pt x="241" y="134"/>
                    <a:pt x="222" y="129"/>
                    <a:pt x="210" y="140"/>
                  </a:cubicBezTo>
                  <a:cubicBezTo>
                    <a:pt x="208" y="142"/>
                    <a:pt x="204" y="139"/>
                    <a:pt x="202" y="136"/>
                  </a:cubicBezTo>
                  <a:cubicBezTo>
                    <a:pt x="195" y="127"/>
                    <a:pt x="191" y="131"/>
                    <a:pt x="189" y="140"/>
                  </a:cubicBezTo>
                  <a:cubicBezTo>
                    <a:pt x="188" y="149"/>
                    <a:pt x="169" y="151"/>
                    <a:pt x="178" y="165"/>
                  </a:cubicBezTo>
                  <a:cubicBezTo>
                    <a:pt x="176" y="165"/>
                    <a:pt x="175" y="167"/>
                    <a:pt x="173" y="167"/>
                  </a:cubicBezTo>
                  <a:cubicBezTo>
                    <a:pt x="163" y="165"/>
                    <a:pt x="154" y="169"/>
                    <a:pt x="145" y="173"/>
                  </a:cubicBezTo>
                  <a:cubicBezTo>
                    <a:pt x="145" y="170"/>
                    <a:pt x="144" y="168"/>
                    <a:pt x="145" y="167"/>
                  </a:cubicBezTo>
                  <a:cubicBezTo>
                    <a:pt x="147" y="161"/>
                    <a:pt x="159" y="156"/>
                    <a:pt x="150" y="149"/>
                  </a:cubicBezTo>
                  <a:cubicBezTo>
                    <a:pt x="141" y="142"/>
                    <a:pt x="143" y="158"/>
                    <a:pt x="138" y="159"/>
                  </a:cubicBezTo>
                  <a:cubicBezTo>
                    <a:pt x="126" y="163"/>
                    <a:pt x="120" y="172"/>
                    <a:pt x="113" y="181"/>
                  </a:cubicBezTo>
                  <a:cubicBezTo>
                    <a:pt x="107" y="189"/>
                    <a:pt x="101" y="185"/>
                    <a:pt x="95" y="179"/>
                  </a:cubicBezTo>
                  <a:cubicBezTo>
                    <a:pt x="120" y="167"/>
                    <a:pt x="127" y="152"/>
                    <a:pt x="121" y="127"/>
                  </a:cubicBezTo>
                  <a:cubicBezTo>
                    <a:pt x="119" y="121"/>
                    <a:pt x="115" y="118"/>
                    <a:pt x="109" y="119"/>
                  </a:cubicBezTo>
                  <a:cubicBezTo>
                    <a:pt x="101" y="121"/>
                    <a:pt x="94" y="123"/>
                    <a:pt x="87" y="115"/>
                  </a:cubicBezTo>
                  <a:cubicBezTo>
                    <a:pt x="84" y="111"/>
                    <a:pt x="80" y="115"/>
                    <a:pt x="81" y="118"/>
                  </a:cubicBezTo>
                  <a:cubicBezTo>
                    <a:pt x="84" y="143"/>
                    <a:pt x="65" y="126"/>
                    <a:pt x="59" y="132"/>
                  </a:cubicBezTo>
                  <a:cubicBezTo>
                    <a:pt x="56" y="125"/>
                    <a:pt x="69" y="123"/>
                    <a:pt x="61" y="118"/>
                  </a:cubicBezTo>
                  <a:cubicBezTo>
                    <a:pt x="55" y="113"/>
                    <a:pt x="51" y="119"/>
                    <a:pt x="49" y="124"/>
                  </a:cubicBezTo>
                  <a:cubicBezTo>
                    <a:pt x="44" y="137"/>
                    <a:pt x="30" y="147"/>
                    <a:pt x="33" y="163"/>
                  </a:cubicBezTo>
                  <a:cubicBezTo>
                    <a:pt x="6" y="128"/>
                    <a:pt x="0" y="87"/>
                    <a:pt x="4" y="44"/>
                  </a:cubicBezTo>
                  <a:cubicBezTo>
                    <a:pt x="5" y="30"/>
                    <a:pt x="8" y="18"/>
                    <a:pt x="11" y="5"/>
                  </a:cubicBezTo>
                  <a:cubicBezTo>
                    <a:pt x="37" y="9"/>
                    <a:pt x="64" y="14"/>
                    <a:pt x="90" y="18"/>
                  </a:cubicBezTo>
                  <a:cubicBezTo>
                    <a:pt x="102" y="20"/>
                    <a:pt x="115" y="22"/>
                    <a:pt x="115" y="3"/>
                  </a:cubicBezTo>
                  <a:cubicBezTo>
                    <a:pt x="125" y="1"/>
                    <a:pt x="130" y="10"/>
                    <a:pt x="136" y="15"/>
                  </a:cubicBezTo>
                  <a:cubicBezTo>
                    <a:pt x="174" y="45"/>
                    <a:pt x="214" y="70"/>
                    <a:pt x="264" y="74"/>
                  </a:cubicBezTo>
                  <a:cubicBezTo>
                    <a:pt x="315" y="79"/>
                    <a:pt x="361" y="67"/>
                    <a:pt x="404" y="41"/>
                  </a:cubicBezTo>
                  <a:cubicBezTo>
                    <a:pt x="412" y="36"/>
                    <a:pt x="418" y="30"/>
                    <a:pt x="427" y="29"/>
                  </a:cubicBezTo>
                  <a:cubicBezTo>
                    <a:pt x="433" y="29"/>
                    <a:pt x="435" y="36"/>
                    <a:pt x="441" y="36"/>
                  </a:cubicBezTo>
                  <a:cubicBezTo>
                    <a:pt x="447" y="31"/>
                    <a:pt x="442" y="23"/>
                    <a:pt x="444" y="17"/>
                  </a:cubicBezTo>
                  <a:cubicBezTo>
                    <a:pt x="447" y="8"/>
                    <a:pt x="451" y="0"/>
                    <a:pt x="463" y="2"/>
                  </a:cubicBezTo>
                  <a:cubicBezTo>
                    <a:pt x="477" y="16"/>
                    <a:pt x="469" y="37"/>
                    <a:pt x="478" y="53"/>
                  </a:cubicBezTo>
                  <a:cubicBezTo>
                    <a:pt x="479" y="56"/>
                    <a:pt x="472" y="59"/>
                    <a:pt x="468" y="61"/>
                  </a:cubicBezTo>
                  <a:cubicBezTo>
                    <a:pt x="462" y="63"/>
                    <a:pt x="456" y="64"/>
                    <a:pt x="451" y="67"/>
                  </a:cubicBezTo>
                  <a:cubicBezTo>
                    <a:pt x="446" y="70"/>
                    <a:pt x="441" y="73"/>
                    <a:pt x="444" y="80"/>
                  </a:cubicBezTo>
                  <a:cubicBezTo>
                    <a:pt x="446" y="85"/>
                    <a:pt x="451" y="85"/>
                    <a:pt x="456" y="84"/>
                  </a:cubicBezTo>
                  <a:cubicBezTo>
                    <a:pt x="470" y="80"/>
                    <a:pt x="487" y="87"/>
                    <a:pt x="493" y="63"/>
                  </a:cubicBezTo>
                  <a:cubicBezTo>
                    <a:pt x="497" y="47"/>
                    <a:pt x="563" y="49"/>
                    <a:pt x="571" y="64"/>
                  </a:cubicBezTo>
                  <a:cubicBezTo>
                    <a:pt x="576" y="74"/>
                    <a:pt x="575" y="87"/>
                    <a:pt x="563" y="86"/>
                  </a:cubicBezTo>
                  <a:cubicBezTo>
                    <a:pt x="535" y="85"/>
                    <a:pt x="520" y="105"/>
                    <a:pt x="500" y="118"/>
                  </a:cubicBezTo>
                  <a:cubicBezTo>
                    <a:pt x="504" y="122"/>
                    <a:pt x="509" y="122"/>
                    <a:pt x="515" y="123"/>
                  </a:cubicBezTo>
                  <a:cubicBezTo>
                    <a:pt x="529" y="127"/>
                    <a:pt x="540" y="131"/>
                    <a:pt x="534" y="150"/>
                  </a:cubicBezTo>
                  <a:cubicBezTo>
                    <a:pt x="531" y="160"/>
                    <a:pt x="537" y="160"/>
                    <a:pt x="544" y="157"/>
                  </a:cubicBezTo>
                  <a:cubicBezTo>
                    <a:pt x="551" y="155"/>
                    <a:pt x="556" y="150"/>
                    <a:pt x="562" y="148"/>
                  </a:cubicBezTo>
                  <a:cubicBezTo>
                    <a:pt x="577" y="142"/>
                    <a:pt x="583" y="146"/>
                    <a:pt x="582" y="164"/>
                  </a:cubicBezTo>
                  <a:cubicBezTo>
                    <a:pt x="582" y="165"/>
                    <a:pt x="582" y="166"/>
                    <a:pt x="582" y="167"/>
                  </a:cubicBezTo>
                  <a:cubicBezTo>
                    <a:pt x="568" y="177"/>
                    <a:pt x="564" y="192"/>
                    <a:pt x="558" y="207"/>
                  </a:cubicBezTo>
                  <a:cubicBezTo>
                    <a:pt x="558" y="207"/>
                    <a:pt x="558" y="207"/>
                    <a:pt x="558" y="207"/>
                  </a:cubicBezTo>
                  <a:cubicBezTo>
                    <a:pt x="546" y="211"/>
                    <a:pt x="535" y="217"/>
                    <a:pt x="530" y="230"/>
                  </a:cubicBezTo>
                  <a:cubicBezTo>
                    <a:pt x="525" y="234"/>
                    <a:pt x="520" y="236"/>
                    <a:pt x="514" y="236"/>
                  </a:cubicBezTo>
                  <a:cubicBezTo>
                    <a:pt x="502" y="223"/>
                    <a:pt x="487" y="215"/>
                    <a:pt x="466" y="218"/>
                  </a:cubicBezTo>
                  <a:cubicBezTo>
                    <a:pt x="475" y="204"/>
                    <a:pt x="493" y="219"/>
                    <a:pt x="498" y="203"/>
                  </a:cubicBezTo>
                  <a:cubicBezTo>
                    <a:pt x="500" y="201"/>
                    <a:pt x="505" y="202"/>
                    <a:pt x="504" y="197"/>
                  </a:cubicBezTo>
                  <a:cubicBezTo>
                    <a:pt x="503" y="194"/>
                    <a:pt x="501" y="193"/>
                    <a:pt x="498" y="195"/>
                  </a:cubicBezTo>
                  <a:close/>
                </a:path>
              </a:pathLst>
            </a:custGeom>
            <a:solidFill>
              <a:srgbClr val="E67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0" name="Freeform 284">
              <a:extLst>
                <a:ext uri="{FF2B5EF4-FFF2-40B4-BE49-F238E27FC236}">
                  <a16:creationId xmlns:a16="http://schemas.microsoft.com/office/drawing/2014/main" id="{2C940E55-D467-40F5-A857-B1666EB46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38" y="2432050"/>
              <a:ext cx="230188" cy="277813"/>
            </a:xfrm>
            <a:custGeom>
              <a:avLst/>
              <a:gdLst>
                <a:gd name="T0" fmla="*/ 151 w 165"/>
                <a:gd name="T1" fmla="*/ 193 h 199"/>
                <a:gd name="T2" fmla="*/ 130 w 165"/>
                <a:gd name="T3" fmla="*/ 183 h 199"/>
                <a:gd name="T4" fmla="*/ 115 w 165"/>
                <a:gd name="T5" fmla="*/ 192 h 199"/>
                <a:gd name="T6" fmla="*/ 96 w 165"/>
                <a:gd name="T7" fmla="*/ 193 h 199"/>
                <a:gd name="T8" fmla="*/ 99 w 165"/>
                <a:gd name="T9" fmla="*/ 176 h 199"/>
                <a:gd name="T10" fmla="*/ 92 w 165"/>
                <a:gd name="T11" fmla="*/ 160 h 199"/>
                <a:gd name="T12" fmla="*/ 73 w 165"/>
                <a:gd name="T13" fmla="*/ 156 h 199"/>
                <a:gd name="T14" fmla="*/ 57 w 165"/>
                <a:gd name="T15" fmla="*/ 141 h 199"/>
                <a:gd name="T16" fmla="*/ 71 w 165"/>
                <a:gd name="T17" fmla="*/ 138 h 199"/>
                <a:gd name="T18" fmla="*/ 136 w 165"/>
                <a:gd name="T19" fmla="*/ 108 h 199"/>
                <a:gd name="T20" fmla="*/ 132 w 165"/>
                <a:gd name="T21" fmla="*/ 92 h 199"/>
                <a:gd name="T22" fmla="*/ 70 w 165"/>
                <a:gd name="T23" fmla="*/ 89 h 199"/>
                <a:gd name="T24" fmla="*/ 64 w 165"/>
                <a:gd name="T25" fmla="*/ 100 h 199"/>
                <a:gd name="T26" fmla="*/ 47 w 165"/>
                <a:gd name="T27" fmla="*/ 116 h 199"/>
                <a:gd name="T28" fmla="*/ 24 w 165"/>
                <a:gd name="T29" fmla="*/ 119 h 199"/>
                <a:gd name="T30" fmla="*/ 4 w 165"/>
                <a:gd name="T31" fmla="*/ 112 h 199"/>
                <a:gd name="T32" fmla="*/ 15 w 165"/>
                <a:gd name="T33" fmla="*/ 91 h 199"/>
                <a:gd name="T34" fmla="*/ 45 w 165"/>
                <a:gd name="T35" fmla="*/ 82 h 199"/>
                <a:gd name="T36" fmla="*/ 31 w 165"/>
                <a:gd name="T37" fmla="*/ 32 h 199"/>
                <a:gd name="T38" fmla="*/ 57 w 165"/>
                <a:gd name="T39" fmla="*/ 0 h 199"/>
                <a:gd name="T40" fmla="*/ 58 w 165"/>
                <a:gd name="T41" fmla="*/ 50 h 199"/>
                <a:gd name="T42" fmla="*/ 72 w 165"/>
                <a:gd name="T43" fmla="*/ 64 h 199"/>
                <a:gd name="T44" fmla="*/ 142 w 165"/>
                <a:gd name="T45" fmla="*/ 65 h 199"/>
                <a:gd name="T46" fmla="*/ 154 w 165"/>
                <a:gd name="T47" fmla="*/ 186 h 199"/>
                <a:gd name="T48" fmla="*/ 151 w 165"/>
                <a:gd name="T49" fmla="*/ 19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199">
                  <a:moveTo>
                    <a:pt x="151" y="193"/>
                  </a:moveTo>
                  <a:cubicBezTo>
                    <a:pt x="150" y="177"/>
                    <a:pt x="142" y="174"/>
                    <a:pt x="130" y="183"/>
                  </a:cubicBezTo>
                  <a:cubicBezTo>
                    <a:pt x="125" y="186"/>
                    <a:pt x="121" y="190"/>
                    <a:pt x="115" y="192"/>
                  </a:cubicBezTo>
                  <a:cubicBezTo>
                    <a:pt x="109" y="195"/>
                    <a:pt x="103" y="199"/>
                    <a:pt x="96" y="193"/>
                  </a:cubicBezTo>
                  <a:cubicBezTo>
                    <a:pt x="87" y="185"/>
                    <a:pt x="97" y="181"/>
                    <a:pt x="99" y="176"/>
                  </a:cubicBezTo>
                  <a:cubicBezTo>
                    <a:pt x="103" y="167"/>
                    <a:pt x="102" y="162"/>
                    <a:pt x="92" y="160"/>
                  </a:cubicBezTo>
                  <a:cubicBezTo>
                    <a:pt x="85" y="159"/>
                    <a:pt x="79" y="156"/>
                    <a:pt x="73" y="156"/>
                  </a:cubicBezTo>
                  <a:cubicBezTo>
                    <a:pt x="63" y="156"/>
                    <a:pt x="56" y="149"/>
                    <a:pt x="57" y="141"/>
                  </a:cubicBezTo>
                  <a:cubicBezTo>
                    <a:pt x="58" y="131"/>
                    <a:pt x="67" y="141"/>
                    <a:pt x="71" y="138"/>
                  </a:cubicBezTo>
                  <a:cubicBezTo>
                    <a:pt x="90" y="122"/>
                    <a:pt x="109" y="108"/>
                    <a:pt x="136" y="108"/>
                  </a:cubicBezTo>
                  <a:cubicBezTo>
                    <a:pt x="140" y="109"/>
                    <a:pt x="141" y="95"/>
                    <a:pt x="132" y="92"/>
                  </a:cubicBezTo>
                  <a:cubicBezTo>
                    <a:pt x="112" y="84"/>
                    <a:pt x="91" y="88"/>
                    <a:pt x="70" y="89"/>
                  </a:cubicBezTo>
                  <a:cubicBezTo>
                    <a:pt x="65" y="89"/>
                    <a:pt x="62" y="95"/>
                    <a:pt x="64" y="100"/>
                  </a:cubicBezTo>
                  <a:cubicBezTo>
                    <a:pt x="71" y="118"/>
                    <a:pt x="58" y="115"/>
                    <a:pt x="47" y="116"/>
                  </a:cubicBezTo>
                  <a:cubicBezTo>
                    <a:pt x="39" y="116"/>
                    <a:pt x="32" y="119"/>
                    <a:pt x="24" y="119"/>
                  </a:cubicBezTo>
                  <a:cubicBezTo>
                    <a:pt x="16" y="120"/>
                    <a:pt x="7" y="122"/>
                    <a:pt x="4" y="112"/>
                  </a:cubicBezTo>
                  <a:cubicBezTo>
                    <a:pt x="0" y="101"/>
                    <a:pt x="8" y="95"/>
                    <a:pt x="15" y="91"/>
                  </a:cubicBezTo>
                  <a:cubicBezTo>
                    <a:pt x="24" y="86"/>
                    <a:pt x="34" y="85"/>
                    <a:pt x="45" y="82"/>
                  </a:cubicBezTo>
                  <a:cubicBezTo>
                    <a:pt x="26" y="68"/>
                    <a:pt x="41" y="47"/>
                    <a:pt x="31" y="32"/>
                  </a:cubicBezTo>
                  <a:cubicBezTo>
                    <a:pt x="34" y="16"/>
                    <a:pt x="44" y="7"/>
                    <a:pt x="57" y="0"/>
                  </a:cubicBezTo>
                  <a:cubicBezTo>
                    <a:pt x="58" y="17"/>
                    <a:pt x="58" y="33"/>
                    <a:pt x="58" y="50"/>
                  </a:cubicBezTo>
                  <a:cubicBezTo>
                    <a:pt x="58" y="60"/>
                    <a:pt x="62" y="64"/>
                    <a:pt x="72" y="64"/>
                  </a:cubicBezTo>
                  <a:cubicBezTo>
                    <a:pt x="95" y="63"/>
                    <a:pt x="119" y="65"/>
                    <a:pt x="142" y="65"/>
                  </a:cubicBezTo>
                  <a:cubicBezTo>
                    <a:pt x="158" y="104"/>
                    <a:pt x="165" y="144"/>
                    <a:pt x="154" y="186"/>
                  </a:cubicBezTo>
                  <a:cubicBezTo>
                    <a:pt x="154" y="188"/>
                    <a:pt x="152" y="190"/>
                    <a:pt x="151" y="193"/>
                  </a:cubicBezTo>
                  <a:close/>
                </a:path>
              </a:pathLst>
            </a:custGeom>
            <a:solidFill>
              <a:srgbClr val="E5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1" name="Freeform 285">
              <a:extLst>
                <a:ext uri="{FF2B5EF4-FFF2-40B4-BE49-F238E27FC236}">
                  <a16:creationId xmlns:a16="http://schemas.microsoft.com/office/drawing/2014/main" id="{B4BAB733-CA66-4DC0-98BE-033B6FA5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2751138"/>
              <a:ext cx="58738" cy="84138"/>
            </a:xfrm>
            <a:custGeom>
              <a:avLst/>
              <a:gdLst>
                <a:gd name="T0" fmla="*/ 0 w 43"/>
                <a:gd name="T1" fmla="*/ 12 h 61"/>
                <a:gd name="T2" fmla="*/ 9 w 43"/>
                <a:gd name="T3" fmla="*/ 10 h 61"/>
                <a:gd name="T4" fmla="*/ 32 w 43"/>
                <a:gd name="T5" fmla="*/ 15 h 61"/>
                <a:gd name="T6" fmla="*/ 43 w 43"/>
                <a:gd name="T7" fmla="*/ 25 h 61"/>
                <a:gd name="T8" fmla="*/ 28 w 43"/>
                <a:gd name="T9" fmla="*/ 61 h 61"/>
                <a:gd name="T10" fmla="*/ 24 w 43"/>
                <a:gd name="T11" fmla="*/ 51 h 61"/>
                <a:gd name="T12" fmla="*/ 0 w 43"/>
                <a:gd name="T13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1">
                  <a:moveTo>
                    <a:pt x="0" y="12"/>
                  </a:moveTo>
                  <a:cubicBezTo>
                    <a:pt x="3" y="12"/>
                    <a:pt x="7" y="12"/>
                    <a:pt x="9" y="10"/>
                  </a:cubicBezTo>
                  <a:cubicBezTo>
                    <a:pt x="20" y="0"/>
                    <a:pt x="26" y="3"/>
                    <a:pt x="32" y="15"/>
                  </a:cubicBezTo>
                  <a:cubicBezTo>
                    <a:pt x="33" y="19"/>
                    <a:pt x="38" y="21"/>
                    <a:pt x="43" y="25"/>
                  </a:cubicBezTo>
                  <a:cubicBezTo>
                    <a:pt x="20" y="31"/>
                    <a:pt x="32" y="49"/>
                    <a:pt x="28" y="61"/>
                  </a:cubicBezTo>
                  <a:cubicBezTo>
                    <a:pt x="25" y="58"/>
                    <a:pt x="24" y="54"/>
                    <a:pt x="24" y="51"/>
                  </a:cubicBezTo>
                  <a:cubicBezTo>
                    <a:pt x="29" y="30"/>
                    <a:pt x="22" y="16"/>
                    <a:pt x="0" y="12"/>
                  </a:cubicBezTo>
                  <a:close/>
                </a:path>
              </a:pathLst>
            </a:custGeom>
            <a:solidFill>
              <a:srgbClr val="E67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2" name="Freeform 286">
              <a:extLst>
                <a:ext uri="{FF2B5EF4-FFF2-40B4-BE49-F238E27FC236}">
                  <a16:creationId xmlns:a16="http://schemas.microsoft.com/office/drawing/2014/main" id="{C30ACCE5-8EB9-462A-87A7-543278465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63" y="2705100"/>
              <a:ext cx="36513" cy="57150"/>
            </a:xfrm>
            <a:custGeom>
              <a:avLst/>
              <a:gdLst>
                <a:gd name="T0" fmla="*/ 2 w 26"/>
                <a:gd name="T1" fmla="*/ 40 h 40"/>
                <a:gd name="T2" fmla="*/ 26 w 26"/>
                <a:gd name="T3" fmla="*/ 0 h 40"/>
                <a:gd name="T4" fmla="*/ 2 w 26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40">
                  <a:moveTo>
                    <a:pt x="2" y="40"/>
                  </a:moveTo>
                  <a:cubicBezTo>
                    <a:pt x="0" y="18"/>
                    <a:pt x="6" y="7"/>
                    <a:pt x="26" y="0"/>
                  </a:cubicBezTo>
                  <a:cubicBezTo>
                    <a:pt x="21" y="15"/>
                    <a:pt x="16" y="30"/>
                    <a:pt x="2" y="40"/>
                  </a:cubicBezTo>
                  <a:close/>
                </a:path>
              </a:pathLst>
            </a:custGeom>
            <a:solidFill>
              <a:srgbClr val="E5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3" name="Freeform 287">
              <a:extLst>
                <a:ext uri="{FF2B5EF4-FFF2-40B4-BE49-F238E27FC236}">
                  <a16:creationId xmlns:a16="http://schemas.microsoft.com/office/drawing/2014/main" id="{475C3A48-86BC-4AD9-9C1E-61473A98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2759075"/>
              <a:ext cx="44450" cy="34925"/>
            </a:xfrm>
            <a:custGeom>
              <a:avLst/>
              <a:gdLst>
                <a:gd name="T0" fmla="*/ 4 w 32"/>
                <a:gd name="T1" fmla="*/ 25 h 25"/>
                <a:gd name="T2" fmla="*/ 32 w 32"/>
                <a:gd name="T3" fmla="*/ 2 h 25"/>
                <a:gd name="T4" fmla="*/ 4 w 32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4" y="25"/>
                  </a:moveTo>
                  <a:cubicBezTo>
                    <a:pt x="0" y="1"/>
                    <a:pt x="15" y="0"/>
                    <a:pt x="32" y="2"/>
                  </a:cubicBezTo>
                  <a:cubicBezTo>
                    <a:pt x="25" y="12"/>
                    <a:pt x="17" y="22"/>
                    <a:pt x="4" y="25"/>
                  </a:cubicBezTo>
                  <a:close/>
                </a:path>
              </a:pathLst>
            </a:custGeom>
            <a:solidFill>
              <a:srgbClr val="E5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4" name="Freeform 288">
              <a:extLst>
                <a:ext uri="{FF2B5EF4-FFF2-40B4-BE49-F238E27FC236}">
                  <a16:creationId xmlns:a16="http://schemas.microsoft.com/office/drawing/2014/main" id="{176DE33A-FD6D-4164-BD6B-583A57518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700338"/>
              <a:ext cx="46038" cy="42863"/>
            </a:xfrm>
            <a:custGeom>
              <a:avLst/>
              <a:gdLst>
                <a:gd name="T0" fmla="*/ 0 w 33"/>
                <a:gd name="T1" fmla="*/ 0 h 31"/>
                <a:gd name="T2" fmla="*/ 33 w 33"/>
                <a:gd name="T3" fmla="*/ 31 h 31"/>
                <a:gd name="T4" fmla="*/ 0 w 33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1">
                  <a:moveTo>
                    <a:pt x="0" y="0"/>
                  </a:moveTo>
                  <a:cubicBezTo>
                    <a:pt x="13" y="8"/>
                    <a:pt x="23" y="20"/>
                    <a:pt x="33" y="31"/>
                  </a:cubicBezTo>
                  <a:cubicBezTo>
                    <a:pt x="17" y="26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67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5" name="Freeform 289">
              <a:extLst>
                <a:ext uri="{FF2B5EF4-FFF2-40B4-BE49-F238E27FC236}">
                  <a16:creationId xmlns:a16="http://schemas.microsoft.com/office/drawing/2014/main" id="{4ADDE086-0268-4C8D-A646-4CE049A49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1" y="1663700"/>
              <a:ext cx="850900" cy="930275"/>
            </a:xfrm>
            <a:custGeom>
              <a:avLst/>
              <a:gdLst>
                <a:gd name="T0" fmla="*/ 540 w 610"/>
                <a:gd name="T1" fmla="*/ 550 h 666"/>
                <a:gd name="T2" fmla="*/ 514 w 610"/>
                <a:gd name="T3" fmla="*/ 582 h 666"/>
                <a:gd name="T4" fmla="*/ 498 w 610"/>
                <a:gd name="T5" fmla="*/ 598 h 666"/>
                <a:gd name="T6" fmla="*/ 482 w 610"/>
                <a:gd name="T7" fmla="*/ 610 h 666"/>
                <a:gd name="T8" fmla="*/ 390 w 610"/>
                <a:gd name="T9" fmla="*/ 655 h 666"/>
                <a:gd name="T10" fmla="*/ 228 w 610"/>
                <a:gd name="T11" fmla="*/ 630 h 666"/>
                <a:gd name="T12" fmla="*/ 167 w 610"/>
                <a:gd name="T13" fmla="*/ 582 h 666"/>
                <a:gd name="T14" fmla="*/ 40 w 610"/>
                <a:gd name="T15" fmla="*/ 355 h 666"/>
                <a:gd name="T16" fmla="*/ 5 w 610"/>
                <a:gd name="T17" fmla="*/ 158 h 666"/>
                <a:gd name="T18" fmla="*/ 5 w 610"/>
                <a:gd name="T19" fmla="*/ 134 h 666"/>
                <a:gd name="T20" fmla="*/ 14 w 610"/>
                <a:gd name="T21" fmla="*/ 24 h 666"/>
                <a:gd name="T22" fmla="*/ 14 w 610"/>
                <a:gd name="T23" fmla="*/ 2 h 666"/>
                <a:gd name="T24" fmla="*/ 21 w 610"/>
                <a:gd name="T25" fmla="*/ 6 h 666"/>
                <a:gd name="T26" fmla="*/ 59 w 610"/>
                <a:gd name="T27" fmla="*/ 36 h 666"/>
                <a:gd name="T28" fmla="*/ 82 w 610"/>
                <a:gd name="T29" fmla="*/ 38 h 666"/>
                <a:gd name="T30" fmla="*/ 128 w 610"/>
                <a:gd name="T31" fmla="*/ 56 h 666"/>
                <a:gd name="T32" fmla="*/ 114 w 610"/>
                <a:gd name="T33" fmla="*/ 46 h 666"/>
                <a:gd name="T34" fmla="*/ 118 w 610"/>
                <a:gd name="T35" fmla="*/ 38 h 666"/>
                <a:gd name="T36" fmla="*/ 138 w 610"/>
                <a:gd name="T37" fmla="*/ 35 h 666"/>
                <a:gd name="T38" fmla="*/ 149 w 610"/>
                <a:gd name="T39" fmla="*/ 53 h 666"/>
                <a:gd name="T40" fmla="*/ 174 w 610"/>
                <a:gd name="T41" fmla="*/ 65 h 666"/>
                <a:gd name="T42" fmla="*/ 195 w 610"/>
                <a:gd name="T43" fmla="*/ 78 h 666"/>
                <a:gd name="T44" fmla="*/ 199 w 610"/>
                <a:gd name="T45" fmla="*/ 84 h 666"/>
                <a:gd name="T46" fmla="*/ 248 w 610"/>
                <a:gd name="T47" fmla="*/ 105 h 666"/>
                <a:gd name="T48" fmla="*/ 285 w 610"/>
                <a:gd name="T49" fmla="*/ 122 h 666"/>
                <a:gd name="T50" fmla="*/ 339 w 610"/>
                <a:gd name="T51" fmla="*/ 149 h 666"/>
                <a:gd name="T52" fmla="*/ 361 w 610"/>
                <a:gd name="T53" fmla="*/ 170 h 666"/>
                <a:gd name="T54" fmla="*/ 361 w 610"/>
                <a:gd name="T55" fmla="*/ 171 h 666"/>
                <a:gd name="T56" fmla="*/ 363 w 610"/>
                <a:gd name="T57" fmla="*/ 171 h 666"/>
                <a:gd name="T58" fmla="*/ 357 w 610"/>
                <a:gd name="T59" fmla="*/ 155 h 666"/>
                <a:gd name="T60" fmla="*/ 355 w 610"/>
                <a:gd name="T61" fmla="*/ 145 h 666"/>
                <a:gd name="T62" fmla="*/ 366 w 610"/>
                <a:gd name="T63" fmla="*/ 144 h 666"/>
                <a:gd name="T64" fmla="*/ 422 w 610"/>
                <a:gd name="T65" fmla="*/ 172 h 666"/>
                <a:gd name="T66" fmla="*/ 430 w 610"/>
                <a:gd name="T67" fmla="*/ 200 h 666"/>
                <a:gd name="T68" fmla="*/ 473 w 610"/>
                <a:gd name="T69" fmla="*/ 176 h 666"/>
                <a:gd name="T70" fmla="*/ 480 w 610"/>
                <a:gd name="T71" fmla="*/ 224 h 666"/>
                <a:gd name="T72" fmla="*/ 525 w 610"/>
                <a:gd name="T73" fmla="*/ 223 h 666"/>
                <a:gd name="T74" fmla="*/ 534 w 610"/>
                <a:gd name="T75" fmla="*/ 223 h 666"/>
                <a:gd name="T76" fmla="*/ 548 w 610"/>
                <a:gd name="T77" fmla="*/ 217 h 666"/>
                <a:gd name="T78" fmla="*/ 553 w 610"/>
                <a:gd name="T79" fmla="*/ 235 h 666"/>
                <a:gd name="T80" fmla="*/ 570 w 610"/>
                <a:gd name="T81" fmla="*/ 264 h 666"/>
                <a:gd name="T82" fmla="*/ 578 w 610"/>
                <a:gd name="T83" fmla="*/ 281 h 666"/>
                <a:gd name="T84" fmla="*/ 578 w 610"/>
                <a:gd name="T85" fmla="*/ 293 h 666"/>
                <a:gd name="T86" fmla="*/ 567 w 610"/>
                <a:gd name="T87" fmla="*/ 307 h 666"/>
                <a:gd name="T88" fmla="*/ 555 w 610"/>
                <a:gd name="T89" fmla="*/ 297 h 666"/>
                <a:gd name="T90" fmla="*/ 555 w 610"/>
                <a:gd name="T91" fmla="*/ 284 h 666"/>
                <a:gd name="T92" fmla="*/ 554 w 610"/>
                <a:gd name="T93" fmla="*/ 332 h 666"/>
                <a:gd name="T94" fmla="*/ 571 w 610"/>
                <a:gd name="T95" fmla="*/ 343 h 666"/>
                <a:gd name="T96" fmla="*/ 561 w 610"/>
                <a:gd name="T97" fmla="*/ 311 h 666"/>
                <a:gd name="T98" fmla="*/ 570 w 610"/>
                <a:gd name="T99" fmla="*/ 309 h 666"/>
                <a:gd name="T100" fmla="*/ 594 w 610"/>
                <a:gd name="T101" fmla="*/ 354 h 666"/>
                <a:gd name="T102" fmla="*/ 590 w 610"/>
                <a:gd name="T103" fmla="*/ 368 h 666"/>
                <a:gd name="T104" fmla="*/ 587 w 610"/>
                <a:gd name="T105" fmla="*/ 416 h 666"/>
                <a:gd name="T106" fmla="*/ 602 w 610"/>
                <a:gd name="T107" fmla="*/ 426 h 666"/>
                <a:gd name="T108" fmla="*/ 588 w 610"/>
                <a:gd name="T109" fmla="*/ 459 h 666"/>
                <a:gd name="T110" fmla="*/ 582 w 610"/>
                <a:gd name="T111" fmla="*/ 486 h 666"/>
                <a:gd name="T112" fmla="*/ 540 w 610"/>
                <a:gd name="T113" fmla="*/ 55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0" h="666">
                  <a:moveTo>
                    <a:pt x="540" y="550"/>
                  </a:moveTo>
                  <a:cubicBezTo>
                    <a:pt x="532" y="561"/>
                    <a:pt x="523" y="571"/>
                    <a:pt x="514" y="582"/>
                  </a:cubicBezTo>
                  <a:cubicBezTo>
                    <a:pt x="507" y="586"/>
                    <a:pt x="502" y="591"/>
                    <a:pt x="498" y="598"/>
                  </a:cubicBezTo>
                  <a:cubicBezTo>
                    <a:pt x="496" y="606"/>
                    <a:pt x="490" y="610"/>
                    <a:pt x="482" y="610"/>
                  </a:cubicBezTo>
                  <a:cubicBezTo>
                    <a:pt x="454" y="631"/>
                    <a:pt x="423" y="648"/>
                    <a:pt x="390" y="655"/>
                  </a:cubicBezTo>
                  <a:cubicBezTo>
                    <a:pt x="333" y="666"/>
                    <a:pt x="278" y="662"/>
                    <a:pt x="228" y="630"/>
                  </a:cubicBezTo>
                  <a:cubicBezTo>
                    <a:pt x="206" y="616"/>
                    <a:pt x="185" y="600"/>
                    <a:pt x="167" y="582"/>
                  </a:cubicBezTo>
                  <a:cubicBezTo>
                    <a:pt x="108" y="516"/>
                    <a:pt x="67" y="439"/>
                    <a:pt x="40" y="355"/>
                  </a:cubicBezTo>
                  <a:cubicBezTo>
                    <a:pt x="20" y="291"/>
                    <a:pt x="11" y="224"/>
                    <a:pt x="5" y="158"/>
                  </a:cubicBezTo>
                  <a:cubicBezTo>
                    <a:pt x="0" y="150"/>
                    <a:pt x="4" y="142"/>
                    <a:pt x="5" y="134"/>
                  </a:cubicBezTo>
                  <a:cubicBezTo>
                    <a:pt x="14" y="97"/>
                    <a:pt x="1" y="59"/>
                    <a:pt x="14" y="24"/>
                  </a:cubicBezTo>
                  <a:cubicBezTo>
                    <a:pt x="17" y="17"/>
                    <a:pt x="5" y="9"/>
                    <a:pt x="14" y="2"/>
                  </a:cubicBezTo>
                  <a:cubicBezTo>
                    <a:pt x="18" y="0"/>
                    <a:pt x="20" y="3"/>
                    <a:pt x="21" y="6"/>
                  </a:cubicBezTo>
                  <a:cubicBezTo>
                    <a:pt x="27" y="24"/>
                    <a:pt x="32" y="42"/>
                    <a:pt x="59" y="36"/>
                  </a:cubicBezTo>
                  <a:cubicBezTo>
                    <a:pt x="65" y="34"/>
                    <a:pt x="74" y="38"/>
                    <a:pt x="82" y="38"/>
                  </a:cubicBezTo>
                  <a:cubicBezTo>
                    <a:pt x="97" y="51"/>
                    <a:pt x="97" y="51"/>
                    <a:pt x="128" y="56"/>
                  </a:cubicBezTo>
                  <a:cubicBezTo>
                    <a:pt x="124" y="52"/>
                    <a:pt x="117" y="52"/>
                    <a:pt x="114" y="46"/>
                  </a:cubicBezTo>
                  <a:cubicBezTo>
                    <a:pt x="111" y="42"/>
                    <a:pt x="110" y="37"/>
                    <a:pt x="118" y="38"/>
                  </a:cubicBezTo>
                  <a:cubicBezTo>
                    <a:pt x="124" y="37"/>
                    <a:pt x="131" y="36"/>
                    <a:pt x="138" y="35"/>
                  </a:cubicBezTo>
                  <a:cubicBezTo>
                    <a:pt x="142" y="41"/>
                    <a:pt x="146" y="47"/>
                    <a:pt x="149" y="53"/>
                  </a:cubicBezTo>
                  <a:cubicBezTo>
                    <a:pt x="155" y="63"/>
                    <a:pt x="162" y="68"/>
                    <a:pt x="174" y="65"/>
                  </a:cubicBezTo>
                  <a:cubicBezTo>
                    <a:pt x="185" y="62"/>
                    <a:pt x="194" y="63"/>
                    <a:pt x="195" y="78"/>
                  </a:cubicBezTo>
                  <a:cubicBezTo>
                    <a:pt x="195" y="80"/>
                    <a:pt x="196" y="83"/>
                    <a:pt x="199" y="84"/>
                  </a:cubicBezTo>
                  <a:cubicBezTo>
                    <a:pt x="217" y="87"/>
                    <a:pt x="231" y="100"/>
                    <a:pt x="248" y="105"/>
                  </a:cubicBezTo>
                  <a:cubicBezTo>
                    <a:pt x="262" y="109"/>
                    <a:pt x="273" y="113"/>
                    <a:pt x="285" y="122"/>
                  </a:cubicBezTo>
                  <a:cubicBezTo>
                    <a:pt x="300" y="134"/>
                    <a:pt x="317" y="147"/>
                    <a:pt x="339" y="149"/>
                  </a:cubicBezTo>
                  <a:cubicBezTo>
                    <a:pt x="352" y="149"/>
                    <a:pt x="363" y="153"/>
                    <a:pt x="361" y="170"/>
                  </a:cubicBezTo>
                  <a:cubicBezTo>
                    <a:pt x="361" y="172"/>
                    <a:pt x="361" y="174"/>
                    <a:pt x="361" y="171"/>
                  </a:cubicBezTo>
                  <a:cubicBezTo>
                    <a:pt x="361" y="171"/>
                    <a:pt x="362" y="171"/>
                    <a:pt x="363" y="171"/>
                  </a:cubicBezTo>
                  <a:cubicBezTo>
                    <a:pt x="367" y="164"/>
                    <a:pt x="360" y="160"/>
                    <a:pt x="357" y="155"/>
                  </a:cubicBezTo>
                  <a:cubicBezTo>
                    <a:pt x="355" y="152"/>
                    <a:pt x="351" y="149"/>
                    <a:pt x="355" y="145"/>
                  </a:cubicBezTo>
                  <a:cubicBezTo>
                    <a:pt x="358" y="142"/>
                    <a:pt x="363" y="142"/>
                    <a:pt x="366" y="144"/>
                  </a:cubicBezTo>
                  <a:cubicBezTo>
                    <a:pt x="384" y="155"/>
                    <a:pt x="404" y="161"/>
                    <a:pt x="422" y="172"/>
                  </a:cubicBezTo>
                  <a:cubicBezTo>
                    <a:pt x="433" y="178"/>
                    <a:pt x="442" y="185"/>
                    <a:pt x="430" y="200"/>
                  </a:cubicBezTo>
                  <a:cubicBezTo>
                    <a:pt x="444" y="188"/>
                    <a:pt x="452" y="163"/>
                    <a:pt x="473" y="176"/>
                  </a:cubicBezTo>
                  <a:cubicBezTo>
                    <a:pt x="485" y="184"/>
                    <a:pt x="490" y="204"/>
                    <a:pt x="480" y="224"/>
                  </a:cubicBezTo>
                  <a:cubicBezTo>
                    <a:pt x="496" y="217"/>
                    <a:pt x="510" y="227"/>
                    <a:pt x="525" y="223"/>
                  </a:cubicBezTo>
                  <a:cubicBezTo>
                    <a:pt x="527" y="222"/>
                    <a:pt x="531" y="227"/>
                    <a:pt x="534" y="223"/>
                  </a:cubicBezTo>
                  <a:cubicBezTo>
                    <a:pt x="537" y="217"/>
                    <a:pt x="542" y="213"/>
                    <a:pt x="548" y="217"/>
                  </a:cubicBezTo>
                  <a:cubicBezTo>
                    <a:pt x="555" y="221"/>
                    <a:pt x="555" y="230"/>
                    <a:pt x="553" y="235"/>
                  </a:cubicBezTo>
                  <a:cubicBezTo>
                    <a:pt x="547" y="252"/>
                    <a:pt x="552" y="261"/>
                    <a:pt x="570" y="264"/>
                  </a:cubicBezTo>
                  <a:cubicBezTo>
                    <a:pt x="578" y="266"/>
                    <a:pt x="583" y="272"/>
                    <a:pt x="578" y="281"/>
                  </a:cubicBezTo>
                  <a:cubicBezTo>
                    <a:pt x="576" y="285"/>
                    <a:pt x="575" y="288"/>
                    <a:pt x="578" y="293"/>
                  </a:cubicBezTo>
                  <a:cubicBezTo>
                    <a:pt x="583" y="304"/>
                    <a:pt x="575" y="305"/>
                    <a:pt x="567" y="307"/>
                  </a:cubicBezTo>
                  <a:cubicBezTo>
                    <a:pt x="558" y="309"/>
                    <a:pt x="554" y="306"/>
                    <a:pt x="555" y="297"/>
                  </a:cubicBezTo>
                  <a:cubicBezTo>
                    <a:pt x="556" y="292"/>
                    <a:pt x="557" y="287"/>
                    <a:pt x="555" y="284"/>
                  </a:cubicBezTo>
                  <a:cubicBezTo>
                    <a:pt x="551" y="299"/>
                    <a:pt x="550" y="315"/>
                    <a:pt x="554" y="332"/>
                  </a:cubicBezTo>
                  <a:cubicBezTo>
                    <a:pt x="556" y="343"/>
                    <a:pt x="561" y="346"/>
                    <a:pt x="571" y="343"/>
                  </a:cubicBezTo>
                  <a:cubicBezTo>
                    <a:pt x="557" y="339"/>
                    <a:pt x="551" y="322"/>
                    <a:pt x="561" y="311"/>
                  </a:cubicBezTo>
                  <a:cubicBezTo>
                    <a:pt x="563" y="308"/>
                    <a:pt x="566" y="308"/>
                    <a:pt x="570" y="309"/>
                  </a:cubicBezTo>
                  <a:cubicBezTo>
                    <a:pt x="588" y="313"/>
                    <a:pt x="600" y="336"/>
                    <a:pt x="594" y="354"/>
                  </a:cubicBezTo>
                  <a:cubicBezTo>
                    <a:pt x="592" y="359"/>
                    <a:pt x="590" y="363"/>
                    <a:pt x="590" y="368"/>
                  </a:cubicBezTo>
                  <a:cubicBezTo>
                    <a:pt x="591" y="384"/>
                    <a:pt x="583" y="399"/>
                    <a:pt x="587" y="416"/>
                  </a:cubicBezTo>
                  <a:cubicBezTo>
                    <a:pt x="594" y="415"/>
                    <a:pt x="610" y="405"/>
                    <a:pt x="602" y="426"/>
                  </a:cubicBezTo>
                  <a:cubicBezTo>
                    <a:pt x="605" y="440"/>
                    <a:pt x="597" y="451"/>
                    <a:pt x="588" y="459"/>
                  </a:cubicBezTo>
                  <a:cubicBezTo>
                    <a:pt x="580" y="468"/>
                    <a:pt x="580" y="476"/>
                    <a:pt x="582" y="486"/>
                  </a:cubicBezTo>
                  <a:cubicBezTo>
                    <a:pt x="568" y="508"/>
                    <a:pt x="554" y="529"/>
                    <a:pt x="540" y="550"/>
                  </a:cubicBezTo>
                  <a:close/>
                </a:path>
              </a:pathLst>
            </a:custGeom>
            <a:solidFill>
              <a:srgbClr val="F3A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6" name="Freeform 290">
              <a:extLst>
                <a:ext uri="{FF2B5EF4-FFF2-40B4-BE49-F238E27FC236}">
                  <a16:creationId xmlns:a16="http://schemas.microsoft.com/office/drawing/2014/main" id="{99BD0F17-6429-4FA8-AA5D-1EE722CE8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351" y="1547813"/>
              <a:ext cx="757238" cy="722313"/>
            </a:xfrm>
            <a:custGeom>
              <a:avLst/>
              <a:gdLst>
                <a:gd name="T0" fmla="*/ 457 w 543"/>
                <a:gd name="T1" fmla="*/ 505 h 517"/>
                <a:gd name="T2" fmla="*/ 445 w 543"/>
                <a:gd name="T3" fmla="*/ 484 h 517"/>
                <a:gd name="T4" fmla="*/ 449 w 543"/>
                <a:gd name="T5" fmla="*/ 409 h 517"/>
                <a:gd name="T6" fmla="*/ 444 w 543"/>
                <a:gd name="T7" fmla="*/ 416 h 517"/>
                <a:gd name="T8" fmla="*/ 418 w 543"/>
                <a:gd name="T9" fmla="*/ 426 h 517"/>
                <a:gd name="T10" fmla="*/ 400 w 543"/>
                <a:gd name="T11" fmla="*/ 382 h 517"/>
                <a:gd name="T12" fmla="*/ 405 w 543"/>
                <a:gd name="T13" fmla="*/ 355 h 517"/>
                <a:gd name="T14" fmla="*/ 425 w 543"/>
                <a:gd name="T15" fmla="*/ 386 h 517"/>
                <a:gd name="T16" fmla="*/ 440 w 543"/>
                <a:gd name="T17" fmla="*/ 380 h 517"/>
                <a:gd name="T18" fmla="*/ 427 w 543"/>
                <a:gd name="T19" fmla="*/ 350 h 517"/>
                <a:gd name="T20" fmla="*/ 409 w 543"/>
                <a:gd name="T21" fmla="*/ 303 h 517"/>
                <a:gd name="T22" fmla="*/ 386 w 543"/>
                <a:gd name="T23" fmla="*/ 308 h 517"/>
                <a:gd name="T24" fmla="*/ 351 w 543"/>
                <a:gd name="T25" fmla="*/ 311 h 517"/>
                <a:gd name="T26" fmla="*/ 341 w 543"/>
                <a:gd name="T27" fmla="*/ 300 h 517"/>
                <a:gd name="T28" fmla="*/ 339 w 543"/>
                <a:gd name="T29" fmla="*/ 264 h 517"/>
                <a:gd name="T30" fmla="*/ 285 w 543"/>
                <a:gd name="T31" fmla="*/ 292 h 517"/>
                <a:gd name="T32" fmla="*/ 281 w 543"/>
                <a:gd name="T33" fmla="*/ 258 h 517"/>
                <a:gd name="T34" fmla="*/ 231 w 543"/>
                <a:gd name="T35" fmla="*/ 244 h 517"/>
                <a:gd name="T36" fmla="*/ 213 w 543"/>
                <a:gd name="T37" fmla="*/ 259 h 517"/>
                <a:gd name="T38" fmla="*/ 222 w 543"/>
                <a:gd name="T39" fmla="*/ 247 h 517"/>
                <a:gd name="T40" fmla="*/ 201 w 543"/>
                <a:gd name="T41" fmla="*/ 237 h 517"/>
                <a:gd name="T42" fmla="*/ 110 w 543"/>
                <a:gd name="T43" fmla="*/ 195 h 517"/>
                <a:gd name="T44" fmla="*/ 60 w 543"/>
                <a:gd name="T45" fmla="*/ 173 h 517"/>
                <a:gd name="T46" fmla="*/ 36 w 543"/>
                <a:gd name="T47" fmla="*/ 156 h 517"/>
                <a:gd name="T48" fmla="*/ 2 w 543"/>
                <a:gd name="T49" fmla="*/ 118 h 517"/>
                <a:gd name="T50" fmla="*/ 35 w 543"/>
                <a:gd name="T51" fmla="*/ 123 h 517"/>
                <a:gd name="T52" fmla="*/ 104 w 543"/>
                <a:gd name="T53" fmla="*/ 117 h 517"/>
                <a:gd name="T54" fmla="*/ 477 w 543"/>
                <a:gd name="T55" fmla="*/ 119 h 517"/>
                <a:gd name="T56" fmla="*/ 513 w 543"/>
                <a:gd name="T57" fmla="*/ 0 h 517"/>
                <a:gd name="T58" fmla="*/ 536 w 543"/>
                <a:gd name="T59" fmla="*/ 222 h 517"/>
                <a:gd name="T60" fmla="*/ 502 w 543"/>
                <a:gd name="T61" fmla="*/ 424 h 517"/>
                <a:gd name="T62" fmla="*/ 466 w 543"/>
                <a:gd name="T63" fmla="*/ 509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3" h="517">
                  <a:moveTo>
                    <a:pt x="466" y="509"/>
                  </a:moveTo>
                  <a:cubicBezTo>
                    <a:pt x="465" y="503"/>
                    <a:pt x="466" y="493"/>
                    <a:pt x="457" y="505"/>
                  </a:cubicBezTo>
                  <a:cubicBezTo>
                    <a:pt x="455" y="508"/>
                    <a:pt x="454" y="512"/>
                    <a:pt x="450" y="517"/>
                  </a:cubicBezTo>
                  <a:cubicBezTo>
                    <a:pt x="444" y="505"/>
                    <a:pt x="442" y="494"/>
                    <a:pt x="445" y="484"/>
                  </a:cubicBezTo>
                  <a:cubicBezTo>
                    <a:pt x="450" y="466"/>
                    <a:pt x="443" y="447"/>
                    <a:pt x="456" y="430"/>
                  </a:cubicBezTo>
                  <a:cubicBezTo>
                    <a:pt x="460" y="424"/>
                    <a:pt x="455" y="414"/>
                    <a:pt x="449" y="409"/>
                  </a:cubicBezTo>
                  <a:cubicBezTo>
                    <a:pt x="443" y="404"/>
                    <a:pt x="437" y="399"/>
                    <a:pt x="430" y="394"/>
                  </a:cubicBezTo>
                  <a:cubicBezTo>
                    <a:pt x="427" y="422"/>
                    <a:pt x="427" y="422"/>
                    <a:pt x="444" y="416"/>
                  </a:cubicBezTo>
                  <a:cubicBezTo>
                    <a:pt x="446" y="424"/>
                    <a:pt x="449" y="431"/>
                    <a:pt x="436" y="433"/>
                  </a:cubicBezTo>
                  <a:cubicBezTo>
                    <a:pt x="429" y="434"/>
                    <a:pt x="423" y="438"/>
                    <a:pt x="418" y="426"/>
                  </a:cubicBezTo>
                  <a:cubicBezTo>
                    <a:pt x="414" y="418"/>
                    <a:pt x="413" y="409"/>
                    <a:pt x="411" y="400"/>
                  </a:cubicBezTo>
                  <a:cubicBezTo>
                    <a:pt x="409" y="392"/>
                    <a:pt x="408" y="385"/>
                    <a:pt x="400" y="382"/>
                  </a:cubicBezTo>
                  <a:cubicBezTo>
                    <a:pt x="403" y="372"/>
                    <a:pt x="417" y="387"/>
                    <a:pt x="417" y="372"/>
                  </a:cubicBezTo>
                  <a:cubicBezTo>
                    <a:pt x="417" y="364"/>
                    <a:pt x="406" y="364"/>
                    <a:pt x="405" y="355"/>
                  </a:cubicBezTo>
                  <a:cubicBezTo>
                    <a:pt x="421" y="355"/>
                    <a:pt x="421" y="355"/>
                    <a:pt x="422" y="374"/>
                  </a:cubicBezTo>
                  <a:cubicBezTo>
                    <a:pt x="422" y="379"/>
                    <a:pt x="420" y="385"/>
                    <a:pt x="425" y="386"/>
                  </a:cubicBezTo>
                  <a:cubicBezTo>
                    <a:pt x="429" y="387"/>
                    <a:pt x="433" y="385"/>
                    <a:pt x="437" y="384"/>
                  </a:cubicBezTo>
                  <a:cubicBezTo>
                    <a:pt x="438" y="384"/>
                    <a:pt x="439" y="381"/>
                    <a:pt x="440" y="380"/>
                  </a:cubicBezTo>
                  <a:cubicBezTo>
                    <a:pt x="419" y="376"/>
                    <a:pt x="452" y="357"/>
                    <a:pt x="433" y="352"/>
                  </a:cubicBezTo>
                  <a:cubicBezTo>
                    <a:pt x="431" y="352"/>
                    <a:pt x="429" y="351"/>
                    <a:pt x="427" y="350"/>
                  </a:cubicBezTo>
                  <a:cubicBezTo>
                    <a:pt x="413" y="346"/>
                    <a:pt x="395" y="346"/>
                    <a:pt x="412" y="323"/>
                  </a:cubicBezTo>
                  <a:cubicBezTo>
                    <a:pt x="414" y="321"/>
                    <a:pt x="416" y="305"/>
                    <a:pt x="409" y="303"/>
                  </a:cubicBezTo>
                  <a:cubicBezTo>
                    <a:pt x="398" y="299"/>
                    <a:pt x="406" y="314"/>
                    <a:pt x="398" y="318"/>
                  </a:cubicBezTo>
                  <a:cubicBezTo>
                    <a:pt x="394" y="315"/>
                    <a:pt x="389" y="311"/>
                    <a:pt x="386" y="308"/>
                  </a:cubicBezTo>
                  <a:cubicBezTo>
                    <a:pt x="378" y="307"/>
                    <a:pt x="390" y="326"/>
                    <a:pt x="379" y="316"/>
                  </a:cubicBezTo>
                  <a:cubicBezTo>
                    <a:pt x="368" y="306"/>
                    <a:pt x="360" y="309"/>
                    <a:pt x="351" y="311"/>
                  </a:cubicBezTo>
                  <a:cubicBezTo>
                    <a:pt x="345" y="313"/>
                    <a:pt x="341" y="316"/>
                    <a:pt x="336" y="311"/>
                  </a:cubicBezTo>
                  <a:cubicBezTo>
                    <a:pt x="331" y="305"/>
                    <a:pt x="339" y="304"/>
                    <a:pt x="341" y="300"/>
                  </a:cubicBezTo>
                  <a:cubicBezTo>
                    <a:pt x="346" y="288"/>
                    <a:pt x="347" y="275"/>
                    <a:pt x="328" y="275"/>
                  </a:cubicBezTo>
                  <a:cubicBezTo>
                    <a:pt x="328" y="266"/>
                    <a:pt x="339" y="271"/>
                    <a:pt x="339" y="264"/>
                  </a:cubicBezTo>
                  <a:cubicBezTo>
                    <a:pt x="321" y="251"/>
                    <a:pt x="308" y="271"/>
                    <a:pt x="308" y="277"/>
                  </a:cubicBezTo>
                  <a:cubicBezTo>
                    <a:pt x="306" y="297"/>
                    <a:pt x="291" y="285"/>
                    <a:pt x="285" y="292"/>
                  </a:cubicBezTo>
                  <a:cubicBezTo>
                    <a:pt x="284" y="289"/>
                    <a:pt x="283" y="287"/>
                    <a:pt x="284" y="286"/>
                  </a:cubicBezTo>
                  <a:cubicBezTo>
                    <a:pt x="298" y="275"/>
                    <a:pt x="297" y="266"/>
                    <a:pt x="281" y="258"/>
                  </a:cubicBezTo>
                  <a:cubicBezTo>
                    <a:pt x="261" y="248"/>
                    <a:pt x="240" y="241"/>
                    <a:pt x="221" y="227"/>
                  </a:cubicBezTo>
                  <a:cubicBezTo>
                    <a:pt x="221" y="238"/>
                    <a:pt x="227" y="240"/>
                    <a:pt x="231" y="244"/>
                  </a:cubicBezTo>
                  <a:cubicBezTo>
                    <a:pt x="236" y="249"/>
                    <a:pt x="237" y="253"/>
                    <a:pt x="230" y="257"/>
                  </a:cubicBezTo>
                  <a:cubicBezTo>
                    <a:pt x="225" y="259"/>
                    <a:pt x="220" y="267"/>
                    <a:pt x="213" y="259"/>
                  </a:cubicBezTo>
                  <a:cubicBezTo>
                    <a:pt x="211" y="256"/>
                    <a:pt x="209" y="253"/>
                    <a:pt x="213" y="250"/>
                  </a:cubicBezTo>
                  <a:cubicBezTo>
                    <a:pt x="216" y="248"/>
                    <a:pt x="224" y="257"/>
                    <a:pt x="222" y="247"/>
                  </a:cubicBezTo>
                  <a:cubicBezTo>
                    <a:pt x="221" y="240"/>
                    <a:pt x="216" y="237"/>
                    <a:pt x="209" y="237"/>
                  </a:cubicBezTo>
                  <a:cubicBezTo>
                    <a:pt x="206" y="237"/>
                    <a:pt x="203" y="237"/>
                    <a:pt x="201" y="237"/>
                  </a:cubicBezTo>
                  <a:cubicBezTo>
                    <a:pt x="176" y="237"/>
                    <a:pt x="162" y="213"/>
                    <a:pt x="139" y="211"/>
                  </a:cubicBezTo>
                  <a:cubicBezTo>
                    <a:pt x="139" y="187"/>
                    <a:pt x="121" y="198"/>
                    <a:pt x="110" y="195"/>
                  </a:cubicBezTo>
                  <a:cubicBezTo>
                    <a:pt x="106" y="194"/>
                    <a:pt x="102" y="193"/>
                    <a:pt x="99" y="190"/>
                  </a:cubicBezTo>
                  <a:cubicBezTo>
                    <a:pt x="89" y="179"/>
                    <a:pt x="75" y="174"/>
                    <a:pt x="60" y="173"/>
                  </a:cubicBezTo>
                  <a:cubicBezTo>
                    <a:pt x="55" y="172"/>
                    <a:pt x="50" y="171"/>
                    <a:pt x="50" y="164"/>
                  </a:cubicBezTo>
                  <a:cubicBezTo>
                    <a:pt x="50" y="151"/>
                    <a:pt x="49" y="151"/>
                    <a:pt x="36" y="156"/>
                  </a:cubicBezTo>
                  <a:cubicBezTo>
                    <a:pt x="29" y="158"/>
                    <a:pt x="23" y="157"/>
                    <a:pt x="19" y="153"/>
                  </a:cubicBezTo>
                  <a:cubicBezTo>
                    <a:pt x="10" y="143"/>
                    <a:pt x="0" y="133"/>
                    <a:pt x="2" y="118"/>
                  </a:cubicBezTo>
                  <a:cubicBezTo>
                    <a:pt x="13" y="118"/>
                    <a:pt x="24" y="114"/>
                    <a:pt x="34" y="121"/>
                  </a:cubicBezTo>
                  <a:cubicBezTo>
                    <a:pt x="33" y="122"/>
                    <a:pt x="34" y="123"/>
                    <a:pt x="35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59" y="116"/>
                    <a:pt x="82" y="118"/>
                    <a:pt x="104" y="117"/>
                  </a:cubicBezTo>
                  <a:cubicBezTo>
                    <a:pt x="220" y="117"/>
                    <a:pt x="336" y="117"/>
                    <a:pt x="452" y="117"/>
                  </a:cubicBezTo>
                  <a:cubicBezTo>
                    <a:pt x="460" y="117"/>
                    <a:pt x="469" y="118"/>
                    <a:pt x="477" y="119"/>
                  </a:cubicBezTo>
                  <a:cubicBezTo>
                    <a:pt x="504" y="124"/>
                    <a:pt x="518" y="111"/>
                    <a:pt x="513" y="83"/>
                  </a:cubicBezTo>
                  <a:cubicBezTo>
                    <a:pt x="507" y="56"/>
                    <a:pt x="511" y="28"/>
                    <a:pt x="513" y="0"/>
                  </a:cubicBezTo>
                  <a:cubicBezTo>
                    <a:pt x="515" y="19"/>
                    <a:pt x="528" y="33"/>
                    <a:pt x="530" y="52"/>
                  </a:cubicBezTo>
                  <a:cubicBezTo>
                    <a:pt x="535" y="108"/>
                    <a:pt x="543" y="166"/>
                    <a:pt x="536" y="222"/>
                  </a:cubicBezTo>
                  <a:cubicBezTo>
                    <a:pt x="532" y="266"/>
                    <a:pt x="527" y="310"/>
                    <a:pt x="517" y="353"/>
                  </a:cubicBezTo>
                  <a:cubicBezTo>
                    <a:pt x="511" y="376"/>
                    <a:pt x="507" y="400"/>
                    <a:pt x="502" y="424"/>
                  </a:cubicBezTo>
                  <a:cubicBezTo>
                    <a:pt x="496" y="453"/>
                    <a:pt x="480" y="478"/>
                    <a:pt x="473" y="506"/>
                  </a:cubicBezTo>
                  <a:cubicBezTo>
                    <a:pt x="472" y="507"/>
                    <a:pt x="468" y="508"/>
                    <a:pt x="466" y="509"/>
                  </a:cubicBezTo>
                  <a:close/>
                </a:path>
              </a:pathLst>
            </a:custGeom>
            <a:solidFill>
              <a:srgbClr val="E6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7" name="Freeform 291">
              <a:extLst>
                <a:ext uri="{FF2B5EF4-FFF2-40B4-BE49-F238E27FC236}">
                  <a16:creationId xmlns:a16="http://schemas.microsoft.com/office/drawing/2014/main" id="{934AB4DF-AF70-4B7E-B921-1C88A963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151" y="1709738"/>
              <a:ext cx="77788" cy="55563"/>
            </a:xfrm>
            <a:custGeom>
              <a:avLst/>
              <a:gdLst>
                <a:gd name="T0" fmla="*/ 36 w 56"/>
                <a:gd name="T1" fmla="*/ 6 h 40"/>
                <a:gd name="T2" fmla="*/ 40 w 56"/>
                <a:gd name="T3" fmla="*/ 15 h 40"/>
                <a:gd name="T4" fmla="*/ 54 w 56"/>
                <a:gd name="T5" fmla="*/ 38 h 40"/>
                <a:gd name="T6" fmla="*/ 0 w 56"/>
                <a:gd name="T7" fmla="*/ 6 h 40"/>
                <a:gd name="T8" fmla="*/ 36 w 56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0">
                  <a:moveTo>
                    <a:pt x="36" y="6"/>
                  </a:moveTo>
                  <a:cubicBezTo>
                    <a:pt x="30" y="12"/>
                    <a:pt x="35" y="13"/>
                    <a:pt x="40" y="15"/>
                  </a:cubicBezTo>
                  <a:cubicBezTo>
                    <a:pt x="49" y="18"/>
                    <a:pt x="56" y="23"/>
                    <a:pt x="54" y="38"/>
                  </a:cubicBezTo>
                  <a:cubicBezTo>
                    <a:pt x="39" y="18"/>
                    <a:pt x="5" y="40"/>
                    <a:pt x="0" y="6"/>
                  </a:cubicBezTo>
                  <a:cubicBezTo>
                    <a:pt x="12" y="1"/>
                    <a:pt x="24" y="0"/>
                    <a:pt x="36" y="6"/>
                  </a:cubicBezTo>
                  <a:close/>
                </a:path>
              </a:pathLst>
            </a:custGeom>
            <a:solidFill>
              <a:srgbClr val="E6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8" name="Freeform 292">
              <a:extLst>
                <a:ext uri="{FF2B5EF4-FFF2-40B4-BE49-F238E27FC236}">
                  <a16:creationId xmlns:a16="http://schemas.microsoft.com/office/drawing/2014/main" id="{3A3EDE8D-2F0F-4312-9E67-F3C78C68C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592263"/>
              <a:ext cx="15875" cy="46038"/>
            </a:xfrm>
            <a:custGeom>
              <a:avLst/>
              <a:gdLst>
                <a:gd name="T0" fmla="*/ 5 w 11"/>
                <a:gd name="T1" fmla="*/ 0 h 33"/>
                <a:gd name="T2" fmla="*/ 7 w 11"/>
                <a:gd name="T3" fmla="*/ 33 h 33"/>
                <a:gd name="T4" fmla="*/ 5 w 11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3">
                  <a:moveTo>
                    <a:pt x="5" y="0"/>
                  </a:moveTo>
                  <a:cubicBezTo>
                    <a:pt x="11" y="12"/>
                    <a:pt x="9" y="20"/>
                    <a:pt x="7" y="33"/>
                  </a:cubicBezTo>
                  <a:cubicBezTo>
                    <a:pt x="0" y="20"/>
                    <a:pt x="2" y="13"/>
                    <a:pt x="5" y="0"/>
                  </a:cubicBezTo>
                  <a:close/>
                </a:path>
              </a:pathLst>
            </a:custGeom>
            <a:solidFill>
              <a:srgbClr val="E6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9" name="Freeform 293">
              <a:extLst>
                <a:ext uri="{FF2B5EF4-FFF2-40B4-BE49-F238E27FC236}">
                  <a16:creationId xmlns:a16="http://schemas.microsoft.com/office/drawing/2014/main" id="{D5DD7B82-5C21-400F-964B-A781A2826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313" y="1641475"/>
              <a:ext cx="22225" cy="31750"/>
            </a:xfrm>
            <a:custGeom>
              <a:avLst/>
              <a:gdLst>
                <a:gd name="T0" fmla="*/ 9 w 16"/>
                <a:gd name="T1" fmla="*/ 22 h 22"/>
                <a:gd name="T2" fmla="*/ 2 w 16"/>
                <a:gd name="T3" fmla="*/ 18 h 22"/>
                <a:gd name="T4" fmla="*/ 5 w 16"/>
                <a:gd name="T5" fmla="*/ 0 h 22"/>
                <a:gd name="T6" fmla="*/ 9 w 16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2">
                  <a:moveTo>
                    <a:pt x="9" y="22"/>
                  </a:moveTo>
                  <a:cubicBezTo>
                    <a:pt x="7" y="21"/>
                    <a:pt x="4" y="19"/>
                    <a:pt x="2" y="18"/>
                  </a:cubicBezTo>
                  <a:cubicBezTo>
                    <a:pt x="2" y="12"/>
                    <a:pt x="0" y="6"/>
                    <a:pt x="5" y="0"/>
                  </a:cubicBezTo>
                  <a:cubicBezTo>
                    <a:pt x="16" y="6"/>
                    <a:pt x="15" y="13"/>
                    <a:pt x="9" y="22"/>
                  </a:cubicBezTo>
                  <a:close/>
                </a:path>
              </a:pathLst>
            </a:custGeom>
            <a:solidFill>
              <a:srgbClr val="E6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0" name="Freeform 294">
              <a:extLst>
                <a:ext uri="{FF2B5EF4-FFF2-40B4-BE49-F238E27FC236}">
                  <a16:creationId xmlns:a16="http://schemas.microsoft.com/office/drawing/2014/main" id="{0E403ADB-9779-4FD7-A26B-0B8B8E651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1851025"/>
              <a:ext cx="31750" cy="33338"/>
            </a:xfrm>
            <a:custGeom>
              <a:avLst/>
              <a:gdLst>
                <a:gd name="T0" fmla="*/ 22 w 22"/>
                <a:gd name="T1" fmla="*/ 0 h 24"/>
                <a:gd name="T2" fmla="*/ 22 w 22"/>
                <a:gd name="T3" fmla="*/ 24 h 24"/>
                <a:gd name="T4" fmla="*/ 16 w 22"/>
                <a:gd name="T5" fmla="*/ 11 h 24"/>
                <a:gd name="T6" fmla="*/ 19 w 22"/>
                <a:gd name="T7" fmla="*/ 0 h 24"/>
                <a:gd name="T8" fmla="*/ 22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22" y="0"/>
                  </a:moveTo>
                  <a:cubicBezTo>
                    <a:pt x="22" y="8"/>
                    <a:pt x="22" y="16"/>
                    <a:pt x="22" y="24"/>
                  </a:cubicBezTo>
                  <a:cubicBezTo>
                    <a:pt x="13" y="23"/>
                    <a:pt x="0" y="24"/>
                    <a:pt x="16" y="11"/>
                  </a:cubicBezTo>
                  <a:cubicBezTo>
                    <a:pt x="19" y="8"/>
                    <a:pt x="19" y="4"/>
                    <a:pt x="19" y="0"/>
                  </a:cubicBezTo>
                  <a:cubicBezTo>
                    <a:pt x="20" y="0"/>
                    <a:pt x="21" y="0"/>
                    <a:pt x="22" y="0"/>
                  </a:cubicBezTo>
                  <a:close/>
                </a:path>
              </a:pathLst>
            </a:custGeom>
            <a:solidFill>
              <a:srgbClr val="F5A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1" name="Freeform 295">
              <a:extLst>
                <a:ext uri="{FF2B5EF4-FFF2-40B4-BE49-F238E27FC236}">
                  <a16:creationId xmlns:a16="http://schemas.microsoft.com/office/drawing/2014/main" id="{94A0CFE5-8044-41DE-94AA-333246300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688" y="1716088"/>
              <a:ext cx="28575" cy="15875"/>
            </a:xfrm>
            <a:custGeom>
              <a:avLst/>
              <a:gdLst>
                <a:gd name="T0" fmla="*/ 14 w 21"/>
                <a:gd name="T1" fmla="*/ 1 h 11"/>
                <a:gd name="T2" fmla="*/ 12 w 21"/>
                <a:gd name="T3" fmla="*/ 11 h 11"/>
                <a:gd name="T4" fmla="*/ 0 w 21"/>
                <a:gd name="T5" fmla="*/ 4 h 11"/>
                <a:gd name="T6" fmla="*/ 10 w 21"/>
                <a:gd name="T7" fmla="*/ 1 h 11"/>
                <a:gd name="T8" fmla="*/ 14 w 2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4" y="1"/>
                  </a:moveTo>
                  <a:cubicBezTo>
                    <a:pt x="14" y="5"/>
                    <a:pt x="21" y="10"/>
                    <a:pt x="12" y="11"/>
                  </a:cubicBezTo>
                  <a:cubicBezTo>
                    <a:pt x="8" y="11"/>
                    <a:pt x="1" y="11"/>
                    <a:pt x="0" y="4"/>
                  </a:cubicBezTo>
                  <a:cubicBezTo>
                    <a:pt x="0" y="0"/>
                    <a:pt x="7" y="1"/>
                    <a:pt x="10" y="1"/>
                  </a:cubicBezTo>
                  <a:cubicBezTo>
                    <a:pt x="11" y="1"/>
                    <a:pt x="12" y="1"/>
                    <a:pt x="14" y="1"/>
                  </a:cubicBezTo>
                  <a:close/>
                </a:path>
              </a:pathLst>
            </a:custGeom>
            <a:solidFill>
              <a:srgbClr val="F3A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2" name="Freeform 296">
              <a:extLst>
                <a:ext uri="{FF2B5EF4-FFF2-40B4-BE49-F238E27FC236}">
                  <a16:creationId xmlns:a16="http://schemas.microsoft.com/office/drawing/2014/main" id="{917F2D90-60EE-4762-B9BE-D27CA1DCA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1" y="2579688"/>
              <a:ext cx="58738" cy="53975"/>
            </a:xfrm>
            <a:custGeom>
              <a:avLst/>
              <a:gdLst>
                <a:gd name="T0" fmla="*/ 0 w 42"/>
                <a:gd name="T1" fmla="*/ 18 h 38"/>
                <a:gd name="T2" fmla="*/ 25 w 42"/>
                <a:gd name="T3" fmla="*/ 8 h 38"/>
                <a:gd name="T4" fmla="*/ 38 w 42"/>
                <a:gd name="T5" fmla="*/ 6 h 38"/>
                <a:gd name="T6" fmla="*/ 39 w 42"/>
                <a:gd name="T7" fmla="*/ 21 h 38"/>
                <a:gd name="T8" fmla="*/ 32 w 42"/>
                <a:gd name="T9" fmla="*/ 34 h 38"/>
                <a:gd name="T10" fmla="*/ 23 w 42"/>
                <a:gd name="T11" fmla="*/ 34 h 38"/>
                <a:gd name="T12" fmla="*/ 0 w 42"/>
                <a:gd name="T13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8">
                  <a:moveTo>
                    <a:pt x="0" y="18"/>
                  </a:moveTo>
                  <a:cubicBezTo>
                    <a:pt x="10" y="14"/>
                    <a:pt x="18" y="11"/>
                    <a:pt x="25" y="8"/>
                  </a:cubicBezTo>
                  <a:cubicBezTo>
                    <a:pt x="29" y="5"/>
                    <a:pt x="33" y="0"/>
                    <a:pt x="38" y="6"/>
                  </a:cubicBezTo>
                  <a:cubicBezTo>
                    <a:pt x="42" y="10"/>
                    <a:pt x="42" y="16"/>
                    <a:pt x="39" y="21"/>
                  </a:cubicBezTo>
                  <a:cubicBezTo>
                    <a:pt x="37" y="25"/>
                    <a:pt x="35" y="30"/>
                    <a:pt x="32" y="34"/>
                  </a:cubicBezTo>
                  <a:cubicBezTo>
                    <a:pt x="29" y="38"/>
                    <a:pt x="22" y="38"/>
                    <a:pt x="23" y="34"/>
                  </a:cubicBezTo>
                  <a:cubicBezTo>
                    <a:pt x="28" y="12"/>
                    <a:pt x="10" y="24"/>
                    <a:pt x="0" y="18"/>
                  </a:cubicBezTo>
                  <a:close/>
                </a:path>
              </a:pathLst>
            </a:custGeom>
            <a:solidFill>
              <a:srgbClr val="E9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3" name="Freeform 297">
              <a:extLst>
                <a:ext uri="{FF2B5EF4-FFF2-40B4-BE49-F238E27FC236}">
                  <a16:creationId xmlns:a16="http://schemas.microsoft.com/office/drawing/2014/main" id="{56C5BE3B-B76C-4FE2-8144-4DC2A781A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1" y="2624138"/>
              <a:ext cx="47625" cy="30163"/>
            </a:xfrm>
            <a:custGeom>
              <a:avLst/>
              <a:gdLst>
                <a:gd name="T0" fmla="*/ 0 w 34"/>
                <a:gd name="T1" fmla="*/ 4 h 21"/>
                <a:gd name="T2" fmla="*/ 34 w 34"/>
                <a:gd name="T3" fmla="*/ 21 h 21"/>
                <a:gd name="T4" fmla="*/ 0 w 34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1">
                  <a:moveTo>
                    <a:pt x="0" y="4"/>
                  </a:moveTo>
                  <a:cubicBezTo>
                    <a:pt x="17" y="0"/>
                    <a:pt x="29" y="1"/>
                    <a:pt x="34" y="21"/>
                  </a:cubicBezTo>
                  <a:cubicBezTo>
                    <a:pt x="19" y="20"/>
                    <a:pt x="9" y="15"/>
                    <a:pt x="0" y="4"/>
                  </a:cubicBezTo>
                  <a:close/>
                </a:path>
              </a:pathLst>
            </a:custGeom>
            <a:solidFill>
              <a:srgbClr val="E9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4" name="Freeform 298">
              <a:extLst>
                <a:ext uri="{FF2B5EF4-FFF2-40B4-BE49-F238E27FC236}">
                  <a16:creationId xmlns:a16="http://schemas.microsoft.com/office/drawing/2014/main" id="{EF9E0FC9-99DE-4094-B7BF-EBACDB80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8" y="2627313"/>
              <a:ext cx="38100" cy="31750"/>
            </a:xfrm>
            <a:custGeom>
              <a:avLst/>
              <a:gdLst>
                <a:gd name="T0" fmla="*/ 0 w 27"/>
                <a:gd name="T1" fmla="*/ 6 h 23"/>
                <a:gd name="T2" fmla="*/ 27 w 27"/>
                <a:gd name="T3" fmla="*/ 14 h 23"/>
                <a:gd name="T4" fmla="*/ 0 w 27"/>
                <a:gd name="T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6"/>
                  </a:moveTo>
                  <a:cubicBezTo>
                    <a:pt x="13" y="0"/>
                    <a:pt x="18" y="11"/>
                    <a:pt x="27" y="14"/>
                  </a:cubicBezTo>
                  <a:cubicBezTo>
                    <a:pt x="14" y="23"/>
                    <a:pt x="14" y="23"/>
                    <a:pt x="0" y="6"/>
                  </a:cubicBezTo>
                  <a:close/>
                </a:path>
              </a:pathLst>
            </a:custGeom>
            <a:solidFill>
              <a:srgbClr val="E9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5" name="Freeform 299">
              <a:extLst>
                <a:ext uri="{FF2B5EF4-FFF2-40B4-BE49-F238E27FC236}">
                  <a16:creationId xmlns:a16="http://schemas.microsoft.com/office/drawing/2014/main" id="{8ACBE843-E5E1-48FC-ADD4-D98173F08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2635250"/>
              <a:ext cx="34925" cy="30163"/>
            </a:xfrm>
            <a:custGeom>
              <a:avLst/>
              <a:gdLst>
                <a:gd name="T0" fmla="*/ 0 w 25"/>
                <a:gd name="T1" fmla="*/ 15 h 22"/>
                <a:gd name="T2" fmla="*/ 25 w 25"/>
                <a:gd name="T3" fmla="*/ 17 h 22"/>
                <a:gd name="T4" fmla="*/ 0 w 25"/>
                <a:gd name="T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2">
                  <a:moveTo>
                    <a:pt x="0" y="15"/>
                  </a:moveTo>
                  <a:cubicBezTo>
                    <a:pt x="10" y="0"/>
                    <a:pt x="17" y="10"/>
                    <a:pt x="25" y="17"/>
                  </a:cubicBezTo>
                  <a:cubicBezTo>
                    <a:pt x="16" y="22"/>
                    <a:pt x="8" y="15"/>
                    <a:pt x="0" y="15"/>
                  </a:cubicBezTo>
                  <a:close/>
                </a:path>
              </a:pathLst>
            </a:custGeom>
            <a:solidFill>
              <a:srgbClr val="E9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6" name="Freeform 300">
              <a:extLst>
                <a:ext uri="{FF2B5EF4-FFF2-40B4-BE49-F238E27FC236}">
                  <a16:creationId xmlns:a16="http://schemas.microsoft.com/office/drawing/2014/main" id="{0D6F1B9B-A025-4B15-BCF6-90C857C00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1806575"/>
              <a:ext cx="79375" cy="53975"/>
            </a:xfrm>
            <a:custGeom>
              <a:avLst/>
              <a:gdLst>
                <a:gd name="T0" fmla="*/ 21 w 56"/>
                <a:gd name="T1" fmla="*/ 0 h 38"/>
                <a:gd name="T2" fmla="*/ 56 w 56"/>
                <a:gd name="T3" fmla="*/ 37 h 38"/>
                <a:gd name="T4" fmla="*/ 26 w 56"/>
                <a:gd name="T5" fmla="*/ 27 h 38"/>
                <a:gd name="T6" fmla="*/ 18 w 56"/>
                <a:gd name="T7" fmla="*/ 22 h 38"/>
                <a:gd name="T8" fmla="*/ 4 w 56"/>
                <a:gd name="T9" fmla="*/ 23 h 38"/>
                <a:gd name="T10" fmla="*/ 15 w 56"/>
                <a:gd name="T11" fmla="*/ 4 h 38"/>
                <a:gd name="T12" fmla="*/ 21 w 56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8">
                  <a:moveTo>
                    <a:pt x="21" y="0"/>
                  </a:moveTo>
                  <a:cubicBezTo>
                    <a:pt x="23" y="23"/>
                    <a:pt x="55" y="13"/>
                    <a:pt x="56" y="37"/>
                  </a:cubicBezTo>
                  <a:cubicBezTo>
                    <a:pt x="45" y="37"/>
                    <a:pt x="34" y="38"/>
                    <a:pt x="26" y="27"/>
                  </a:cubicBezTo>
                  <a:cubicBezTo>
                    <a:pt x="25" y="24"/>
                    <a:pt x="20" y="24"/>
                    <a:pt x="18" y="22"/>
                  </a:cubicBezTo>
                  <a:cubicBezTo>
                    <a:pt x="13" y="16"/>
                    <a:pt x="10" y="37"/>
                    <a:pt x="4" y="23"/>
                  </a:cubicBezTo>
                  <a:cubicBezTo>
                    <a:pt x="0" y="12"/>
                    <a:pt x="12" y="11"/>
                    <a:pt x="15" y="4"/>
                  </a:cubicBezTo>
                  <a:cubicBezTo>
                    <a:pt x="15" y="3"/>
                    <a:pt x="17" y="3"/>
                    <a:pt x="21" y="0"/>
                  </a:cubicBezTo>
                  <a:close/>
                </a:path>
              </a:pathLst>
            </a:custGeom>
            <a:solidFill>
              <a:srgbClr val="F5A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7" name="Freeform 301">
              <a:extLst>
                <a:ext uri="{FF2B5EF4-FFF2-40B4-BE49-F238E27FC236}">
                  <a16:creationId xmlns:a16="http://schemas.microsoft.com/office/drawing/2014/main" id="{9BCAA8B8-1DC9-4E08-9CBB-7785DEDB8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1" y="2616200"/>
              <a:ext cx="19050" cy="15875"/>
            </a:xfrm>
            <a:custGeom>
              <a:avLst/>
              <a:gdLst>
                <a:gd name="T0" fmla="*/ 7 w 13"/>
                <a:gd name="T1" fmla="*/ 0 h 11"/>
                <a:gd name="T2" fmla="*/ 12 w 13"/>
                <a:gd name="T3" fmla="*/ 5 h 11"/>
                <a:gd name="T4" fmla="*/ 6 w 13"/>
                <a:gd name="T5" fmla="*/ 11 h 11"/>
                <a:gd name="T6" fmla="*/ 0 w 13"/>
                <a:gd name="T7" fmla="*/ 8 h 11"/>
                <a:gd name="T8" fmla="*/ 7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cubicBezTo>
                    <a:pt x="10" y="1"/>
                    <a:pt x="13" y="2"/>
                    <a:pt x="12" y="5"/>
                  </a:cubicBezTo>
                  <a:cubicBezTo>
                    <a:pt x="12" y="8"/>
                    <a:pt x="9" y="10"/>
                    <a:pt x="6" y="11"/>
                  </a:cubicBezTo>
                  <a:cubicBezTo>
                    <a:pt x="3" y="11"/>
                    <a:pt x="0" y="11"/>
                    <a:pt x="0" y="8"/>
                  </a:cubicBezTo>
                  <a:cubicBezTo>
                    <a:pt x="0" y="3"/>
                    <a:pt x="3" y="1"/>
                    <a:pt x="7" y="0"/>
                  </a:cubicBezTo>
                  <a:close/>
                </a:path>
              </a:pathLst>
            </a:custGeom>
            <a:solidFill>
              <a:srgbClr val="F1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8" name="Freeform 302">
              <a:extLst>
                <a:ext uri="{FF2B5EF4-FFF2-40B4-BE49-F238E27FC236}">
                  <a16:creationId xmlns:a16="http://schemas.microsoft.com/office/drawing/2014/main" id="{04EF2D2C-24D1-4776-A716-600C022BD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013" y="1895475"/>
              <a:ext cx="31750" cy="12700"/>
            </a:xfrm>
            <a:custGeom>
              <a:avLst/>
              <a:gdLst>
                <a:gd name="T0" fmla="*/ 23 w 23"/>
                <a:gd name="T1" fmla="*/ 5 h 10"/>
                <a:gd name="T2" fmla="*/ 0 w 23"/>
                <a:gd name="T3" fmla="*/ 6 h 10"/>
                <a:gd name="T4" fmla="*/ 23 w 23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0">
                  <a:moveTo>
                    <a:pt x="23" y="5"/>
                  </a:moveTo>
                  <a:cubicBezTo>
                    <a:pt x="13" y="10"/>
                    <a:pt x="7" y="10"/>
                    <a:pt x="0" y="6"/>
                  </a:cubicBezTo>
                  <a:cubicBezTo>
                    <a:pt x="7" y="0"/>
                    <a:pt x="13" y="0"/>
                    <a:pt x="23" y="5"/>
                  </a:cubicBezTo>
                  <a:close/>
                </a:path>
              </a:pathLst>
            </a:custGeom>
            <a:solidFill>
              <a:srgbClr val="E3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9" name="Freeform 303">
              <a:extLst>
                <a:ext uri="{FF2B5EF4-FFF2-40B4-BE49-F238E27FC236}">
                  <a16:creationId xmlns:a16="http://schemas.microsoft.com/office/drawing/2014/main" id="{7C55FE06-DCD4-42FD-BEAF-D86860A40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538" y="1627188"/>
              <a:ext cx="58738" cy="34925"/>
            </a:xfrm>
            <a:custGeom>
              <a:avLst/>
              <a:gdLst>
                <a:gd name="T0" fmla="*/ 0 w 42"/>
                <a:gd name="T1" fmla="*/ 8 h 25"/>
                <a:gd name="T2" fmla="*/ 39 w 42"/>
                <a:gd name="T3" fmla="*/ 16 h 25"/>
                <a:gd name="T4" fmla="*/ 41 w 42"/>
                <a:gd name="T5" fmla="*/ 22 h 25"/>
                <a:gd name="T6" fmla="*/ 34 w 42"/>
                <a:gd name="T7" fmla="*/ 23 h 25"/>
                <a:gd name="T8" fmla="*/ 0 w 42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0" y="8"/>
                  </a:moveTo>
                  <a:cubicBezTo>
                    <a:pt x="17" y="0"/>
                    <a:pt x="27" y="12"/>
                    <a:pt x="39" y="16"/>
                  </a:cubicBezTo>
                  <a:cubicBezTo>
                    <a:pt x="41" y="16"/>
                    <a:pt x="42" y="20"/>
                    <a:pt x="41" y="22"/>
                  </a:cubicBezTo>
                  <a:cubicBezTo>
                    <a:pt x="40" y="25"/>
                    <a:pt x="36" y="25"/>
                    <a:pt x="34" y="23"/>
                  </a:cubicBezTo>
                  <a:cubicBezTo>
                    <a:pt x="26" y="14"/>
                    <a:pt x="13" y="15"/>
                    <a:pt x="0" y="8"/>
                  </a:cubicBezTo>
                  <a:close/>
                </a:path>
              </a:pathLst>
            </a:custGeom>
            <a:solidFill>
              <a:srgbClr val="F09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0" name="Freeform 304">
              <a:extLst>
                <a:ext uri="{FF2B5EF4-FFF2-40B4-BE49-F238E27FC236}">
                  <a16:creationId xmlns:a16="http://schemas.microsoft.com/office/drawing/2014/main" id="{AAAB16B5-47BE-4206-ABEF-75CCC6DC8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6" y="2717800"/>
              <a:ext cx="28575" cy="22225"/>
            </a:xfrm>
            <a:custGeom>
              <a:avLst/>
              <a:gdLst>
                <a:gd name="T0" fmla="*/ 17 w 20"/>
                <a:gd name="T1" fmla="*/ 15 h 16"/>
                <a:gd name="T2" fmla="*/ 4 w 20"/>
                <a:gd name="T3" fmla="*/ 0 h 16"/>
                <a:gd name="T4" fmla="*/ 17 w 20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17" y="15"/>
                  </a:moveTo>
                  <a:cubicBezTo>
                    <a:pt x="7" y="16"/>
                    <a:pt x="0" y="14"/>
                    <a:pt x="4" y="0"/>
                  </a:cubicBezTo>
                  <a:cubicBezTo>
                    <a:pt x="10" y="4"/>
                    <a:pt x="20" y="2"/>
                    <a:pt x="17" y="15"/>
                  </a:cubicBezTo>
                  <a:close/>
                </a:path>
              </a:pathLst>
            </a:custGeom>
            <a:solidFill>
              <a:srgbClr val="F1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1" name="Freeform 305">
              <a:extLst>
                <a:ext uri="{FF2B5EF4-FFF2-40B4-BE49-F238E27FC236}">
                  <a16:creationId xmlns:a16="http://schemas.microsoft.com/office/drawing/2014/main" id="{BEB8054B-B282-4728-B861-173487D28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3" y="2674938"/>
              <a:ext cx="17463" cy="19050"/>
            </a:xfrm>
            <a:custGeom>
              <a:avLst/>
              <a:gdLst>
                <a:gd name="T0" fmla="*/ 5 w 12"/>
                <a:gd name="T1" fmla="*/ 0 h 14"/>
                <a:gd name="T2" fmla="*/ 12 w 12"/>
                <a:gd name="T3" fmla="*/ 10 h 14"/>
                <a:gd name="T4" fmla="*/ 7 w 12"/>
                <a:gd name="T5" fmla="*/ 13 h 14"/>
                <a:gd name="T6" fmla="*/ 0 w 12"/>
                <a:gd name="T7" fmla="*/ 4 h 14"/>
                <a:gd name="T8" fmla="*/ 5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5" y="0"/>
                  </a:moveTo>
                  <a:cubicBezTo>
                    <a:pt x="9" y="1"/>
                    <a:pt x="12" y="5"/>
                    <a:pt x="12" y="10"/>
                  </a:cubicBezTo>
                  <a:cubicBezTo>
                    <a:pt x="12" y="14"/>
                    <a:pt x="9" y="13"/>
                    <a:pt x="7" y="13"/>
                  </a:cubicBezTo>
                  <a:cubicBezTo>
                    <a:pt x="2" y="12"/>
                    <a:pt x="0" y="9"/>
                    <a:pt x="0" y="4"/>
                  </a:cubicBezTo>
                  <a:cubicBezTo>
                    <a:pt x="0" y="2"/>
                    <a:pt x="1" y="0"/>
                    <a:pt x="5" y="0"/>
                  </a:cubicBezTo>
                  <a:close/>
                </a:path>
              </a:pathLst>
            </a:custGeom>
            <a:solidFill>
              <a:srgbClr val="F1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2" name="Freeform 306">
              <a:extLst>
                <a:ext uri="{FF2B5EF4-FFF2-40B4-BE49-F238E27FC236}">
                  <a16:creationId xmlns:a16="http://schemas.microsoft.com/office/drawing/2014/main" id="{2726992B-C5B3-4E22-B3C4-6CB7F5D6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2659063"/>
              <a:ext cx="42863" cy="46038"/>
            </a:xfrm>
            <a:custGeom>
              <a:avLst/>
              <a:gdLst>
                <a:gd name="T0" fmla="*/ 0 w 31"/>
                <a:gd name="T1" fmla="*/ 33 h 33"/>
                <a:gd name="T2" fmla="*/ 6 w 31"/>
                <a:gd name="T3" fmla="*/ 10 h 33"/>
                <a:gd name="T4" fmla="*/ 18 w 31"/>
                <a:gd name="T5" fmla="*/ 1 h 33"/>
                <a:gd name="T6" fmla="*/ 28 w 31"/>
                <a:gd name="T7" fmla="*/ 5 h 33"/>
                <a:gd name="T8" fmla="*/ 21 w 31"/>
                <a:gd name="T9" fmla="*/ 15 h 33"/>
                <a:gd name="T10" fmla="*/ 0 w 31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3">
                  <a:moveTo>
                    <a:pt x="0" y="33"/>
                  </a:moveTo>
                  <a:cubicBezTo>
                    <a:pt x="3" y="24"/>
                    <a:pt x="7" y="18"/>
                    <a:pt x="6" y="10"/>
                  </a:cubicBezTo>
                  <a:cubicBezTo>
                    <a:pt x="5" y="1"/>
                    <a:pt x="13" y="3"/>
                    <a:pt x="18" y="1"/>
                  </a:cubicBezTo>
                  <a:cubicBezTo>
                    <a:pt x="22" y="0"/>
                    <a:pt x="27" y="0"/>
                    <a:pt x="28" y="5"/>
                  </a:cubicBezTo>
                  <a:cubicBezTo>
                    <a:pt x="31" y="11"/>
                    <a:pt x="25" y="13"/>
                    <a:pt x="21" y="15"/>
                  </a:cubicBezTo>
                  <a:cubicBezTo>
                    <a:pt x="14" y="20"/>
                    <a:pt x="14" y="32"/>
                    <a:pt x="0" y="33"/>
                  </a:cubicBezTo>
                  <a:close/>
                </a:path>
              </a:pathLst>
            </a:custGeom>
            <a:solidFill>
              <a:srgbClr val="E67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3" name="Freeform 307">
              <a:extLst>
                <a:ext uri="{FF2B5EF4-FFF2-40B4-BE49-F238E27FC236}">
                  <a16:creationId xmlns:a16="http://schemas.microsoft.com/office/drawing/2014/main" id="{97872CA4-F941-4FED-9A2A-3177DC2B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138" y="2670175"/>
              <a:ext cx="46038" cy="23813"/>
            </a:xfrm>
            <a:custGeom>
              <a:avLst/>
              <a:gdLst>
                <a:gd name="T0" fmla="*/ 33 w 33"/>
                <a:gd name="T1" fmla="*/ 0 h 17"/>
                <a:gd name="T2" fmla="*/ 0 w 33"/>
                <a:gd name="T3" fmla="*/ 8 h 17"/>
                <a:gd name="T4" fmla="*/ 33 w 3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cubicBezTo>
                    <a:pt x="22" y="10"/>
                    <a:pt x="14" y="17"/>
                    <a:pt x="0" y="8"/>
                  </a:cubicBezTo>
                  <a:cubicBezTo>
                    <a:pt x="11" y="5"/>
                    <a:pt x="19" y="3"/>
                    <a:pt x="33" y="0"/>
                  </a:cubicBezTo>
                  <a:close/>
                </a:path>
              </a:pathLst>
            </a:custGeom>
            <a:solidFill>
              <a:srgbClr val="E67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5" name="Freeform 308">
              <a:extLst>
                <a:ext uri="{FF2B5EF4-FFF2-40B4-BE49-F238E27FC236}">
                  <a16:creationId xmlns:a16="http://schemas.microsoft.com/office/drawing/2014/main" id="{C722C447-9454-44E0-8019-697CFA7B5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2735263"/>
              <a:ext cx="22225" cy="30163"/>
            </a:xfrm>
            <a:custGeom>
              <a:avLst/>
              <a:gdLst>
                <a:gd name="T0" fmla="*/ 0 w 16"/>
                <a:gd name="T1" fmla="*/ 7 h 22"/>
                <a:gd name="T2" fmla="*/ 13 w 16"/>
                <a:gd name="T3" fmla="*/ 11 h 22"/>
                <a:gd name="T4" fmla="*/ 12 w 16"/>
                <a:gd name="T5" fmla="*/ 20 h 22"/>
                <a:gd name="T6" fmla="*/ 0 w 16"/>
                <a:gd name="T7" fmla="*/ 15 h 22"/>
                <a:gd name="T8" fmla="*/ 0 w 16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0" y="7"/>
                  </a:moveTo>
                  <a:cubicBezTo>
                    <a:pt x="7" y="0"/>
                    <a:pt x="10" y="8"/>
                    <a:pt x="13" y="11"/>
                  </a:cubicBezTo>
                  <a:cubicBezTo>
                    <a:pt x="16" y="14"/>
                    <a:pt x="15" y="18"/>
                    <a:pt x="12" y="20"/>
                  </a:cubicBezTo>
                  <a:cubicBezTo>
                    <a:pt x="6" y="22"/>
                    <a:pt x="4" y="16"/>
                    <a:pt x="0" y="15"/>
                  </a:cubicBezTo>
                  <a:cubicBezTo>
                    <a:pt x="0" y="12"/>
                    <a:pt x="4" y="9"/>
                    <a:pt x="0" y="7"/>
                  </a:cubicBezTo>
                  <a:close/>
                </a:path>
              </a:pathLst>
            </a:custGeom>
            <a:solidFill>
              <a:srgbClr val="E5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6" name="Freeform 309">
              <a:extLst>
                <a:ext uri="{FF2B5EF4-FFF2-40B4-BE49-F238E27FC236}">
                  <a16:creationId xmlns:a16="http://schemas.microsoft.com/office/drawing/2014/main" id="{F8939BDB-4C3A-4F39-9484-6F757BB9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2498725"/>
              <a:ext cx="33338" cy="39688"/>
            </a:xfrm>
            <a:custGeom>
              <a:avLst/>
              <a:gdLst>
                <a:gd name="T0" fmla="*/ 0 w 24"/>
                <a:gd name="T1" fmla="*/ 12 h 28"/>
                <a:gd name="T2" fmla="*/ 16 w 24"/>
                <a:gd name="T3" fmla="*/ 0 h 28"/>
                <a:gd name="T4" fmla="*/ 19 w 24"/>
                <a:gd name="T5" fmla="*/ 8 h 28"/>
                <a:gd name="T6" fmla="*/ 14 w 24"/>
                <a:gd name="T7" fmla="*/ 26 h 28"/>
                <a:gd name="T8" fmla="*/ 0 w 24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0" y="12"/>
                  </a:moveTo>
                  <a:cubicBezTo>
                    <a:pt x="5" y="8"/>
                    <a:pt x="10" y="4"/>
                    <a:pt x="16" y="0"/>
                  </a:cubicBezTo>
                  <a:cubicBezTo>
                    <a:pt x="17" y="3"/>
                    <a:pt x="20" y="5"/>
                    <a:pt x="19" y="8"/>
                  </a:cubicBezTo>
                  <a:cubicBezTo>
                    <a:pt x="19" y="15"/>
                    <a:pt x="24" y="25"/>
                    <a:pt x="14" y="26"/>
                  </a:cubicBezTo>
                  <a:cubicBezTo>
                    <a:pt x="5" y="28"/>
                    <a:pt x="1" y="20"/>
                    <a:pt x="0" y="12"/>
                  </a:cubicBezTo>
                  <a:close/>
                </a:path>
              </a:pathLst>
            </a:custGeom>
            <a:solidFill>
              <a:srgbClr val="E5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7" name="Freeform 310">
              <a:extLst>
                <a:ext uri="{FF2B5EF4-FFF2-40B4-BE49-F238E27FC236}">
                  <a16:creationId xmlns:a16="http://schemas.microsoft.com/office/drawing/2014/main" id="{AF46E731-E8B1-49C9-AB4A-C03515872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2705100"/>
              <a:ext cx="19050" cy="20638"/>
            </a:xfrm>
            <a:custGeom>
              <a:avLst/>
              <a:gdLst>
                <a:gd name="T0" fmla="*/ 8 w 14"/>
                <a:gd name="T1" fmla="*/ 14 h 14"/>
                <a:gd name="T2" fmla="*/ 0 w 14"/>
                <a:gd name="T3" fmla="*/ 9 h 14"/>
                <a:gd name="T4" fmla="*/ 7 w 14"/>
                <a:gd name="T5" fmla="*/ 1 h 14"/>
                <a:gd name="T6" fmla="*/ 14 w 14"/>
                <a:gd name="T7" fmla="*/ 6 h 14"/>
                <a:gd name="T8" fmla="*/ 8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8" y="14"/>
                  </a:moveTo>
                  <a:cubicBezTo>
                    <a:pt x="3" y="14"/>
                    <a:pt x="1" y="12"/>
                    <a:pt x="0" y="9"/>
                  </a:cubicBezTo>
                  <a:cubicBezTo>
                    <a:pt x="0" y="4"/>
                    <a:pt x="3" y="1"/>
                    <a:pt x="7" y="1"/>
                  </a:cubicBezTo>
                  <a:cubicBezTo>
                    <a:pt x="11" y="0"/>
                    <a:pt x="14" y="2"/>
                    <a:pt x="14" y="6"/>
                  </a:cubicBezTo>
                  <a:cubicBezTo>
                    <a:pt x="14" y="10"/>
                    <a:pt x="11" y="13"/>
                    <a:pt x="8" y="14"/>
                  </a:cubicBezTo>
                  <a:close/>
                </a:path>
              </a:pathLst>
            </a:custGeom>
            <a:solidFill>
              <a:srgbClr val="E5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8" name="Freeform 311">
              <a:extLst>
                <a:ext uri="{FF2B5EF4-FFF2-40B4-BE49-F238E27FC236}">
                  <a16:creationId xmlns:a16="http://schemas.microsoft.com/office/drawing/2014/main" id="{30859BB4-ACF9-4ADE-9A47-905665EA0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6" y="2638425"/>
              <a:ext cx="22225" cy="19050"/>
            </a:xfrm>
            <a:custGeom>
              <a:avLst/>
              <a:gdLst>
                <a:gd name="T0" fmla="*/ 16 w 16"/>
                <a:gd name="T1" fmla="*/ 10 h 13"/>
                <a:gd name="T2" fmla="*/ 0 w 16"/>
                <a:gd name="T3" fmla="*/ 5 h 13"/>
                <a:gd name="T4" fmla="*/ 3 w 16"/>
                <a:gd name="T5" fmla="*/ 1 h 13"/>
                <a:gd name="T6" fmla="*/ 16 w 16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16" y="10"/>
                  </a:moveTo>
                  <a:cubicBezTo>
                    <a:pt x="9" y="13"/>
                    <a:pt x="4" y="12"/>
                    <a:pt x="0" y="5"/>
                  </a:cubicBezTo>
                  <a:cubicBezTo>
                    <a:pt x="0" y="4"/>
                    <a:pt x="2" y="1"/>
                    <a:pt x="3" y="1"/>
                  </a:cubicBezTo>
                  <a:cubicBezTo>
                    <a:pt x="10" y="0"/>
                    <a:pt x="14" y="3"/>
                    <a:pt x="16" y="10"/>
                  </a:cubicBezTo>
                  <a:close/>
                </a:path>
              </a:pathLst>
            </a:custGeom>
            <a:solidFill>
              <a:srgbClr val="EE8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9" name="Freeform 312">
              <a:extLst>
                <a:ext uri="{FF2B5EF4-FFF2-40B4-BE49-F238E27FC236}">
                  <a16:creationId xmlns:a16="http://schemas.microsoft.com/office/drawing/2014/main" id="{95EC229D-8C86-4274-8962-4F0B0153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1" y="1812925"/>
              <a:ext cx="114300" cy="84138"/>
            </a:xfrm>
            <a:custGeom>
              <a:avLst/>
              <a:gdLst>
                <a:gd name="T0" fmla="*/ 63 w 82"/>
                <a:gd name="T1" fmla="*/ 38 h 61"/>
                <a:gd name="T2" fmla="*/ 39 w 82"/>
                <a:gd name="T3" fmla="*/ 40 h 61"/>
                <a:gd name="T4" fmla="*/ 16 w 82"/>
                <a:gd name="T5" fmla="*/ 30 h 61"/>
                <a:gd name="T6" fmla="*/ 16 w 82"/>
                <a:gd name="T7" fmla="*/ 45 h 61"/>
                <a:gd name="T8" fmla="*/ 5 w 82"/>
                <a:gd name="T9" fmla="*/ 41 h 61"/>
                <a:gd name="T10" fmla="*/ 2 w 82"/>
                <a:gd name="T11" fmla="*/ 17 h 61"/>
                <a:gd name="T12" fmla="*/ 18 w 82"/>
                <a:gd name="T13" fmla="*/ 17 h 61"/>
                <a:gd name="T14" fmla="*/ 11 w 82"/>
                <a:gd name="T15" fmla="*/ 3 h 61"/>
                <a:gd name="T16" fmla="*/ 15 w 82"/>
                <a:gd name="T17" fmla="*/ 1 h 61"/>
                <a:gd name="T18" fmla="*/ 75 w 82"/>
                <a:gd name="T19" fmla="*/ 32 h 61"/>
                <a:gd name="T20" fmla="*/ 79 w 82"/>
                <a:gd name="T21" fmla="*/ 39 h 61"/>
                <a:gd name="T22" fmla="*/ 65 w 82"/>
                <a:gd name="T23" fmla="*/ 56 h 61"/>
                <a:gd name="T24" fmla="*/ 36 w 82"/>
                <a:gd name="T25" fmla="*/ 58 h 61"/>
                <a:gd name="T26" fmla="*/ 27 w 82"/>
                <a:gd name="T27" fmla="*/ 55 h 61"/>
                <a:gd name="T28" fmla="*/ 35 w 82"/>
                <a:gd name="T29" fmla="*/ 48 h 61"/>
                <a:gd name="T30" fmla="*/ 47 w 82"/>
                <a:gd name="T31" fmla="*/ 51 h 61"/>
                <a:gd name="T32" fmla="*/ 63 w 82"/>
                <a:gd name="T33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61">
                  <a:moveTo>
                    <a:pt x="63" y="38"/>
                  </a:moveTo>
                  <a:cubicBezTo>
                    <a:pt x="54" y="38"/>
                    <a:pt x="47" y="49"/>
                    <a:pt x="39" y="40"/>
                  </a:cubicBezTo>
                  <a:cubicBezTo>
                    <a:pt x="32" y="33"/>
                    <a:pt x="25" y="30"/>
                    <a:pt x="16" y="30"/>
                  </a:cubicBezTo>
                  <a:cubicBezTo>
                    <a:pt x="10" y="35"/>
                    <a:pt x="24" y="41"/>
                    <a:pt x="16" y="45"/>
                  </a:cubicBezTo>
                  <a:cubicBezTo>
                    <a:pt x="12" y="47"/>
                    <a:pt x="7" y="44"/>
                    <a:pt x="5" y="41"/>
                  </a:cubicBezTo>
                  <a:cubicBezTo>
                    <a:pt x="0" y="34"/>
                    <a:pt x="0" y="24"/>
                    <a:pt x="2" y="17"/>
                  </a:cubicBezTo>
                  <a:cubicBezTo>
                    <a:pt x="6" y="6"/>
                    <a:pt x="12" y="22"/>
                    <a:pt x="18" y="17"/>
                  </a:cubicBezTo>
                  <a:cubicBezTo>
                    <a:pt x="22" y="10"/>
                    <a:pt x="10" y="10"/>
                    <a:pt x="11" y="3"/>
                  </a:cubicBezTo>
                  <a:cubicBezTo>
                    <a:pt x="12" y="2"/>
                    <a:pt x="15" y="0"/>
                    <a:pt x="15" y="1"/>
                  </a:cubicBezTo>
                  <a:cubicBezTo>
                    <a:pt x="33" y="15"/>
                    <a:pt x="50" y="31"/>
                    <a:pt x="75" y="32"/>
                  </a:cubicBezTo>
                  <a:cubicBezTo>
                    <a:pt x="79" y="33"/>
                    <a:pt x="82" y="38"/>
                    <a:pt x="79" y="39"/>
                  </a:cubicBezTo>
                  <a:cubicBezTo>
                    <a:pt x="73" y="44"/>
                    <a:pt x="73" y="54"/>
                    <a:pt x="65" y="56"/>
                  </a:cubicBezTo>
                  <a:cubicBezTo>
                    <a:pt x="55" y="57"/>
                    <a:pt x="45" y="57"/>
                    <a:pt x="36" y="58"/>
                  </a:cubicBezTo>
                  <a:cubicBezTo>
                    <a:pt x="32" y="59"/>
                    <a:pt x="27" y="61"/>
                    <a:pt x="27" y="55"/>
                  </a:cubicBezTo>
                  <a:cubicBezTo>
                    <a:pt x="27" y="50"/>
                    <a:pt x="31" y="48"/>
                    <a:pt x="35" y="48"/>
                  </a:cubicBezTo>
                  <a:cubicBezTo>
                    <a:pt x="39" y="48"/>
                    <a:pt x="43" y="50"/>
                    <a:pt x="47" y="51"/>
                  </a:cubicBezTo>
                  <a:cubicBezTo>
                    <a:pt x="57" y="54"/>
                    <a:pt x="62" y="49"/>
                    <a:pt x="63" y="38"/>
                  </a:cubicBezTo>
                  <a:close/>
                </a:path>
              </a:pathLst>
            </a:custGeom>
            <a:solidFill>
              <a:srgbClr val="E6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0" name="Freeform 313">
              <a:extLst>
                <a:ext uri="{FF2B5EF4-FFF2-40B4-BE49-F238E27FC236}">
                  <a16:creationId xmlns:a16="http://schemas.microsoft.com/office/drawing/2014/main" id="{5308C6D7-B7A7-462D-B379-33B723EAF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76" y="1917700"/>
              <a:ext cx="31750" cy="25400"/>
            </a:xfrm>
            <a:custGeom>
              <a:avLst/>
              <a:gdLst>
                <a:gd name="T0" fmla="*/ 0 w 22"/>
                <a:gd name="T1" fmla="*/ 0 h 19"/>
                <a:gd name="T2" fmla="*/ 21 w 22"/>
                <a:gd name="T3" fmla="*/ 10 h 19"/>
                <a:gd name="T4" fmla="*/ 15 w 22"/>
                <a:gd name="T5" fmla="*/ 19 h 19"/>
                <a:gd name="T6" fmla="*/ 0 w 2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0" y="0"/>
                  </a:moveTo>
                  <a:cubicBezTo>
                    <a:pt x="8" y="6"/>
                    <a:pt x="18" y="1"/>
                    <a:pt x="21" y="10"/>
                  </a:cubicBezTo>
                  <a:cubicBezTo>
                    <a:pt x="22" y="13"/>
                    <a:pt x="19" y="19"/>
                    <a:pt x="15" y="19"/>
                  </a:cubicBezTo>
                  <a:cubicBezTo>
                    <a:pt x="6" y="19"/>
                    <a:pt x="1" y="13"/>
                    <a:pt x="0" y="0"/>
                  </a:cubicBezTo>
                  <a:close/>
                </a:path>
              </a:pathLst>
            </a:custGeom>
            <a:solidFill>
              <a:srgbClr val="E6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1" name="Freeform 314">
              <a:extLst>
                <a:ext uri="{FF2B5EF4-FFF2-40B4-BE49-F238E27FC236}">
                  <a16:creationId xmlns:a16="http://schemas.microsoft.com/office/drawing/2014/main" id="{22AED17A-8012-4A5A-ADE8-A19C4B3CC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8" y="1895475"/>
              <a:ext cx="22225" cy="19050"/>
            </a:xfrm>
            <a:custGeom>
              <a:avLst/>
              <a:gdLst>
                <a:gd name="T0" fmla="*/ 15 w 15"/>
                <a:gd name="T1" fmla="*/ 13 h 13"/>
                <a:gd name="T2" fmla="*/ 0 w 15"/>
                <a:gd name="T3" fmla="*/ 5 h 13"/>
                <a:gd name="T4" fmla="*/ 15 w 15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9" y="12"/>
                    <a:pt x="4" y="11"/>
                    <a:pt x="0" y="5"/>
                  </a:cubicBezTo>
                  <a:cubicBezTo>
                    <a:pt x="13" y="0"/>
                    <a:pt x="13" y="0"/>
                    <a:pt x="15" y="13"/>
                  </a:cubicBezTo>
                  <a:close/>
                </a:path>
              </a:pathLst>
            </a:custGeom>
            <a:solidFill>
              <a:srgbClr val="E67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60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Another infographic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080" name="Google Shape;1080;p60"/>
          <p:cNvSpPr txBox="1"/>
          <p:nvPr/>
        </p:nvSpPr>
        <p:spPr>
          <a:xfrm>
            <a:off x="719900" y="1823838"/>
            <a:ext cx="2103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Jupiter</a:t>
            </a:r>
            <a:endParaRPr sz="1600" b="1"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1" name="Google Shape;1081;p60"/>
          <p:cNvSpPr txBox="1"/>
          <p:nvPr/>
        </p:nvSpPr>
        <p:spPr>
          <a:xfrm>
            <a:off x="719900" y="2058113"/>
            <a:ext cx="2103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 of them all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2" name="Google Shape;1082;p60"/>
          <p:cNvSpPr txBox="1"/>
          <p:nvPr/>
        </p:nvSpPr>
        <p:spPr>
          <a:xfrm>
            <a:off x="5867561" y="1551600"/>
            <a:ext cx="2103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Venus</a:t>
            </a:r>
            <a:endParaRPr sz="1600" b="1" dirty="0"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3" name="Google Shape;1083;p60"/>
          <p:cNvSpPr txBox="1"/>
          <p:nvPr/>
        </p:nvSpPr>
        <p:spPr>
          <a:xfrm>
            <a:off x="5867561" y="1785875"/>
            <a:ext cx="2103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Venus is the second planet from the Sun</a:t>
            </a:r>
            <a:endParaRPr dirty="0"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5" name="Google Shape;1085;p60"/>
          <p:cNvSpPr/>
          <p:nvPr/>
        </p:nvSpPr>
        <p:spPr>
          <a:xfrm>
            <a:off x="2893956" y="2164660"/>
            <a:ext cx="105495" cy="104756"/>
          </a:xfrm>
          <a:custGeom>
            <a:avLst/>
            <a:gdLst/>
            <a:ahLst/>
            <a:cxnLst/>
            <a:rect l="l" t="t" r="r" b="b"/>
            <a:pathLst>
              <a:path w="3853" h="3826" extrusionOk="0">
                <a:moveTo>
                  <a:pt x="1927" y="1"/>
                </a:moveTo>
                <a:cubicBezTo>
                  <a:pt x="869" y="1"/>
                  <a:pt x="1" y="842"/>
                  <a:pt x="1" y="1927"/>
                </a:cubicBezTo>
                <a:cubicBezTo>
                  <a:pt x="1" y="2985"/>
                  <a:pt x="869" y="3825"/>
                  <a:pt x="1927" y="3825"/>
                </a:cubicBezTo>
                <a:cubicBezTo>
                  <a:pt x="2984" y="3825"/>
                  <a:pt x="3852" y="2985"/>
                  <a:pt x="3852" y="1927"/>
                </a:cubicBezTo>
                <a:cubicBezTo>
                  <a:pt x="3852" y="869"/>
                  <a:pt x="2984" y="1"/>
                  <a:pt x="1927" y="1"/>
                </a:cubicBezTo>
                <a:close/>
              </a:path>
            </a:pathLst>
          </a:custGeom>
          <a:solidFill>
            <a:srgbClr val="F9A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60"/>
          <p:cNvSpPr/>
          <p:nvPr/>
        </p:nvSpPr>
        <p:spPr>
          <a:xfrm>
            <a:off x="2893956" y="3743555"/>
            <a:ext cx="105495" cy="105468"/>
          </a:xfrm>
          <a:custGeom>
            <a:avLst/>
            <a:gdLst/>
            <a:ahLst/>
            <a:cxnLst/>
            <a:rect l="l" t="t" r="r" b="b"/>
            <a:pathLst>
              <a:path w="3853" h="3852" extrusionOk="0">
                <a:moveTo>
                  <a:pt x="1927" y="0"/>
                </a:moveTo>
                <a:cubicBezTo>
                  <a:pt x="869" y="0"/>
                  <a:pt x="1" y="868"/>
                  <a:pt x="1" y="1926"/>
                </a:cubicBezTo>
                <a:cubicBezTo>
                  <a:pt x="1" y="2984"/>
                  <a:pt x="869" y="3852"/>
                  <a:pt x="1927" y="3852"/>
                </a:cubicBezTo>
                <a:cubicBezTo>
                  <a:pt x="2984" y="3852"/>
                  <a:pt x="3852" y="2984"/>
                  <a:pt x="3852" y="1926"/>
                </a:cubicBezTo>
                <a:cubicBezTo>
                  <a:pt x="3852" y="868"/>
                  <a:pt x="2984" y="0"/>
                  <a:pt x="1927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60"/>
          <p:cNvSpPr/>
          <p:nvPr/>
        </p:nvSpPr>
        <p:spPr>
          <a:xfrm>
            <a:off x="3280151" y="1437611"/>
            <a:ext cx="1668017" cy="1519508"/>
          </a:xfrm>
          <a:custGeom>
            <a:avLst/>
            <a:gdLst/>
            <a:ahLst/>
            <a:cxnLst/>
            <a:rect l="l" t="t" r="r" b="b"/>
            <a:pathLst>
              <a:path w="60921" h="55497" extrusionOk="0">
                <a:moveTo>
                  <a:pt x="30457" y="1"/>
                </a:moveTo>
                <a:cubicBezTo>
                  <a:pt x="23354" y="1"/>
                  <a:pt x="16247" y="2713"/>
                  <a:pt x="10823" y="8138"/>
                </a:cubicBezTo>
                <a:cubicBezTo>
                  <a:pt x="0" y="18960"/>
                  <a:pt x="0" y="36537"/>
                  <a:pt x="10823" y="47359"/>
                </a:cubicBezTo>
                <a:cubicBezTo>
                  <a:pt x="16247" y="52784"/>
                  <a:pt x="23354" y="55496"/>
                  <a:pt x="30457" y="55496"/>
                </a:cubicBezTo>
                <a:cubicBezTo>
                  <a:pt x="37560" y="55496"/>
                  <a:pt x="44660" y="52784"/>
                  <a:pt x="50071" y="47359"/>
                </a:cubicBezTo>
                <a:cubicBezTo>
                  <a:pt x="60920" y="36537"/>
                  <a:pt x="60920" y="18960"/>
                  <a:pt x="50071" y="8138"/>
                </a:cubicBezTo>
                <a:cubicBezTo>
                  <a:pt x="44660" y="2713"/>
                  <a:pt x="37560" y="1"/>
                  <a:pt x="304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60"/>
          <p:cNvSpPr/>
          <p:nvPr/>
        </p:nvSpPr>
        <p:spPr>
          <a:xfrm>
            <a:off x="3429427" y="1512632"/>
            <a:ext cx="1369465" cy="1369466"/>
          </a:xfrm>
          <a:custGeom>
            <a:avLst/>
            <a:gdLst/>
            <a:ahLst/>
            <a:cxnLst/>
            <a:rect l="l" t="t" r="r" b="b"/>
            <a:pathLst>
              <a:path w="50017" h="50017" extrusionOk="0">
                <a:moveTo>
                  <a:pt x="25008" y="1384"/>
                </a:moveTo>
                <a:cubicBezTo>
                  <a:pt x="38028" y="1384"/>
                  <a:pt x="48633" y="11989"/>
                  <a:pt x="48633" y="25008"/>
                </a:cubicBezTo>
                <a:cubicBezTo>
                  <a:pt x="48633" y="38055"/>
                  <a:pt x="38028" y="48660"/>
                  <a:pt x="25008" y="48660"/>
                </a:cubicBezTo>
                <a:cubicBezTo>
                  <a:pt x="11962" y="48660"/>
                  <a:pt x="1356" y="38055"/>
                  <a:pt x="1356" y="25008"/>
                </a:cubicBezTo>
                <a:cubicBezTo>
                  <a:pt x="1356" y="11962"/>
                  <a:pt x="11962" y="1384"/>
                  <a:pt x="25008" y="1384"/>
                </a:cubicBezTo>
                <a:close/>
                <a:moveTo>
                  <a:pt x="25008" y="0"/>
                </a:moveTo>
                <a:cubicBezTo>
                  <a:pt x="11202" y="0"/>
                  <a:pt x="0" y="11202"/>
                  <a:pt x="0" y="25008"/>
                </a:cubicBezTo>
                <a:cubicBezTo>
                  <a:pt x="0" y="38814"/>
                  <a:pt x="11202" y="50017"/>
                  <a:pt x="25008" y="50017"/>
                </a:cubicBezTo>
                <a:cubicBezTo>
                  <a:pt x="38814" y="50017"/>
                  <a:pt x="50017" y="38814"/>
                  <a:pt x="50017" y="25008"/>
                </a:cubicBezTo>
                <a:cubicBezTo>
                  <a:pt x="50017" y="11202"/>
                  <a:pt x="38814" y="0"/>
                  <a:pt x="25008" y="0"/>
                </a:cubicBezTo>
                <a:close/>
              </a:path>
            </a:pathLst>
          </a:custGeom>
          <a:solidFill>
            <a:srgbClr val="F9A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60"/>
          <p:cNvSpPr/>
          <p:nvPr/>
        </p:nvSpPr>
        <p:spPr>
          <a:xfrm>
            <a:off x="4199544" y="2106368"/>
            <a:ext cx="1634613" cy="1520028"/>
          </a:xfrm>
          <a:custGeom>
            <a:avLst/>
            <a:gdLst/>
            <a:ahLst/>
            <a:cxnLst/>
            <a:rect l="l" t="t" r="r" b="b"/>
            <a:pathLst>
              <a:path w="59701" h="55516" extrusionOk="0">
                <a:moveTo>
                  <a:pt x="29793" y="1"/>
                </a:moveTo>
                <a:cubicBezTo>
                  <a:pt x="16444" y="1"/>
                  <a:pt x="4663" y="9691"/>
                  <a:pt x="2442" y="23314"/>
                </a:cubicBezTo>
                <a:cubicBezTo>
                  <a:pt x="1" y="38449"/>
                  <a:pt x="10280" y="52689"/>
                  <a:pt x="25416" y="55157"/>
                </a:cubicBezTo>
                <a:cubicBezTo>
                  <a:pt x="26911" y="55399"/>
                  <a:pt x="28398" y="55516"/>
                  <a:pt x="29867" y="55516"/>
                </a:cubicBezTo>
                <a:cubicBezTo>
                  <a:pt x="43232" y="55516"/>
                  <a:pt x="55032" y="45823"/>
                  <a:pt x="57232" y="32210"/>
                </a:cubicBezTo>
                <a:cubicBezTo>
                  <a:pt x="59700" y="17075"/>
                  <a:pt x="49420" y="2808"/>
                  <a:pt x="34285" y="367"/>
                </a:cubicBezTo>
                <a:cubicBezTo>
                  <a:pt x="32776" y="120"/>
                  <a:pt x="31275" y="1"/>
                  <a:pt x="29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60"/>
          <p:cNvSpPr/>
          <p:nvPr/>
        </p:nvSpPr>
        <p:spPr>
          <a:xfrm>
            <a:off x="4331734" y="2181745"/>
            <a:ext cx="1369465" cy="1369493"/>
          </a:xfrm>
          <a:custGeom>
            <a:avLst/>
            <a:gdLst/>
            <a:ahLst/>
            <a:cxnLst/>
            <a:rect l="l" t="t" r="r" b="b"/>
            <a:pathLst>
              <a:path w="50017" h="50018" extrusionOk="0">
                <a:moveTo>
                  <a:pt x="25009" y="1357"/>
                </a:moveTo>
                <a:cubicBezTo>
                  <a:pt x="38055" y="1357"/>
                  <a:pt x="48661" y="11962"/>
                  <a:pt x="48661" y="25009"/>
                </a:cubicBezTo>
                <a:cubicBezTo>
                  <a:pt x="48661" y="38028"/>
                  <a:pt x="38055" y="48634"/>
                  <a:pt x="25009" y="48634"/>
                </a:cubicBezTo>
                <a:cubicBezTo>
                  <a:pt x="11989" y="48634"/>
                  <a:pt x="1384" y="38028"/>
                  <a:pt x="1384" y="25009"/>
                </a:cubicBezTo>
                <a:cubicBezTo>
                  <a:pt x="1384" y="11962"/>
                  <a:pt x="11989" y="1357"/>
                  <a:pt x="25009" y="1357"/>
                </a:cubicBezTo>
                <a:close/>
                <a:moveTo>
                  <a:pt x="25009" y="1"/>
                </a:moveTo>
                <a:cubicBezTo>
                  <a:pt x="11203" y="1"/>
                  <a:pt x="1" y="11203"/>
                  <a:pt x="1" y="25009"/>
                </a:cubicBezTo>
                <a:cubicBezTo>
                  <a:pt x="1" y="38815"/>
                  <a:pt x="11203" y="50017"/>
                  <a:pt x="25009" y="50017"/>
                </a:cubicBezTo>
                <a:cubicBezTo>
                  <a:pt x="38842" y="50017"/>
                  <a:pt x="50017" y="38815"/>
                  <a:pt x="50017" y="25009"/>
                </a:cubicBezTo>
                <a:cubicBezTo>
                  <a:pt x="50017" y="11203"/>
                  <a:pt x="38815" y="1"/>
                  <a:pt x="25009" y="1"/>
                </a:cubicBezTo>
                <a:close/>
              </a:path>
            </a:pathLst>
          </a:custGeom>
          <a:solidFill>
            <a:srgbClr val="543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60"/>
          <p:cNvSpPr/>
          <p:nvPr/>
        </p:nvSpPr>
        <p:spPr>
          <a:xfrm>
            <a:off x="3297236" y="2971740"/>
            <a:ext cx="1633847" cy="1519864"/>
          </a:xfrm>
          <a:custGeom>
            <a:avLst/>
            <a:gdLst/>
            <a:ahLst/>
            <a:cxnLst/>
            <a:rect l="l" t="t" r="r" b="b"/>
            <a:pathLst>
              <a:path w="59673" h="55510" extrusionOk="0">
                <a:moveTo>
                  <a:pt x="29818" y="1"/>
                </a:moveTo>
                <a:cubicBezTo>
                  <a:pt x="16441" y="1"/>
                  <a:pt x="4665" y="9673"/>
                  <a:pt x="2441" y="23307"/>
                </a:cubicBezTo>
                <a:cubicBezTo>
                  <a:pt x="0" y="38442"/>
                  <a:pt x="10253" y="52682"/>
                  <a:pt x="25388" y="55150"/>
                </a:cubicBezTo>
                <a:cubicBezTo>
                  <a:pt x="26889" y="55392"/>
                  <a:pt x="28381" y="55510"/>
                  <a:pt x="29854" y="55510"/>
                </a:cubicBezTo>
                <a:cubicBezTo>
                  <a:pt x="43232" y="55510"/>
                  <a:pt x="55008" y="45837"/>
                  <a:pt x="57231" y="32203"/>
                </a:cubicBezTo>
                <a:cubicBezTo>
                  <a:pt x="59673" y="17068"/>
                  <a:pt x="49420" y="2828"/>
                  <a:pt x="34285" y="360"/>
                </a:cubicBezTo>
                <a:cubicBezTo>
                  <a:pt x="32783" y="118"/>
                  <a:pt x="31291" y="1"/>
                  <a:pt x="29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60"/>
          <p:cNvSpPr/>
          <p:nvPr/>
        </p:nvSpPr>
        <p:spPr>
          <a:xfrm>
            <a:off x="3429427" y="3046953"/>
            <a:ext cx="1369465" cy="1369466"/>
          </a:xfrm>
          <a:custGeom>
            <a:avLst/>
            <a:gdLst/>
            <a:ahLst/>
            <a:cxnLst/>
            <a:rect l="l" t="t" r="r" b="b"/>
            <a:pathLst>
              <a:path w="50017" h="50017" extrusionOk="0">
                <a:moveTo>
                  <a:pt x="25008" y="1356"/>
                </a:moveTo>
                <a:cubicBezTo>
                  <a:pt x="38028" y="1356"/>
                  <a:pt x="48633" y="11962"/>
                  <a:pt x="48633" y="25008"/>
                </a:cubicBezTo>
                <a:cubicBezTo>
                  <a:pt x="48633" y="38028"/>
                  <a:pt x="38028" y="48633"/>
                  <a:pt x="25008" y="48633"/>
                </a:cubicBezTo>
                <a:cubicBezTo>
                  <a:pt x="11962" y="48633"/>
                  <a:pt x="1356" y="38028"/>
                  <a:pt x="1356" y="25008"/>
                </a:cubicBezTo>
                <a:cubicBezTo>
                  <a:pt x="1356" y="11962"/>
                  <a:pt x="11962" y="1356"/>
                  <a:pt x="25008" y="1356"/>
                </a:cubicBezTo>
                <a:close/>
                <a:moveTo>
                  <a:pt x="25008" y="0"/>
                </a:moveTo>
                <a:cubicBezTo>
                  <a:pt x="11202" y="0"/>
                  <a:pt x="0" y="11202"/>
                  <a:pt x="0" y="25008"/>
                </a:cubicBezTo>
                <a:cubicBezTo>
                  <a:pt x="0" y="38814"/>
                  <a:pt x="11202" y="50016"/>
                  <a:pt x="25008" y="50016"/>
                </a:cubicBezTo>
                <a:cubicBezTo>
                  <a:pt x="38814" y="50016"/>
                  <a:pt x="50017" y="38814"/>
                  <a:pt x="50017" y="25008"/>
                </a:cubicBezTo>
                <a:cubicBezTo>
                  <a:pt x="50017" y="11202"/>
                  <a:pt x="38814" y="0"/>
                  <a:pt x="25008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60"/>
          <p:cNvSpPr/>
          <p:nvPr/>
        </p:nvSpPr>
        <p:spPr>
          <a:xfrm>
            <a:off x="2930344" y="2203293"/>
            <a:ext cx="433015" cy="27490"/>
          </a:xfrm>
          <a:custGeom>
            <a:avLst/>
            <a:gdLst/>
            <a:ahLst/>
            <a:cxnLst/>
            <a:rect l="l" t="t" r="r" b="b"/>
            <a:pathLst>
              <a:path w="15815" h="1004" extrusionOk="0">
                <a:moveTo>
                  <a:pt x="489" y="0"/>
                </a:moveTo>
                <a:cubicBezTo>
                  <a:pt x="218" y="0"/>
                  <a:pt x="1" y="217"/>
                  <a:pt x="1" y="516"/>
                </a:cubicBezTo>
                <a:cubicBezTo>
                  <a:pt x="1" y="787"/>
                  <a:pt x="218" y="1004"/>
                  <a:pt x="489" y="1004"/>
                </a:cubicBezTo>
                <a:lnTo>
                  <a:pt x="15299" y="1004"/>
                </a:lnTo>
                <a:cubicBezTo>
                  <a:pt x="15597" y="1004"/>
                  <a:pt x="15814" y="787"/>
                  <a:pt x="15814" y="516"/>
                </a:cubicBezTo>
                <a:cubicBezTo>
                  <a:pt x="15814" y="217"/>
                  <a:pt x="15597" y="0"/>
                  <a:pt x="15299" y="0"/>
                </a:cubicBezTo>
                <a:close/>
              </a:path>
            </a:pathLst>
          </a:custGeom>
          <a:solidFill>
            <a:srgbClr val="F9A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60"/>
          <p:cNvSpPr/>
          <p:nvPr/>
        </p:nvSpPr>
        <p:spPr>
          <a:xfrm>
            <a:off x="3294252" y="2164660"/>
            <a:ext cx="104728" cy="104756"/>
          </a:xfrm>
          <a:custGeom>
            <a:avLst/>
            <a:gdLst/>
            <a:ahLst/>
            <a:cxnLst/>
            <a:rect l="l" t="t" r="r" b="b"/>
            <a:pathLst>
              <a:path w="3825" h="3826" extrusionOk="0">
                <a:moveTo>
                  <a:pt x="1926" y="1"/>
                </a:moveTo>
                <a:cubicBezTo>
                  <a:pt x="868" y="1"/>
                  <a:pt x="1" y="869"/>
                  <a:pt x="1" y="1927"/>
                </a:cubicBezTo>
                <a:cubicBezTo>
                  <a:pt x="1" y="2985"/>
                  <a:pt x="841" y="3825"/>
                  <a:pt x="1926" y="3825"/>
                </a:cubicBezTo>
                <a:cubicBezTo>
                  <a:pt x="2984" y="3825"/>
                  <a:pt x="3825" y="2985"/>
                  <a:pt x="3825" y="1927"/>
                </a:cubicBezTo>
                <a:cubicBezTo>
                  <a:pt x="3825" y="842"/>
                  <a:pt x="2984" y="1"/>
                  <a:pt x="1926" y="1"/>
                </a:cubicBezTo>
                <a:close/>
              </a:path>
            </a:pathLst>
          </a:custGeom>
          <a:solidFill>
            <a:srgbClr val="F9A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60"/>
          <p:cNvSpPr/>
          <p:nvPr/>
        </p:nvSpPr>
        <p:spPr>
          <a:xfrm>
            <a:off x="2930344" y="3782161"/>
            <a:ext cx="433015" cy="28256"/>
          </a:xfrm>
          <a:custGeom>
            <a:avLst/>
            <a:gdLst/>
            <a:ahLst/>
            <a:cxnLst/>
            <a:rect l="l" t="t" r="r" b="b"/>
            <a:pathLst>
              <a:path w="15815" h="1032" extrusionOk="0">
                <a:moveTo>
                  <a:pt x="489" y="1"/>
                </a:moveTo>
                <a:cubicBezTo>
                  <a:pt x="218" y="1"/>
                  <a:pt x="1" y="218"/>
                  <a:pt x="1" y="516"/>
                </a:cubicBezTo>
                <a:cubicBezTo>
                  <a:pt x="1" y="787"/>
                  <a:pt x="218" y="1031"/>
                  <a:pt x="489" y="1031"/>
                </a:cubicBezTo>
                <a:lnTo>
                  <a:pt x="15299" y="1031"/>
                </a:lnTo>
                <a:cubicBezTo>
                  <a:pt x="15597" y="1031"/>
                  <a:pt x="15814" y="787"/>
                  <a:pt x="15814" y="516"/>
                </a:cubicBezTo>
                <a:cubicBezTo>
                  <a:pt x="15814" y="218"/>
                  <a:pt x="15597" y="1"/>
                  <a:pt x="15299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60"/>
          <p:cNvSpPr/>
          <p:nvPr/>
        </p:nvSpPr>
        <p:spPr>
          <a:xfrm>
            <a:off x="3294252" y="3743555"/>
            <a:ext cx="104728" cy="105468"/>
          </a:xfrm>
          <a:custGeom>
            <a:avLst/>
            <a:gdLst/>
            <a:ahLst/>
            <a:cxnLst/>
            <a:rect l="l" t="t" r="r" b="b"/>
            <a:pathLst>
              <a:path w="3825" h="3852" extrusionOk="0">
                <a:moveTo>
                  <a:pt x="1926" y="0"/>
                </a:moveTo>
                <a:cubicBezTo>
                  <a:pt x="868" y="0"/>
                  <a:pt x="1" y="868"/>
                  <a:pt x="1" y="1926"/>
                </a:cubicBezTo>
                <a:cubicBezTo>
                  <a:pt x="1" y="2984"/>
                  <a:pt x="841" y="3852"/>
                  <a:pt x="1926" y="3852"/>
                </a:cubicBezTo>
                <a:cubicBezTo>
                  <a:pt x="2984" y="3852"/>
                  <a:pt x="3825" y="2984"/>
                  <a:pt x="3825" y="1926"/>
                </a:cubicBezTo>
                <a:cubicBezTo>
                  <a:pt x="3825" y="868"/>
                  <a:pt x="2984" y="0"/>
                  <a:pt x="1926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E7B28DE-40B2-42D6-A8D2-12C0F46088F6}"/>
              </a:ext>
            </a:extLst>
          </p:cNvPr>
          <p:cNvGrpSpPr/>
          <p:nvPr/>
        </p:nvGrpSpPr>
        <p:grpSpPr>
          <a:xfrm>
            <a:off x="5780657" y="2802614"/>
            <a:ext cx="469375" cy="105468"/>
            <a:chOff x="5780657" y="2802614"/>
            <a:chExt cx="469375" cy="105468"/>
          </a:xfrm>
        </p:grpSpPr>
        <p:sp>
          <p:nvSpPr>
            <p:cNvPr id="1098" name="Google Shape;1098;p60"/>
            <p:cNvSpPr/>
            <p:nvPr/>
          </p:nvSpPr>
          <p:spPr>
            <a:xfrm>
              <a:off x="5780657" y="2841220"/>
              <a:ext cx="432987" cy="28256"/>
            </a:xfrm>
            <a:custGeom>
              <a:avLst/>
              <a:gdLst/>
              <a:ahLst/>
              <a:cxnLst/>
              <a:rect l="l" t="t" r="r" b="b"/>
              <a:pathLst>
                <a:path w="15814" h="1032" extrusionOk="0">
                  <a:moveTo>
                    <a:pt x="516" y="1"/>
                  </a:moveTo>
                  <a:cubicBezTo>
                    <a:pt x="217" y="1"/>
                    <a:pt x="0" y="218"/>
                    <a:pt x="0" y="516"/>
                  </a:cubicBezTo>
                  <a:cubicBezTo>
                    <a:pt x="0" y="787"/>
                    <a:pt x="217" y="1031"/>
                    <a:pt x="516" y="1031"/>
                  </a:cubicBezTo>
                  <a:lnTo>
                    <a:pt x="15298" y="1031"/>
                  </a:lnTo>
                  <a:cubicBezTo>
                    <a:pt x="15596" y="1031"/>
                    <a:pt x="15813" y="787"/>
                    <a:pt x="15813" y="516"/>
                  </a:cubicBezTo>
                  <a:cubicBezTo>
                    <a:pt x="15813" y="218"/>
                    <a:pt x="15596" y="1"/>
                    <a:pt x="15298" y="1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0"/>
            <p:cNvSpPr/>
            <p:nvPr/>
          </p:nvSpPr>
          <p:spPr>
            <a:xfrm>
              <a:off x="6144537" y="2802614"/>
              <a:ext cx="105495" cy="105468"/>
            </a:xfrm>
            <a:custGeom>
              <a:avLst/>
              <a:gdLst/>
              <a:ahLst/>
              <a:cxnLst/>
              <a:rect l="l" t="t" r="r" b="b"/>
              <a:pathLst>
                <a:path w="3853" h="3852" extrusionOk="0">
                  <a:moveTo>
                    <a:pt x="1927" y="0"/>
                  </a:moveTo>
                  <a:cubicBezTo>
                    <a:pt x="869" y="0"/>
                    <a:pt x="1" y="868"/>
                    <a:pt x="1" y="1926"/>
                  </a:cubicBezTo>
                  <a:cubicBezTo>
                    <a:pt x="1" y="2984"/>
                    <a:pt x="869" y="3852"/>
                    <a:pt x="1927" y="3852"/>
                  </a:cubicBezTo>
                  <a:cubicBezTo>
                    <a:pt x="2985" y="3852"/>
                    <a:pt x="3853" y="2984"/>
                    <a:pt x="3853" y="1926"/>
                  </a:cubicBezTo>
                  <a:cubicBezTo>
                    <a:pt x="3853" y="868"/>
                    <a:pt x="2985" y="0"/>
                    <a:pt x="1927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0" name="Google Shape;1100;p60"/>
          <p:cNvSpPr/>
          <p:nvPr/>
        </p:nvSpPr>
        <p:spPr>
          <a:xfrm>
            <a:off x="5744269" y="2802614"/>
            <a:ext cx="105468" cy="105468"/>
          </a:xfrm>
          <a:custGeom>
            <a:avLst/>
            <a:gdLst/>
            <a:ahLst/>
            <a:cxnLst/>
            <a:rect l="l" t="t" r="r" b="b"/>
            <a:pathLst>
              <a:path w="3852" h="3852" extrusionOk="0">
                <a:moveTo>
                  <a:pt x="1926" y="0"/>
                </a:moveTo>
                <a:cubicBezTo>
                  <a:pt x="868" y="0"/>
                  <a:pt x="0" y="868"/>
                  <a:pt x="0" y="1926"/>
                </a:cubicBezTo>
                <a:cubicBezTo>
                  <a:pt x="0" y="2984"/>
                  <a:pt x="868" y="3852"/>
                  <a:pt x="1926" y="3852"/>
                </a:cubicBezTo>
                <a:cubicBezTo>
                  <a:pt x="2984" y="3852"/>
                  <a:pt x="3852" y="2984"/>
                  <a:pt x="3852" y="1926"/>
                </a:cubicBezTo>
                <a:cubicBezTo>
                  <a:pt x="3852" y="868"/>
                  <a:pt x="2984" y="0"/>
                  <a:pt x="1926" y="0"/>
                </a:cubicBezTo>
                <a:close/>
              </a:path>
            </a:pathLst>
          </a:custGeom>
          <a:solidFill>
            <a:srgbClr val="543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60"/>
          <p:cNvSpPr txBox="1"/>
          <p:nvPr/>
        </p:nvSpPr>
        <p:spPr>
          <a:xfrm>
            <a:off x="3459650" y="1837625"/>
            <a:ext cx="12948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AB40"/>
                </a:solidFill>
                <a:latin typeface="Leckerli One"/>
                <a:ea typeface="Leckerli One"/>
                <a:cs typeface="Leckerli One"/>
                <a:sym typeface="Leckerli One"/>
              </a:rPr>
              <a:t>01</a:t>
            </a:r>
            <a:endParaRPr sz="3200" b="1">
              <a:solidFill>
                <a:srgbClr val="FFAB40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102" name="Google Shape;1102;p60"/>
          <p:cNvSpPr txBox="1"/>
          <p:nvPr/>
        </p:nvSpPr>
        <p:spPr>
          <a:xfrm>
            <a:off x="4369075" y="2547125"/>
            <a:ext cx="12948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rPr>
              <a:t>02</a:t>
            </a:r>
            <a:endParaRPr sz="3200" b="1">
              <a:solidFill>
                <a:srgbClr val="543864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103" name="Google Shape;1103;p60"/>
          <p:cNvSpPr txBox="1"/>
          <p:nvPr/>
        </p:nvSpPr>
        <p:spPr>
          <a:xfrm>
            <a:off x="3459650" y="3399950"/>
            <a:ext cx="12948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CCCCCC"/>
                </a:solidFill>
                <a:latin typeface="Leckerli One"/>
                <a:ea typeface="Leckerli One"/>
                <a:cs typeface="Leckerli One"/>
                <a:sym typeface="Leckerli One"/>
              </a:rPr>
              <a:t>03</a:t>
            </a:r>
            <a:endParaRPr sz="3200" b="1">
              <a:solidFill>
                <a:srgbClr val="CCCCCC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104" name="Google Shape;1104;p60"/>
          <p:cNvSpPr txBox="1"/>
          <p:nvPr/>
        </p:nvSpPr>
        <p:spPr>
          <a:xfrm>
            <a:off x="719900" y="3386150"/>
            <a:ext cx="2103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Saturn</a:t>
            </a:r>
            <a:endParaRPr sz="1600" b="1"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5" name="Google Shape;1105;p60"/>
          <p:cNvSpPr txBox="1"/>
          <p:nvPr/>
        </p:nvSpPr>
        <p:spPr>
          <a:xfrm>
            <a:off x="719900" y="3620425"/>
            <a:ext cx="2103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Saturn is a gas giant and has several rings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FC5CCA2-35B5-4CB3-B7FE-C37D33F29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68" y="144959"/>
            <a:ext cx="1569156" cy="5000978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A226DE7-B6F4-4BDA-B252-84B36F51BBB2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D5CB8F-8615-43E8-9DB4-BFBD3BFA1D24}"/>
              </a:ext>
            </a:extLst>
          </p:cNvPr>
          <p:cNvSpPr>
            <a:spLocks/>
          </p:cNvSpPr>
          <p:nvPr/>
        </p:nvSpPr>
        <p:spPr bwMode="auto">
          <a:xfrm>
            <a:off x="-4763" y="4763"/>
            <a:ext cx="4378325" cy="5143500"/>
          </a:xfrm>
          <a:custGeom>
            <a:avLst/>
            <a:gdLst>
              <a:gd name="T0" fmla="*/ 1691 w 2758"/>
              <a:gd name="T1" fmla="*/ 3240 h 3240"/>
              <a:gd name="T2" fmla="*/ 0 w 2758"/>
              <a:gd name="T3" fmla="*/ 3240 h 3240"/>
              <a:gd name="T4" fmla="*/ 0 w 2758"/>
              <a:gd name="T5" fmla="*/ 0 h 3240"/>
              <a:gd name="T6" fmla="*/ 2758 w 2758"/>
              <a:gd name="T7" fmla="*/ 0 h 3240"/>
              <a:gd name="T8" fmla="*/ 1691 w 2758"/>
              <a:gd name="T9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8" h="3240">
                <a:moveTo>
                  <a:pt x="1691" y="3240"/>
                </a:moveTo>
                <a:lnTo>
                  <a:pt x="0" y="3240"/>
                </a:lnTo>
                <a:lnTo>
                  <a:pt x="0" y="0"/>
                </a:lnTo>
                <a:lnTo>
                  <a:pt x="2758" y="0"/>
                </a:lnTo>
                <a:lnTo>
                  <a:pt x="1691" y="3240"/>
                </a:lnTo>
                <a:close/>
              </a:path>
            </a:pathLst>
          </a:custGeom>
          <a:solidFill>
            <a:srgbClr val="009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C7EB4C3-DB8C-419A-8E5C-14D604AE5DFC}"/>
              </a:ext>
            </a:extLst>
          </p:cNvPr>
          <p:cNvSpPr>
            <a:spLocks/>
          </p:cNvSpPr>
          <p:nvPr/>
        </p:nvSpPr>
        <p:spPr bwMode="auto">
          <a:xfrm>
            <a:off x="7837487" y="0"/>
            <a:ext cx="1306513" cy="5143500"/>
          </a:xfrm>
          <a:custGeom>
            <a:avLst/>
            <a:gdLst>
              <a:gd name="T0" fmla="*/ 823 w 823"/>
              <a:gd name="T1" fmla="*/ 3240 h 3240"/>
              <a:gd name="T2" fmla="*/ 0 w 823"/>
              <a:gd name="T3" fmla="*/ 3240 h 3240"/>
              <a:gd name="T4" fmla="*/ 823 w 823"/>
              <a:gd name="T5" fmla="*/ 0 h 3240"/>
              <a:gd name="T6" fmla="*/ 823 w 823"/>
              <a:gd name="T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3" h="3240">
                <a:moveTo>
                  <a:pt x="823" y="3240"/>
                </a:moveTo>
                <a:lnTo>
                  <a:pt x="0" y="3240"/>
                </a:lnTo>
                <a:lnTo>
                  <a:pt x="823" y="0"/>
                </a:lnTo>
                <a:lnTo>
                  <a:pt x="823" y="3240"/>
                </a:lnTo>
                <a:close/>
              </a:path>
            </a:pathLst>
          </a:custGeom>
          <a:solidFill>
            <a:srgbClr val="009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0" name="Google Shape;1110;p61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This is a table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1111" name="Google Shape;1111;p61"/>
          <p:cNvGraphicFramePr/>
          <p:nvPr/>
        </p:nvGraphicFramePr>
        <p:xfrm>
          <a:off x="956188" y="1806250"/>
          <a:ext cx="7231625" cy="2181900"/>
        </p:xfrm>
        <a:graphic>
          <a:graphicData uri="http://schemas.openxmlformats.org/drawingml/2006/table">
            <a:tbl>
              <a:tblPr>
                <a:noFill/>
                <a:tableStyleId>{AC57792F-9412-4E6D-B7E0-E4F96B594832}</a:tableStyleId>
              </a:tblPr>
              <a:tblGrid>
                <a:gridCol w="144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Mass</a:t>
                      </a:r>
                      <a:endParaRPr sz="16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38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Diameter</a:t>
                      </a:r>
                      <a:endParaRPr sz="16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38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Gravity</a:t>
                      </a:r>
                      <a:endParaRPr sz="16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38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 sz="16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</a:t>
                      </a:r>
                      <a:endParaRPr sz="16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98000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38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80%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70%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60%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90%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</a:t>
                      </a:r>
                      <a:endParaRPr sz="16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98000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38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65%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55%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</a:t>
                      </a:r>
                      <a:endParaRPr sz="16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98000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38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37%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43%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543864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29%</a:t>
                      </a:r>
                      <a:endParaRPr sz="1500">
                        <a:solidFill>
                          <a:srgbClr val="543864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61C93A0-A056-4779-BC65-671A84C65B13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15A3D5-1131-4C17-BEDF-8D4B0EE7C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244" y="192737"/>
            <a:ext cx="1354667" cy="14675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0B6C951-BAD1-4C8A-9D21-4D8414163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2" y="3637848"/>
            <a:ext cx="1354667" cy="14675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B9C298-A941-412D-B0B7-1FD2E4608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797" y="3605347"/>
            <a:ext cx="1354667" cy="14675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62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map</a:t>
            </a:r>
            <a:endParaRPr/>
          </a:p>
        </p:txBody>
      </p:sp>
      <p:sp>
        <p:nvSpPr>
          <p:cNvPr id="1362" name="Google Shape;1362;p62"/>
          <p:cNvSpPr txBox="1"/>
          <p:nvPr/>
        </p:nvSpPr>
        <p:spPr>
          <a:xfrm>
            <a:off x="676275" y="1168875"/>
            <a:ext cx="26955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FFBD69"/>
              </a:buClr>
              <a:buSzPts val="1100"/>
              <a:buFont typeface="Arial"/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Try editing this text according to your needs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3" name="Google Shape;1363;p62"/>
          <p:cNvSpPr txBox="1"/>
          <p:nvPr/>
        </p:nvSpPr>
        <p:spPr>
          <a:xfrm>
            <a:off x="1447800" y="2141775"/>
            <a:ext cx="19623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actually a cold place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8" name="Google Shape;1368;p62"/>
          <p:cNvSpPr txBox="1"/>
          <p:nvPr/>
        </p:nvSpPr>
        <p:spPr>
          <a:xfrm>
            <a:off x="1447800" y="3162625"/>
            <a:ext cx="19623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Jupiter is a gas giant and the biggest planet</a:t>
            </a:r>
            <a:endParaRPr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Rectángulo 282">
            <a:extLst>
              <a:ext uri="{FF2B5EF4-FFF2-40B4-BE49-F238E27FC236}">
                <a16:creationId xmlns:a16="http://schemas.microsoft.com/office/drawing/2014/main" id="{AABC3871-D828-43B0-B517-C0646E0AB13F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F72440EC-FEBF-406A-89AF-C814A71C5784}"/>
              </a:ext>
            </a:extLst>
          </p:cNvPr>
          <p:cNvSpPr/>
          <p:nvPr/>
        </p:nvSpPr>
        <p:spPr>
          <a:xfrm>
            <a:off x="796104" y="2269191"/>
            <a:ext cx="605117" cy="6051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7" name="Estrella: 5 puntas 286">
            <a:extLst>
              <a:ext uri="{FF2B5EF4-FFF2-40B4-BE49-F238E27FC236}">
                <a16:creationId xmlns:a16="http://schemas.microsoft.com/office/drawing/2014/main" id="{E8AFC270-B2B0-4E29-88FE-4E2158419AAF}"/>
              </a:ext>
            </a:extLst>
          </p:cNvPr>
          <p:cNvSpPr/>
          <p:nvPr/>
        </p:nvSpPr>
        <p:spPr>
          <a:xfrm>
            <a:off x="796104" y="3246466"/>
            <a:ext cx="605117" cy="6051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8F26A50-AB34-9FC7-6847-D4F9B996F3F9}"/>
              </a:ext>
            </a:extLst>
          </p:cNvPr>
          <p:cNvGrpSpPr/>
          <p:nvPr/>
        </p:nvGrpSpPr>
        <p:grpSpPr>
          <a:xfrm>
            <a:off x="4002625" y="727969"/>
            <a:ext cx="4754458" cy="4274337"/>
            <a:chOff x="3341234" y="2109604"/>
            <a:chExt cx="2187035" cy="1966181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D7E1CA6-C0B9-FB48-1AEC-F5A9359A626D}"/>
                </a:ext>
              </a:extLst>
            </p:cNvPr>
            <p:cNvSpPr/>
            <p:nvPr/>
          </p:nvSpPr>
          <p:spPr>
            <a:xfrm>
              <a:off x="3341234" y="2110139"/>
              <a:ext cx="2187035" cy="1965646"/>
            </a:xfrm>
            <a:custGeom>
              <a:avLst/>
              <a:gdLst>
                <a:gd name="connsiteX0" fmla="*/ 0 w 2187035"/>
                <a:gd name="connsiteY0" fmla="*/ 1965266 h 1965646"/>
                <a:gd name="connsiteX1" fmla="*/ 24194 w 2187035"/>
                <a:gd name="connsiteY1" fmla="*/ 1894209 h 1965646"/>
                <a:gd name="connsiteX2" fmla="*/ 129921 w 2187035"/>
                <a:gd name="connsiteY2" fmla="*/ 1696185 h 1965646"/>
                <a:gd name="connsiteX3" fmla="*/ 233553 w 2187035"/>
                <a:gd name="connsiteY3" fmla="*/ 1642082 h 1965646"/>
                <a:gd name="connsiteX4" fmla="*/ 246221 w 2187035"/>
                <a:gd name="connsiteY4" fmla="*/ 1641416 h 1965646"/>
                <a:gd name="connsiteX5" fmla="*/ 210503 w 2187035"/>
                <a:gd name="connsiteY5" fmla="*/ 1585409 h 1965646"/>
                <a:gd name="connsiteX6" fmla="*/ 177070 w 2187035"/>
                <a:gd name="connsiteY6" fmla="*/ 1496636 h 1965646"/>
                <a:gd name="connsiteX7" fmla="*/ 162782 w 2187035"/>
                <a:gd name="connsiteY7" fmla="*/ 1465298 h 1965646"/>
                <a:gd name="connsiteX8" fmla="*/ 160877 w 2187035"/>
                <a:gd name="connsiteY8" fmla="*/ 1404815 h 1965646"/>
                <a:gd name="connsiteX9" fmla="*/ 208788 w 2187035"/>
                <a:gd name="connsiteY9" fmla="*/ 1472919 h 1965646"/>
                <a:gd name="connsiteX10" fmla="*/ 208883 w 2187035"/>
                <a:gd name="connsiteY10" fmla="*/ 1430723 h 1965646"/>
                <a:gd name="connsiteX11" fmla="*/ 235839 w 2187035"/>
                <a:gd name="connsiteY11" fmla="*/ 1415578 h 1965646"/>
                <a:gd name="connsiteX12" fmla="*/ 261842 w 2187035"/>
                <a:gd name="connsiteY12" fmla="*/ 1415959 h 1965646"/>
                <a:gd name="connsiteX13" fmla="*/ 294989 w 2187035"/>
                <a:gd name="connsiteY13" fmla="*/ 1425294 h 1965646"/>
                <a:gd name="connsiteX14" fmla="*/ 227362 w 2187035"/>
                <a:gd name="connsiteY14" fmla="*/ 1483015 h 1965646"/>
                <a:gd name="connsiteX15" fmla="*/ 342043 w 2187035"/>
                <a:gd name="connsiteY15" fmla="*/ 1482920 h 1965646"/>
                <a:gd name="connsiteX16" fmla="*/ 301752 w 2187035"/>
                <a:gd name="connsiteY16" fmla="*/ 1530259 h 1965646"/>
                <a:gd name="connsiteX17" fmla="*/ 241840 w 2187035"/>
                <a:gd name="connsiteY17" fmla="*/ 1546547 h 1965646"/>
                <a:gd name="connsiteX18" fmla="*/ 275749 w 2187035"/>
                <a:gd name="connsiteY18" fmla="*/ 1555691 h 1965646"/>
                <a:gd name="connsiteX19" fmla="*/ 309277 w 2187035"/>
                <a:gd name="connsiteY19" fmla="*/ 1538831 h 1965646"/>
                <a:gd name="connsiteX20" fmla="*/ 327755 w 2187035"/>
                <a:gd name="connsiteY20" fmla="*/ 1534831 h 1965646"/>
                <a:gd name="connsiteX21" fmla="*/ 282607 w 2187035"/>
                <a:gd name="connsiteY21" fmla="*/ 1589790 h 1965646"/>
                <a:gd name="connsiteX22" fmla="*/ 261938 w 2187035"/>
                <a:gd name="connsiteY22" fmla="*/ 1601315 h 1965646"/>
                <a:gd name="connsiteX23" fmla="*/ 278606 w 2187035"/>
                <a:gd name="connsiteY23" fmla="*/ 1632939 h 1965646"/>
                <a:gd name="connsiteX24" fmla="*/ 319754 w 2187035"/>
                <a:gd name="connsiteY24" fmla="*/ 1641606 h 1965646"/>
                <a:gd name="connsiteX25" fmla="*/ 407384 w 2187035"/>
                <a:gd name="connsiteY25" fmla="*/ 1602935 h 1965646"/>
                <a:gd name="connsiteX26" fmla="*/ 422148 w 2187035"/>
                <a:gd name="connsiteY26" fmla="*/ 1573312 h 1965646"/>
                <a:gd name="connsiteX27" fmla="*/ 472345 w 2187035"/>
                <a:gd name="connsiteY27" fmla="*/ 1459202 h 1965646"/>
                <a:gd name="connsiteX28" fmla="*/ 476631 w 2187035"/>
                <a:gd name="connsiteY28" fmla="*/ 1434247 h 1965646"/>
                <a:gd name="connsiteX29" fmla="*/ 455771 w 2187035"/>
                <a:gd name="connsiteY29" fmla="*/ 1448153 h 1965646"/>
                <a:gd name="connsiteX30" fmla="*/ 454438 w 2187035"/>
                <a:gd name="connsiteY30" fmla="*/ 1445963 h 1965646"/>
                <a:gd name="connsiteX31" fmla="*/ 438341 w 2187035"/>
                <a:gd name="connsiteY31" fmla="*/ 1360523 h 1965646"/>
                <a:gd name="connsiteX32" fmla="*/ 377762 w 2187035"/>
                <a:gd name="connsiteY32" fmla="*/ 1296706 h 1965646"/>
                <a:gd name="connsiteX33" fmla="*/ 369665 w 2187035"/>
                <a:gd name="connsiteY33" fmla="*/ 1290801 h 1965646"/>
                <a:gd name="connsiteX34" fmla="*/ 319564 w 2187035"/>
                <a:gd name="connsiteY34" fmla="*/ 1283561 h 1965646"/>
                <a:gd name="connsiteX35" fmla="*/ 302133 w 2187035"/>
                <a:gd name="connsiteY35" fmla="*/ 1302993 h 1965646"/>
                <a:gd name="connsiteX36" fmla="*/ 300895 w 2187035"/>
                <a:gd name="connsiteY36" fmla="*/ 1303850 h 1965646"/>
                <a:gd name="connsiteX37" fmla="*/ 264224 w 2187035"/>
                <a:gd name="connsiteY37" fmla="*/ 1294896 h 1965646"/>
                <a:gd name="connsiteX38" fmla="*/ 280797 w 2187035"/>
                <a:gd name="connsiteY38" fmla="*/ 1271179 h 1965646"/>
                <a:gd name="connsiteX39" fmla="*/ 297371 w 2187035"/>
                <a:gd name="connsiteY39" fmla="*/ 1266036 h 1965646"/>
                <a:gd name="connsiteX40" fmla="*/ 342138 w 2187035"/>
                <a:gd name="connsiteY40" fmla="*/ 1267083 h 1965646"/>
                <a:gd name="connsiteX41" fmla="*/ 294513 w 2187035"/>
                <a:gd name="connsiteY41" fmla="*/ 1196122 h 1965646"/>
                <a:gd name="connsiteX42" fmla="*/ 260985 w 2187035"/>
                <a:gd name="connsiteY42" fmla="*/ 1193646 h 1965646"/>
                <a:gd name="connsiteX43" fmla="*/ 222599 w 2187035"/>
                <a:gd name="connsiteY43" fmla="*/ 1249652 h 1965646"/>
                <a:gd name="connsiteX44" fmla="*/ 200216 w 2187035"/>
                <a:gd name="connsiteY44" fmla="*/ 1282323 h 1965646"/>
                <a:gd name="connsiteX45" fmla="*/ 242316 w 2187035"/>
                <a:gd name="connsiteY45" fmla="*/ 1304612 h 1965646"/>
                <a:gd name="connsiteX46" fmla="*/ 249650 w 2187035"/>
                <a:gd name="connsiteY46" fmla="*/ 1341664 h 1965646"/>
                <a:gd name="connsiteX47" fmla="*/ 219932 w 2187035"/>
                <a:gd name="connsiteY47" fmla="*/ 1378907 h 1965646"/>
                <a:gd name="connsiteX48" fmla="*/ 187262 w 2187035"/>
                <a:gd name="connsiteY48" fmla="*/ 1378526 h 1965646"/>
                <a:gd name="connsiteX49" fmla="*/ 157925 w 2187035"/>
                <a:gd name="connsiteY49" fmla="*/ 1379383 h 1965646"/>
                <a:gd name="connsiteX50" fmla="*/ 142113 w 2187035"/>
                <a:gd name="connsiteY50" fmla="*/ 1359571 h 1965646"/>
                <a:gd name="connsiteX51" fmla="*/ 145828 w 2187035"/>
                <a:gd name="connsiteY51" fmla="*/ 1278608 h 1965646"/>
                <a:gd name="connsiteX52" fmla="*/ 157734 w 2187035"/>
                <a:gd name="connsiteY52" fmla="*/ 1236318 h 1965646"/>
                <a:gd name="connsiteX53" fmla="*/ 166402 w 2187035"/>
                <a:gd name="connsiteY53" fmla="*/ 1214886 h 1965646"/>
                <a:gd name="connsiteX54" fmla="*/ 213265 w 2187035"/>
                <a:gd name="connsiteY54" fmla="*/ 1135448 h 1965646"/>
                <a:gd name="connsiteX55" fmla="*/ 258699 w 2187035"/>
                <a:gd name="connsiteY55" fmla="*/ 1103539 h 1965646"/>
                <a:gd name="connsiteX56" fmla="*/ 315659 w 2187035"/>
                <a:gd name="connsiteY56" fmla="*/ 1082870 h 1965646"/>
                <a:gd name="connsiteX57" fmla="*/ 352997 w 2187035"/>
                <a:gd name="connsiteY57" fmla="*/ 1082870 h 1965646"/>
                <a:gd name="connsiteX58" fmla="*/ 368522 w 2187035"/>
                <a:gd name="connsiteY58" fmla="*/ 1068487 h 1965646"/>
                <a:gd name="connsiteX59" fmla="*/ 358616 w 2187035"/>
                <a:gd name="connsiteY59" fmla="*/ 990763 h 1965646"/>
                <a:gd name="connsiteX60" fmla="*/ 352901 w 2187035"/>
                <a:gd name="connsiteY60" fmla="*/ 890655 h 1965646"/>
                <a:gd name="connsiteX61" fmla="*/ 325469 w 2187035"/>
                <a:gd name="connsiteY61" fmla="*/ 725111 h 1965646"/>
                <a:gd name="connsiteX62" fmla="*/ 323279 w 2187035"/>
                <a:gd name="connsiteY62" fmla="*/ 715300 h 1965646"/>
                <a:gd name="connsiteX63" fmla="*/ 324136 w 2187035"/>
                <a:gd name="connsiteY63" fmla="*/ 707775 h 1965646"/>
                <a:gd name="connsiteX64" fmla="*/ 354616 w 2187035"/>
                <a:gd name="connsiteY64" fmla="*/ 711871 h 1965646"/>
                <a:gd name="connsiteX65" fmla="*/ 353187 w 2187035"/>
                <a:gd name="connsiteY65" fmla="*/ 718253 h 1965646"/>
                <a:gd name="connsiteX66" fmla="*/ 343281 w 2187035"/>
                <a:gd name="connsiteY66" fmla="*/ 758448 h 1965646"/>
                <a:gd name="connsiteX67" fmla="*/ 366903 w 2187035"/>
                <a:gd name="connsiteY67" fmla="*/ 964569 h 1965646"/>
                <a:gd name="connsiteX68" fmla="*/ 397764 w 2187035"/>
                <a:gd name="connsiteY68" fmla="*/ 1066582 h 1965646"/>
                <a:gd name="connsiteX69" fmla="*/ 405479 w 2187035"/>
                <a:gd name="connsiteY69" fmla="*/ 1071154 h 1965646"/>
                <a:gd name="connsiteX70" fmla="*/ 422910 w 2187035"/>
                <a:gd name="connsiteY70" fmla="*/ 1071344 h 1965646"/>
                <a:gd name="connsiteX71" fmla="*/ 503015 w 2187035"/>
                <a:gd name="connsiteY71" fmla="*/ 1099634 h 1965646"/>
                <a:gd name="connsiteX72" fmla="*/ 417290 w 2187035"/>
                <a:gd name="connsiteY72" fmla="*/ 733493 h 1965646"/>
                <a:gd name="connsiteX73" fmla="*/ 390906 w 2187035"/>
                <a:gd name="connsiteY73" fmla="*/ 727301 h 1965646"/>
                <a:gd name="connsiteX74" fmla="*/ 371189 w 2187035"/>
                <a:gd name="connsiteY74" fmla="*/ 705965 h 1965646"/>
                <a:gd name="connsiteX75" fmla="*/ 365379 w 2187035"/>
                <a:gd name="connsiteY75" fmla="*/ 689678 h 1965646"/>
                <a:gd name="connsiteX76" fmla="*/ 381000 w 2187035"/>
                <a:gd name="connsiteY76" fmla="*/ 684820 h 1965646"/>
                <a:gd name="connsiteX77" fmla="*/ 404813 w 2187035"/>
                <a:gd name="connsiteY77" fmla="*/ 680057 h 1965646"/>
                <a:gd name="connsiteX78" fmla="*/ 413195 w 2187035"/>
                <a:gd name="connsiteY78" fmla="*/ 650720 h 1965646"/>
                <a:gd name="connsiteX79" fmla="*/ 438722 w 2187035"/>
                <a:gd name="connsiteY79" fmla="*/ 646244 h 1965646"/>
                <a:gd name="connsiteX80" fmla="*/ 441103 w 2187035"/>
                <a:gd name="connsiteY80" fmla="*/ 644815 h 1965646"/>
                <a:gd name="connsiteX81" fmla="*/ 457581 w 2187035"/>
                <a:gd name="connsiteY81" fmla="*/ 590332 h 1965646"/>
                <a:gd name="connsiteX82" fmla="*/ 409289 w 2187035"/>
                <a:gd name="connsiteY82" fmla="*/ 544517 h 1965646"/>
                <a:gd name="connsiteX83" fmla="*/ 381857 w 2187035"/>
                <a:gd name="connsiteY83" fmla="*/ 546803 h 1965646"/>
                <a:gd name="connsiteX84" fmla="*/ 360045 w 2187035"/>
                <a:gd name="connsiteY84" fmla="*/ 539468 h 1965646"/>
                <a:gd name="connsiteX85" fmla="*/ 369951 w 2187035"/>
                <a:gd name="connsiteY85" fmla="*/ 530515 h 1965646"/>
                <a:gd name="connsiteX86" fmla="*/ 442246 w 2187035"/>
                <a:gd name="connsiteY86" fmla="*/ 527181 h 1965646"/>
                <a:gd name="connsiteX87" fmla="*/ 480917 w 2187035"/>
                <a:gd name="connsiteY87" fmla="*/ 605381 h 1965646"/>
                <a:gd name="connsiteX88" fmla="*/ 471202 w 2187035"/>
                <a:gd name="connsiteY88" fmla="*/ 648911 h 1965646"/>
                <a:gd name="connsiteX89" fmla="*/ 458248 w 2187035"/>
                <a:gd name="connsiteY89" fmla="*/ 667294 h 1965646"/>
                <a:gd name="connsiteX90" fmla="*/ 438245 w 2187035"/>
                <a:gd name="connsiteY90" fmla="*/ 717014 h 1965646"/>
                <a:gd name="connsiteX91" fmla="*/ 486537 w 2187035"/>
                <a:gd name="connsiteY91" fmla="*/ 957235 h 1965646"/>
                <a:gd name="connsiteX92" fmla="*/ 509111 w 2187035"/>
                <a:gd name="connsiteY92" fmla="*/ 1069344 h 1965646"/>
                <a:gd name="connsiteX93" fmla="*/ 544640 w 2187035"/>
                <a:gd name="connsiteY93" fmla="*/ 1152688 h 1965646"/>
                <a:gd name="connsiteX94" fmla="*/ 563880 w 2187035"/>
                <a:gd name="connsiteY94" fmla="*/ 1184121 h 1965646"/>
                <a:gd name="connsiteX95" fmla="*/ 617601 w 2187035"/>
                <a:gd name="connsiteY95" fmla="*/ 1091252 h 1965646"/>
                <a:gd name="connsiteX96" fmla="*/ 662178 w 2187035"/>
                <a:gd name="connsiteY96" fmla="*/ 1030482 h 1965646"/>
                <a:gd name="connsiteX97" fmla="*/ 680466 w 2187035"/>
                <a:gd name="connsiteY97" fmla="*/ 1016290 h 1965646"/>
                <a:gd name="connsiteX98" fmla="*/ 780098 w 2187035"/>
                <a:gd name="connsiteY98" fmla="*/ 966855 h 1965646"/>
                <a:gd name="connsiteX99" fmla="*/ 790956 w 2187035"/>
                <a:gd name="connsiteY99" fmla="*/ 958473 h 1965646"/>
                <a:gd name="connsiteX100" fmla="*/ 957263 w 2187035"/>
                <a:gd name="connsiteY100" fmla="*/ 809502 h 1965646"/>
                <a:gd name="connsiteX101" fmla="*/ 968883 w 2187035"/>
                <a:gd name="connsiteY101" fmla="*/ 805502 h 1965646"/>
                <a:gd name="connsiteX102" fmla="*/ 960692 w 2187035"/>
                <a:gd name="connsiteY102" fmla="*/ 710442 h 1965646"/>
                <a:gd name="connsiteX103" fmla="*/ 946023 w 2187035"/>
                <a:gd name="connsiteY103" fmla="*/ 573187 h 1965646"/>
                <a:gd name="connsiteX104" fmla="*/ 927163 w 2187035"/>
                <a:gd name="connsiteY104" fmla="*/ 511084 h 1965646"/>
                <a:gd name="connsiteX105" fmla="*/ 897350 w 2187035"/>
                <a:gd name="connsiteY105" fmla="*/ 376972 h 1965646"/>
                <a:gd name="connsiteX106" fmla="*/ 882206 w 2187035"/>
                <a:gd name="connsiteY106" fmla="*/ 321060 h 1965646"/>
                <a:gd name="connsiteX107" fmla="*/ 877824 w 2187035"/>
                <a:gd name="connsiteY107" fmla="*/ 295628 h 1965646"/>
                <a:gd name="connsiteX108" fmla="*/ 910019 w 2187035"/>
                <a:gd name="connsiteY108" fmla="*/ 322584 h 1965646"/>
                <a:gd name="connsiteX109" fmla="*/ 912971 w 2187035"/>
                <a:gd name="connsiteY109" fmla="*/ 310583 h 1965646"/>
                <a:gd name="connsiteX110" fmla="*/ 927926 w 2187035"/>
                <a:gd name="connsiteY110" fmla="*/ 294485 h 1965646"/>
                <a:gd name="connsiteX111" fmla="*/ 951167 w 2187035"/>
                <a:gd name="connsiteY111" fmla="*/ 315440 h 1965646"/>
                <a:gd name="connsiteX112" fmla="*/ 978408 w 2187035"/>
                <a:gd name="connsiteY112" fmla="*/ 348968 h 1965646"/>
                <a:gd name="connsiteX113" fmla="*/ 971169 w 2187035"/>
                <a:gd name="connsiteY113" fmla="*/ 287246 h 1965646"/>
                <a:gd name="connsiteX114" fmla="*/ 966692 w 2187035"/>
                <a:gd name="connsiteY114" fmla="*/ 258576 h 1965646"/>
                <a:gd name="connsiteX115" fmla="*/ 983647 w 2187035"/>
                <a:gd name="connsiteY115" fmla="*/ 244670 h 1965646"/>
                <a:gd name="connsiteX116" fmla="*/ 1029557 w 2187035"/>
                <a:gd name="connsiteY116" fmla="*/ 304487 h 1965646"/>
                <a:gd name="connsiteX117" fmla="*/ 1040035 w 2187035"/>
                <a:gd name="connsiteY117" fmla="*/ 317631 h 1965646"/>
                <a:gd name="connsiteX118" fmla="*/ 1054608 w 2187035"/>
                <a:gd name="connsiteY118" fmla="*/ 331061 h 1965646"/>
                <a:gd name="connsiteX119" fmla="*/ 1077944 w 2187035"/>
                <a:gd name="connsiteY119" fmla="*/ 337253 h 1965646"/>
                <a:gd name="connsiteX120" fmla="*/ 1066800 w 2187035"/>
                <a:gd name="connsiteY120" fmla="*/ 344492 h 1965646"/>
                <a:gd name="connsiteX121" fmla="*/ 1049750 w 2187035"/>
                <a:gd name="connsiteY121" fmla="*/ 371924 h 1965646"/>
                <a:gd name="connsiteX122" fmla="*/ 1085755 w 2187035"/>
                <a:gd name="connsiteY122" fmla="*/ 383163 h 1965646"/>
                <a:gd name="connsiteX123" fmla="*/ 1106519 w 2187035"/>
                <a:gd name="connsiteY123" fmla="*/ 358874 h 1965646"/>
                <a:gd name="connsiteX124" fmla="*/ 1128998 w 2187035"/>
                <a:gd name="connsiteY124" fmla="*/ 338110 h 1965646"/>
                <a:gd name="connsiteX125" fmla="*/ 1102138 w 2187035"/>
                <a:gd name="connsiteY125" fmla="*/ 437170 h 1965646"/>
                <a:gd name="connsiteX126" fmla="*/ 1100519 w 2187035"/>
                <a:gd name="connsiteY126" fmla="*/ 531086 h 1965646"/>
                <a:gd name="connsiteX127" fmla="*/ 1176909 w 2187035"/>
                <a:gd name="connsiteY127" fmla="*/ 632337 h 1965646"/>
                <a:gd name="connsiteX128" fmla="*/ 1230344 w 2187035"/>
                <a:gd name="connsiteY128" fmla="*/ 666818 h 1965646"/>
                <a:gd name="connsiteX129" fmla="*/ 1290352 w 2187035"/>
                <a:gd name="connsiteY129" fmla="*/ 709966 h 1965646"/>
                <a:gd name="connsiteX130" fmla="*/ 1369695 w 2187035"/>
                <a:gd name="connsiteY130" fmla="*/ 747304 h 1965646"/>
                <a:gd name="connsiteX131" fmla="*/ 1392364 w 2187035"/>
                <a:gd name="connsiteY131" fmla="*/ 769021 h 1965646"/>
                <a:gd name="connsiteX132" fmla="*/ 1447229 w 2187035"/>
                <a:gd name="connsiteY132" fmla="*/ 869700 h 1965646"/>
                <a:gd name="connsiteX133" fmla="*/ 1487329 w 2187035"/>
                <a:gd name="connsiteY133" fmla="*/ 937804 h 1965646"/>
                <a:gd name="connsiteX134" fmla="*/ 1474661 w 2187035"/>
                <a:gd name="connsiteY134" fmla="*/ 844173 h 1965646"/>
                <a:gd name="connsiteX135" fmla="*/ 1451039 w 2187035"/>
                <a:gd name="connsiteY135" fmla="*/ 772831 h 1965646"/>
                <a:gd name="connsiteX136" fmla="*/ 1450086 w 2187035"/>
                <a:gd name="connsiteY136" fmla="*/ 701012 h 1965646"/>
                <a:gd name="connsiteX137" fmla="*/ 1453991 w 2187035"/>
                <a:gd name="connsiteY137" fmla="*/ 657007 h 1965646"/>
                <a:gd name="connsiteX138" fmla="*/ 1453610 w 2187035"/>
                <a:gd name="connsiteY138" fmla="*/ 622241 h 1965646"/>
                <a:gd name="connsiteX139" fmla="*/ 1475518 w 2187035"/>
                <a:gd name="connsiteY139" fmla="*/ 613192 h 1965646"/>
                <a:gd name="connsiteX140" fmla="*/ 1530572 w 2187035"/>
                <a:gd name="connsiteY140" fmla="*/ 629384 h 1965646"/>
                <a:gd name="connsiteX141" fmla="*/ 1541812 w 2187035"/>
                <a:gd name="connsiteY141" fmla="*/ 631575 h 1965646"/>
                <a:gd name="connsiteX142" fmla="*/ 1526286 w 2187035"/>
                <a:gd name="connsiteY142" fmla="*/ 655007 h 1965646"/>
                <a:gd name="connsiteX143" fmla="*/ 1491615 w 2187035"/>
                <a:gd name="connsiteY143" fmla="*/ 736826 h 1965646"/>
                <a:gd name="connsiteX144" fmla="*/ 1495711 w 2187035"/>
                <a:gd name="connsiteY144" fmla="*/ 764830 h 1965646"/>
                <a:gd name="connsiteX145" fmla="*/ 1506188 w 2187035"/>
                <a:gd name="connsiteY145" fmla="*/ 825504 h 1965646"/>
                <a:gd name="connsiteX146" fmla="*/ 1508284 w 2187035"/>
                <a:gd name="connsiteY146" fmla="*/ 892179 h 1965646"/>
                <a:gd name="connsiteX147" fmla="*/ 1518476 w 2187035"/>
                <a:gd name="connsiteY147" fmla="*/ 920373 h 1965646"/>
                <a:gd name="connsiteX148" fmla="*/ 1530477 w 2187035"/>
                <a:gd name="connsiteY148" fmla="*/ 952472 h 1965646"/>
                <a:gd name="connsiteX149" fmla="*/ 1555052 w 2187035"/>
                <a:gd name="connsiteY149" fmla="*/ 984667 h 1965646"/>
                <a:gd name="connsiteX150" fmla="*/ 1591342 w 2187035"/>
                <a:gd name="connsiteY150" fmla="*/ 999431 h 1965646"/>
                <a:gd name="connsiteX151" fmla="*/ 1587056 w 2187035"/>
                <a:gd name="connsiteY151" fmla="*/ 952568 h 1965646"/>
                <a:gd name="connsiteX152" fmla="*/ 1604963 w 2187035"/>
                <a:gd name="connsiteY152" fmla="*/ 774545 h 1965646"/>
                <a:gd name="connsiteX153" fmla="*/ 1590961 w 2187035"/>
                <a:gd name="connsiteY153" fmla="*/ 601762 h 1965646"/>
                <a:gd name="connsiteX154" fmla="*/ 1581055 w 2187035"/>
                <a:gd name="connsiteY154" fmla="*/ 546612 h 1965646"/>
                <a:gd name="connsiteX155" fmla="*/ 1577054 w 2187035"/>
                <a:gd name="connsiteY155" fmla="*/ 258576 h 1965646"/>
                <a:gd name="connsiteX156" fmla="*/ 1572768 w 2187035"/>
                <a:gd name="connsiteY156" fmla="*/ 189044 h 1965646"/>
                <a:gd name="connsiteX157" fmla="*/ 1567243 w 2187035"/>
                <a:gd name="connsiteY157" fmla="*/ 147134 h 1965646"/>
                <a:gd name="connsiteX158" fmla="*/ 1549337 w 2187035"/>
                <a:gd name="connsiteY158" fmla="*/ 143228 h 1965646"/>
                <a:gd name="connsiteX159" fmla="*/ 1523619 w 2187035"/>
                <a:gd name="connsiteY159" fmla="*/ 100366 h 1965646"/>
                <a:gd name="connsiteX160" fmla="*/ 1534478 w 2187035"/>
                <a:gd name="connsiteY160" fmla="*/ 91412 h 1965646"/>
                <a:gd name="connsiteX161" fmla="*/ 1572197 w 2187035"/>
                <a:gd name="connsiteY161" fmla="*/ 89412 h 1965646"/>
                <a:gd name="connsiteX162" fmla="*/ 1583817 w 2187035"/>
                <a:gd name="connsiteY162" fmla="*/ 68076 h 1965646"/>
                <a:gd name="connsiteX163" fmla="*/ 1580579 w 2187035"/>
                <a:gd name="connsiteY163" fmla="*/ 59218 h 1965646"/>
                <a:gd name="connsiteX164" fmla="*/ 1611059 w 2187035"/>
                <a:gd name="connsiteY164" fmla="*/ 69981 h 1965646"/>
                <a:gd name="connsiteX165" fmla="*/ 1653254 w 2187035"/>
                <a:gd name="connsiteY165" fmla="*/ 1115 h 1965646"/>
                <a:gd name="connsiteX166" fmla="*/ 1663446 w 2187035"/>
                <a:gd name="connsiteY166" fmla="*/ 10450 h 1965646"/>
                <a:gd name="connsiteX167" fmla="*/ 1641539 w 2187035"/>
                <a:gd name="connsiteY167" fmla="*/ 77411 h 1965646"/>
                <a:gd name="connsiteX168" fmla="*/ 1608487 w 2187035"/>
                <a:gd name="connsiteY168" fmla="*/ 130179 h 1965646"/>
                <a:gd name="connsiteX169" fmla="*/ 1589913 w 2187035"/>
                <a:gd name="connsiteY169" fmla="*/ 191139 h 1965646"/>
                <a:gd name="connsiteX170" fmla="*/ 1590961 w 2187035"/>
                <a:gd name="connsiteY170" fmla="*/ 472031 h 1965646"/>
                <a:gd name="connsiteX171" fmla="*/ 1593247 w 2187035"/>
                <a:gd name="connsiteY171" fmla="*/ 560614 h 1965646"/>
                <a:gd name="connsiteX172" fmla="*/ 1604772 w 2187035"/>
                <a:gd name="connsiteY172" fmla="*/ 606143 h 1965646"/>
                <a:gd name="connsiteX173" fmla="*/ 1632299 w 2187035"/>
                <a:gd name="connsiteY173" fmla="*/ 658721 h 1965646"/>
                <a:gd name="connsiteX174" fmla="*/ 1671066 w 2187035"/>
                <a:gd name="connsiteY174" fmla="*/ 589856 h 1965646"/>
                <a:gd name="connsiteX175" fmla="*/ 1837849 w 2187035"/>
                <a:gd name="connsiteY175" fmla="*/ 464697 h 1965646"/>
                <a:gd name="connsiteX176" fmla="*/ 1960340 w 2187035"/>
                <a:gd name="connsiteY176" fmla="*/ 479842 h 1965646"/>
                <a:gd name="connsiteX177" fmla="*/ 2030635 w 2187035"/>
                <a:gd name="connsiteY177" fmla="*/ 516608 h 1965646"/>
                <a:gd name="connsiteX178" fmla="*/ 2120837 w 2187035"/>
                <a:gd name="connsiteY178" fmla="*/ 673295 h 1965646"/>
                <a:gd name="connsiteX179" fmla="*/ 2140077 w 2187035"/>
                <a:gd name="connsiteY179" fmla="*/ 759401 h 1965646"/>
                <a:gd name="connsiteX180" fmla="*/ 2163985 w 2187035"/>
                <a:gd name="connsiteY180" fmla="*/ 912753 h 1965646"/>
                <a:gd name="connsiteX181" fmla="*/ 2186940 w 2187035"/>
                <a:gd name="connsiteY181" fmla="*/ 1242985 h 1965646"/>
                <a:gd name="connsiteX182" fmla="*/ 2186940 w 2187035"/>
                <a:gd name="connsiteY182" fmla="*/ 1259082 h 1965646"/>
                <a:gd name="connsiteX183" fmla="*/ 1937671 w 2187035"/>
                <a:gd name="connsiteY183" fmla="*/ 1182120 h 1965646"/>
                <a:gd name="connsiteX184" fmla="*/ 1952149 w 2187035"/>
                <a:gd name="connsiteY184" fmla="*/ 1234412 h 1965646"/>
                <a:gd name="connsiteX185" fmla="*/ 1974056 w 2187035"/>
                <a:gd name="connsiteY185" fmla="*/ 1362810 h 1965646"/>
                <a:gd name="connsiteX186" fmla="*/ 1966627 w 2187035"/>
                <a:gd name="connsiteY186" fmla="*/ 1407577 h 1965646"/>
                <a:gd name="connsiteX187" fmla="*/ 1942052 w 2187035"/>
                <a:gd name="connsiteY187" fmla="*/ 1487682 h 1965646"/>
                <a:gd name="connsiteX188" fmla="*/ 1903476 w 2187035"/>
                <a:gd name="connsiteY188" fmla="*/ 1544356 h 1965646"/>
                <a:gd name="connsiteX189" fmla="*/ 1897094 w 2187035"/>
                <a:gd name="connsiteY189" fmla="*/ 1583885 h 1965646"/>
                <a:gd name="connsiteX190" fmla="*/ 1994249 w 2187035"/>
                <a:gd name="connsiteY190" fmla="*/ 1660752 h 1965646"/>
                <a:gd name="connsiteX191" fmla="*/ 2154460 w 2187035"/>
                <a:gd name="connsiteY191" fmla="*/ 1715901 h 1965646"/>
                <a:gd name="connsiteX192" fmla="*/ 2186940 w 2187035"/>
                <a:gd name="connsiteY192" fmla="*/ 1768956 h 1965646"/>
                <a:gd name="connsiteX193" fmla="*/ 2187035 w 2187035"/>
                <a:gd name="connsiteY193" fmla="*/ 1965456 h 1965646"/>
                <a:gd name="connsiteX194" fmla="*/ 1977295 w 2187035"/>
                <a:gd name="connsiteY194" fmla="*/ 1965456 h 1965646"/>
                <a:gd name="connsiteX195" fmla="*/ 1981772 w 2187035"/>
                <a:gd name="connsiteY195" fmla="*/ 1956789 h 1965646"/>
                <a:gd name="connsiteX196" fmla="*/ 2032730 w 2187035"/>
                <a:gd name="connsiteY196" fmla="*/ 1872587 h 1965646"/>
                <a:gd name="connsiteX197" fmla="*/ 2030730 w 2187035"/>
                <a:gd name="connsiteY197" fmla="*/ 1852871 h 1965646"/>
                <a:gd name="connsiteX198" fmla="*/ 1908239 w 2187035"/>
                <a:gd name="connsiteY198" fmla="*/ 1794197 h 1965646"/>
                <a:gd name="connsiteX199" fmla="*/ 1883759 w 2187035"/>
                <a:gd name="connsiteY199" fmla="*/ 1779623 h 1965646"/>
                <a:gd name="connsiteX200" fmla="*/ 1820132 w 2187035"/>
                <a:gd name="connsiteY200" fmla="*/ 1688469 h 1965646"/>
                <a:gd name="connsiteX201" fmla="*/ 1803368 w 2187035"/>
                <a:gd name="connsiteY201" fmla="*/ 1659799 h 1965646"/>
                <a:gd name="connsiteX202" fmla="*/ 1721834 w 2187035"/>
                <a:gd name="connsiteY202" fmla="*/ 1823534 h 1965646"/>
                <a:gd name="connsiteX203" fmla="*/ 1633918 w 2187035"/>
                <a:gd name="connsiteY203" fmla="*/ 1925165 h 1965646"/>
                <a:gd name="connsiteX204" fmla="*/ 1575721 w 2187035"/>
                <a:gd name="connsiteY204" fmla="*/ 1933166 h 1965646"/>
                <a:gd name="connsiteX205" fmla="*/ 1564100 w 2187035"/>
                <a:gd name="connsiteY205" fmla="*/ 1933357 h 1965646"/>
                <a:gd name="connsiteX206" fmla="*/ 1540669 w 2187035"/>
                <a:gd name="connsiteY206" fmla="*/ 1937072 h 1965646"/>
                <a:gd name="connsiteX207" fmla="*/ 1527143 w 2187035"/>
                <a:gd name="connsiteY207" fmla="*/ 1951931 h 1965646"/>
                <a:gd name="connsiteX208" fmla="*/ 1531620 w 2187035"/>
                <a:gd name="connsiteY208" fmla="*/ 1965552 h 1965646"/>
                <a:gd name="connsiteX209" fmla="*/ 1269492 w 2187035"/>
                <a:gd name="connsiteY209" fmla="*/ 1965552 h 1965646"/>
                <a:gd name="connsiteX210" fmla="*/ 1377506 w 2187035"/>
                <a:gd name="connsiteY210" fmla="*/ 1748477 h 1965646"/>
                <a:gd name="connsiteX211" fmla="*/ 1373029 w 2187035"/>
                <a:gd name="connsiteY211" fmla="*/ 1717235 h 1965646"/>
                <a:gd name="connsiteX212" fmla="*/ 1361218 w 2187035"/>
                <a:gd name="connsiteY212" fmla="*/ 1676373 h 1965646"/>
                <a:gd name="connsiteX213" fmla="*/ 1364647 w 2187035"/>
                <a:gd name="connsiteY213" fmla="*/ 1644654 h 1965646"/>
                <a:gd name="connsiteX214" fmla="*/ 1349788 w 2187035"/>
                <a:gd name="connsiteY214" fmla="*/ 1619794 h 1965646"/>
                <a:gd name="connsiteX215" fmla="*/ 1310831 w 2187035"/>
                <a:gd name="connsiteY215" fmla="*/ 1564168 h 1965646"/>
                <a:gd name="connsiteX216" fmla="*/ 1307687 w 2187035"/>
                <a:gd name="connsiteY216" fmla="*/ 1510447 h 1965646"/>
                <a:gd name="connsiteX217" fmla="*/ 1336453 w 2187035"/>
                <a:gd name="connsiteY217" fmla="*/ 1472537 h 1965646"/>
                <a:gd name="connsiteX218" fmla="*/ 1378363 w 2187035"/>
                <a:gd name="connsiteY218" fmla="*/ 1441105 h 1965646"/>
                <a:gd name="connsiteX219" fmla="*/ 1353407 w 2187035"/>
                <a:gd name="connsiteY219" fmla="*/ 1338711 h 1965646"/>
                <a:gd name="connsiteX220" fmla="*/ 1321308 w 2187035"/>
                <a:gd name="connsiteY220" fmla="*/ 1288800 h 1965646"/>
                <a:gd name="connsiteX221" fmla="*/ 1353503 w 2187035"/>
                <a:gd name="connsiteY221" fmla="*/ 1269179 h 1965646"/>
                <a:gd name="connsiteX222" fmla="*/ 1363313 w 2187035"/>
                <a:gd name="connsiteY222" fmla="*/ 1242032 h 1965646"/>
                <a:gd name="connsiteX223" fmla="*/ 1363980 w 2187035"/>
                <a:gd name="connsiteY223" fmla="*/ 1218791 h 1965646"/>
                <a:gd name="connsiteX224" fmla="*/ 1303592 w 2187035"/>
                <a:gd name="connsiteY224" fmla="*/ 1098396 h 1965646"/>
                <a:gd name="connsiteX225" fmla="*/ 1225201 w 2187035"/>
                <a:gd name="connsiteY225" fmla="*/ 961426 h 1965646"/>
                <a:gd name="connsiteX226" fmla="*/ 1165574 w 2187035"/>
                <a:gd name="connsiteY226" fmla="*/ 815217 h 1965646"/>
                <a:gd name="connsiteX227" fmla="*/ 1101471 w 2187035"/>
                <a:gd name="connsiteY227" fmla="*/ 566710 h 1965646"/>
                <a:gd name="connsiteX228" fmla="*/ 1059085 w 2187035"/>
                <a:gd name="connsiteY228" fmla="*/ 540992 h 1965646"/>
                <a:gd name="connsiteX229" fmla="*/ 1054799 w 2187035"/>
                <a:gd name="connsiteY229" fmla="*/ 541754 h 1965646"/>
                <a:gd name="connsiteX230" fmla="*/ 1029938 w 2187035"/>
                <a:gd name="connsiteY230" fmla="*/ 584807 h 1965646"/>
                <a:gd name="connsiteX231" fmla="*/ 1041273 w 2187035"/>
                <a:gd name="connsiteY231" fmla="*/ 626146 h 1965646"/>
                <a:gd name="connsiteX232" fmla="*/ 998601 w 2187035"/>
                <a:gd name="connsiteY232" fmla="*/ 584331 h 1965646"/>
                <a:gd name="connsiteX233" fmla="*/ 971169 w 2187035"/>
                <a:gd name="connsiteY233" fmla="*/ 573568 h 1965646"/>
                <a:gd name="connsiteX234" fmla="*/ 963835 w 2187035"/>
                <a:gd name="connsiteY234" fmla="*/ 604048 h 1965646"/>
                <a:gd name="connsiteX235" fmla="*/ 964121 w 2187035"/>
                <a:gd name="connsiteY235" fmla="*/ 605477 h 1965646"/>
                <a:gd name="connsiteX236" fmla="*/ 978503 w 2187035"/>
                <a:gd name="connsiteY236" fmla="*/ 736541 h 1965646"/>
                <a:gd name="connsiteX237" fmla="*/ 1021747 w 2187035"/>
                <a:gd name="connsiteY237" fmla="*/ 1025815 h 1965646"/>
                <a:gd name="connsiteX238" fmla="*/ 1048417 w 2187035"/>
                <a:gd name="connsiteY238" fmla="*/ 1104968 h 1965646"/>
                <a:gd name="connsiteX239" fmla="*/ 1074420 w 2187035"/>
                <a:gd name="connsiteY239" fmla="*/ 1169357 h 1965646"/>
                <a:gd name="connsiteX240" fmla="*/ 1129094 w 2187035"/>
                <a:gd name="connsiteY240" fmla="*/ 1244128 h 1965646"/>
                <a:gd name="connsiteX241" fmla="*/ 1133951 w 2187035"/>
                <a:gd name="connsiteY241" fmla="*/ 1277561 h 1965646"/>
                <a:gd name="connsiteX242" fmla="*/ 1133761 w 2187035"/>
                <a:gd name="connsiteY242" fmla="*/ 1300135 h 1965646"/>
                <a:gd name="connsiteX243" fmla="*/ 1145572 w 2187035"/>
                <a:gd name="connsiteY243" fmla="*/ 1318423 h 1965646"/>
                <a:gd name="connsiteX244" fmla="*/ 1163574 w 2187035"/>
                <a:gd name="connsiteY244" fmla="*/ 1355666 h 1965646"/>
                <a:gd name="connsiteX245" fmla="*/ 1165003 w 2187035"/>
                <a:gd name="connsiteY245" fmla="*/ 1431008 h 1965646"/>
                <a:gd name="connsiteX246" fmla="*/ 1162526 w 2187035"/>
                <a:gd name="connsiteY246" fmla="*/ 1473966 h 1965646"/>
                <a:gd name="connsiteX247" fmla="*/ 1264349 w 2187035"/>
                <a:gd name="connsiteY247" fmla="*/ 1681802 h 1965646"/>
                <a:gd name="connsiteX248" fmla="*/ 1257967 w 2187035"/>
                <a:gd name="connsiteY248" fmla="*/ 1705995 h 1965646"/>
                <a:gd name="connsiteX249" fmla="*/ 1241108 w 2187035"/>
                <a:gd name="connsiteY249" fmla="*/ 1709139 h 1965646"/>
                <a:gd name="connsiteX250" fmla="*/ 1198721 w 2187035"/>
                <a:gd name="connsiteY250" fmla="*/ 1709329 h 1965646"/>
                <a:gd name="connsiteX251" fmla="*/ 1198912 w 2187035"/>
                <a:gd name="connsiteY251" fmla="*/ 1760478 h 1965646"/>
                <a:gd name="connsiteX252" fmla="*/ 1236631 w 2187035"/>
                <a:gd name="connsiteY252" fmla="*/ 1806579 h 1965646"/>
                <a:gd name="connsiteX253" fmla="*/ 1249966 w 2187035"/>
                <a:gd name="connsiteY253" fmla="*/ 1823153 h 1965646"/>
                <a:gd name="connsiteX254" fmla="*/ 1238822 w 2187035"/>
                <a:gd name="connsiteY254" fmla="*/ 1823153 h 1965646"/>
                <a:gd name="connsiteX255" fmla="*/ 1209389 w 2187035"/>
                <a:gd name="connsiteY255" fmla="*/ 1854299 h 1965646"/>
                <a:gd name="connsiteX256" fmla="*/ 1219867 w 2187035"/>
                <a:gd name="connsiteY256" fmla="*/ 1965647 h 1965646"/>
                <a:gd name="connsiteX257" fmla="*/ 1205294 w 2187035"/>
                <a:gd name="connsiteY257" fmla="*/ 1965647 h 1965646"/>
                <a:gd name="connsiteX258" fmla="*/ 1187672 w 2187035"/>
                <a:gd name="connsiteY258" fmla="*/ 1802483 h 1965646"/>
                <a:gd name="connsiteX259" fmla="*/ 1059466 w 2187035"/>
                <a:gd name="connsiteY259" fmla="*/ 1589600 h 1965646"/>
                <a:gd name="connsiteX260" fmla="*/ 997649 w 2187035"/>
                <a:gd name="connsiteY260" fmla="*/ 1511876 h 1965646"/>
                <a:gd name="connsiteX261" fmla="*/ 973646 w 2187035"/>
                <a:gd name="connsiteY261" fmla="*/ 1456059 h 1965646"/>
                <a:gd name="connsiteX262" fmla="*/ 945547 w 2187035"/>
                <a:gd name="connsiteY262" fmla="*/ 1510066 h 1965646"/>
                <a:gd name="connsiteX263" fmla="*/ 892302 w 2187035"/>
                <a:gd name="connsiteY263" fmla="*/ 1582551 h 1965646"/>
                <a:gd name="connsiteX264" fmla="*/ 838200 w 2187035"/>
                <a:gd name="connsiteY264" fmla="*/ 1745048 h 1965646"/>
                <a:gd name="connsiteX265" fmla="*/ 827246 w 2187035"/>
                <a:gd name="connsiteY265" fmla="*/ 1806960 h 1965646"/>
                <a:gd name="connsiteX266" fmla="*/ 731615 w 2187035"/>
                <a:gd name="connsiteY266" fmla="*/ 1741428 h 1965646"/>
                <a:gd name="connsiteX267" fmla="*/ 721995 w 2187035"/>
                <a:gd name="connsiteY267" fmla="*/ 1778671 h 1965646"/>
                <a:gd name="connsiteX268" fmla="*/ 701326 w 2187035"/>
                <a:gd name="connsiteY268" fmla="*/ 1805436 h 1965646"/>
                <a:gd name="connsiteX269" fmla="*/ 670655 w 2187035"/>
                <a:gd name="connsiteY269" fmla="*/ 1815533 h 1965646"/>
                <a:gd name="connsiteX270" fmla="*/ 669512 w 2187035"/>
                <a:gd name="connsiteY270" fmla="*/ 1811913 h 1965646"/>
                <a:gd name="connsiteX271" fmla="*/ 675037 w 2187035"/>
                <a:gd name="connsiteY271" fmla="*/ 1807532 h 1965646"/>
                <a:gd name="connsiteX272" fmla="*/ 662559 w 2187035"/>
                <a:gd name="connsiteY272" fmla="*/ 1728379 h 1965646"/>
                <a:gd name="connsiteX273" fmla="*/ 586931 w 2187035"/>
                <a:gd name="connsiteY273" fmla="*/ 1717711 h 1965646"/>
                <a:gd name="connsiteX274" fmla="*/ 564833 w 2187035"/>
                <a:gd name="connsiteY274" fmla="*/ 1738952 h 1965646"/>
                <a:gd name="connsiteX275" fmla="*/ 571786 w 2187035"/>
                <a:gd name="connsiteY275" fmla="*/ 1806484 h 1965646"/>
                <a:gd name="connsiteX276" fmla="*/ 597503 w 2187035"/>
                <a:gd name="connsiteY276" fmla="*/ 1899257 h 1965646"/>
                <a:gd name="connsiteX277" fmla="*/ 577120 w 2187035"/>
                <a:gd name="connsiteY277" fmla="*/ 1896400 h 1965646"/>
                <a:gd name="connsiteX278" fmla="*/ 476250 w 2187035"/>
                <a:gd name="connsiteY278" fmla="*/ 1802865 h 1965646"/>
                <a:gd name="connsiteX279" fmla="*/ 464058 w 2187035"/>
                <a:gd name="connsiteY279" fmla="*/ 1784672 h 1965646"/>
                <a:gd name="connsiteX280" fmla="*/ 451295 w 2187035"/>
                <a:gd name="connsiteY280" fmla="*/ 1804579 h 1965646"/>
                <a:gd name="connsiteX281" fmla="*/ 450533 w 2187035"/>
                <a:gd name="connsiteY281" fmla="*/ 1808865 h 1965646"/>
                <a:gd name="connsiteX282" fmla="*/ 436531 w 2187035"/>
                <a:gd name="connsiteY282" fmla="*/ 1876016 h 1965646"/>
                <a:gd name="connsiteX283" fmla="*/ 429482 w 2187035"/>
                <a:gd name="connsiteY283" fmla="*/ 1866491 h 1965646"/>
                <a:gd name="connsiteX284" fmla="*/ 340043 w 2187035"/>
                <a:gd name="connsiteY284" fmla="*/ 1786862 h 1965646"/>
                <a:gd name="connsiteX285" fmla="*/ 325946 w 2187035"/>
                <a:gd name="connsiteY285" fmla="*/ 1769336 h 1965646"/>
                <a:gd name="connsiteX286" fmla="*/ 297085 w 2187035"/>
                <a:gd name="connsiteY286" fmla="*/ 1720854 h 1965646"/>
                <a:gd name="connsiteX287" fmla="*/ 274320 w 2187035"/>
                <a:gd name="connsiteY287" fmla="*/ 1702185 h 1965646"/>
                <a:gd name="connsiteX288" fmla="*/ 219647 w 2187035"/>
                <a:gd name="connsiteY288" fmla="*/ 1674182 h 1965646"/>
                <a:gd name="connsiteX289" fmla="*/ 196787 w 2187035"/>
                <a:gd name="connsiteY289" fmla="*/ 1699423 h 1965646"/>
                <a:gd name="connsiteX290" fmla="*/ 148590 w 2187035"/>
                <a:gd name="connsiteY290" fmla="*/ 1848585 h 1965646"/>
                <a:gd name="connsiteX291" fmla="*/ 136684 w 2187035"/>
                <a:gd name="connsiteY291" fmla="*/ 1965552 h 1965646"/>
                <a:gd name="connsiteX292" fmla="*/ 0 w 2187035"/>
                <a:gd name="connsiteY292" fmla="*/ 1965266 h 1965646"/>
                <a:gd name="connsiteX293" fmla="*/ 1613726 w 2187035"/>
                <a:gd name="connsiteY293" fmla="*/ 1583599 h 1965646"/>
                <a:gd name="connsiteX294" fmla="*/ 1503807 w 2187035"/>
                <a:gd name="connsiteY294" fmla="*/ 1620937 h 1965646"/>
                <a:gd name="connsiteX295" fmla="*/ 1490377 w 2187035"/>
                <a:gd name="connsiteY295" fmla="*/ 1623318 h 1965646"/>
                <a:gd name="connsiteX296" fmla="*/ 1491425 w 2187035"/>
                <a:gd name="connsiteY296" fmla="*/ 1640558 h 1965646"/>
                <a:gd name="connsiteX297" fmla="*/ 1532382 w 2187035"/>
                <a:gd name="connsiteY297" fmla="*/ 1655798 h 1965646"/>
                <a:gd name="connsiteX298" fmla="*/ 1552099 w 2187035"/>
                <a:gd name="connsiteY298" fmla="*/ 1651227 h 1965646"/>
                <a:gd name="connsiteX299" fmla="*/ 1577626 w 2187035"/>
                <a:gd name="connsiteY299" fmla="*/ 1661894 h 1965646"/>
                <a:gd name="connsiteX300" fmla="*/ 1558576 w 2187035"/>
                <a:gd name="connsiteY300" fmla="*/ 1679325 h 1965646"/>
                <a:gd name="connsiteX301" fmla="*/ 1524286 w 2187035"/>
                <a:gd name="connsiteY301" fmla="*/ 1699804 h 1965646"/>
                <a:gd name="connsiteX302" fmla="*/ 1519714 w 2187035"/>
                <a:gd name="connsiteY302" fmla="*/ 1720187 h 1965646"/>
                <a:gd name="connsiteX303" fmla="*/ 1564672 w 2187035"/>
                <a:gd name="connsiteY303" fmla="*/ 1748191 h 1965646"/>
                <a:gd name="connsiteX304" fmla="*/ 1635633 w 2187035"/>
                <a:gd name="connsiteY304" fmla="*/ 1749239 h 1965646"/>
                <a:gd name="connsiteX305" fmla="*/ 1679353 w 2187035"/>
                <a:gd name="connsiteY305" fmla="*/ 1737999 h 1965646"/>
                <a:gd name="connsiteX306" fmla="*/ 1761363 w 2187035"/>
                <a:gd name="connsiteY306" fmla="*/ 1660085 h 1965646"/>
                <a:gd name="connsiteX307" fmla="*/ 1798130 w 2187035"/>
                <a:gd name="connsiteY307" fmla="*/ 1590362 h 1965646"/>
                <a:gd name="connsiteX308" fmla="*/ 1803368 w 2187035"/>
                <a:gd name="connsiteY308" fmla="*/ 1532259 h 1965646"/>
                <a:gd name="connsiteX309" fmla="*/ 1796701 w 2187035"/>
                <a:gd name="connsiteY309" fmla="*/ 1475586 h 1965646"/>
                <a:gd name="connsiteX310" fmla="*/ 1770221 w 2187035"/>
                <a:gd name="connsiteY310" fmla="*/ 1344236 h 1965646"/>
                <a:gd name="connsiteX311" fmla="*/ 1735646 w 2187035"/>
                <a:gd name="connsiteY311" fmla="*/ 1282704 h 1965646"/>
                <a:gd name="connsiteX312" fmla="*/ 1733455 w 2187035"/>
                <a:gd name="connsiteY312" fmla="*/ 1246414 h 1965646"/>
                <a:gd name="connsiteX313" fmla="*/ 1711357 w 2187035"/>
                <a:gd name="connsiteY313" fmla="*/ 1211552 h 1965646"/>
                <a:gd name="connsiteX314" fmla="*/ 1601057 w 2187035"/>
                <a:gd name="connsiteY314" fmla="*/ 1205552 h 1965646"/>
                <a:gd name="connsiteX315" fmla="*/ 1576388 w 2187035"/>
                <a:gd name="connsiteY315" fmla="*/ 1214696 h 1965646"/>
                <a:gd name="connsiteX316" fmla="*/ 1475232 w 2187035"/>
                <a:gd name="connsiteY316" fmla="*/ 1264035 h 1965646"/>
                <a:gd name="connsiteX317" fmla="*/ 1455134 w 2187035"/>
                <a:gd name="connsiteY317" fmla="*/ 1274703 h 1965646"/>
                <a:gd name="connsiteX318" fmla="*/ 1420368 w 2187035"/>
                <a:gd name="connsiteY318" fmla="*/ 1300706 h 1965646"/>
                <a:gd name="connsiteX319" fmla="*/ 1403033 w 2187035"/>
                <a:gd name="connsiteY319" fmla="*/ 1364905 h 1965646"/>
                <a:gd name="connsiteX320" fmla="*/ 1424940 w 2187035"/>
                <a:gd name="connsiteY320" fmla="*/ 1346141 h 1965646"/>
                <a:gd name="connsiteX321" fmla="*/ 1442657 w 2187035"/>
                <a:gd name="connsiteY321" fmla="*/ 1326995 h 1965646"/>
                <a:gd name="connsiteX322" fmla="*/ 1490282 w 2187035"/>
                <a:gd name="connsiteY322" fmla="*/ 1331282 h 1965646"/>
                <a:gd name="connsiteX323" fmla="*/ 1493234 w 2187035"/>
                <a:gd name="connsiteY323" fmla="*/ 1378145 h 1965646"/>
                <a:gd name="connsiteX324" fmla="*/ 1480185 w 2187035"/>
                <a:gd name="connsiteY324" fmla="*/ 1382717 h 1965646"/>
                <a:gd name="connsiteX325" fmla="*/ 1457135 w 2187035"/>
                <a:gd name="connsiteY325" fmla="*/ 1384907 h 1965646"/>
                <a:gd name="connsiteX326" fmla="*/ 1418844 w 2187035"/>
                <a:gd name="connsiteY326" fmla="*/ 1403386 h 1965646"/>
                <a:gd name="connsiteX327" fmla="*/ 1387697 w 2187035"/>
                <a:gd name="connsiteY327" fmla="*/ 1426913 h 1965646"/>
                <a:gd name="connsiteX328" fmla="*/ 1452848 w 2187035"/>
                <a:gd name="connsiteY328" fmla="*/ 1555024 h 1965646"/>
                <a:gd name="connsiteX329" fmla="*/ 1470755 w 2187035"/>
                <a:gd name="connsiteY329" fmla="*/ 1562835 h 1965646"/>
                <a:gd name="connsiteX330" fmla="*/ 1492758 w 2187035"/>
                <a:gd name="connsiteY330" fmla="*/ 1562930 h 1965646"/>
                <a:gd name="connsiteX331" fmla="*/ 1510951 w 2187035"/>
                <a:gd name="connsiteY331" fmla="*/ 1552071 h 1965646"/>
                <a:gd name="connsiteX332" fmla="*/ 1613726 w 2187035"/>
                <a:gd name="connsiteY332" fmla="*/ 1583599 h 1965646"/>
                <a:gd name="connsiteX333" fmla="*/ 1782032 w 2187035"/>
                <a:gd name="connsiteY333" fmla="*/ 1039245 h 1965646"/>
                <a:gd name="connsiteX334" fmla="*/ 1812036 w 2187035"/>
                <a:gd name="connsiteY334" fmla="*/ 1058676 h 1965646"/>
                <a:gd name="connsiteX335" fmla="*/ 1840897 w 2187035"/>
                <a:gd name="connsiteY335" fmla="*/ 1060772 h 1965646"/>
                <a:gd name="connsiteX336" fmla="*/ 1906524 w 2187035"/>
                <a:gd name="connsiteY336" fmla="*/ 1044484 h 1965646"/>
                <a:gd name="connsiteX337" fmla="*/ 1962531 w 2187035"/>
                <a:gd name="connsiteY337" fmla="*/ 980285 h 1965646"/>
                <a:gd name="connsiteX338" fmla="*/ 1998536 w 2187035"/>
                <a:gd name="connsiteY338" fmla="*/ 792452 h 1965646"/>
                <a:gd name="connsiteX339" fmla="*/ 1941671 w 2187035"/>
                <a:gd name="connsiteY339" fmla="*/ 683772 h 1965646"/>
                <a:gd name="connsiteX340" fmla="*/ 1929193 w 2187035"/>
                <a:gd name="connsiteY340" fmla="*/ 681296 h 1965646"/>
                <a:gd name="connsiteX341" fmla="*/ 1911953 w 2187035"/>
                <a:gd name="connsiteY341" fmla="*/ 688725 h 1965646"/>
                <a:gd name="connsiteX342" fmla="*/ 1883950 w 2187035"/>
                <a:gd name="connsiteY342" fmla="*/ 700441 h 1965646"/>
                <a:gd name="connsiteX343" fmla="*/ 1884236 w 2187035"/>
                <a:gd name="connsiteY343" fmla="*/ 706251 h 1965646"/>
                <a:gd name="connsiteX344" fmla="*/ 1956340 w 2187035"/>
                <a:gd name="connsiteY344" fmla="*/ 728444 h 1965646"/>
                <a:gd name="connsiteX345" fmla="*/ 1915668 w 2187035"/>
                <a:gd name="connsiteY345" fmla="*/ 756638 h 1965646"/>
                <a:gd name="connsiteX346" fmla="*/ 1847183 w 2187035"/>
                <a:gd name="connsiteY346" fmla="*/ 749495 h 1965646"/>
                <a:gd name="connsiteX347" fmla="*/ 1830610 w 2187035"/>
                <a:gd name="connsiteY347" fmla="*/ 699203 h 1965646"/>
                <a:gd name="connsiteX348" fmla="*/ 1866900 w 2187035"/>
                <a:gd name="connsiteY348" fmla="*/ 672342 h 1965646"/>
                <a:gd name="connsiteX349" fmla="*/ 1926717 w 2187035"/>
                <a:gd name="connsiteY349" fmla="*/ 662722 h 1965646"/>
                <a:gd name="connsiteX350" fmla="*/ 1871091 w 2187035"/>
                <a:gd name="connsiteY350" fmla="*/ 625384 h 1965646"/>
                <a:gd name="connsiteX351" fmla="*/ 1860423 w 2187035"/>
                <a:gd name="connsiteY351" fmla="*/ 589665 h 1965646"/>
                <a:gd name="connsiteX352" fmla="*/ 1864805 w 2187035"/>
                <a:gd name="connsiteY352" fmla="*/ 538992 h 1965646"/>
                <a:gd name="connsiteX353" fmla="*/ 1860614 w 2187035"/>
                <a:gd name="connsiteY353" fmla="*/ 551089 h 1965646"/>
                <a:gd name="connsiteX354" fmla="*/ 1798796 w 2187035"/>
                <a:gd name="connsiteY354" fmla="*/ 615383 h 1965646"/>
                <a:gd name="connsiteX355" fmla="*/ 1710785 w 2187035"/>
                <a:gd name="connsiteY355" fmla="*/ 673295 h 1965646"/>
                <a:gd name="connsiteX356" fmla="*/ 1708785 w 2187035"/>
                <a:gd name="connsiteY356" fmla="*/ 700155 h 1965646"/>
                <a:gd name="connsiteX357" fmla="*/ 1754791 w 2187035"/>
                <a:gd name="connsiteY357" fmla="*/ 686058 h 1965646"/>
                <a:gd name="connsiteX358" fmla="*/ 1785842 w 2187035"/>
                <a:gd name="connsiteY358" fmla="*/ 714062 h 1965646"/>
                <a:gd name="connsiteX359" fmla="*/ 1776793 w 2187035"/>
                <a:gd name="connsiteY359" fmla="*/ 750447 h 1965646"/>
                <a:gd name="connsiteX360" fmla="*/ 1720501 w 2187035"/>
                <a:gd name="connsiteY360" fmla="*/ 779022 h 1965646"/>
                <a:gd name="connsiteX361" fmla="*/ 1693831 w 2187035"/>
                <a:gd name="connsiteY361" fmla="*/ 855222 h 1965646"/>
                <a:gd name="connsiteX362" fmla="*/ 1706309 w 2187035"/>
                <a:gd name="connsiteY362" fmla="*/ 880654 h 1965646"/>
                <a:gd name="connsiteX363" fmla="*/ 1731550 w 2187035"/>
                <a:gd name="connsiteY363" fmla="*/ 913801 h 1965646"/>
                <a:gd name="connsiteX364" fmla="*/ 1740599 w 2187035"/>
                <a:gd name="connsiteY364" fmla="*/ 906562 h 1965646"/>
                <a:gd name="connsiteX365" fmla="*/ 1849184 w 2187035"/>
                <a:gd name="connsiteY365" fmla="*/ 892274 h 1965646"/>
                <a:gd name="connsiteX366" fmla="*/ 1862709 w 2187035"/>
                <a:gd name="connsiteY366" fmla="*/ 946186 h 1965646"/>
                <a:gd name="connsiteX367" fmla="*/ 1847564 w 2187035"/>
                <a:gd name="connsiteY367" fmla="*/ 961712 h 1965646"/>
                <a:gd name="connsiteX368" fmla="*/ 1779461 w 2187035"/>
                <a:gd name="connsiteY368" fmla="*/ 981047 h 1965646"/>
                <a:gd name="connsiteX369" fmla="*/ 1754505 w 2187035"/>
                <a:gd name="connsiteY369" fmla="*/ 965998 h 1965646"/>
                <a:gd name="connsiteX370" fmla="*/ 1742504 w 2187035"/>
                <a:gd name="connsiteY370" fmla="*/ 952091 h 1965646"/>
                <a:gd name="connsiteX371" fmla="*/ 1752791 w 2187035"/>
                <a:gd name="connsiteY371" fmla="*/ 988953 h 1965646"/>
                <a:gd name="connsiteX372" fmla="*/ 1792700 w 2187035"/>
                <a:gd name="connsiteY372" fmla="*/ 993049 h 1965646"/>
                <a:gd name="connsiteX373" fmla="*/ 1847183 w 2187035"/>
                <a:gd name="connsiteY373" fmla="*/ 985143 h 1965646"/>
                <a:gd name="connsiteX374" fmla="*/ 1782032 w 2187035"/>
                <a:gd name="connsiteY374" fmla="*/ 1039245 h 1965646"/>
                <a:gd name="connsiteX375" fmla="*/ 786289 w 2187035"/>
                <a:gd name="connsiteY375" fmla="*/ 1190598 h 1965646"/>
                <a:gd name="connsiteX376" fmla="*/ 869537 w 2187035"/>
                <a:gd name="connsiteY376" fmla="*/ 1229174 h 1965646"/>
                <a:gd name="connsiteX377" fmla="*/ 761810 w 2187035"/>
                <a:gd name="connsiteY377" fmla="*/ 1224126 h 1965646"/>
                <a:gd name="connsiteX378" fmla="*/ 740569 w 2187035"/>
                <a:gd name="connsiteY378" fmla="*/ 1169833 h 1965646"/>
                <a:gd name="connsiteX379" fmla="*/ 865632 w 2187035"/>
                <a:gd name="connsiteY379" fmla="*/ 1186121 h 1965646"/>
                <a:gd name="connsiteX380" fmla="*/ 860298 w 2187035"/>
                <a:gd name="connsiteY380" fmla="*/ 1171928 h 1965646"/>
                <a:gd name="connsiteX381" fmla="*/ 786765 w 2187035"/>
                <a:gd name="connsiteY381" fmla="*/ 1076678 h 1965646"/>
                <a:gd name="connsiteX382" fmla="*/ 766667 w 2187035"/>
                <a:gd name="connsiteY382" fmla="*/ 1046960 h 1965646"/>
                <a:gd name="connsiteX383" fmla="*/ 740759 w 2187035"/>
                <a:gd name="connsiteY383" fmla="*/ 1058867 h 1965646"/>
                <a:gd name="connsiteX384" fmla="*/ 683419 w 2187035"/>
                <a:gd name="connsiteY384" fmla="*/ 1092966 h 1965646"/>
                <a:gd name="connsiteX385" fmla="*/ 655320 w 2187035"/>
                <a:gd name="connsiteY385" fmla="*/ 1122494 h 1965646"/>
                <a:gd name="connsiteX386" fmla="*/ 633508 w 2187035"/>
                <a:gd name="connsiteY386" fmla="*/ 1151640 h 1965646"/>
                <a:gd name="connsiteX387" fmla="*/ 658940 w 2187035"/>
                <a:gd name="connsiteY387" fmla="*/ 1152878 h 1965646"/>
                <a:gd name="connsiteX388" fmla="*/ 700945 w 2187035"/>
                <a:gd name="connsiteY388" fmla="*/ 1155450 h 1965646"/>
                <a:gd name="connsiteX389" fmla="*/ 715709 w 2187035"/>
                <a:gd name="connsiteY389" fmla="*/ 1185359 h 1965646"/>
                <a:gd name="connsiteX390" fmla="*/ 660368 w 2187035"/>
                <a:gd name="connsiteY390" fmla="*/ 1220601 h 1965646"/>
                <a:gd name="connsiteX391" fmla="*/ 618458 w 2187035"/>
                <a:gd name="connsiteY391" fmla="*/ 1218125 h 1965646"/>
                <a:gd name="connsiteX392" fmla="*/ 605695 w 2187035"/>
                <a:gd name="connsiteY392" fmla="*/ 1225459 h 1965646"/>
                <a:gd name="connsiteX393" fmla="*/ 605600 w 2187035"/>
                <a:gd name="connsiteY393" fmla="*/ 1288324 h 1965646"/>
                <a:gd name="connsiteX394" fmla="*/ 613220 w 2187035"/>
                <a:gd name="connsiteY394" fmla="*/ 1326138 h 1965646"/>
                <a:gd name="connsiteX395" fmla="*/ 611696 w 2187035"/>
                <a:gd name="connsiteY395" fmla="*/ 1432247 h 1965646"/>
                <a:gd name="connsiteX396" fmla="*/ 659130 w 2187035"/>
                <a:gd name="connsiteY396" fmla="*/ 1488730 h 1965646"/>
                <a:gd name="connsiteX397" fmla="*/ 678466 w 2187035"/>
                <a:gd name="connsiteY397" fmla="*/ 1494731 h 1965646"/>
                <a:gd name="connsiteX398" fmla="*/ 736949 w 2187035"/>
                <a:gd name="connsiteY398" fmla="*/ 1492540 h 1965646"/>
                <a:gd name="connsiteX399" fmla="*/ 792290 w 2187035"/>
                <a:gd name="connsiteY399" fmla="*/ 1448725 h 1965646"/>
                <a:gd name="connsiteX400" fmla="*/ 878681 w 2187035"/>
                <a:gd name="connsiteY400" fmla="*/ 1251081 h 1965646"/>
                <a:gd name="connsiteX401" fmla="*/ 872109 w 2187035"/>
                <a:gd name="connsiteY401" fmla="*/ 1207552 h 1965646"/>
                <a:gd name="connsiteX402" fmla="*/ 846296 w 2187035"/>
                <a:gd name="connsiteY402" fmla="*/ 1194884 h 1965646"/>
                <a:gd name="connsiteX403" fmla="*/ 839629 w 2187035"/>
                <a:gd name="connsiteY403" fmla="*/ 1192121 h 1965646"/>
                <a:gd name="connsiteX404" fmla="*/ 786289 w 2187035"/>
                <a:gd name="connsiteY404" fmla="*/ 1190598 h 1965646"/>
                <a:gd name="connsiteX405" fmla="*/ 918591 w 2187035"/>
                <a:gd name="connsiteY405" fmla="*/ 414977 h 1965646"/>
                <a:gd name="connsiteX406" fmla="*/ 975836 w 2187035"/>
                <a:gd name="connsiteY406" fmla="*/ 486795 h 1965646"/>
                <a:gd name="connsiteX407" fmla="*/ 987743 w 2187035"/>
                <a:gd name="connsiteY407" fmla="*/ 476318 h 1965646"/>
                <a:gd name="connsiteX408" fmla="*/ 990219 w 2187035"/>
                <a:gd name="connsiteY408" fmla="*/ 435265 h 1965646"/>
                <a:gd name="connsiteX409" fmla="*/ 1040321 w 2187035"/>
                <a:gd name="connsiteY409" fmla="*/ 463935 h 1965646"/>
                <a:gd name="connsiteX410" fmla="*/ 1040416 w 2187035"/>
                <a:gd name="connsiteY410" fmla="*/ 440313 h 1965646"/>
                <a:gd name="connsiteX411" fmla="*/ 1045464 w 2187035"/>
                <a:gd name="connsiteY411" fmla="*/ 402594 h 1965646"/>
                <a:gd name="connsiteX412" fmla="*/ 1030224 w 2187035"/>
                <a:gd name="connsiteY412" fmla="*/ 377448 h 1965646"/>
                <a:gd name="connsiteX413" fmla="*/ 1004792 w 2187035"/>
                <a:gd name="connsiteY413" fmla="*/ 387068 h 1965646"/>
                <a:gd name="connsiteX414" fmla="*/ 984980 w 2187035"/>
                <a:gd name="connsiteY414" fmla="*/ 413929 h 1965646"/>
                <a:gd name="connsiteX415" fmla="*/ 940975 w 2187035"/>
                <a:gd name="connsiteY415" fmla="*/ 424311 h 1965646"/>
                <a:gd name="connsiteX416" fmla="*/ 918591 w 2187035"/>
                <a:gd name="connsiteY416" fmla="*/ 414977 h 1965646"/>
                <a:gd name="connsiteX417" fmla="*/ 979456 w 2187035"/>
                <a:gd name="connsiteY417" fmla="*/ 922278 h 1965646"/>
                <a:gd name="connsiteX418" fmla="*/ 945737 w 2187035"/>
                <a:gd name="connsiteY418" fmla="*/ 937804 h 1965646"/>
                <a:gd name="connsiteX419" fmla="*/ 938784 w 2187035"/>
                <a:gd name="connsiteY419" fmla="*/ 952663 h 1965646"/>
                <a:gd name="connsiteX420" fmla="*/ 939070 w 2187035"/>
                <a:gd name="connsiteY420" fmla="*/ 1007527 h 1965646"/>
                <a:gd name="connsiteX421" fmla="*/ 946976 w 2187035"/>
                <a:gd name="connsiteY421" fmla="*/ 1018100 h 1965646"/>
                <a:gd name="connsiteX422" fmla="*/ 982980 w 2187035"/>
                <a:gd name="connsiteY422" fmla="*/ 994287 h 1965646"/>
                <a:gd name="connsiteX423" fmla="*/ 979456 w 2187035"/>
                <a:gd name="connsiteY423" fmla="*/ 922278 h 1965646"/>
                <a:gd name="connsiteX424" fmla="*/ 1918145 w 2187035"/>
                <a:gd name="connsiteY424" fmla="*/ 1440152 h 1965646"/>
                <a:gd name="connsiteX425" fmla="*/ 1914335 w 2187035"/>
                <a:gd name="connsiteY425" fmla="*/ 1446629 h 1965646"/>
                <a:gd name="connsiteX426" fmla="*/ 1875663 w 2187035"/>
                <a:gd name="connsiteY426" fmla="*/ 1494921 h 1965646"/>
                <a:gd name="connsiteX427" fmla="*/ 1849374 w 2187035"/>
                <a:gd name="connsiteY427" fmla="*/ 1513019 h 1965646"/>
                <a:gd name="connsiteX428" fmla="*/ 1841468 w 2187035"/>
                <a:gd name="connsiteY428" fmla="*/ 1528735 h 1965646"/>
                <a:gd name="connsiteX429" fmla="*/ 1858042 w 2187035"/>
                <a:gd name="connsiteY429" fmla="*/ 1534260 h 1965646"/>
                <a:gd name="connsiteX430" fmla="*/ 1918145 w 2187035"/>
                <a:gd name="connsiteY430" fmla="*/ 1440152 h 1965646"/>
                <a:gd name="connsiteX431" fmla="*/ 1582388 w 2187035"/>
                <a:gd name="connsiteY431" fmla="*/ 1181834 h 1965646"/>
                <a:gd name="connsiteX432" fmla="*/ 1574673 w 2187035"/>
                <a:gd name="connsiteY432" fmla="*/ 1178501 h 1965646"/>
                <a:gd name="connsiteX433" fmla="*/ 1527620 w 2187035"/>
                <a:gd name="connsiteY433" fmla="*/ 1126494 h 1965646"/>
                <a:gd name="connsiteX434" fmla="*/ 1504664 w 2187035"/>
                <a:gd name="connsiteY434" fmla="*/ 1124494 h 1965646"/>
                <a:gd name="connsiteX435" fmla="*/ 1499711 w 2187035"/>
                <a:gd name="connsiteY435" fmla="*/ 1137257 h 1965646"/>
                <a:gd name="connsiteX436" fmla="*/ 1513808 w 2187035"/>
                <a:gd name="connsiteY436" fmla="*/ 1167166 h 1965646"/>
                <a:gd name="connsiteX437" fmla="*/ 1582388 w 2187035"/>
                <a:gd name="connsiteY437" fmla="*/ 1181834 h 1965646"/>
                <a:gd name="connsiteX438" fmla="*/ 1846040 w 2187035"/>
                <a:gd name="connsiteY438" fmla="*/ 1549214 h 1965646"/>
                <a:gd name="connsiteX439" fmla="*/ 1834991 w 2187035"/>
                <a:gd name="connsiteY439" fmla="*/ 1585694 h 1965646"/>
                <a:gd name="connsiteX440" fmla="*/ 1844993 w 2187035"/>
                <a:gd name="connsiteY440" fmla="*/ 1600363 h 1965646"/>
                <a:gd name="connsiteX441" fmla="*/ 1871853 w 2187035"/>
                <a:gd name="connsiteY441" fmla="*/ 1588361 h 1965646"/>
                <a:gd name="connsiteX442" fmla="*/ 1864138 w 2187035"/>
                <a:gd name="connsiteY442" fmla="*/ 1561025 h 1965646"/>
                <a:gd name="connsiteX443" fmla="*/ 1846040 w 2187035"/>
                <a:gd name="connsiteY443" fmla="*/ 1549214 h 1965646"/>
                <a:gd name="connsiteX444" fmla="*/ 629126 w 2187035"/>
                <a:gd name="connsiteY444" fmla="*/ 1178691 h 1965646"/>
                <a:gd name="connsiteX445" fmla="*/ 670179 w 2187035"/>
                <a:gd name="connsiteY445" fmla="*/ 1175072 h 1965646"/>
                <a:gd name="connsiteX446" fmla="*/ 629126 w 2187035"/>
                <a:gd name="connsiteY446" fmla="*/ 1178691 h 196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2187035" h="1965646">
                  <a:moveTo>
                    <a:pt x="0" y="1965266"/>
                  </a:moveTo>
                  <a:cubicBezTo>
                    <a:pt x="8001" y="1941548"/>
                    <a:pt x="15335" y="1917545"/>
                    <a:pt x="24194" y="1894209"/>
                  </a:cubicBezTo>
                  <a:cubicBezTo>
                    <a:pt x="51054" y="1823819"/>
                    <a:pt x="87154" y="1757906"/>
                    <a:pt x="129921" y="1696185"/>
                  </a:cubicBezTo>
                  <a:cubicBezTo>
                    <a:pt x="153924" y="1661609"/>
                    <a:pt x="189071" y="1641130"/>
                    <a:pt x="233553" y="1642082"/>
                  </a:cubicBezTo>
                  <a:cubicBezTo>
                    <a:pt x="237268" y="1642178"/>
                    <a:pt x="240887" y="1641702"/>
                    <a:pt x="246221" y="1641416"/>
                  </a:cubicBezTo>
                  <a:cubicBezTo>
                    <a:pt x="233648" y="1621890"/>
                    <a:pt x="221456" y="1604078"/>
                    <a:pt x="210503" y="1585409"/>
                  </a:cubicBezTo>
                  <a:cubicBezTo>
                    <a:pt x="194310" y="1557881"/>
                    <a:pt x="180308" y="1529497"/>
                    <a:pt x="177070" y="1496636"/>
                  </a:cubicBezTo>
                  <a:cubicBezTo>
                    <a:pt x="176022" y="1485873"/>
                    <a:pt x="167926" y="1475681"/>
                    <a:pt x="162782" y="1465298"/>
                  </a:cubicBezTo>
                  <a:cubicBezTo>
                    <a:pt x="153067" y="1445963"/>
                    <a:pt x="150971" y="1426341"/>
                    <a:pt x="160877" y="1404815"/>
                  </a:cubicBezTo>
                  <a:cubicBezTo>
                    <a:pt x="169069" y="1433676"/>
                    <a:pt x="184118" y="1457012"/>
                    <a:pt x="208788" y="1472919"/>
                  </a:cubicBezTo>
                  <a:cubicBezTo>
                    <a:pt x="208788" y="1458917"/>
                    <a:pt x="208312" y="1444820"/>
                    <a:pt x="208883" y="1430723"/>
                  </a:cubicBezTo>
                  <a:cubicBezTo>
                    <a:pt x="209741" y="1412149"/>
                    <a:pt x="219742" y="1406244"/>
                    <a:pt x="235839" y="1415578"/>
                  </a:cubicBezTo>
                  <a:cubicBezTo>
                    <a:pt x="245078" y="1420912"/>
                    <a:pt x="251746" y="1422531"/>
                    <a:pt x="261842" y="1415959"/>
                  </a:cubicBezTo>
                  <a:cubicBezTo>
                    <a:pt x="275749" y="1406815"/>
                    <a:pt x="288417" y="1411577"/>
                    <a:pt x="294989" y="1425294"/>
                  </a:cubicBezTo>
                  <a:cubicBezTo>
                    <a:pt x="272891" y="1442915"/>
                    <a:pt x="242221" y="1450630"/>
                    <a:pt x="227362" y="1483015"/>
                  </a:cubicBezTo>
                  <a:cubicBezTo>
                    <a:pt x="267748" y="1461869"/>
                    <a:pt x="303752" y="1477586"/>
                    <a:pt x="342043" y="1482920"/>
                  </a:cubicBezTo>
                  <a:cubicBezTo>
                    <a:pt x="332423" y="1503779"/>
                    <a:pt x="322802" y="1522639"/>
                    <a:pt x="301752" y="1530259"/>
                  </a:cubicBezTo>
                  <a:cubicBezTo>
                    <a:pt x="282512" y="1537212"/>
                    <a:pt x="262223" y="1541118"/>
                    <a:pt x="241840" y="1546547"/>
                  </a:cubicBezTo>
                  <a:cubicBezTo>
                    <a:pt x="250698" y="1561215"/>
                    <a:pt x="263747" y="1559882"/>
                    <a:pt x="275749" y="1555691"/>
                  </a:cubicBezTo>
                  <a:cubicBezTo>
                    <a:pt x="287465" y="1551595"/>
                    <a:pt x="297942" y="1544261"/>
                    <a:pt x="309277" y="1538831"/>
                  </a:cubicBezTo>
                  <a:cubicBezTo>
                    <a:pt x="314706" y="1536165"/>
                    <a:pt x="320707" y="1534736"/>
                    <a:pt x="327755" y="1534831"/>
                  </a:cubicBezTo>
                  <a:cubicBezTo>
                    <a:pt x="314611" y="1555405"/>
                    <a:pt x="313277" y="1584266"/>
                    <a:pt x="282607" y="1589790"/>
                  </a:cubicBezTo>
                  <a:cubicBezTo>
                    <a:pt x="274892" y="1591219"/>
                    <a:pt x="261461" y="1599791"/>
                    <a:pt x="261938" y="1601315"/>
                  </a:cubicBezTo>
                  <a:cubicBezTo>
                    <a:pt x="265652" y="1612745"/>
                    <a:pt x="269748" y="1627319"/>
                    <a:pt x="278606" y="1632939"/>
                  </a:cubicBezTo>
                  <a:cubicBezTo>
                    <a:pt x="289846" y="1639987"/>
                    <a:pt x="306038" y="1642559"/>
                    <a:pt x="319754" y="1641606"/>
                  </a:cubicBezTo>
                  <a:cubicBezTo>
                    <a:pt x="353092" y="1639225"/>
                    <a:pt x="385191" y="1630843"/>
                    <a:pt x="407384" y="1602935"/>
                  </a:cubicBezTo>
                  <a:cubicBezTo>
                    <a:pt x="414147" y="1594457"/>
                    <a:pt x="417671" y="1583408"/>
                    <a:pt x="422148" y="1573312"/>
                  </a:cubicBezTo>
                  <a:cubicBezTo>
                    <a:pt x="439103" y="1535307"/>
                    <a:pt x="455962" y="1497398"/>
                    <a:pt x="472345" y="1459202"/>
                  </a:cubicBezTo>
                  <a:cubicBezTo>
                    <a:pt x="475012" y="1452916"/>
                    <a:pt x="474821" y="1445391"/>
                    <a:pt x="476631" y="1434247"/>
                  </a:cubicBezTo>
                  <a:cubicBezTo>
                    <a:pt x="467392" y="1440438"/>
                    <a:pt x="461582" y="1444248"/>
                    <a:pt x="455771" y="1448153"/>
                  </a:cubicBezTo>
                  <a:cubicBezTo>
                    <a:pt x="455200" y="1447296"/>
                    <a:pt x="454247" y="1446439"/>
                    <a:pt x="454438" y="1445963"/>
                  </a:cubicBezTo>
                  <a:cubicBezTo>
                    <a:pt x="462915" y="1414816"/>
                    <a:pt x="454343" y="1387765"/>
                    <a:pt x="438341" y="1360523"/>
                  </a:cubicBezTo>
                  <a:cubicBezTo>
                    <a:pt x="422815" y="1334139"/>
                    <a:pt x="407099" y="1309374"/>
                    <a:pt x="377762" y="1296706"/>
                  </a:cubicBezTo>
                  <a:cubicBezTo>
                    <a:pt x="374714" y="1295373"/>
                    <a:pt x="371666" y="1293277"/>
                    <a:pt x="369665" y="1290801"/>
                  </a:cubicBezTo>
                  <a:cubicBezTo>
                    <a:pt x="355283" y="1272227"/>
                    <a:pt x="336709" y="1276989"/>
                    <a:pt x="319564" y="1283561"/>
                  </a:cubicBezTo>
                  <a:cubicBezTo>
                    <a:pt x="312325" y="1286324"/>
                    <a:pt x="307848" y="1296325"/>
                    <a:pt x="302133" y="1302993"/>
                  </a:cubicBezTo>
                  <a:cubicBezTo>
                    <a:pt x="301752" y="1303278"/>
                    <a:pt x="301371" y="1303659"/>
                    <a:pt x="300895" y="1303850"/>
                  </a:cubicBezTo>
                  <a:cubicBezTo>
                    <a:pt x="287846" y="1308327"/>
                    <a:pt x="276320" y="1305755"/>
                    <a:pt x="264224" y="1294896"/>
                  </a:cubicBezTo>
                  <a:cubicBezTo>
                    <a:pt x="269462" y="1287086"/>
                    <a:pt x="274034" y="1278132"/>
                    <a:pt x="280797" y="1271179"/>
                  </a:cubicBezTo>
                  <a:cubicBezTo>
                    <a:pt x="284417" y="1267464"/>
                    <a:pt x="291751" y="1265845"/>
                    <a:pt x="297371" y="1266036"/>
                  </a:cubicBezTo>
                  <a:cubicBezTo>
                    <a:pt x="311944" y="1266416"/>
                    <a:pt x="326517" y="1268322"/>
                    <a:pt x="342138" y="1267083"/>
                  </a:cubicBezTo>
                  <a:cubicBezTo>
                    <a:pt x="318421" y="1247557"/>
                    <a:pt x="308134" y="1220792"/>
                    <a:pt x="294513" y="1196122"/>
                  </a:cubicBezTo>
                  <a:cubicBezTo>
                    <a:pt x="284607" y="1178215"/>
                    <a:pt x="273939" y="1177263"/>
                    <a:pt x="260985" y="1193646"/>
                  </a:cubicBezTo>
                  <a:cubicBezTo>
                    <a:pt x="246983" y="1211362"/>
                    <a:pt x="235363" y="1230888"/>
                    <a:pt x="222599" y="1249652"/>
                  </a:cubicBezTo>
                  <a:cubicBezTo>
                    <a:pt x="215265" y="1260416"/>
                    <a:pt x="207931" y="1271084"/>
                    <a:pt x="200216" y="1282323"/>
                  </a:cubicBezTo>
                  <a:cubicBezTo>
                    <a:pt x="213455" y="1290991"/>
                    <a:pt x="235553" y="1285181"/>
                    <a:pt x="242316" y="1304612"/>
                  </a:cubicBezTo>
                  <a:cubicBezTo>
                    <a:pt x="246317" y="1316042"/>
                    <a:pt x="247174" y="1328615"/>
                    <a:pt x="249650" y="1341664"/>
                  </a:cubicBezTo>
                  <a:cubicBezTo>
                    <a:pt x="224695" y="1338330"/>
                    <a:pt x="224695" y="1338330"/>
                    <a:pt x="219932" y="1378907"/>
                  </a:cubicBezTo>
                  <a:cubicBezTo>
                    <a:pt x="209074" y="1378907"/>
                    <a:pt x="197930" y="1380145"/>
                    <a:pt x="187262" y="1378526"/>
                  </a:cubicBezTo>
                  <a:cubicBezTo>
                    <a:pt x="177260" y="1377002"/>
                    <a:pt x="168497" y="1370144"/>
                    <a:pt x="157925" y="1379383"/>
                  </a:cubicBezTo>
                  <a:cubicBezTo>
                    <a:pt x="153162" y="1383574"/>
                    <a:pt x="141732" y="1369477"/>
                    <a:pt x="142113" y="1359571"/>
                  </a:cubicBezTo>
                  <a:cubicBezTo>
                    <a:pt x="143161" y="1332520"/>
                    <a:pt x="143066" y="1305469"/>
                    <a:pt x="145828" y="1278608"/>
                  </a:cubicBezTo>
                  <a:cubicBezTo>
                    <a:pt x="147257" y="1264226"/>
                    <a:pt x="153353" y="1250319"/>
                    <a:pt x="157734" y="1236318"/>
                  </a:cubicBezTo>
                  <a:cubicBezTo>
                    <a:pt x="160020" y="1228983"/>
                    <a:pt x="162592" y="1221554"/>
                    <a:pt x="166402" y="1214886"/>
                  </a:cubicBezTo>
                  <a:cubicBezTo>
                    <a:pt x="181451" y="1188026"/>
                    <a:pt x="194881" y="1159832"/>
                    <a:pt x="213265" y="1135448"/>
                  </a:cubicBezTo>
                  <a:cubicBezTo>
                    <a:pt x="223933" y="1121351"/>
                    <a:pt x="242221" y="1111826"/>
                    <a:pt x="258699" y="1103539"/>
                  </a:cubicBezTo>
                  <a:cubicBezTo>
                    <a:pt x="276606" y="1094490"/>
                    <a:pt x="296132" y="1087727"/>
                    <a:pt x="315659" y="1082870"/>
                  </a:cubicBezTo>
                  <a:cubicBezTo>
                    <a:pt x="327374" y="1079917"/>
                    <a:pt x="340614" y="1081727"/>
                    <a:pt x="352997" y="1082870"/>
                  </a:cubicBezTo>
                  <a:cubicBezTo>
                    <a:pt x="366808" y="1084203"/>
                    <a:pt x="370142" y="1082298"/>
                    <a:pt x="368522" y="1068487"/>
                  </a:cubicBezTo>
                  <a:cubicBezTo>
                    <a:pt x="365474" y="1042484"/>
                    <a:pt x="360807" y="1016766"/>
                    <a:pt x="358616" y="990763"/>
                  </a:cubicBezTo>
                  <a:cubicBezTo>
                    <a:pt x="355664" y="957521"/>
                    <a:pt x="352711" y="923993"/>
                    <a:pt x="352901" y="890655"/>
                  </a:cubicBezTo>
                  <a:cubicBezTo>
                    <a:pt x="353378" y="833696"/>
                    <a:pt x="341757" y="779117"/>
                    <a:pt x="325469" y="725111"/>
                  </a:cubicBezTo>
                  <a:cubicBezTo>
                    <a:pt x="324517" y="721872"/>
                    <a:pt x="323755" y="718634"/>
                    <a:pt x="323279" y="715300"/>
                  </a:cubicBezTo>
                  <a:cubicBezTo>
                    <a:pt x="323088" y="713966"/>
                    <a:pt x="323564" y="712442"/>
                    <a:pt x="324136" y="707775"/>
                  </a:cubicBezTo>
                  <a:cubicBezTo>
                    <a:pt x="334328" y="709109"/>
                    <a:pt x="344329" y="710442"/>
                    <a:pt x="354616" y="711871"/>
                  </a:cubicBezTo>
                  <a:cubicBezTo>
                    <a:pt x="353663" y="716443"/>
                    <a:pt x="353759" y="717872"/>
                    <a:pt x="353187" y="718253"/>
                  </a:cubicBezTo>
                  <a:cubicBezTo>
                    <a:pt x="336042" y="728349"/>
                    <a:pt x="340328" y="742922"/>
                    <a:pt x="343281" y="758448"/>
                  </a:cubicBezTo>
                  <a:cubicBezTo>
                    <a:pt x="356140" y="826552"/>
                    <a:pt x="365093" y="895132"/>
                    <a:pt x="366903" y="964569"/>
                  </a:cubicBezTo>
                  <a:cubicBezTo>
                    <a:pt x="367856" y="1001050"/>
                    <a:pt x="382143" y="1034197"/>
                    <a:pt x="397764" y="1066582"/>
                  </a:cubicBezTo>
                  <a:cubicBezTo>
                    <a:pt x="398907" y="1068868"/>
                    <a:pt x="402717" y="1070868"/>
                    <a:pt x="405479" y="1071154"/>
                  </a:cubicBezTo>
                  <a:cubicBezTo>
                    <a:pt x="411194" y="1071821"/>
                    <a:pt x="417195" y="1071916"/>
                    <a:pt x="422910" y="1071344"/>
                  </a:cubicBezTo>
                  <a:cubicBezTo>
                    <a:pt x="453771" y="1068296"/>
                    <a:pt x="480155" y="1077345"/>
                    <a:pt x="503015" y="1099634"/>
                  </a:cubicBezTo>
                  <a:cubicBezTo>
                    <a:pt x="482441" y="975428"/>
                    <a:pt x="454247" y="853317"/>
                    <a:pt x="417290" y="733493"/>
                  </a:cubicBezTo>
                  <a:cubicBezTo>
                    <a:pt x="407289" y="744923"/>
                    <a:pt x="399193" y="736445"/>
                    <a:pt x="390906" y="727301"/>
                  </a:cubicBezTo>
                  <a:cubicBezTo>
                    <a:pt x="384429" y="720062"/>
                    <a:pt x="376904" y="713681"/>
                    <a:pt x="371189" y="705965"/>
                  </a:cubicBezTo>
                  <a:cubicBezTo>
                    <a:pt x="367856" y="701489"/>
                    <a:pt x="367189" y="695107"/>
                    <a:pt x="365379" y="689678"/>
                  </a:cubicBezTo>
                  <a:cubicBezTo>
                    <a:pt x="370618" y="688058"/>
                    <a:pt x="375666" y="685963"/>
                    <a:pt x="381000" y="684820"/>
                  </a:cubicBezTo>
                  <a:cubicBezTo>
                    <a:pt x="388906" y="683010"/>
                    <a:pt x="397574" y="683105"/>
                    <a:pt x="404813" y="680057"/>
                  </a:cubicBezTo>
                  <a:cubicBezTo>
                    <a:pt x="423958" y="671961"/>
                    <a:pt x="424910" y="667389"/>
                    <a:pt x="413195" y="650720"/>
                  </a:cubicBezTo>
                  <a:cubicBezTo>
                    <a:pt x="423577" y="641005"/>
                    <a:pt x="428816" y="640052"/>
                    <a:pt x="438722" y="646244"/>
                  </a:cubicBezTo>
                  <a:cubicBezTo>
                    <a:pt x="439579" y="645767"/>
                    <a:pt x="440912" y="645482"/>
                    <a:pt x="441103" y="644815"/>
                  </a:cubicBezTo>
                  <a:cubicBezTo>
                    <a:pt x="446532" y="626622"/>
                    <a:pt x="452533" y="608525"/>
                    <a:pt x="457581" y="590332"/>
                  </a:cubicBezTo>
                  <a:cubicBezTo>
                    <a:pt x="462629" y="572044"/>
                    <a:pt x="430530" y="539849"/>
                    <a:pt x="409289" y="544517"/>
                  </a:cubicBezTo>
                  <a:cubicBezTo>
                    <a:pt x="400336" y="546422"/>
                    <a:pt x="390906" y="547374"/>
                    <a:pt x="381857" y="546803"/>
                  </a:cubicBezTo>
                  <a:cubicBezTo>
                    <a:pt x="375380" y="546422"/>
                    <a:pt x="369094" y="542707"/>
                    <a:pt x="360045" y="539468"/>
                  </a:cubicBezTo>
                  <a:cubicBezTo>
                    <a:pt x="365284" y="534611"/>
                    <a:pt x="367284" y="531563"/>
                    <a:pt x="369951" y="530515"/>
                  </a:cubicBezTo>
                  <a:cubicBezTo>
                    <a:pt x="393764" y="521371"/>
                    <a:pt x="419386" y="511846"/>
                    <a:pt x="442246" y="527181"/>
                  </a:cubicBezTo>
                  <a:cubicBezTo>
                    <a:pt x="468630" y="544993"/>
                    <a:pt x="488251" y="569377"/>
                    <a:pt x="480917" y="605381"/>
                  </a:cubicBezTo>
                  <a:cubicBezTo>
                    <a:pt x="477965" y="619955"/>
                    <a:pt x="475583" y="634814"/>
                    <a:pt x="471202" y="648911"/>
                  </a:cubicBezTo>
                  <a:cubicBezTo>
                    <a:pt x="469011" y="655864"/>
                    <a:pt x="464249" y="664532"/>
                    <a:pt x="458248" y="667294"/>
                  </a:cubicBezTo>
                  <a:cubicBezTo>
                    <a:pt x="435197" y="677962"/>
                    <a:pt x="435197" y="699965"/>
                    <a:pt x="438245" y="717014"/>
                  </a:cubicBezTo>
                  <a:cubicBezTo>
                    <a:pt x="452628" y="797405"/>
                    <a:pt x="470249" y="877225"/>
                    <a:pt x="486537" y="957235"/>
                  </a:cubicBezTo>
                  <a:cubicBezTo>
                    <a:pt x="494157" y="994573"/>
                    <a:pt x="501206" y="1032101"/>
                    <a:pt x="509111" y="1069344"/>
                  </a:cubicBezTo>
                  <a:cubicBezTo>
                    <a:pt x="515398" y="1099348"/>
                    <a:pt x="525590" y="1127828"/>
                    <a:pt x="544640" y="1152688"/>
                  </a:cubicBezTo>
                  <a:cubicBezTo>
                    <a:pt x="551783" y="1162023"/>
                    <a:pt x="557117" y="1172881"/>
                    <a:pt x="563880" y="1184121"/>
                  </a:cubicBezTo>
                  <a:cubicBezTo>
                    <a:pt x="587978" y="1155260"/>
                    <a:pt x="610553" y="1128113"/>
                    <a:pt x="617601" y="1091252"/>
                  </a:cubicBezTo>
                  <a:cubicBezTo>
                    <a:pt x="622649" y="1064486"/>
                    <a:pt x="635889" y="1042579"/>
                    <a:pt x="662178" y="1030482"/>
                  </a:cubicBezTo>
                  <a:cubicBezTo>
                    <a:pt x="669036" y="1027339"/>
                    <a:pt x="675037" y="1021719"/>
                    <a:pt x="680466" y="1016290"/>
                  </a:cubicBezTo>
                  <a:cubicBezTo>
                    <a:pt x="708279" y="988763"/>
                    <a:pt x="740950" y="971618"/>
                    <a:pt x="780098" y="966855"/>
                  </a:cubicBezTo>
                  <a:cubicBezTo>
                    <a:pt x="784098" y="966379"/>
                    <a:pt x="789813" y="962188"/>
                    <a:pt x="790956" y="958473"/>
                  </a:cubicBezTo>
                  <a:cubicBezTo>
                    <a:pt x="817721" y="876749"/>
                    <a:pt x="880777" y="835696"/>
                    <a:pt x="957263" y="809502"/>
                  </a:cubicBezTo>
                  <a:cubicBezTo>
                    <a:pt x="960882" y="808264"/>
                    <a:pt x="964502" y="807026"/>
                    <a:pt x="968883" y="805502"/>
                  </a:cubicBezTo>
                  <a:cubicBezTo>
                    <a:pt x="966216" y="773879"/>
                    <a:pt x="963740" y="742160"/>
                    <a:pt x="960692" y="710442"/>
                  </a:cubicBezTo>
                  <a:cubicBezTo>
                    <a:pt x="956215" y="664627"/>
                    <a:pt x="952690" y="618716"/>
                    <a:pt x="946023" y="573187"/>
                  </a:cubicBezTo>
                  <a:cubicBezTo>
                    <a:pt x="942975" y="552041"/>
                    <a:pt x="932212" y="532134"/>
                    <a:pt x="927163" y="511084"/>
                  </a:cubicBezTo>
                  <a:cubicBezTo>
                    <a:pt x="916496" y="466507"/>
                    <a:pt x="907637" y="421549"/>
                    <a:pt x="897350" y="376972"/>
                  </a:cubicBezTo>
                  <a:cubicBezTo>
                    <a:pt x="893064" y="358208"/>
                    <a:pt x="886968" y="339824"/>
                    <a:pt x="882206" y="321060"/>
                  </a:cubicBezTo>
                  <a:cubicBezTo>
                    <a:pt x="880110" y="312869"/>
                    <a:pt x="879253" y="304391"/>
                    <a:pt x="877824" y="295628"/>
                  </a:cubicBezTo>
                  <a:cubicBezTo>
                    <a:pt x="903161" y="289437"/>
                    <a:pt x="897065" y="315631"/>
                    <a:pt x="910019" y="322584"/>
                  </a:cubicBezTo>
                  <a:cubicBezTo>
                    <a:pt x="911066" y="318298"/>
                    <a:pt x="911828" y="314393"/>
                    <a:pt x="912971" y="310583"/>
                  </a:cubicBezTo>
                  <a:cubicBezTo>
                    <a:pt x="915353" y="302867"/>
                    <a:pt x="916210" y="293628"/>
                    <a:pt x="927926" y="294485"/>
                  </a:cubicBezTo>
                  <a:cubicBezTo>
                    <a:pt x="941451" y="295438"/>
                    <a:pt x="952786" y="303725"/>
                    <a:pt x="951167" y="315440"/>
                  </a:cubicBezTo>
                  <a:cubicBezTo>
                    <a:pt x="948500" y="335252"/>
                    <a:pt x="958310" y="343730"/>
                    <a:pt x="978408" y="348968"/>
                  </a:cubicBezTo>
                  <a:cubicBezTo>
                    <a:pt x="975932" y="327728"/>
                    <a:pt x="973741" y="307439"/>
                    <a:pt x="971169" y="287246"/>
                  </a:cubicBezTo>
                  <a:cubicBezTo>
                    <a:pt x="969931" y="277626"/>
                    <a:pt x="967931" y="268196"/>
                    <a:pt x="966692" y="258576"/>
                  </a:cubicBezTo>
                  <a:cubicBezTo>
                    <a:pt x="965073" y="246098"/>
                    <a:pt x="970788" y="241526"/>
                    <a:pt x="983647" y="244670"/>
                  </a:cubicBezTo>
                  <a:cubicBezTo>
                    <a:pt x="983361" y="276293"/>
                    <a:pt x="1003363" y="292961"/>
                    <a:pt x="1029557" y="304487"/>
                  </a:cubicBezTo>
                  <a:cubicBezTo>
                    <a:pt x="1035749" y="307154"/>
                    <a:pt x="1039178" y="309535"/>
                    <a:pt x="1040035" y="317631"/>
                  </a:cubicBezTo>
                  <a:cubicBezTo>
                    <a:pt x="1040606" y="322679"/>
                    <a:pt x="1048703" y="328013"/>
                    <a:pt x="1054608" y="331061"/>
                  </a:cubicBezTo>
                  <a:cubicBezTo>
                    <a:pt x="1060799" y="334300"/>
                    <a:pt x="1068229" y="334871"/>
                    <a:pt x="1077944" y="337253"/>
                  </a:cubicBezTo>
                  <a:cubicBezTo>
                    <a:pt x="1072706" y="340682"/>
                    <a:pt x="1069943" y="342872"/>
                    <a:pt x="1066800" y="344492"/>
                  </a:cubicBezTo>
                  <a:cubicBezTo>
                    <a:pt x="1050512" y="353350"/>
                    <a:pt x="1044988" y="362113"/>
                    <a:pt x="1049750" y="371924"/>
                  </a:cubicBezTo>
                  <a:cubicBezTo>
                    <a:pt x="1054703" y="382211"/>
                    <a:pt x="1072610" y="388021"/>
                    <a:pt x="1085755" y="383163"/>
                  </a:cubicBezTo>
                  <a:cubicBezTo>
                    <a:pt x="1097090" y="378972"/>
                    <a:pt x="1103471" y="370590"/>
                    <a:pt x="1106519" y="358874"/>
                  </a:cubicBezTo>
                  <a:cubicBezTo>
                    <a:pt x="1110139" y="344587"/>
                    <a:pt x="1114044" y="341444"/>
                    <a:pt x="1128998" y="338110"/>
                  </a:cubicBezTo>
                  <a:cubicBezTo>
                    <a:pt x="1119950" y="371257"/>
                    <a:pt x="1110044" y="404023"/>
                    <a:pt x="1102138" y="437170"/>
                  </a:cubicBezTo>
                  <a:cubicBezTo>
                    <a:pt x="1094708" y="468126"/>
                    <a:pt x="1086326" y="499559"/>
                    <a:pt x="1100519" y="531086"/>
                  </a:cubicBezTo>
                  <a:cubicBezTo>
                    <a:pt x="1118235" y="570615"/>
                    <a:pt x="1143476" y="604905"/>
                    <a:pt x="1176909" y="632337"/>
                  </a:cubicBezTo>
                  <a:cubicBezTo>
                    <a:pt x="1193197" y="645672"/>
                    <a:pt x="1212818" y="654816"/>
                    <a:pt x="1230344" y="666818"/>
                  </a:cubicBezTo>
                  <a:cubicBezTo>
                    <a:pt x="1250728" y="680724"/>
                    <a:pt x="1270254" y="695678"/>
                    <a:pt x="1290352" y="709966"/>
                  </a:cubicBezTo>
                  <a:cubicBezTo>
                    <a:pt x="1314545" y="727111"/>
                    <a:pt x="1339310" y="742160"/>
                    <a:pt x="1369695" y="747304"/>
                  </a:cubicBezTo>
                  <a:cubicBezTo>
                    <a:pt x="1378363" y="748733"/>
                    <a:pt x="1387221" y="760163"/>
                    <a:pt x="1392364" y="769021"/>
                  </a:cubicBezTo>
                  <a:cubicBezTo>
                    <a:pt x="1411414" y="802168"/>
                    <a:pt x="1428655" y="836267"/>
                    <a:pt x="1447229" y="869700"/>
                  </a:cubicBezTo>
                  <a:cubicBezTo>
                    <a:pt x="1460087" y="892751"/>
                    <a:pt x="1473899" y="915230"/>
                    <a:pt x="1487329" y="937804"/>
                  </a:cubicBezTo>
                  <a:cubicBezTo>
                    <a:pt x="1483233" y="905895"/>
                    <a:pt x="1481138" y="874558"/>
                    <a:pt x="1474661" y="844173"/>
                  </a:cubicBezTo>
                  <a:cubicBezTo>
                    <a:pt x="1469517" y="819789"/>
                    <a:pt x="1458563" y="796739"/>
                    <a:pt x="1451039" y="772831"/>
                  </a:cubicBezTo>
                  <a:cubicBezTo>
                    <a:pt x="1443514" y="749114"/>
                    <a:pt x="1445419" y="725206"/>
                    <a:pt x="1450086" y="701012"/>
                  </a:cubicBezTo>
                  <a:cubicBezTo>
                    <a:pt x="1452848" y="686630"/>
                    <a:pt x="1453420" y="671675"/>
                    <a:pt x="1453991" y="657007"/>
                  </a:cubicBezTo>
                  <a:cubicBezTo>
                    <a:pt x="1454468" y="645482"/>
                    <a:pt x="1452277" y="633671"/>
                    <a:pt x="1453610" y="622241"/>
                  </a:cubicBezTo>
                  <a:cubicBezTo>
                    <a:pt x="1455039" y="609668"/>
                    <a:pt x="1468469" y="603953"/>
                    <a:pt x="1475518" y="613192"/>
                  </a:cubicBezTo>
                  <a:cubicBezTo>
                    <a:pt x="1490567" y="632718"/>
                    <a:pt x="1508379" y="636623"/>
                    <a:pt x="1530572" y="629384"/>
                  </a:cubicBezTo>
                  <a:cubicBezTo>
                    <a:pt x="1532858" y="628622"/>
                    <a:pt x="1536002" y="630337"/>
                    <a:pt x="1541812" y="631575"/>
                  </a:cubicBezTo>
                  <a:cubicBezTo>
                    <a:pt x="1536097" y="640338"/>
                    <a:pt x="1531620" y="647958"/>
                    <a:pt x="1526286" y="655007"/>
                  </a:cubicBezTo>
                  <a:cubicBezTo>
                    <a:pt x="1507903" y="679391"/>
                    <a:pt x="1494663" y="706156"/>
                    <a:pt x="1491615" y="736826"/>
                  </a:cubicBezTo>
                  <a:cubicBezTo>
                    <a:pt x="1490663" y="746066"/>
                    <a:pt x="1491425" y="757019"/>
                    <a:pt x="1495711" y="764830"/>
                  </a:cubicBezTo>
                  <a:cubicBezTo>
                    <a:pt x="1506379" y="784261"/>
                    <a:pt x="1506379" y="804549"/>
                    <a:pt x="1506188" y="825504"/>
                  </a:cubicBezTo>
                  <a:cubicBezTo>
                    <a:pt x="1506093" y="847697"/>
                    <a:pt x="1506284" y="870081"/>
                    <a:pt x="1508284" y="892179"/>
                  </a:cubicBezTo>
                  <a:cubicBezTo>
                    <a:pt x="1509141" y="901799"/>
                    <a:pt x="1514856" y="911039"/>
                    <a:pt x="1518476" y="920373"/>
                  </a:cubicBezTo>
                  <a:cubicBezTo>
                    <a:pt x="1522571" y="931041"/>
                    <a:pt x="1528858" y="941423"/>
                    <a:pt x="1530477" y="952472"/>
                  </a:cubicBezTo>
                  <a:cubicBezTo>
                    <a:pt x="1532763" y="968665"/>
                    <a:pt x="1539335" y="979333"/>
                    <a:pt x="1555052" y="984667"/>
                  </a:cubicBezTo>
                  <a:cubicBezTo>
                    <a:pt x="1566386" y="988572"/>
                    <a:pt x="1577245" y="993620"/>
                    <a:pt x="1591342" y="999431"/>
                  </a:cubicBezTo>
                  <a:cubicBezTo>
                    <a:pt x="1589723" y="981714"/>
                    <a:pt x="1587818" y="967141"/>
                    <a:pt x="1587056" y="952568"/>
                  </a:cubicBezTo>
                  <a:cubicBezTo>
                    <a:pt x="1583722" y="892274"/>
                    <a:pt x="1585722" y="832076"/>
                    <a:pt x="1604963" y="774545"/>
                  </a:cubicBezTo>
                  <a:cubicBezTo>
                    <a:pt x="1625060" y="714252"/>
                    <a:pt x="1609249" y="658055"/>
                    <a:pt x="1590961" y="601762"/>
                  </a:cubicBezTo>
                  <a:cubicBezTo>
                    <a:pt x="1585055" y="583569"/>
                    <a:pt x="1581245" y="565853"/>
                    <a:pt x="1581055" y="546612"/>
                  </a:cubicBezTo>
                  <a:cubicBezTo>
                    <a:pt x="1580293" y="450600"/>
                    <a:pt x="1578769" y="354588"/>
                    <a:pt x="1577054" y="258576"/>
                  </a:cubicBezTo>
                  <a:cubicBezTo>
                    <a:pt x="1576673" y="235335"/>
                    <a:pt x="1574673" y="212189"/>
                    <a:pt x="1572768" y="189044"/>
                  </a:cubicBezTo>
                  <a:cubicBezTo>
                    <a:pt x="1571625" y="174947"/>
                    <a:pt x="1569053" y="160945"/>
                    <a:pt x="1567243" y="147134"/>
                  </a:cubicBezTo>
                  <a:cubicBezTo>
                    <a:pt x="1563243" y="146372"/>
                    <a:pt x="1552766" y="147610"/>
                    <a:pt x="1549337" y="143228"/>
                  </a:cubicBezTo>
                  <a:cubicBezTo>
                    <a:pt x="1539050" y="130179"/>
                    <a:pt x="1531334" y="115130"/>
                    <a:pt x="1523619" y="100366"/>
                  </a:cubicBezTo>
                  <a:cubicBezTo>
                    <a:pt x="1523143" y="99413"/>
                    <a:pt x="1530382" y="91889"/>
                    <a:pt x="1534478" y="91412"/>
                  </a:cubicBezTo>
                  <a:cubicBezTo>
                    <a:pt x="1546955" y="89793"/>
                    <a:pt x="1559814" y="91127"/>
                    <a:pt x="1572197" y="89412"/>
                  </a:cubicBezTo>
                  <a:cubicBezTo>
                    <a:pt x="1589913" y="86840"/>
                    <a:pt x="1590961" y="83983"/>
                    <a:pt x="1583817" y="68076"/>
                  </a:cubicBezTo>
                  <a:cubicBezTo>
                    <a:pt x="1582674" y="65600"/>
                    <a:pt x="1581912" y="62933"/>
                    <a:pt x="1580579" y="59218"/>
                  </a:cubicBezTo>
                  <a:cubicBezTo>
                    <a:pt x="1593342" y="58456"/>
                    <a:pt x="1606201" y="53122"/>
                    <a:pt x="1611059" y="69981"/>
                  </a:cubicBezTo>
                  <a:cubicBezTo>
                    <a:pt x="1626870" y="65885"/>
                    <a:pt x="1652683" y="23309"/>
                    <a:pt x="1653254" y="1115"/>
                  </a:cubicBezTo>
                  <a:cubicBezTo>
                    <a:pt x="1662875" y="-2599"/>
                    <a:pt x="1665351" y="3592"/>
                    <a:pt x="1663446" y="10450"/>
                  </a:cubicBezTo>
                  <a:cubicBezTo>
                    <a:pt x="1656969" y="33024"/>
                    <a:pt x="1651159" y="56075"/>
                    <a:pt x="1641539" y="77411"/>
                  </a:cubicBezTo>
                  <a:cubicBezTo>
                    <a:pt x="1633061" y="96175"/>
                    <a:pt x="1621060" y="113796"/>
                    <a:pt x="1608487" y="130179"/>
                  </a:cubicBezTo>
                  <a:cubicBezTo>
                    <a:pt x="1594295" y="148658"/>
                    <a:pt x="1589818" y="168660"/>
                    <a:pt x="1589913" y="191139"/>
                  </a:cubicBezTo>
                  <a:cubicBezTo>
                    <a:pt x="1590485" y="284770"/>
                    <a:pt x="1590485" y="378401"/>
                    <a:pt x="1590961" y="472031"/>
                  </a:cubicBezTo>
                  <a:cubicBezTo>
                    <a:pt x="1591151" y="501559"/>
                    <a:pt x="1590961" y="531182"/>
                    <a:pt x="1593247" y="560614"/>
                  </a:cubicBezTo>
                  <a:cubicBezTo>
                    <a:pt x="1594390" y="576044"/>
                    <a:pt x="1598867" y="591761"/>
                    <a:pt x="1604772" y="606143"/>
                  </a:cubicBezTo>
                  <a:cubicBezTo>
                    <a:pt x="1612106" y="623955"/>
                    <a:pt x="1622584" y="640433"/>
                    <a:pt x="1632299" y="658721"/>
                  </a:cubicBezTo>
                  <a:cubicBezTo>
                    <a:pt x="1645634" y="635195"/>
                    <a:pt x="1658969" y="612811"/>
                    <a:pt x="1671066" y="589856"/>
                  </a:cubicBezTo>
                  <a:cubicBezTo>
                    <a:pt x="1707071" y="521847"/>
                    <a:pt x="1761649" y="478223"/>
                    <a:pt x="1837849" y="464697"/>
                  </a:cubicBezTo>
                  <a:cubicBezTo>
                    <a:pt x="1879664" y="457268"/>
                    <a:pt x="1921383" y="455553"/>
                    <a:pt x="1960340" y="479842"/>
                  </a:cubicBezTo>
                  <a:cubicBezTo>
                    <a:pt x="1982724" y="493844"/>
                    <a:pt x="2010823" y="500035"/>
                    <a:pt x="2030635" y="516608"/>
                  </a:cubicBezTo>
                  <a:cubicBezTo>
                    <a:pt x="2079117" y="557185"/>
                    <a:pt x="2114455" y="606715"/>
                    <a:pt x="2120837" y="673295"/>
                  </a:cubicBezTo>
                  <a:cubicBezTo>
                    <a:pt x="2123599" y="702346"/>
                    <a:pt x="2135029" y="730445"/>
                    <a:pt x="2140077" y="759401"/>
                  </a:cubicBezTo>
                  <a:cubicBezTo>
                    <a:pt x="2149031" y="810359"/>
                    <a:pt x="2155793" y="861699"/>
                    <a:pt x="2163985" y="912753"/>
                  </a:cubicBezTo>
                  <a:cubicBezTo>
                    <a:pt x="2181606" y="1022195"/>
                    <a:pt x="2183321" y="1132686"/>
                    <a:pt x="2186940" y="1242985"/>
                  </a:cubicBezTo>
                  <a:cubicBezTo>
                    <a:pt x="2187131" y="1248224"/>
                    <a:pt x="2186940" y="1253558"/>
                    <a:pt x="2186940" y="1259082"/>
                  </a:cubicBezTo>
                  <a:cubicBezTo>
                    <a:pt x="2091404" y="1272036"/>
                    <a:pt x="2015300" y="1225745"/>
                    <a:pt x="1937671" y="1182120"/>
                  </a:cubicBezTo>
                  <a:cubicBezTo>
                    <a:pt x="1942624" y="1199742"/>
                    <a:pt x="1948815" y="1216791"/>
                    <a:pt x="1952149" y="1234412"/>
                  </a:cubicBezTo>
                  <a:cubicBezTo>
                    <a:pt x="1960340" y="1276989"/>
                    <a:pt x="1968532" y="1319756"/>
                    <a:pt x="1974056" y="1362810"/>
                  </a:cubicBezTo>
                  <a:cubicBezTo>
                    <a:pt x="1975866" y="1377192"/>
                    <a:pt x="1970627" y="1393004"/>
                    <a:pt x="1966627" y="1407577"/>
                  </a:cubicBezTo>
                  <a:cubicBezTo>
                    <a:pt x="1959293" y="1434533"/>
                    <a:pt x="1951196" y="1461298"/>
                    <a:pt x="1942052" y="1487682"/>
                  </a:cubicBezTo>
                  <a:cubicBezTo>
                    <a:pt x="1934432" y="1509780"/>
                    <a:pt x="1923193" y="1529783"/>
                    <a:pt x="1903476" y="1544356"/>
                  </a:cubicBezTo>
                  <a:cubicBezTo>
                    <a:pt x="1891284" y="1553405"/>
                    <a:pt x="1887950" y="1568264"/>
                    <a:pt x="1897094" y="1583885"/>
                  </a:cubicBezTo>
                  <a:cubicBezTo>
                    <a:pt x="1919288" y="1621699"/>
                    <a:pt x="1946624" y="1652941"/>
                    <a:pt x="1994249" y="1660752"/>
                  </a:cubicBezTo>
                  <a:cubicBezTo>
                    <a:pt x="2050542" y="1670086"/>
                    <a:pt x="2102072" y="1693994"/>
                    <a:pt x="2154460" y="1715901"/>
                  </a:cubicBezTo>
                  <a:cubicBezTo>
                    <a:pt x="2180654" y="1726855"/>
                    <a:pt x="2187797" y="1741619"/>
                    <a:pt x="2186940" y="1768956"/>
                  </a:cubicBezTo>
                  <a:cubicBezTo>
                    <a:pt x="2184940" y="1834392"/>
                    <a:pt x="2186750" y="1899924"/>
                    <a:pt x="2187035" y="1965456"/>
                  </a:cubicBezTo>
                  <a:cubicBezTo>
                    <a:pt x="2117122" y="1965456"/>
                    <a:pt x="2047208" y="1965456"/>
                    <a:pt x="1977295" y="1965456"/>
                  </a:cubicBezTo>
                  <a:cubicBezTo>
                    <a:pt x="1978819" y="1962599"/>
                    <a:pt x="1980152" y="1959551"/>
                    <a:pt x="1981772" y="1956789"/>
                  </a:cubicBezTo>
                  <a:cubicBezTo>
                    <a:pt x="1998726" y="1928690"/>
                    <a:pt x="2016062" y="1900781"/>
                    <a:pt x="2032730" y="1872587"/>
                  </a:cubicBezTo>
                  <a:cubicBezTo>
                    <a:pt x="2036445" y="1866206"/>
                    <a:pt x="2041208" y="1858014"/>
                    <a:pt x="2030730" y="1852871"/>
                  </a:cubicBezTo>
                  <a:cubicBezTo>
                    <a:pt x="1989963" y="1833154"/>
                    <a:pt x="1949006" y="1813914"/>
                    <a:pt x="1908239" y="1794197"/>
                  </a:cubicBezTo>
                  <a:cubicBezTo>
                    <a:pt x="1899666" y="1790101"/>
                    <a:pt x="1890617" y="1785910"/>
                    <a:pt x="1883759" y="1779623"/>
                  </a:cubicBezTo>
                  <a:cubicBezTo>
                    <a:pt x="1856042" y="1753906"/>
                    <a:pt x="1837563" y="1721521"/>
                    <a:pt x="1820132" y="1688469"/>
                  </a:cubicBezTo>
                  <a:cubicBezTo>
                    <a:pt x="1815465" y="1679516"/>
                    <a:pt x="1809941" y="1671039"/>
                    <a:pt x="1803368" y="1659799"/>
                  </a:cubicBezTo>
                  <a:cubicBezTo>
                    <a:pt x="1782318" y="1720378"/>
                    <a:pt x="1755934" y="1773908"/>
                    <a:pt x="1721834" y="1823534"/>
                  </a:cubicBezTo>
                  <a:cubicBezTo>
                    <a:pt x="1696307" y="1860681"/>
                    <a:pt x="1670399" y="1897543"/>
                    <a:pt x="1633918" y="1925165"/>
                  </a:cubicBezTo>
                  <a:cubicBezTo>
                    <a:pt x="1616202" y="1938501"/>
                    <a:pt x="1597247" y="1944215"/>
                    <a:pt x="1575721" y="1933166"/>
                  </a:cubicBezTo>
                  <a:cubicBezTo>
                    <a:pt x="1572673" y="1931643"/>
                    <a:pt x="1568006" y="1932786"/>
                    <a:pt x="1564100" y="1933357"/>
                  </a:cubicBezTo>
                  <a:cubicBezTo>
                    <a:pt x="1556290" y="1934500"/>
                    <a:pt x="1548384" y="1937643"/>
                    <a:pt x="1540669" y="1937072"/>
                  </a:cubicBezTo>
                  <a:cubicBezTo>
                    <a:pt x="1528382" y="1936119"/>
                    <a:pt x="1526286" y="1942596"/>
                    <a:pt x="1527143" y="1951931"/>
                  </a:cubicBezTo>
                  <a:cubicBezTo>
                    <a:pt x="1527620" y="1956598"/>
                    <a:pt x="1530001" y="1961075"/>
                    <a:pt x="1531620" y="1965552"/>
                  </a:cubicBezTo>
                  <a:cubicBezTo>
                    <a:pt x="1444276" y="1965552"/>
                    <a:pt x="1356836" y="1965552"/>
                    <a:pt x="1269492" y="1965552"/>
                  </a:cubicBezTo>
                  <a:cubicBezTo>
                    <a:pt x="1305497" y="1893161"/>
                    <a:pt x="1341311" y="1820772"/>
                    <a:pt x="1377506" y="1748477"/>
                  </a:cubicBezTo>
                  <a:cubicBezTo>
                    <a:pt x="1383602" y="1736380"/>
                    <a:pt x="1383506" y="1726474"/>
                    <a:pt x="1373029" y="1717235"/>
                  </a:cubicBezTo>
                  <a:cubicBezTo>
                    <a:pt x="1360456" y="1706090"/>
                    <a:pt x="1357884" y="1692374"/>
                    <a:pt x="1361218" y="1676373"/>
                  </a:cubicBezTo>
                  <a:cubicBezTo>
                    <a:pt x="1363409" y="1665990"/>
                    <a:pt x="1363218" y="1655227"/>
                    <a:pt x="1364647" y="1644654"/>
                  </a:cubicBezTo>
                  <a:cubicBezTo>
                    <a:pt x="1366361" y="1632177"/>
                    <a:pt x="1360932" y="1625414"/>
                    <a:pt x="1349788" y="1619794"/>
                  </a:cubicBezTo>
                  <a:cubicBezTo>
                    <a:pt x="1327309" y="1608459"/>
                    <a:pt x="1312926" y="1590266"/>
                    <a:pt x="1310831" y="1564168"/>
                  </a:cubicBezTo>
                  <a:cubicBezTo>
                    <a:pt x="1309402" y="1546261"/>
                    <a:pt x="1307973" y="1528354"/>
                    <a:pt x="1307687" y="1510447"/>
                  </a:cubicBezTo>
                  <a:cubicBezTo>
                    <a:pt x="1307116" y="1482348"/>
                    <a:pt x="1309307" y="1481015"/>
                    <a:pt x="1336453" y="1472537"/>
                  </a:cubicBezTo>
                  <a:cubicBezTo>
                    <a:pt x="1353788" y="1467108"/>
                    <a:pt x="1375124" y="1462251"/>
                    <a:pt x="1378363" y="1441105"/>
                  </a:cubicBezTo>
                  <a:cubicBezTo>
                    <a:pt x="1383983" y="1404339"/>
                    <a:pt x="1376839" y="1369382"/>
                    <a:pt x="1353407" y="1338711"/>
                  </a:cubicBezTo>
                  <a:cubicBezTo>
                    <a:pt x="1342358" y="1324138"/>
                    <a:pt x="1333500" y="1307945"/>
                    <a:pt x="1321308" y="1288800"/>
                  </a:cubicBezTo>
                  <a:cubicBezTo>
                    <a:pt x="1343692" y="1293753"/>
                    <a:pt x="1349597" y="1283181"/>
                    <a:pt x="1353503" y="1269179"/>
                  </a:cubicBezTo>
                  <a:cubicBezTo>
                    <a:pt x="1356074" y="1259940"/>
                    <a:pt x="1361123" y="1251272"/>
                    <a:pt x="1363313" y="1242032"/>
                  </a:cubicBezTo>
                  <a:cubicBezTo>
                    <a:pt x="1365028" y="1234508"/>
                    <a:pt x="1366933" y="1225078"/>
                    <a:pt x="1363980" y="1218791"/>
                  </a:cubicBezTo>
                  <a:cubicBezTo>
                    <a:pt x="1344835" y="1178120"/>
                    <a:pt x="1327595" y="1136115"/>
                    <a:pt x="1303592" y="1098396"/>
                  </a:cubicBezTo>
                  <a:cubicBezTo>
                    <a:pt x="1275302" y="1053819"/>
                    <a:pt x="1246156" y="1010003"/>
                    <a:pt x="1225201" y="961426"/>
                  </a:cubicBezTo>
                  <a:cubicBezTo>
                    <a:pt x="1204436" y="913039"/>
                    <a:pt x="1180624" y="865414"/>
                    <a:pt x="1165574" y="815217"/>
                  </a:cubicBezTo>
                  <a:cubicBezTo>
                    <a:pt x="1141000" y="733302"/>
                    <a:pt x="1122617" y="649577"/>
                    <a:pt x="1101471" y="566710"/>
                  </a:cubicBezTo>
                  <a:cubicBezTo>
                    <a:pt x="1093661" y="535849"/>
                    <a:pt x="1089946" y="533753"/>
                    <a:pt x="1059085" y="540992"/>
                  </a:cubicBezTo>
                  <a:cubicBezTo>
                    <a:pt x="1057656" y="541373"/>
                    <a:pt x="1056227" y="541373"/>
                    <a:pt x="1054799" y="541754"/>
                  </a:cubicBezTo>
                  <a:cubicBezTo>
                    <a:pt x="1033463" y="547565"/>
                    <a:pt x="1024319" y="563186"/>
                    <a:pt x="1029938" y="584807"/>
                  </a:cubicBezTo>
                  <a:cubicBezTo>
                    <a:pt x="1033463" y="598619"/>
                    <a:pt x="1037463" y="612335"/>
                    <a:pt x="1041273" y="626146"/>
                  </a:cubicBezTo>
                  <a:cubicBezTo>
                    <a:pt x="1025652" y="613001"/>
                    <a:pt x="1012888" y="597857"/>
                    <a:pt x="998601" y="584331"/>
                  </a:cubicBezTo>
                  <a:cubicBezTo>
                    <a:pt x="991457" y="577473"/>
                    <a:pt x="983266" y="566615"/>
                    <a:pt x="971169" y="573568"/>
                  </a:cubicBezTo>
                  <a:cubicBezTo>
                    <a:pt x="959168" y="580426"/>
                    <a:pt x="963454" y="593094"/>
                    <a:pt x="963835" y="604048"/>
                  </a:cubicBezTo>
                  <a:cubicBezTo>
                    <a:pt x="963835" y="604524"/>
                    <a:pt x="964025" y="605000"/>
                    <a:pt x="964121" y="605477"/>
                  </a:cubicBezTo>
                  <a:cubicBezTo>
                    <a:pt x="969074" y="649196"/>
                    <a:pt x="977075" y="692726"/>
                    <a:pt x="978503" y="736541"/>
                  </a:cubicBezTo>
                  <a:cubicBezTo>
                    <a:pt x="981837" y="834743"/>
                    <a:pt x="993648" y="931422"/>
                    <a:pt x="1021747" y="1025815"/>
                  </a:cubicBezTo>
                  <a:cubicBezTo>
                    <a:pt x="1029653" y="1052580"/>
                    <a:pt x="1035939" y="1080393"/>
                    <a:pt x="1048417" y="1104968"/>
                  </a:cubicBezTo>
                  <a:cubicBezTo>
                    <a:pt x="1059085" y="1125923"/>
                    <a:pt x="1070705" y="1144782"/>
                    <a:pt x="1074420" y="1169357"/>
                  </a:cubicBezTo>
                  <a:cubicBezTo>
                    <a:pt x="1079373" y="1202027"/>
                    <a:pt x="1106234" y="1222697"/>
                    <a:pt x="1129094" y="1244128"/>
                  </a:cubicBezTo>
                  <a:cubicBezTo>
                    <a:pt x="1143381" y="1257463"/>
                    <a:pt x="1145477" y="1260892"/>
                    <a:pt x="1133951" y="1277561"/>
                  </a:cubicBezTo>
                  <a:cubicBezTo>
                    <a:pt x="1128236" y="1285848"/>
                    <a:pt x="1128808" y="1292610"/>
                    <a:pt x="1133761" y="1300135"/>
                  </a:cubicBezTo>
                  <a:cubicBezTo>
                    <a:pt x="1137761" y="1306231"/>
                    <a:pt x="1142143" y="1312041"/>
                    <a:pt x="1145572" y="1318423"/>
                  </a:cubicBezTo>
                  <a:cubicBezTo>
                    <a:pt x="1152144" y="1330615"/>
                    <a:pt x="1161955" y="1342712"/>
                    <a:pt x="1163574" y="1355666"/>
                  </a:cubicBezTo>
                  <a:cubicBezTo>
                    <a:pt x="1166622" y="1380431"/>
                    <a:pt x="1165384" y="1405862"/>
                    <a:pt x="1165003" y="1431008"/>
                  </a:cubicBezTo>
                  <a:cubicBezTo>
                    <a:pt x="1164812" y="1445391"/>
                    <a:pt x="1158335" y="1461298"/>
                    <a:pt x="1162526" y="1473966"/>
                  </a:cubicBezTo>
                  <a:cubicBezTo>
                    <a:pt x="1187006" y="1547690"/>
                    <a:pt x="1209580" y="1622747"/>
                    <a:pt x="1264349" y="1681802"/>
                  </a:cubicBezTo>
                  <a:cubicBezTo>
                    <a:pt x="1274255" y="1692470"/>
                    <a:pt x="1271873" y="1700661"/>
                    <a:pt x="1257967" y="1705995"/>
                  </a:cubicBezTo>
                  <a:cubicBezTo>
                    <a:pt x="1252728" y="1707995"/>
                    <a:pt x="1246727" y="1708948"/>
                    <a:pt x="1241108" y="1709139"/>
                  </a:cubicBezTo>
                  <a:cubicBezTo>
                    <a:pt x="1228154" y="1709615"/>
                    <a:pt x="1215200" y="1709329"/>
                    <a:pt x="1198721" y="1709329"/>
                  </a:cubicBezTo>
                  <a:cubicBezTo>
                    <a:pt x="1198721" y="1726093"/>
                    <a:pt x="1197959" y="1743333"/>
                    <a:pt x="1198912" y="1760478"/>
                  </a:cubicBezTo>
                  <a:cubicBezTo>
                    <a:pt x="1200722" y="1792006"/>
                    <a:pt x="1206056" y="1798102"/>
                    <a:pt x="1236631" y="1806579"/>
                  </a:cubicBezTo>
                  <a:cubicBezTo>
                    <a:pt x="1244441" y="1808770"/>
                    <a:pt x="1251680" y="1811342"/>
                    <a:pt x="1249966" y="1823153"/>
                  </a:cubicBezTo>
                  <a:cubicBezTo>
                    <a:pt x="1246251" y="1823153"/>
                    <a:pt x="1242536" y="1823343"/>
                    <a:pt x="1238822" y="1823153"/>
                  </a:cubicBezTo>
                  <a:cubicBezTo>
                    <a:pt x="1210628" y="1821533"/>
                    <a:pt x="1206246" y="1827058"/>
                    <a:pt x="1209389" y="1854299"/>
                  </a:cubicBezTo>
                  <a:cubicBezTo>
                    <a:pt x="1213676" y="1891352"/>
                    <a:pt x="1216438" y="1928499"/>
                    <a:pt x="1219867" y="1965647"/>
                  </a:cubicBezTo>
                  <a:cubicBezTo>
                    <a:pt x="1215009" y="1965647"/>
                    <a:pt x="1210151" y="1965647"/>
                    <a:pt x="1205294" y="1965647"/>
                  </a:cubicBezTo>
                  <a:cubicBezTo>
                    <a:pt x="1199579" y="1911259"/>
                    <a:pt x="1195769" y="1856586"/>
                    <a:pt x="1187672" y="1802483"/>
                  </a:cubicBezTo>
                  <a:cubicBezTo>
                    <a:pt x="1174528" y="1714282"/>
                    <a:pt x="1132332" y="1641225"/>
                    <a:pt x="1059466" y="1589600"/>
                  </a:cubicBezTo>
                  <a:cubicBezTo>
                    <a:pt x="1030034" y="1568740"/>
                    <a:pt x="1010698" y="1543880"/>
                    <a:pt x="997649" y="1511876"/>
                  </a:cubicBezTo>
                  <a:cubicBezTo>
                    <a:pt x="990029" y="1493207"/>
                    <a:pt x="981742" y="1474728"/>
                    <a:pt x="973646" y="1456059"/>
                  </a:cubicBezTo>
                  <a:cubicBezTo>
                    <a:pt x="963835" y="1475300"/>
                    <a:pt x="956310" y="1493778"/>
                    <a:pt x="945547" y="1510066"/>
                  </a:cubicBezTo>
                  <a:cubicBezTo>
                    <a:pt x="928973" y="1535022"/>
                    <a:pt x="909066" y="1557691"/>
                    <a:pt x="892302" y="1582551"/>
                  </a:cubicBezTo>
                  <a:cubicBezTo>
                    <a:pt x="859155" y="1631510"/>
                    <a:pt x="849725" y="1688755"/>
                    <a:pt x="838200" y="1745048"/>
                  </a:cubicBezTo>
                  <a:cubicBezTo>
                    <a:pt x="834104" y="1765050"/>
                    <a:pt x="831056" y="1785339"/>
                    <a:pt x="827246" y="1806960"/>
                  </a:cubicBezTo>
                  <a:cubicBezTo>
                    <a:pt x="794385" y="1784481"/>
                    <a:pt x="763905" y="1763526"/>
                    <a:pt x="731615" y="1741428"/>
                  </a:cubicBezTo>
                  <a:cubicBezTo>
                    <a:pt x="727901" y="1756478"/>
                    <a:pt x="726758" y="1768479"/>
                    <a:pt x="721995" y="1778671"/>
                  </a:cubicBezTo>
                  <a:cubicBezTo>
                    <a:pt x="717233" y="1788768"/>
                    <a:pt x="710184" y="1799054"/>
                    <a:pt x="701326" y="1805436"/>
                  </a:cubicBezTo>
                  <a:cubicBezTo>
                    <a:pt x="692944" y="1811437"/>
                    <a:pt x="681038" y="1812390"/>
                    <a:pt x="670655" y="1815533"/>
                  </a:cubicBezTo>
                  <a:cubicBezTo>
                    <a:pt x="670274" y="1814294"/>
                    <a:pt x="669893" y="1813056"/>
                    <a:pt x="669512" y="1811913"/>
                  </a:cubicBezTo>
                  <a:cubicBezTo>
                    <a:pt x="671322" y="1810485"/>
                    <a:pt x="673227" y="1809056"/>
                    <a:pt x="675037" y="1807532"/>
                  </a:cubicBezTo>
                  <a:cubicBezTo>
                    <a:pt x="706946" y="1780386"/>
                    <a:pt x="702088" y="1741523"/>
                    <a:pt x="662559" y="1728379"/>
                  </a:cubicBezTo>
                  <a:cubicBezTo>
                    <a:pt x="638747" y="1720473"/>
                    <a:pt x="612362" y="1719902"/>
                    <a:pt x="586931" y="1717711"/>
                  </a:cubicBezTo>
                  <a:cubicBezTo>
                    <a:pt x="570833" y="1716282"/>
                    <a:pt x="564261" y="1722473"/>
                    <a:pt x="564833" y="1738952"/>
                  </a:cubicBezTo>
                  <a:cubicBezTo>
                    <a:pt x="565595" y="1761526"/>
                    <a:pt x="567023" y="1784481"/>
                    <a:pt x="571786" y="1806484"/>
                  </a:cubicBezTo>
                  <a:cubicBezTo>
                    <a:pt x="578358" y="1837059"/>
                    <a:pt x="588264" y="1866873"/>
                    <a:pt x="597503" y="1899257"/>
                  </a:cubicBezTo>
                  <a:cubicBezTo>
                    <a:pt x="589217" y="1898115"/>
                    <a:pt x="583025" y="1897924"/>
                    <a:pt x="577120" y="1896400"/>
                  </a:cubicBezTo>
                  <a:cubicBezTo>
                    <a:pt x="526828" y="1883256"/>
                    <a:pt x="493871" y="1851537"/>
                    <a:pt x="476250" y="1802865"/>
                  </a:cubicBezTo>
                  <a:cubicBezTo>
                    <a:pt x="473869" y="1796197"/>
                    <a:pt x="468154" y="1790768"/>
                    <a:pt x="464058" y="1784672"/>
                  </a:cubicBezTo>
                  <a:cubicBezTo>
                    <a:pt x="459772" y="1791339"/>
                    <a:pt x="455390" y="1797911"/>
                    <a:pt x="451295" y="1804579"/>
                  </a:cubicBezTo>
                  <a:cubicBezTo>
                    <a:pt x="450628" y="1805722"/>
                    <a:pt x="450818" y="1807436"/>
                    <a:pt x="450533" y="1808865"/>
                  </a:cubicBezTo>
                  <a:cubicBezTo>
                    <a:pt x="446056" y="1830297"/>
                    <a:pt x="441579" y="1851728"/>
                    <a:pt x="436531" y="1876016"/>
                  </a:cubicBezTo>
                  <a:cubicBezTo>
                    <a:pt x="433483" y="1871921"/>
                    <a:pt x="431483" y="1869158"/>
                    <a:pt x="429482" y="1866491"/>
                  </a:cubicBezTo>
                  <a:cubicBezTo>
                    <a:pt x="405194" y="1833821"/>
                    <a:pt x="375857" y="1806865"/>
                    <a:pt x="340043" y="1786862"/>
                  </a:cubicBezTo>
                  <a:cubicBezTo>
                    <a:pt x="333947" y="1783433"/>
                    <a:pt x="329851" y="1775718"/>
                    <a:pt x="325946" y="1769336"/>
                  </a:cubicBezTo>
                  <a:cubicBezTo>
                    <a:pt x="316135" y="1753335"/>
                    <a:pt x="307753" y="1736190"/>
                    <a:pt x="297085" y="1720854"/>
                  </a:cubicBezTo>
                  <a:cubicBezTo>
                    <a:pt x="291560" y="1712948"/>
                    <a:pt x="282893" y="1703709"/>
                    <a:pt x="274320" y="1702185"/>
                  </a:cubicBezTo>
                  <a:cubicBezTo>
                    <a:pt x="253556" y="1698566"/>
                    <a:pt x="235553" y="1691327"/>
                    <a:pt x="219647" y="1674182"/>
                  </a:cubicBezTo>
                  <a:cubicBezTo>
                    <a:pt x="211360" y="1683135"/>
                    <a:pt x="202787" y="1690469"/>
                    <a:pt x="196787" y="1699423"/>
                  </a:cubicBezTo>
                  <a:cubicBezTo>
                    <a:pt x="166592" y="1744476"/>
                    <a:pt x="156496" y="1796387"/>
                    <a:pt x="148590" y="1848585"/>
                  </a:cubicBezTo>
                  <a:cubicBezTo>
                    <a:pt x="142780" y="1887256"/>
                    <a:pt x="140494" y="1926594"/>
                    <a:pt x="136684" y="1965552"/>
                  </a:cubicBezTo>
                  <a:cubicBezTo>
                    <a:pt x="91250" y="1965266"/>
                    <a:pt x="45625" y="1965266"/>
                    <a:pt x="0" y="1965266"/>
                  </a:cubicBezTo>
                  <a:close/>
                  <a:moveTo>
                    <a:pt x="1613726" y="1583599"/>
                  </a:moveTo>
                  <a:cubicBezTo>
                    <a:pt x="1586770" y="1621604"/>
                    <a:pt x="1546670" y="1634558"/>
                    <a:pt x="1503807" y="1620937"/>
                  </a:cubicBezTo>
                  <a:cubicBezTo>
                    <a:pt x="1499711" y="1619603"/>
                    <a:pt x="1490948" y="1621318"/>
                    <a:pt x="1490377" y="1623318"/>
                  </a:cubicBezTo>
                  <a:cubicBezTo>
                    <a:pt x="1488853" y="1628652"/>
                    <a:pt x="1488567" y="1636272"/>
                    <a:pt x="1491425" y="1640558"/>
                  </a:cubicBezTo>
                  <a:cubicBezTo>
                    <a:pt x="1501140" y="1654846"/>
                    <a:pt x="1515713" y="1658942"/>
                    <a:pt x="1532382" y="1655798"/>
                  </a:cubicBezTo>
                  <a:cubicBezTo>
                    <a:pt x="1539050" y="1654560"/>
                    <a:pt x="1545431" y="1651893"/>
                    <a:pt x="1552099" y="1651227"/>
                  </a:cubicBezTo>
                  <a:cubicBezTo>
                    <a:pt x="1562291" y="1650179"/>
                    <a:pt x="1574864" y="1649607"/>
                    <a:pt x="1577626" y="1661894"/>
                  </a:cubicBezTo>
                  <a:cubicBezTo>
                    <a:pt x="1580483" y="1674848"/>
                    <a:pt x="1566767" y="1675134"/>
                    <a:pt x="1558576" y="1679325"/>
                  </a:cubicBezTo>
                  <a:cubicBezTo>
                    <a:pt x="1546765" y="1685516"/>
                    <a:pt x="1534382" y="1691327"/>
                    <a:pt x="1524286" y="1699804"/>
                  </a:cubicBezTo>
                  <a:cubicBezTo>
                    <a:pt x="1519904" y="1703519"/>
                    <a:pt x="1517714" y="1714282"/>
                    <a:pt x="1519714" y="1720187"/>
                  </a:cubicBezTo>
                  <a:cubicBezTo>
                    <a:pt x="1525619" y="1737618"/>
                    <a:pt x="1546289" y="1748477"/>
                    <a:pt x="1564672" y="1748191"/>
                  </a:cubicBezTo>
                  <a:cubicBezTo>
                    <a:pt x="1588294" y="1747810"/>
                    <a:pt x="1612011" y="1748191"/>
                    <a:pt x="1635633" y="1749239"/>
                  </a:cubicBezTo>
                  <a:cubicBezTo>
                    <a:pt x="1651635" y="1750001"/>
                    <a:pt x="1667447" y="1748762"/>
                    <a:pt x="1679353" y="1737999"/>
                  </a:cubicBezTo>
                  <a:cubicBezTo>
                    <a:pt x="1707356" y="1712758"/>
                    <a:pt x="1734884" y="1686850"/>
                    <a:pt x="1761363" y="1660085"/>
                  </a:cubicBezTo>
                  <a:cubicBezTo>
                    <a:pt x="1780413" y="1640844"/>
                    <a:pt x="1793367" y="1617222"/>
                    <a:pt x="1798130" y="1590362"/>
                  </a:cubicBezTo>
                  <a:cubicBezTo>
                    <a:pt x="1801559" y="1571026"/>
                    <a:pt x="1808131" y="1549881"/>
                    <a:pt x="1803368" y="1532259"/>
                  </a:cubicBezTo>
                  <a:cubicBezTo>
                    <a:pt x="1798225" y="1513019"/>
                    <a:pt x="1795463" y="1494921"/>
                    <a:pt x="1796701" y="1475586"/>
                  </a:cubicBezTo>
                  <a:cubicBezTo>
                    <a:pt x="1799558" y="1429389"/>
                    <a:pt x="1796891" y="1384050"/>
                    <a:pt x="1770221" y="1344236"/>
                  </a:cubicBezTo>
                  <a:cubicBezTo>
                    <a:pt x="1756982" y="1324519"/>
                    <a:pt x="1743647" y="1305469"/>
                    <a:pt x="1735646" y="1282704"/>
                  </a:cubicBezTo>
                  <a:cubicBezTo>
                    <a:pt x="1731264" y="1270227"/>
                    <a:pt x="1729168" y="1259273"/>
                    <a:pt x="1733455" y="1246414"/>
                  </a:cubicBezTo>
                  <a:cubicBezTo>
                    <a:pt x="1740789" y="1224506"/>
                    <a:pt x="1733931" y="1213362"/>
                    <a:pt x="1711357" y="1211552"/>
                  </a:cubicBezTo>
                  <a:cubicBezTo>
                    <a:pt x="1674686" y="1208695"/>
                    <a:pt x="1637919" y="1206504"/>
                    <a:pt x="1601057" y="1205552"/>
                  </a:cubicBezTo>
                  <a:cubicBezTo>
                    <a:pt x="1592866" y="1205361"/>
                    <a:pt x="1582960" y="1209457"/>
                    <a:pt x="1576388" y="1214696"/>
                  </a:cubicBezTo>
                  <a:cubicBezTo>
                    <a:pt x="1546384" y="1238985"/>
                    <a:pt x="1516094" y="1261654"/>
                    <a:pt x="1475232" y="1264035"/>
                  </a:cubicBezTo>
                  <a:cubicBezTo>
                    <a:pt x="1468374" y="1264416"/>
                    <a:pt x="1461326" y="1270322"/>
                    <a:pt x="1455134" y="1274703"/>
                  </a:cubicBezTo>
                  <a:cubicBezTo>
                    <a:pt x="1443323" y="1282990"/>
                    <a:pt x="1432370" y="1292610"/>
                    <a:pt x="1420368" y="1300706"/>
                  </a:cubicBezTo>
                  <a:cubicBezTo>
                    <a:pt x="1398556" y="1315375"/>
                    <a:pt x="1391603" y="1337759"/>
                    <a:pt x="1403033" y="1364905"/>
                  </a:cubicBezTo>
                  <a:cubicBezTo>
                    <a:pt x="1410748" y="1358333"/>
                    <a:pt x="1418273" y="1352618"/>
                    <a:pt x="1424940" y="1346141"/>
                  </a:cubicBezTo>
                  <a:cubicBezTo>
                    <a:pt x="1431227" y="1340140"/>
                    <a:pt x="1436084" y="1332615"/>
                    <a:pt x="1442657" y="1326995"/>
                  </a:cubicBezTo>
                  <a:cubicBezTo>
                    <a:pt x="1457897" y="1313851"/>
                    <a:pt x="1475899" y="1315851"/>
                    <a:pt x="1490282" y="1331282"/>
                  </a:cubicBezTo>
                  <a:cubicBezTo>
                    <a:pt x="1504283" y="1346427"/>
                    <a:pt x="1505903" y="1365381"/>
                    <a:pt x="1493234" y="1378145"/>
                  </a:cubicBezTo>
                  <a:cubicBezTo>
                    <a:pt x="1490186" y="1381193"/>
                    <a:pt x="1481900" y="1384241"/>
                    <a:pt x="1480185" y="1382717"/>
                  </a:cubicBezTo>
                  <a:cubicBezTo>
                    <a:pt x="1471041" y="1374240"/>
                    <a:pt x="1464659" y="1380812"/>
                    <a:pt x="1457135" y="1384907"/>
                  </a:cubicBezTo>
                  <a:cubicBezTo>
                    <a:pt x="1444657" y="1391670"/>
                    <a:pt x="1432274" y="1401005"/>
                    <a:pt x="1418844" y="1403386"/>
                  </a:cubicBezTo>
                  <a:cubicBezTo>
                    <a:pt x="1398842" y="1407006"/>
                    <a:pt x="1394270" y="1407863"/>
                    <a:pt x="1387697" y="1426913"/>
                  </a:cubicBezTo>
                  <a:cubicBezTo>
                    <a:pt x="1372267" y="1471871"/>
                    <a:pt x="1407605" y="1541213"/>
                    <a:pt x="1452848" y="1555024"/>
                  </a:cubicBezTo>
                  <a:cubicBezTo>
                    <a:pt x="1459135" y="1556929"/>
                    <a:pt x="1466088" y="1558739"/>
                    <a:pt x="1470755" y="1562835"/>
                  </a:cubicBezTo>
                  <a:cubicBezTo>
                    <a:pt x="1478756" y="1569788"/>
                    <a:pt x="1485138" y="1568359"/>
                    <a:pt x="1492758" y="1562930"/>
                  </a:cubicBezTo>
                  <a:cubicBezTo>
                    <a:pt x="1498473" y="1558834"/>
                    <a:pt x="1504474" y="1553024"/>
                    <a:pt x="1510951" y="1552071"/>
                  </a:cubicBezTo>
                  <a:cubicBezTo>
                    <a:pt x="1549718" y="1546832"/>
                    <a:pt x="1583817" y="1556739"/>
                    <a:pt x="1613726" y="1583599"/>
                  </a:cubicBezTo>
                  <a:close/>
                  <a:moveTo>
                    <a:pt x="1782032" y="1039245"/>
                  </a:moveTo>
                  <a:cubicBezTo>
                    <a:pt x="1788890" y="1052675"/>
                    <a:pt x="1798892" y="1058105"/>
                    <a:pt x="1812036" y="1058676"/>
                  </a:cubicBezTo>
                  <a:cubicBezTo>
                    <a:pt x="1821752" y="1059057"/>
                    <a:pt x="1832039" y="1057819"/>
                    <a:pt x="1840897" y="1060772"/>
                  </a:cubicBezTo>
                  <a:cubicBezTo>
                    <a:pt x="1866710" y="1069440"/>
                    <a:pt x="1888903" y="1061248"/>
                    <a:pt x="1906524" y="1044484"/>
                  </a:cubicBezTo>
                  <a:cubicBezTo>
                    <a:pt x="1927003" y="1024958"/>
                    <a:pt x="1945291" y="1002764"/>
                    <a:pt x="1962531" y="980285"/>
                  </a:cubicBezTo>
                  <a:cubicBezTo>
                    <a:pt x="2005775" y="923993"/>
                    <a:pt x="2011680" y="859699"/>
                    <a:pt x="1998536" y="792452"/>
                  </a:cubicBezTo>
                  <a:cubicBezTo>
                    <a:pt x="1990344" y="750828"/>
                    <a:pt x="1961483" y="719586"/>
                    <a:pt x="1941671" y="683772"/>
                  </a:cubicBezTo>
                  <a:cubicBezTo>
                    <a:pt x="1940243" y="681296"/>
                    <a:pt x="1933099" y="680438"/>
                    <a:pt x="1929193" y="681296"/>
                  </a:cubicBezTo>
                  <a:cubicBezTo>
                    <a:pt x="1923193" y="682629"/>
                    <a:pt x="1917668" y="686249"/>
                    <a:pt x="1911953" y="688725"/>
                  </a:cubicBezTo>
                  <a:cubicBezTo>
                    <a:pt x="1902619" y="692726"/>
                    <a:pt x="1893284" y="696536"/>
                    <a:pt x="1883950" y="700441"/>
                  </a:cubicBezTo>
                  <a:cubicBezTo>
                    <a:pt x="1884045" y="702346"/>
                    <a:pt x="1884140" y="704346"/>
                    <a:pt x="1884236" y="706251"/>
                  </a:cubicBezTo>
                  <a:cubicBezTo>
                    <a:pt x="1908239" y="713681"/>
                    <a:pt x="1932337" y="721110"/>
                    <a:pt x="1956340" y="728444"/>
                  </a:cubicBezTo>
                  <a:cubicBezTo>
                    <a:pt x="1942148" y="740732"/>
                    <a:pt x="1928813" y="748637"/>
                    <a:pt x="1915668" y="756638"/>
                  </a:cubicBezTo>
                  <a:cubicBezTo>
                    <a:pt x="1891284" y="771402"/>
                    <a:pt x="1867757" y="769211"/>
                    <a:pt x="1847183" y="749495"/>
                  </a:cubicBezTo>
                  <a:cubicBezTo>
                    <a:pt x="1832896" y="735779"/>
                    <a:pt x="1826609" y="718253"/>
                    <a:pt x="1830610" y="699203"/>
                  </a:cubicBezTo>
                  <a:cubicBezTo>
                    <a:pt x="1834515" y="681010"/>
                    <a:pt x="1850803" y="675485"/>
                    <a:pt x="1866900" y="672342"/>
                  </a:cubicBezTo>
                  <a:cubicBezTo>
                    <a:pt x="1885283" y="668723"/>
                    <a:pt x="1903952" y="666341"/>
                    <a:pt x="1926717" y="662722"/>
                  </a:cubicBezTo>
                  <a:cubicBezTo>
                    <a:pt x="1906238" y="648911"/>
                    <a:pt x="1888903" y="636719"/>
                    <a:pt x="1871091" y="625384"/>
                  </a:cubicBezTo>
                  <a:cubicBezTo>
                    <a:pt x="1854041" y="614621"/>
                    <a:pt x="1851279" y="607858"/>
                    <a:pt x="1860423" y="589665"/>
                  </a:cubicBezTo>
                  <a:cubicBezTo>
                    <a:pt x="1868805" y="573092"/>
                    <a:pt x="1868329" y="556328"/>
                    <a:pt x="1864805" y="538992"/>
                  </a:cubicBezTo>
                  <a:cubicBezTo>
                    <a:pt x="1862518" y="542897"/>
                    <a:pt x="1861757" y="547088"/>
                    <a:pt x="1860614" y="551089"/>
                  </a:cubicBezTo>
                  <a:cubicBezTo>
                    <a:pt x="1851279" y="583379"/>
                    <a:pt x="1836992" y="612049"/>
                    <a:pt x="1798796" y="615383"/>
                  </a:cubicBezTo>
                  <a:cubicBezTo>
                    <a:pt x="1758410" y="618907"/>
                    <a:pt x="1733550" y="644053"/>
                    <a:pt x="1710785" y="673295"/>
                  </a:cubicBezTo>
                  <a:cubicBezTo>
                    <a:pt x="1704404" y="681581"/>
                    <a:pt x="1702213" y="690059"/>
                    <a:pt x="1708785" y="700155"/>
                  </a:cubicBezTo>
                  <a:cubicBezTo>
                    <a:pt x="1721644" y="686249"/>
                    <a:pt x="1738217" y="685963"/>
                    <a:pt x="1754791" y="686058"/>
                  </a:cubicBezTo>
                  <a:cubicBezTo>
                    <a:pt x="1773174" y="686249"/>
                    <a:pt x="1780413" y="699679"/>
                    <a:pt x="1785842" y="714062"/>
                  </a:cubicBezTo>
                  <a:cubicBezTo>
                    <a:pt x="1791081" y="727778"/>
                    <a:pt x="1790129" y="742160"/>
                    <a:pt x="1776793" y="750447"/>
                  </a:cubicBezTo>
                  <a:cubicBezTo>
                    <a:pt x="1758887" y="761496"/>
                    <a:pt x="1740408" y="773498"/>
                    <a:pt x="1720501" y="779022"/>
                  </a:cubicBezTo>
                  <a:cubicBezTo>
                    <a:pt x="1680591" y="790262"/>
                    <a:pt x="1668209" y="822456"/>
                    <a:pt x="1693831" y="855222"/>
                  </a:cubicBezTo>
                  <a:cubicBezTo>
                    <a:pt x="1699546" y="862556"/>
                    <a:pt x="1704404" y="871605"/>
                    <a:pt x="1706309" y="880654"/>
                  </a:cubicBezTo>
                  <a:cubicBezTo>
                    <a:pt x="1709547" y="896180"/>
                    <a:pt x="1716786" y="907324"/>
                    <a:pt x="1731550" y="913801"/>
                  </a:cubicBezTo>
                  <a:cubicBezTo>
                    <a:pt x="1734503" y="911324"/>
                    <a:pt x="1737265" y="908467"/>
                    <a:pt x="1740599" y="906562"/>
                  </a:cubicBezTo>
                  <a:cubicBezTo>
                    <a:pt x="1774698" y="886178"/>
                    <a:pt x="1808893" y="869319"/>
                    <a:pt x="1849184" y="892274"/>
                  </a:cubicBezTo>
                  <a:cubicBezTo>
                    <a:pt x="1874901" y="906943"/>
                    <a:pt x="1879568" y="921707"/>
                    <a:pt x="1862709" y="946186"/>
                  </a:cubicBezTo>
                  <a:cubicBezTo>
                    <a:pt x="1858709" y="952091"/>
                    <a:pt x="1852993" y="956949"/>
                    <a:pt x="1847564" y="961712"/>
                  </a:cubicBezTo>
                  <a:cubicBezTo>
                    <a:pt x="1828038" y="979047"/>
                    <a:pt x="1804226" y="981333"/>
                    <a:pt x="1779461" y="981047"/>
                  </a:cubicBezTo>
                  <a:cubicBezTo>
                    <a:pt x="1767840" y="980952"/>
                    <a:pt x="1758982" y="978571"/>
                    <a:pt x="1754505" y="965998"/>
                  </a:cubicBezTo>
                  <a:cubicBezTo>
                    <a:pt x="1752600" y="960759"/>
                    <a:pt x="1746885" y="956949"/>
                    <a:pt x="1742504" y="952091"/>
                  </a:cubicBezTo>
                  <a:cubicBezTo>
                    <a:pt x="1731836" y="970189"/>
                    <a:pt x="1735360" y="983905"/>
                    <a:pt x="1752791" y="988953"/>
                  </a:cubicBezTo>
                  <a:cubicBezTo>
                    <a:pt x="1765459" y="992668"/>
                    <a:pt x="1779461" y="993811"/>
                    <a:pt x="1792700" y="993049"/>
                  </a:cubicBezTo>
                  <a:cubicBezTo>
                    <a:pt x="1810226" y="992096"/>
                    <a:pt x="1827657" y="988191"/>
                    <a:pt x="1847183" y="985143"/>
                  </a:cubicBezTo>
                  <a:cubicBezTo>
                    <a:pt x="1838706" y="1020481"/>
                    <a:pt x="1805368" y="1023434"/>
                    <a:pt x="1782032" y="1039245"/>
                  </a:cubicBezTo>
                  <a:close/>
                  <a:moveTo>
                    <a:pt x="786289" y="1190598"/>
                  </a:moveTo>
                  <a:cubicBezTo>
                    <a:pt x="817721" y="1195360"/>
                    <a:pt x="846677" y="1204885"/>
                    <a:pt x="869537" y="1229174"/>
                  </a:cubicBezTo>
                  <a:cubicBezTo>
                    <a:pt x="831342" y="1248890"/>
                    <a:pt x="796100" y="1245747"/>
                    <a:pt x="761810" y="1224126"/>
                  </a:cubicBezTo>
                  <a:cubicBezTo>
                    <a:pt x="739712" y="1210124"/>
                    <a:pt x="733520" y="1194217"/>
                    <a:pt x="740569" y="1169833"/>
                  </a:cubicBezTo>
                  <a:cubicBezTo>
                    <a:pt x="783431" y="1159736"/>
                    <a:pt x="822865" y="1178025"/>
                    <a:pt x="865632" y="1186121"/>
                  </a:cubicBezTo>
                  <a:cubicBezTo>
                    <a:pt x="862965" y="1179167"/>
                    <a:pt x="861441" y="1175643"/>
                    <a:pt x="860298" y="1171928"/>
                  </a:cubicBezTo>
                  <a:cubicBezTo>
                    <a:pt x="847249" y="1131257"/>
                    <a:pt x="816959" y="1104206"/>
                    <a:pt x="786765" y="1076678"/>
                  </a:cubicBezTo>
                  <a:cubicBezTo>
                    <a:pt x="778288" y="1068963"/>
                    <a:pt x="773430" y="1057248"/>
                    <a:pt x="766667" y="1046960"/>
                  </a:cubicBezTo>
                  <a:cubicBezTo>
                    <a:pt x="760476" y="1049913"/>
                    <a:pt x="751046" y="1057057"/>
                    <a:pt x="740759" y="1058867"/>
                  </a:cubicBezTo>
                  <a:cubicBezTo>
                    <a:pt x="716947" y="1063153"/>
                    <a:pt x="698849" y="1075154"/>
                    <a:pt x="683419" y="1092966"/>
                  </a:cubicBezTo>
                  <a:cubicBezTo>
                    <a:pt x="674561" y="1103253"/>
                    <a:pt x="664178" y="1112207"/>
                    <a:pt x="655320" y="1122494"/>
                  </a:cubicBezTo>
                  <a:cubicBezTo>
                    <a:pt x="647986" y="1130876"/>
                    <a:pt x="641890" y="1140401"/>
                    <a:pt x="633508" y="1151640"/>
                  </a:cubicBezTo>
                  <a:cubicBezTo>
                    <a:pt x="644652" y="1152212"/>
                    <a:pt x="651796" y="1152498"/>
                    <a:pt x="658940" y="1152878"/>
                  </a:cubicBezTo>
                  <a:cubicBezTo>
                    <a:pt x="672941" y="1153640"/>
                    <a:pt x="687134" y="1153355"/>
                    <a:pt x="700945" y="1155450"/>
                  </a:cubicBezTo>
                  <a:cubicBezTo>
                    <a:pt x="717899" y="1158117"/>
                    <a:pt x="723329" y="1170309"/>
                    <a:pt x="715709" y="1185359"/>
                  </a:cubicBezTo>
                  <a:cubicBezTo>
                    <a:pt x="704279" y="1208028"/>
                    <a:pt x="686562" y="1221363"/>
                    <a:pt x="660368" y="1220601"/>
                  </a:cubicBezTo>
                  <a:cubicBezTo>
                    <a:pt x="646367" y="1220220"/>
                    <a:pt x="632460" y="1218029"/>
                    <a:pt x="618458" y="1218125"/>
                  </a:cubicBezTo>
                  <a:cubicBezTo>
                    <a:pt x="614077" y="1218125"/>
                    <a:pt x="607886" y="1221649"/>
                    <a:pt x="605695" y="1225459"/>
                  </a:cubicBezTo>
                  <a:cubicBezTo>
                    <a:pt x="593693" y="1246128"/>
                    <a:pt x="597694" y="1266988"/>
                    <a:pt x="605600" y="1288324"/>
                  </a:cubicBezTo>
                  <a:cubicBezTo>
                    <a:pt x="609981" y="1300326"/>
                    <a:pt x="613029" y="1313470"/>
                    <a:pt x="613220" y="1326138"/>
                  </a:cubicBezTo>
                  <a:cubicBezTo>
                    <a:pt x="613601" y="1361476"/>
                    <a:pt x="611410" y="1396909"/>
                    <a:pt x="611696" y="1432247"/>
                  </a:cubicBezTo>
                  <a:cubicBezTo>
                    <a:pt x="611886" y="1462631"/>
                    <a:pt x="629888" y="1482634"/>
                    <a:pt x="659130" y="1488730"/>
                  </a:cubicBezTo>
                  <a:cubicBezTo>
                    <a:pt x="665702" y="1490064"/>
                    <a:pt x="672370" y="1491969"/>
                    <a:pt x="678466" y="1494731"/>
                  </a:cubicBezTo>
                  <a:cubicBezTo>
                    <a:pt x="698468" y="1504065"/>
                    <a:pt x="719042" y="1503970"/>
                    <a:pt x="736949" y="1492540"/>
                  </a:cubicBezTo>
                  <a:cubicBezTo>
                    <a:pt x="756666" y="1479967"/>
                    <a:pt x="775716" y="1465203"/>
                    <a:pt x="792290" y="1448725"/>
                  </a:cubicBezTo>
                  <a:cubicBezTo>
                    <a:pt x="846868" y="1394432"/>
                    <a:pt x="863156" y="1322519"/>
                    <a:pt x="878681" y="1251081"/>
                  </a:cubicBezTo>
                  <a:cubicBezTo>
                    <a:pt x="881634" y="1237461"/>
                    <a:pt x="877824" y="1220697"/>
                    <a:pt x="872109" y="1207552"/>
                  </a:cubicBezTo>
                  <a:cubicBezTo>
                    <a:pt x="869252" y="1200884"/>
                    <a:pt x="855250" y="1198979"/>
                    <a:pt x="846296" y="1194884"/>
                  </a:cubicBezTo>
                  <a:cubicBezTo>
                    <a:pt x="844106" y="1193931"/>
                    <a:pt x="841629" y="1193265"/>
                    <a:pt x="839629" y="1192121"/>
                  </a:cubicBezTo>
                  <a:cubicBezTo>
                    <a:pt x="822579" y="1181834"/>
                    <a:pt x="804863" y="1183073"/>
                    <a:pt x="786289" y="1190598"/>
                  </a:cubicBezTo>
                  <a:close/>
                  <a:moveTo>
                    <a:pt x="918591" y="414977"/>
                  </a:moveTo>
                  <a:cubicBezTo>
                    <a:pt x="912686" y="448695"/>
                    <a:pt x="944118" y="486509"/>
                    <a:pt x="975836" y="486795"/>
                  </a:cubicBezTo>
                  <a:cubicBezTo>
                    <a:pt x="983266" y="486890"/>
                    <a:pt x="987647" y="484985"/>
                    <a:pt x="987743" y="476318"/>
                  </a:cubicBezTo>
                  <a:cubicBezTo>
                    <a:pt x="988028" y="462983"/>
                    <a:pt x="989267" y="449743"/>
                    <a:pt x="990219" y="435265"/>
                  </a:cubicBezTo>
                  <a:cubicBezTo>
                    <a:pt x="1007174" y="445076"/>
                    <a:pt x="1018413" y="462125"/>
                    <a:pt x="1040321" y="463935"/>
                  </a:cubicBezTo>
                  <a:cubicBezTo>
                    <a:pt x="1040321" y="455458"/>
                    <a:pt x="1039749" y="447838"/>
                    <a:pt x="1040416" y="440313"/>
                  </a:cubicBezTo>
                  <a:cubicBezTo>
                    <a:pt x="1041559" y="427645"/>
                    <a:pt x="1042607" y="414881"/>
                    <a:pt x="1045464" y="402594"/>
                  </a:cubicBezTo>
                  <a:cubicBezTo>
                    <a:pt x="1048893" y="388021"/>
                    <a:pt x="1044893" y="380401"/>
                    <a:pt x="1030224" y="377448"/>
                  </a:cubicBezTo>
                  <a:cubicBezTo>
                    <a:pt x="1019461" y="375257"/>
                    <a:pt x="1011174" y="378591"/>
                    <a:pt x="1004792" y="387068"/>
                  </a:cubicBezTo>
                  <a:cubicBezTo>
                    <a:pt x="998125" y="395927"/>
                    <a:pt x="992124" y="405452"/>
                    <a:pt x="984980" y="413929"/>
                  </a:cubicBezTo>
                  <a:cubicBezTo>
                    <a:pt x="972312" y="428978"/>
                    <a:pt x="958882" y="431836"/>
                    <a:pt x="940975" y="424311"/>
                  </a:cubicBezTo>
                  <a:cubicBezTo>
                    <a:pt x="934022" y="421358"/>
                    <a:pt x="926973" y="418501"/>
                    <a:pt x="918591" y="414977"/>
                  </a:cubicBezTo>
                  <a:close/>
                  <a:moveTo>
                    <a:pt x="979456" y="922278"/>
                  </a:moveTo>
                  <a:cubicBezTo>
                    <a:pt x="965454" y="928469"/>
                    <a:pt x="954881" y="931994"/>
                    <a:pt x="945737" y="937804"/>
                  </a:cubicBezTo>
                  <a:cubicBezTo>
                    <a:pt x="941737" y="940280"/>
                    <a:pt x="938975" y="947424"/>
                    <a:pt x="938784" y="952663"/>
                  </a:cubicBezTo>
                  <a:cubicBezTo>
                    <a:pt x="938022" y="970951"/>
                    <a:pt x="938213" y="989239"/>
                    <a:pt x="939070" y="1007527"/>
                  </a:cubicBezTo>
                  <a:cubicBezTo>
                    <a:pt x="939260" y="1011337"/>
                    <a:pt x="943451" y="1016957"/>
                    <a:pt x="946976" y="1018100"/>
                  </a:cubicBezTo>
                  <a:cubicBezTo>
                    <a:pt x="965263" y="1023815"/>
                    <a:pt x="982504" y="1013147"/>
                    <a:pt x="982980" y="994287"/>
                  </a:cubicBezTo>
                  <a:cubicBezTo>
                    <a:pt x="983647" y="971618"/>
                    <a:pt x="980885" y="949043"/>
                    <a:pt x="979456" y="922278"/>
                  </a:cubicBezTo>
                  <a:close/>
                  <a:moveTo>
                    <a:pt x="1918145" y="1440152"/>
                  </a:moveTo>
                  <a:cubicBezTo>
                    <a:pt x="1916621" y="1442629"/>
                    <a:pt x="1914811" y="1444439"/>
                    <a:pt x="1914335" y="1446629"/>
                  </a:cubicBezTo>
                  <a:cubicBezTo>
                    <a:pt x="1909763" y="1469490"/>
                    <a:pt x="1894427" y="1483396"/>
                    <a:pt x="1875663" y="1494921"/>
                  </a:cubicBezTo>
                  <a:cubicBezTo>
                    <a:pt x="1866614" y="1500541"/>
                    <a:pt x="1857280" y="1505970"/>
                    <a:pt x="1849374" y="1513019"/>
                  </a:cubicBezTo>
                  <a:cubicBezTo>
                    <a:pt x="1845278" y="1516638"/>
                    <a:pt x="1844040" y="1523401"/>
                    <a:pt x="1841468" y="1528735"/>
                  </a:cubicBezTo>
                  <a:cubicBezTo>
                    <a:pt x="1846993" y="1530640"/>
                    <a:pt x="1852613" y="1534545"/>
                    <a:pt x="1858042" y="1534260"/>
                  </a:cubicBezTo>
                  <a:cubicBezTo>
                    <a:pt x="1898523" y="1531688"/>
                    <a:pt x="1931861" y="1479777"/>
                    <a:pt x="1918145" y="1440152"/>
                  </a:cubicBezTo>
                  <a:close/>
                  <a:moveTo>
                    <a:pt x="1582388" y="1181834"/>
                  </a:moveTo>
                  <a:cubicBezTo>
                    <a:pt x="1578293" y="1180120"/>
                    <a:pt x="1576388" y="1179453"/>
                    <a:pt x="1574673" y="1178501"/>
                  </a:cubicBezTo>
                  <a:cubicBezTo>
                    <a:pt x="1553147" y="1166499"/>
                    <a:pt x="1534668" y="1152688"/>
                    <a:pt x="1527620" y="1126494"/>
                  </a:cubicBezTo>
                  <a:cubicBezTo>
                    <a:pt x="1524476" y="1114969"/>
                    <a:pt x="1512284" y="1122684"/>
                    <a:pt x="1504664" y="1124494"/>
                  </a:cubicBezTo>
                  <a:cubicBezTo>
                    <a:pt x="1501997" y="1125161"/>
                    <a:pt x="1498473" y="1133733"/>
                    <a:pt x="1499711" y="1137257"/>
                  </a:cubicBezTo>
                  <a:cubicBezTo>
                    <a:pt x="1503236" y="1147640"/>
                    <a:pt x="1507808" y="1158022"/>
                    <a:pt x="1513808" y="1167166"/>
                  </a:cubicBezTo>
                  <a:cubicBezTo>
                    <a:pt x="1527143" y="1187073"/>
                    <a:pt x="1558004" y="1194788"/>
                    <a:pt x="1582388" y="1181834"/>
                  </a:cubicBezTo>
                  <a:close/>
                  <a:moveTo>
                    <a:pt x="1846040" y="1549214"/>
                  </a:moveTo>
                  <a:cubicBezTo>
                    <a:pt x="1842040" y="1561691"/>
                    <a:pt x="1836801" y="1573502"/>
                    <a:pt x="1834991" y="1585694"/>
                  </a:cubicBezTo>
                  <a:cubicBezTo>
                    <a:pt x="1834325" y="1590266"/>
                    <a:pt x="1842516" y="1600839"/>
                    <a:pt x="1844993" y="1600363"/>
                  </a:cubicBezTo>
                  <a:cubicBezTo>
                    <a:pt x="1854518" y="1598363"/>
                    <a:pt x="1866329" y="1595315"/>
                    <a:pt x="1871853" y="1588361"/>
                  </a:cubicBezTo>
                  <a:cubicBezTo>
                    <a:pt x="1879092" y="1579218"/>
                    <a:pt x="1873853" y="1568169"/>
                    <a:pt x="1864138" y="1561025"/>
                  </a:cubicBezTo>
                  <a:cubicBezTo>
                    <a:pt x="1859280" y="1557501"/>
                    <a:pt x="1854137" y="1554452"/>
                    <a:pt x="1846040" y="1549214"/>
                  </a:cubicBezTo>
                  <a:close/>
                  <a:moveTo>
                    <a:pt x="629126" y="1178691"/>
                  </a:moveTo>
                  <a:cubicBezTo>
                    <a:pt x="643985" y="1177358"/>
                    <a:pt x="655034" y="1176405"/>
                    <a:pt x="670179" y="1175072"/>
                  </a:cubicBezTo>
                  <a:cubicBezTo>
                    <a:pt x="650177" y="1163546"/>
                    <a:pt x="640271" y="1164213"/>
                    <a:pt x="629126" y="1178691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D6F4CBFB-317D-4F60-C7DE-3C0CFE433E3B}"/>
                </a:ext>
              </a:extLst>
            </p:cNvPr>
            <p:cNvSpPr/>
            <p:nvPr/>
          </p:nvSpPr>
          <p:spPr>
            <a:xfrm>
              <a:off x="3625794" y="2642448"/>
              <a:ext cx="157589" cy="158226"/>
            </a:xfrm>
            <a:custGeom>
              <a:avLst/>
              <a:gdLst>
                <a:gd name="connsiteX0" fmla="*/ 117585 w 157589"/>
                <a:gd name="connsiteY0" fmla="*/ 77645 h 158226"/>
                <a:gd name="connsiteX1" fmla="*/ 157590 w 157589"/>
                <a:gd name="connsiteY1" fmla="*/ 89170 h 158226"/>
                <a:gd name="connsiteX2" fmla="*/ 123871 w 157589"/>
                <a:gd name="connsiteY2" fmla="*/ 106792 h 158226"/>
                <a:gd name="connsiteX3" fmla="*/ 97392 w 157589"/>
                <a:gd name="connsiteY3" fmla="*/ 126318 h 158226"/>
                <a:gd name="connsiteX4" fmla="*/ 66054 w 157589"/>
                <a:gd name="connsiteY4" fmla="*/ 126889 h 158226"/>
                <a:gd name="connsiteX5" fmla="*/ 52338 w 157589"/>
                <a:gd name="connsiteY5" fmla="*/ 110982 h 158226"/>
                <a:gd name="connsiteX6" fmla="*/ 37003 w 157589"/>
                <a:gd name="connsiteY6" fmla="*/ 157560 h 158226"/>
                <a:gd name="connsiteX7" fmla="*/ 31574 w 157589"/>
                <a:gd name="connsiteY7" fmla="*/ 158227 h 158226"/>
                <a:gd name="connsiteX8" fmla="*/ 20620 w 157589"/>
                <a:gd name="connsiteY8" fmla="*/ 139653 h 158226"/>
                <a:gd name="connsiteX9" fmla="*/ 16143 w 157589"/>
                <a:gd name="connsiteY9" fmla="*/ 122889 h 158226"/>
                <a:gd name="connsiteX10" fmla="*/ 2332 w 157589"/>
                <a:gd name="connsiteY10" fmla="*/ 45355 h 158226"/>
                <a:gd name="connsiteX11" fmla="*/ 18334 w 157589"/>
                <a:gd name="connsiteY11" fmla="*/ 5636 h 158226"/>
                <a:gd name="connsiteX12" fmla="*/ 72436 w 157589"/>
                <a:gd name="connsiteY12" fmla="*/ 7827 h 158226"/>
                <a:gd name="connsiteX13" fmla="*/ 74913 w 157589"/>
                <a:gd name="connsiteY13" fmla="*/ 16399 h 158226"/>
                <a:gd name="connsiteX14" fmla="*/ 96915 w 157589"/>
                <a:gd name="connsiteY14" fmla="*/ 52499 h 158226"/>
                <a:gd name="connsiteX15" fmla="*/ 117585 w 157589"/>
                <a:gd name="connsiteY15" fmla="*/ 77645 h 158226"/>
                <a:gd name="connsiteX16" fmla="*/ 38527 w 157589"/>
                <a:gd name="connsiteY16" fmla="*/ 33830 h 158226"/>
                <a:gd name="connsiteX17" fmla="*/ 34146 w 157589"/>
                <a:gd name="connsiteY17" fmla="*/ 37926 h 158226"/>
                <a:gd name="connsiteX18" fmla="*/ 44052 w 157589"/>
                <a:gd name="connsiteY18" fmla="*/ 55833 h 158226"/>
                <a:gd name="connsiteX19" fmla="*/ 48624 w 157589"/>
                <a:gd name="connsiteY19" fmla="*/ 54880 h 158226"/>
                <a:gd name="connsiteX20" fmla="*/ 49576 w 157589"/>
                <a:gd name="connsiteY20" fmla="*/ 39164 h 158226"/>
                <a:gd name="connsiteX21" fmla="*/ 38527 w 157589"/>
                <a:gd name="connsiteY21" fmla="*/ 33830 h 15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589" h="158226">
                  <a:moveTo>
                    <a:pt x="117585" y="77645"/>
                  </a:moveTo>
                  <a:cubicBezTo>
                    <a:pt x="129967" y="81265"/>
                    <a:pt x="141873" y="84694"/>
                    <a:pt x="157590" y="89170"/>
                  </a:cubicBezTo>
                  <a:cubicBezTo>
                    <a:pt x="144064" y="96123"/>
                    <a:pt x="133587" y="100791"/>
                    <a:pt x="123871" y="106792"/>
                  </a:cubicBezTo>
                  <a:cubicBezTo>
                    <a:pt x="114537" y="112506"/>
                    <a:pt x="105583" y="119079"/>
                    <a:pt x="97392" y="126318"/>
                  </a:cubicBezTo>
                  <a:cubicBezTo>
                    <a:pt x="87867" y="134890"/>
                    <a:pt x="76341" y="135938"/>
                    <a:pt x="66054" y="126889"/>
                  </a:cubicBezTo>
                  <a:cubicBezTo>
                    <a:pt x="61482" y="122794"/>
                    <a:pt x="57958" y="117555"/>
                    <a:pt x="52338" y="110982"/>
                  </a:cubicBezTo>
                  <a:cubicBezTo>
                    <a:pt x="46528" y="128508"/>
                    <a:pt x="41766" y="143082"/>
                    <a:pt x="37003" y="157560"/>
                  </a:cubicBezTo>
                  <a:cubicBezTo>
                    <a:pt x="35193" y="157750"/>
                    <a:pt x="33384" y="158036"/>
                    <a:pt x="31574" y="158227"/>
                  </a:cubicBezTo>
                  <a:cubicBezTo>
                    <a:pt x="27859" y="152035"/>
                    <a:pt x="23573" y="146130"/>
                    <a:pt x="20620" y="139653"/>
                  </a:cubicBezTo>
                  <a:cubicBezTo>
                    <a:pt x="18239" y="134414"/>
                    <a:pt x="16334" y="128604"/>
                    <a:pt x="16143" y="122889"/>
                  </a:cubicBezTo>
                  <a:cubicBezTo>
                    <a:pt x="15286" y="96409"/>
                    <a:pt x="13667" y="70501"/>
                    <a:pt x="2332" y="45355"/>
                  </a:cubicBezTo>
                  <a:cubicBezTo>
                    <a:pt x="-4526" y="30020"/>
                    <a:pt x="4618" y="13256"/>
                    <a:pt x="18334" y="5636"/>
                  </a:cubicBezTo>
                  <a:cubicBezTo>
                    <a:pt x="33193" y="-2651"/>
                    <a:pt x="62435" y="-1698"/>
                    <a:pt x="72436" y="7827"/>
                  </a:cubicBezTo>
                  <a:cubicBezTo>
                    <a:pt x="74341" y="9636"/>
                    <a:pt x="75579" y="13827"/>
                    <a:pt x="74913" y="16399"/>
                  </a:cubicBezTo>
                  <a:cubicBezTo>
                    <a:pt x="70722" y="33258"/>
                    <a:pt x="80056" y="48975"/>
                    <a:pt x="96915" y="52499"/>
                  </a:cubicBezTo>
                  <a:cubicBezTo>
                    <a:pt x="116727" y="56690"/>
                    <a:pt x="116727" y="56690"/>
                    <a:pt x="117585" y="77645"/>
                  </a:cubicBezTo>
                  <a:close/>
                  <a:moveTo>
                    <a:pt x="38527" y="33830"/>
                  </a:moveTo>
                  <a:cubicBezTo>
                    <a:pt x="37098" y="35163"/>
                    <a:pt x="35574" y="36592"/>
                    <a:pt x="34146" y="37926"/>
                  </a:cubicBezTo>
                  <a:cubicBezTo>
                    <a:pt x="37479" y="43926"/>
                    <a:pt x="40718" y="49927"/>
                    <a:pt x="44052" y="55833"/>
                  </a:cubicBezTo>
                  <a:cubicBezTo>
                    <a:pt x="45576" y="55547"/>
                    <a:pt x="47100" y="55166"/>
                    <a:pt x="48624" y="54880"/>
                  </a:cubicBezTo>
                  <a:cubicBezTo>
                    <a:pt x="49100" y="49546"/>
                    <a:pt x="51005" y="43831"/>
                    <a:pt x="49576" y="39164"/>
                  </a:cubicBezTo>
                  <a:cubicBezTo>
                    <a:pt x="48719" y="36497"/>
                    <a:pt x="42432" y="35544"/>
                    <a:pt x="38527" y="3383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3CB344A2-50A6-51FD-25A9-82F6F3646B9A}"/>
                </a:ext>
              </a:extLst>
            </p:cNvPr>
            <p:cNvSpPr/>
            <p:nvPr/>
          </p:nvSpPr>
          <p:spPr>
            <a:xfrm>
              <a:off x="4788139" y="2213592"/>
              <a:ext cx="60711" cy="476569"/>
            </a:xfrm>
            <a:custGeom>
              <a:avLst/>
              <a:gdLst>
                <a:gd name="connsiteX0" fmla="*/ 60712 w 60711"/>
                <a:gd name="connsiteY0" fmla="*/ 10343 h 476569"/>
                <a:gd name="connsiteX1" fmla="*/ 58616 w 60711"/>
                <a:gd name="connsiteY1" fmla="*/ 14058 h 476569"/>
                <a:gd name="connsiteX2" fmla="*/ 40328 w 60711"/>
                <a:gd name="connsiteY2" fmla="*/ 52539 h 476569"/>
                <a:gd name="connsiteX3" fmla="*/ 25564 w 60711"/>
                <a:gd name="connsiteY3" fmla="*/ 225799 h 476569"/>
                <a:gd name="connsiteX4" fmla="*/ 42329 w 60711"/>
                <a:gd name="connsiteY4" fmla="*/ 411822 h 476569"/>
                <a:gd name="connsiteX5" fmla="*/ 48043 w 60711"/>
                <a:gd name="connsiteY5" fmla="*/ 429729 h 476569"/>
                <a:gd name="connsiteX6" fmla="*/ 23279 w 60711"/>
                <a:gd name="connsiteY6" fmla="*/ 476401 h 476569"/>
                <a:gd name="connsiteX7" fmla="*/ 11563 w 60711"/>
                <a:gd name="connsiteY7" fmla="*/ 469448 h 476569"/>
                <a:gd name="connsiteX8" fmla="*/ 133 w 60711"/>
                <a:gd name="connsiteY8" fmla="*/ 399916 h 476569"/>
                <a:gd name="connsiteX9" fmla="*/ 24612 w 60711"/>
                <a:gd name="connsiteY9" fmla="*/ 166553 h 476569"/>
                <a:gd name="connsiteX10" fmla="*/ 27946 w 60711"/>
                <a:gd name="connsiteY10" fmla="*/ 17773 h 476569"/>
                <a:gd name="connsiteX11" fmla="*/ 34042 w 60711"/>
                <a:gd name="connsiteY11" fmla="*/ 1294 h 476569"/>
                <a:gd name="connsiteX12" fmla="*/ 48329 w 60711"/>
                <a:gd name="connsiteY12" fmla="*/ 1866 h 476569"/>
                <a:gd name="connsiteX13" fmla="*/ 60712 w 60711"/>
                <a:gd name="connsiteY13" fmla="*/ 10343 h 47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711" h="476569">
                  <a:moveTo>
                    <a:pt x="60712" y="10343"/>
                  </a:moveTo>
                  <a:cubicBezTo>
                    <a:pt x="59569" y="12439"/>
                    <a:pt x="59283" y="13772"/>
                    <a:pt x="58616" y="14058"/>
                  </a:cubicBezTo>
                  <a:cubicBezTo>
                    <a:pt x="38900" y="20535"/>
                    <a:pt x="41376" y="36727"/>
                    <a:pt x="40328" y="52539"/>
                  </a:cubicBezTo>
                  <a:cubicBezTo>
                    <a:pt x="36423" y="110451"/>
                    <a:pt x="37090" y="169411"/>
                    <a:pt x="25564" y="225799"/>
                  </a:cubicBezTo>
                  <a:cubicBezTo>
                    <a:pt x="12325" y="290950"/>
                    <a:pt x="20326" y="351243"/>
                    <a:pt x="42329" y="411822"/>
                  </a:cubicBezTo>
                  <a:cubicBezTo>
                    <a:pt x="44424" y="417727"/>
                    <a:pt x="45662" y="423919"/>
                    <a:pt x="48043" y="429729"/>
                  </a:cubicBezTo>
                  <a:cubicBezTo>
                    <a:pt x="58521" y="455161"/>
                    <a:pt x="45853" y="464686"/>
                    <a:pt x="23279" y="476401"/>
                  </a:cubicBezTo>
                  <a:cubicBezTo>
                    <a:pt x="20993" y="477544"/>
                    <a:pt x="12230" y="472591"/>
                    <a:pt x="11563" y="469448"/>
                  </a:cubicBezTo>
                  <a:cubicBezTo>
                    <a:pt x="6896" y="446398"/>
                    <a:pt x="609" y="423157"/>
                    <a:pt x="133" y="399916"/>
                  </a:cubicBezTo>
                  <a:cubicBezTo>
                    <a:pt x="-1391" y="321239"/>
                    <a:pt x="10420" y="243896"/>
                    <a:pt x="24612" y="166553"/>
                  </a:cubicBezTo>
                  <a:cubicBezTo>
                    <a:pt x="33565" y="117690"/>
                    <a:pt x="34804" y="67588"/>
                    <a:pt x="27946" y="17773"/>
                  </a:cubicBezTo>
                  <a:cubicBezTo>
                    <a:pt x="27184" y="12439"/>
                    <a:pt x="30232" y="5200"/>
                    <a:pt x="34042" y="1294"/>
                  </a:cubicBezTo>
                  <a:cubicBezTo>
                    <a:pt x="36328" y="-1087"/>
                    <a:pt x="43852" y="247"/>
                    <a:pt x="48329" y="1866"/>
                  </a:cubicBezTo>
                  <a:cubicBezTo>
                    <a:pt x="52901" y="3485"/>
                    <a:pt x="56711" y="7486"/>
                    <a:pt x="60712" y="10343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960EAB2B-0497-8FFF-1F03-F06273ED5240}"/>
                </a:ext>
              </a:extLst>
            </p:cNvPr>
            <p:cNvSpPr/>
            <p:nvPr/>
          </p:nvSpPr>
          <p:spPr>
            <a:xfrm>
              <a:off x="3623649" y="3405135"/>
              <a:ext cx="104585" cy="61706"/>
            </a:xfrm>
            <a:custGeom>
              <a:avLst/>
              <a:gdLst>
                <a:gd name="connsiteX0" fmla="*/ 18575 w 104585"/>
                <a:gd name="connsiteY0" fmla="*/ 8949 h 61706"/>
                <a:gd name="connsiteX1" fmla="*/ 19813 w 104585"/>
                <a:gd name="connsiteY1" fmla="*/ 8092 h 61706"/>
                <a:gd name="connsiteX2" fmla="*/ 61056 w 104585"/>
                <a:gd name="connsiteY2" fmla="*/ 6282 h 61706"/>
                <a:gd name="connsiteX3" fmla="*/ 104586 w 104585"/>
                <a:gd name="connsiteY3" fmla="*/ 28952 h 61706"/>
                <a:gd name="connsiteX4" fmla="*/ 91727 w 104585"/>
                <a:gd name="connsiteY4" fmla="*/ 35619 h 61706"/>
                <a:gd name="connsiteX5" fmla="*/ 61914 w 104585"/>
                <a:gd name="connsiteY5" fmla="*/ 52097 h 61706"/>
                <a:gd name="connsiteX6" fmla="*/ 6288 w 104585"/>
                <a:gd name="connsiteY6" fmla="*/ 47906 h 61706"/>
                <a:gd name="connsiteX7" fmla="*/ 7812 w 104585"/>
                <a:gd name="connsiteY7" fmla="*/ 20665 h 61706"/>
                <a:gd name="connsiteX8" fmla="*/ 18575 w 104585"/>
                <a:gd name="connsiteY8" fmla="*/ 8949 h 6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85" h="61706">
                  <a:moveTo>
                    <a:pt x="18575" y="8949"/>
                  </a:moveTo>
                  <a:cubicBezTo>
                    <a:pt x="19051" y="8663"/>
                    <a:pt x="19432" y="8378"/>
                    <a:pt x="19813" y="8092"/>
                  </a:cubicBezTo>
                  <a:cubicBezTo>
                    <a:pt x="33148" y="-2671"/>
                    <a:pt x="46578" y="-2100"/>
                    <a:pt x="61056" y="6282"/>
                  </a:cubicBezTo>
                  <a:cubicBezTo>
                    <a:pt x="74010" y="13807"/>
                    <a:pt x="87726" y="20284"/>
                    <a:pt x="104586" y="28952"/>
                  </a:cubicBezTo>
                  <a:cubicBezTo>
                    <a:pt x="97156" y="32762"/>
                    <a:pt x="94394" y="34190"/>
                    <a:pt x="91727" y="35619"/>
                  </a:cubicBezTo>
                  <a:cubicBezTo>
                    <a:pt x="81726" y="41048"/>
                    <a:pt x="70962" y="45430"/>
                    <a:pt x="61914" y="52097"/>
                  </a:cubicBezTo>
                  <a:cubicBezTo>
                    <a:pt x="42673" y="66194"/>
                    <a:pt x="20766" y="64766"/>
                    <a:pt x="6288" y="47906"/>
                  </a:cubicBezTo>
                  <a:cubicBezTo>
                    <a:pt x="-2380" y="37810"/>
                    <a:pt x="-2285" y="29333"/>
                    <a:pt x="7812" y="20665"/>
                  </a:cubicBezTo>
                  <a:cubicBezTo>
                    <a:pt x="11717" y="17141"/>
                    <a:pt x="14955" y="12854"/>
                    <a:pt x="18575" y="8949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3FC118E-C6EB-0FCC-02F1-CF6406C5948B}"/>
                </a:ext>
              </a:extLst>
            </p:cNvPr>
            <p:cNvSpPr/>
            <p:nvPr/>
          </p:nvSpPr>
          <p:spPr>
            <a:xfrm>
              <a:off x="4821323" y="2109604"/>
              <a:ext cx="88391" cy="53275"/>
            </a:xfrm>
            <a:custGeom>
              <a:avLst/>
              <a:gdLst>
                <a:gd name="connsiteX0" fmla="*/ 47434 w 88391"/>
                <a:gd name="connsiteY0" fmla="*/ 53276 h 53275"/>
                <a:gd name="connsiteX1" fmla="*/ 21336 w 88391"/>
                <a:gd name="connsiteY1" fmla="*/ 27368 h 53275"/>
                <a:gd name="connsiteX2" fmla="*/ 0 w 88391"/>
                <a:gd name="connsiteY2" fmla="*/ 45561 h 53275"/>
                <a:gd name="connsiteX3" fmla="*/ 8954 w 88391"/>
                <a:gd name="connsiteY3" fmla="*/ 317 h 53275"/>
                <a:gd name="connsiteX4" fmla="*/ 67818 w 88391"/>
                <a:gd name="connsiteY4" fmla="*/ 984 h 53275"/>
                <a:gd name="connsiteX5" fmla="*/ 82677 w 88391"/>
                <a:gd name="connsiteY5" fmla="*/ 15462 h 53275"/>
                <a:gd name="connsiteX6" fmla="*/ 88392 w 88391"/>
                <a:gd name="connsiteY6" fmla="*/ 36988 h 53275"/>
                <a:gd name="connsiteX7" fmla="*/ 47434 w 88391"/>
                <a:gd name="connsiteY7" fmla="*/ 53276 h 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91" h="53275">
                  <a:moveTo>
                    <a:pt x="47434" y="53276"/>
                  </a:moveTo>
                  <a:cubicBezTo>
                    <a:pt x="44005" y="38226"/>
                    <a:pt x="37529" y="24510"/>
                    <a:pt x="21336" y="27368"/>
                  </a:cubicBezTo>
                  <a:cubicBezTo>
                    <a:pt x="13240" y="28797"/>
                    <a:pt x="6763" y="39465"/>
                    <a:pt x="0" y="45561"/>
                  </a:cubicBezTo>
                  <a:cubicBezTo>
                    <a:pt x="2572" y="32607"/>
                    <a:pt x="5620" y="17271"/>
                    <a:pt x="8954" y="317"/>
                  </a:cubicBezTo>
                  <a:cubicBezTo>
                    <a:pt x="28480" y="317"/>
                    <a:pt x="48292" y="-731"/>
                    <a:pt x="67818" y="984"/>
                  </a:cubicBezTo>
                  <a:cubicBezTo>
                    <a:pt x="73247" y="1460"/>
                    <a:pt x="79343" y="9556"/>
                    <a:pt x="82677" y="15462"/>
                  </a:cubicBezTo>
                  <a:cubicBezTo>
                    <a:pt x="86011" y="21367"/>
                    <a:pt x="86392" y="28987"/>
                    <a:pt x="88392" y="36988"/>
                  </a:cubicBezTo>
                  <a:cubicBezTo>
                    <a:pt x="76391" y="41751"/>
                    <a:pt x="63151" y="46989"/>
                    <a:pt x="47434" y="5327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1F2B5589-D5B3-9E6F-0D47-6B122C8FE1E4}"/>
                </a:ext>
              </a:extLst>
            </p:cNvPr>
            <p:cNvSpPr/>
            <p:nvPr/>
          </p:nvSpPr>
          <p:spPr>
            <a:xfrm>
              <a:off x="4427706" y="2372682"/>
              <a:ext cx="28738" cy="46321"/>
            </a:xfrm>
            <a:custGeom>
              <a:avLst/>
              <a:gdLst>
                <a:gd name="connsiteX0" fmla="*/ 235 w 28738"/>
                <a:gd name="connsiteY0" fmla="*/ 19369 h 46321"/>
                <a:gd name="connsiteX1" fmla="*/ 15856 w 28738"/>
                <a:gd name="connsiteY1" fmla="*/ 34 h 46321"/>
                <a:gd name="connsiteX2" fmla="*/ 28715 w 28738"/>
                <a:gd name="connsiteY2" fmla="*/ 21655 h 46321"/>
                <a:gd name="connsiteX3" fmla="*/ 28239 w 28738"/>
                <a:gd name="connsiteY3" fmla="*/ 25942 h 46321"/>
                <a:gd name="connsiteX4" fmla="*/ 9951 w 28738"/>
                <a:gd name="connsiteY4" fmla="*/ 46230 h 46321"/>
                <a:gd name="connsiteX5" fmla="*/ 330 w 28738"/>
                <a:gd name="connsiteY5" fmla="*/ 24703 h 46321"/>
                <a:gd name="connsiteX6" fmla="*/ 235 w 28738"/>
                <a:gd name="connsiteY6" fmla="*/ 19369 h 4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38" h="46321">
                  <a:moveTo>
                    <a:pt x="235" y="19369"/>
                  </a:moveTo>
                  <a:cubicBezTo>
                    <a:pt x="-1003" y="8701"/>
                    <a:pt x="2426" y="-633"/>
                    <a:pt x="15856" y="34"/>
                  </a:cubicBezTo>
                  <a:cubicBezTo>
                    <a:pt x="29191" y="700"/>
                    <a:pt x="28810" y="11845"/>
                    <a:pt x="28715" y="21655"/>
                  </a:cubicBezTo>
                  <a:cubicBezTo>
                    <a:pt x="28715" y="23084"/>
                    <a:pt x="28620" y="24608"/>
                    <a:pt x="28239" y="25942"/>
                  </a:cubicBezTo>
                  <a:cubicBezTo>
                    <a:pt x="25381" y="35943"/>
                    <a:pt x="21762" y="47468"/>
                    <a:pt x="9951" y="46230"/>
                  </a:cubicBezTo>
                  <a:cubicBezTo>
                    <a:pt x="6045" y="45849"/>
                    <a:pt x="3378" y="32323"/>
                    <a:pt x="330" y="24703"/>
                  </a:cubicBezTo>
                  <a:cubicBezTo>
                    <a:pt x="-241" y="23560"/>
                    <a:pt x="235" y="21941"/>
                    <a:pt x="235" y="19369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AB7631EF-295C-1FF8-6765-ED7F0E1B22BC}"/>
                </a:ext>
              </a:extLst>
            </p:cNvPr>
            <p:cNvSpPr/>
            <p:nvPr/>
          </p:nvSpPr>
          <p:spPr>
            <a:xfrm>
              <a:off x="3771001" y="2683136"/>
              <a:ext cx="21526" cy="32670"/>
            </a:xfrm>
            <a:custGeom>
              <a:avLst/>
              <a:gdLst>
                <a:gd name="connsiteX0" fmla="*/ 0 w 21526"/>
                <a:gd name="connsiteY0" fmla="*/ 32671 h 32670"/>
                <a:gd name="connsiteX1" fmla="*/ 7334 w 21526"/>
                <a:gd name="connsiteY1" fmla="*/ 7810 h 32670"/>
                <a:gd name="connsiteX2" fmla="*/ 14573 w 21526"/>
                <a:gd name="connsiteY2" fmla="*/ 0 h 32670"/>
                <a:gd name="connsiteX3" fmla="*/ 21527 w 21526"/>
                <a:gd name="connsiteY3" fmla="*/ 7810 h 32670"/>
                <a:gd name="connsiteX4" fmla="*/ 17717 w 21526"/>
                <a:gd name="connsiteY4" fmla="*/ 28956 h 32670"/>
                <a:gd name="connsiteX5" fmla="*/ 0 w 21526"/>
                <a:gd name="connsiteY5" fmla="*/ 32671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" h="32670">
                  <a:moveTo>
                    <a:pt x="0" y="32671"/>
                  </a:moveTo>
                  <a:cubicBezTo>
                    <a:pt x="3239" y="21241"/>
                    <a:pt x="4763" y="14288"/>
                    <a:pt x="7334" y="7810"/>
                  </a:cubicBezTo>
                  <a:cubicBezTo>
                    <a:pt x="8573" y="4763"/>
                    <a:pt x="12097" y="2572"/>
                    <a:pt x="14573" y="0"/>
                  </a:cubicBezTo>
                  <a:cubicBezTo>
                    <a:pt x="17050" y="2572"/>
                    <a:pt x="21527" y="5239"/>
                    <a:pt x="21527" y="7810"/>
                  </a:cubicBezTo>
                  <a:cubicBezTo>
                    <a:pt x="21527" y="14954"/>
                    <a:pt x="21146" y="23051"/>
                    <a:pt x="17717" y="28956"/>
                  </a:cubicBezTo>
                  <a:cubicBezTo>
                    <a:pt x="15811" y="32099"/>
                    <a:pt x="7430" y="31337"/>
                    <a:pt x="0" y="32671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9648236F-3F35-9880-9954-913006F19E79}"/>
                </a:ext>
              </a:extLst>
            </p:cNvPr>
            <p:cNvSpPr/>
            <p:nvPr/>
          </p:nvSpPr>
          <p:spPr>
            <a:xfrm>
              <a:off x="4949625" y="2110264"/>
              <a:ext cx="30289" cy="21764"/>
            </a:xfrm>
            <a:custGeom>
              <a:avLst/>
              <a:gdLst>
                <a:gd name="connsiteX0" fmla="*/ 0 w 30289"/>
                <a:gd name="connsiteY0" fmla="*/ 15183 h 21764"/>
                <a:gd name="connsiteX1" fmla="*/ 30289 w 30289"/>
                <a:gd name="connsiteY1" fmla="*/ 2420 h 21764"/>
                <a:gd name="connsiteX2" fmla="*/ 19145 w 30289"/>
                <a:gd name="connsiteY2" fmla="*/ 20327 h 21764"/>
                <a:gd name="connsiteX3" fmla="*/ 1048 w 30289"/>
                <a:gd name="connsiteY3" fmla="*/ 20898 h 21764"/>
                <a:gd name="connsiteX4" fmla="*/ 0 w 30289"/>
                <a:gd name="connsiteY4" fmla="*/ 15183 h 2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89" h="21764">
                  <a:moveTo>
                    <a:pt x="0" y="15183"/>
                  </a:moveTo>
                  <a:cubicBezTo>
                    <a:pt x="10954" y="13659"/>
                    <a:pt x="10954" y="-6915"/>
                    <a:pt x="30289" y="2420"/>
                  </a:cubicBezTo>
                  <a:cubicBezTo>
                    <a:pt x="26670" y="8706"/>
                    <a:pt x="24384" y="16612"/>
                    <a:pt x="19145" y="20327"/>
                  </a:cubicBezTo>
                  <a:cubicBezTo>
                    <a:pt x="15050" y="23184"/>
                    <a:pt x="7239" y="20898"/>
                    <a:pt x="1048" y="20898"/>
                  </a:cubicBezTo>
                  <a:cubicBezTo>
                    <a:pt x="667" y="18898"/>
                    <a:pt x="381" y="16993"/>
                    <a:pt x="0" y="15183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B0029D83-9644-DF28-C889-57A32FEEEF7B}"/>
                </a:ext>
              </a:extLst>
            </p:cNvPr>
            <p:cNvSpPr/>
            <p:nvPr/>
          </p:nvSpPr>
          <p:spPr>
            <a:xfrm>
              <a:off x="4259105" y="2486933"/>
              <a:ext cx="128838" cy="110004"/>
            </a:xfrm>
            <a:custGeom>
              <a:avLst/>
              <a:gdLst>
                <a:gd name="connsiteX0" fmla="*/ 720 w 128838"/>
                <a:gd name="connsiteY0" fmla="*/ 38183 h 110004"/>
                <a:gd name="connsiteX1" fmla="*/ 23199 w 128838"/>
                <a:gd name="connsiteY1" fmla="*/ 47518 h 110004"/>
                <a:gd name="connsiteX2" fmla="*/ 67204 w 128838"/>
                <a:gd name="connsiteY2" fmla="*/ 37135 h 110004"/>
                <a:gd name="connsiteX3" fmla="*/ 87016 w 128838"/>
                <a:gd name="connsiteY3" fmla="*/ 10275 h 110004"/>
                <a:gd name="connsiteX4" fmla="*/ 112448 w 128838"/>
                <a:gd name="connsiteY4" fmla="*/ 655 h 110004"/>
                <a:gd name="connsiteX5" fmla="*/ 127688 w 128838"/>
                <a:gd name="connsiteY5" fmla="*/ 25801 h 110004"/>
                <a:gd name="connsiteX6" fmla="*/ 122640 w 128838"/>
                <a:gd name="connsiteY6" fmla="*/ 63520 h 110004"/>
                <a:gd name="connsiteX7" fmla="*/ 122545 w 128838"/>
                <a:gd name="connsiteY7" fmla="*/ 87142 h 110004"/>
                <a:gd name="connsiteX8" fmla="*/ 72443 w 128838"/>
                <a:gd name="connsiteY8" fmla="*/ 58471 h 110004"/>
                <a:gd name="connsiteX9" fmla="*/ 69967 w 128838"/>
                <a:gd name="connsiteY9" fmla="*/ 99524 h 110004"/>
                <a:gd name="connsiteX10" fmla="*/ 58060 w 128838"/>
                <a:gd name="connsiteY10" fmla="*/ 110002 h 110004"/>
                <a:gd name="connsiteX11" fmla="*/ 720 w 128838"/>
                <a:gd name="connsiteY11" fmla="*/ 38183 h 1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38" h="110004">
                  <a:moveTo>
                    <a:pt x="720" y="38183"/>
                  </a:moveTo>
                  <a:cubicBezTo>
                    <a:pt x="9102" y="41707"/>
                    <a:pt x="16150" y="44565"/>
                    <a:pt x="23199" y="47518"/>
                  </a:cubicBezTo>
                  <a:cubicBezTo>
                    <a:pt x="41106" y="54947"/>
                    <a:pt x="54536" y="52090"/>
                    <a:pt x="67204" y="37135"/>
                  </a:cubicBezTo>
                  <a:cubicBezTo>
                    <a:pt x="74348" y="28658"/>
                    <a:pt x="80254" y="19228"/>
                    <a:pt x="87016" y="10275"/>
                  </a:cubicBezTo>
                  <a:cubicBezTo>
                    <a:pt x="93398" y="1798"/>
                    <a:pt x="101780" y="-1536"/>
                    <a:pt x="112448" y="655"/>
                  </a:cubicBezTo>
                  <a:cubicBezTo>
                    <a:pt x="127117" y="3607"/>
                    <a:pt x="131117" y="11227"/>
                    <a:pt x="127688" y="25801"/>
                  </a:cubicBezTo>
                  <a:cubicBezTo>
                    <a:pt x="124831" y="38088"/>
                    <a:pt x="123783" y="50851"/>
                    <a:pt x="122640" y="63520"/>
                  </a:cubicBezTo>
                  <a:cubicBezTo>
                    <a:pt x="121973" y="71044"/>
                    <a:pt x="122545" y="78664"/>
                    <a:pt x="122545" y="87142"/>
                  </a:cubicBezTo>
                  <a:cubicBezTo>
                    <a:pt x="100732" y="85332"/>
                    <a:pt x="89398" y="68187"/>
                    <a:pt x="72443" y="58471"/>
                  </a:cubicBezTo>
                  <a:cubicBezTo>
                    <a:pt x="71491" y="72949"/>
                    <a:pt x="70252" y="86189"/>
                    <a:pt x="69967" y="99524"/>
                  </a:cubicBezTo>
                  <a:cubicBezTo>
                    <a:pt x="69776" y="108192"/>
                    <a:pt x="65490" y="110097"/>
                    <a:pt x="58060" y="110002"/>
                  </a:cubicBezTo>
                  <a:cubicBezTo>
                    <a:pt x="26247" y="109716"/>
                    <a:pt x="-5186" y="71902"/>
                    <a:pt x="720" y="3818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BBF4FEBC-56C4-2851-EEC2-E8427BC200E2}"/>
                </a:ext>
              </a:extLst>
            </p:cNvPr>
            <p:cNvSpPr/>
            <p:nvPr/>
          </p:nvSpPr>
          <p:spPr>
            <a:xfrm>
              <a:off x="4279605" y="3032417"/>
              <a:ext cx="44782" cy="97268"/>
            </a:xfrm>
            <a:custGeom>
              <a:avLst/>
              <a:gdLst>
                <a:gd name="connsiteX0" fmla="*/ 41085 w 44782"/>
                <a:gd name="connsiteY0" fmla="*/ 0 h 97268"/>
                <a:gd name="connsiteX1" fmla="*/ 44704 w 44782"/>
                <a:gd name="connsiteY1" fmla="*/ 71914 h 97268"/>
                <a:gd name="connsiteX2" fmla="*/ 8700 w 44782"/>
                <a:gd name="connsiteY2" fmla="*/ 95726 h 97268"/>
                <a:gd name="connsiteX3" fmla="*/ 794 w 44782"/>
                <a:gd name="connsiteY3" fmla="*/ 85154 h 97268"/>
                <a:gd name="connsiteX4" fmla="*/ 508 w 44782"/>
                <a:gd name="connsiteY4" fmla="*/ 30290 h 97268"/>
                <a:gd name="connsiteX5" fmla="*/ 7461 w 44782"/>
                <a:gd name="connsiteY5" fmla="*/ 15431 h 97268"/>
                <a:gd name="connsiteX6" fmla="*/ 41085 w 44782"/>
                <a:gd name="connsiteY6" fmla="*/ 0 h 9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82" h="97268">
                  <a:moveTo>
                    <a:pt x="41085" y="0"/>
                  </a:moveTo>
                  <a:cubicBezTo>
                    <a:pt x="42608" y="26765"/>
                    <a:pt x="45275" y="49435"/>
                    <a:pt x="44704" y="71914"/>
                  </a:cubicBezTo>
                  <a:cubicBezTo>
                    <a:pt x="44228" y="90773"/>
                    <a:pt x="26892" y="101441"/>
                    <a:pt x="8700" y="95726"/>
                  </a:cubicBezTo>
                  <a:cubicBezTo>
                    <a:pt x="5175" y="94679"/>
                    <a:pt x="984" y="88964"/>
                    <a:pt x="794" y="85154"/>
                  </a:cubicBezTo>
                  <a:cubicBezTo>
                    <a:pt x="-159" y="66866"/>
                    <a:pt x="-254" y="48578"/>
                    <a:pt x="508" y="30290"/>
                  </a:cubicBezTo>
                  <a:cubicBezTo>
                    <a:pt x="698" y="25146"/>
                    <a:pt x="3461" y="18002"/>
                    <a:pt x="7461" y="15431"/>
                  </a:cubicBezTo>
                  <a:cubicBezTo>
                    <a:pt x="16415" y="9716"/>
                    <a:pt x="27083" y="6191"/>
                    <a:pt x="4108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97EADAD-7B9F-D3D5-C9E8-396AA24E5274}"/>
                </a:ext>
              </a:extLst>
            </p:cNvPr>
            <p:cNvSpPr/>
            <p:nvPr/>
          </p:nvSpPr>
          <p:spPr>
            <a:xfrm>
              <a:off x="5182702" y="3550292"/>
              <a:ext cx="79843" cy="94037"/>
            </a:xfrm>
            <a:custGeom>
              <a:avLst/>
              <a:gdLst>
                <a:gd name="connsiteX0" fmla="*/ 76676 w 79843"/>
                <a:gd name="connsiteY0" fmla="*/ 0 h 94037"/>
                <a:gd name="connsiteX1" fmla="*/ 16574 w 79843"/>
                <a:gd name="connsiteY1" fmla="*/ 94012 h 94037"/>
                <a:gd name="connsiteX2" fmla="*/ 0 w 79843"/>
                <a:gd name="connsiteY2" fmla="*/ 88487 h 94037"/>
                <a:gd name="connsiteX3" fmla="*/ 7906 w 79843"/>
                <a:gd name="connsiteY3" fmla="*/ 72771 h 94037"/>
                <a:gd name="connsiteX4" fmla="*/ 34195 w 79843"/>
                <a:gd name="connsiteY4" fmla="*/ 54674 h 94037"/>
                <a:gd name="connsiteX5" fmla="*/ 72866 w 79843"/>
                <a:gd name="connsiteY5" fmla="*/ 6382 h 94037"/>
                <a:gd name="connsiteX6" fmla="*/ 76676 w 79843"/>
                <a:gd name="connsiteY6" fmla="*/ 0 h 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843" h="94037">
                  <a:moveTo>
                    <a:pt x="76676" y="0"/>
                  </a:moveTo>
                  <a:cubicBezTo>
                    <a:pt x="90488" y="39624"/>
                    <a:pt x="57055" y="91535"/>
                    <a:pt x="16574" y="94012"/>
                  </a:cubicBezTo>
                  <a:cubicBezTo>
                    <a:pt x="11144" y="94393"/>
                    <a:pt x="5525" y="90488"/>
                    <a:pt x="0" y="88487"/>
                  </a:cubicBezTo>
                  <a:cubicBezTo>
                    <a:pt x="2572" y="83153"/>
                    <a:pt x="3810" y="76391"/>
                    <a:pt x="7906" y="72771"/>
                  </a:cubicBezTo>
                  <a:cubicBezTo>
                    <a:pt x="15812" y="65818"/>
                    <a:pt x="25146" y="60293"/>
                    <a:pt x="34195" y="54674"/>
                  </a:cubicBezTo>
                  <a:cubicBezTo>
                    <a:pt x="52959" y="43148"/>
                    <a:pt x="68294" y="29146"/>
                    <a:pt x="72866" y="6382"/>
                  </a:cubicBezTo>
                  <a:cubicBezTo>
                    <a:pt x="73247" y="4286"/>
                    <a:pt x="75152" y="2476"/>
                    <a:pt x="7667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310F5A0-CE21-813D-CC81-A51759E626D7}"/>
                </a:ext>
              </a:extLst>
            </p:cNvPr>
            <p:cNvSpPr/>
            <p:nvPr/>
          </p:nvSpPr>
          <p:spPr>
            <a:xfrm>
              <a:off x="4840719" y="3230427"/>
              <a:ext cx="82903" cy="67925"/>
            </a:xfrm>
            <a:custGeom>
              <a:avLst/>
              <a:gdLst>
                <a:gd name="connsiteX0" fmla="*/ 82903 w 82903"/>
                <a:gd name="connsiteY0" fmla="*/ 61546 h 67925"/>
                <a:gd name="connsiteX1" fmla="*/ 14323 w 82903"/>
                <a:gd name="connsiteY1" fmla="*/ 46878 h 67925"/>
                <a:gd name="connsiteX2" fmla="*/ 226 w 82903"/>
                <a:gd name="connsiteY2" fmla="*/ 16969 h 67925"/>
                <a:gd name="connsiteX3" fmla="*/ 5179 w 82903"/>
                <a:gd name="connsiteY3" fmla="*/ 4206 h 67925"/>
                <a:gd name="connsiteX4" fmla="*/ 28134 w 82903"/>
                <a:gd name="connsiteY4" fmla="*/ 6206 h 67925"/>
                <a:gd name="connsiteX5" fmla="*/ 75188 w 82903"/>
                <a:gd name="connsiteY5" fmla="*/ 58213 h 67925"/>
                <a:gd name="connsiteX6" fmla="*/ 82903 w 82903"/>
                <a:gd name="connsiteY6" fmla="*/ 61546 h 6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03" h="67925">
                  <a:moveTo>
                    <a:pt x="82903" y="61546"/>
                  </a:moveTo>
                  <a:cubicBezTo>
                    <a:pt x="58519" y="74500"/>
                    <a:pt x="27563" y="66785"/>
                    <a:pt x="14323" y="46878"/>
                  </a:cubicBezTo>
                  <a:cubicBezTo>
                    <a:pt x="8227" y="37734"/>
                    <a:pt x="3655" y="27352"/>
                    <a:pt x="226" y="16969"/>
                  </a:cubicBezTo>
                  <a:cubicBezTo>
                    <a:pt x="-917" y="13445"/>
                    <a:pt x="2512" y="4873"/>
                    <a:pt x="5179" y="4206"/>
                  </a:cubicBezTo>
                  <a:cubicBezTo>
                    <a:pt x="12799" y="2396"/>
                    <a:pt x="24991" y="-5319"/>
                    <a:pt x="28134" y="6206"/>
                  </a:cubicBezTo>
                  <a:cubicBezTo>
                    <a:pt x="35183" y="32305"/>
                    <a:pt x="53661" y="46211"/>
                    <a:pt x="75188" y="58213"/>
                  </a:cubicBezTo>
                  <a:cubicBezTo>
                    <a:pt x="76902" y="59165"/>
                    <a:pt x="78807" y="59832"/>
                    <a:pt x="82903" y="615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E9F6B4B9-3FE4-B384-7538-9EB5A85E2A01}"/>
                </a:ext>
              </a:extLst>
            </p:cNvPr>
            <p:cNvSpPr/>
            <p:nvPr/>
          </p:nvSpPr>
          <p:spPr>
            <a:xfrm>
              <a:off x="5176091" y="3659353"/>
              <a:ext cx="40320" cy="51164"/>
            </a:xfrm>
            <a:custGeom>
              <a:avLst/>
              <a:gdLst>
                <a:gd name="connsiteX0" fmla="*/ 11182 w 40320"/>
                <a:gd name="connsiteY0" fmla="*/ 0 h 51164"/>
                <a:gd name="connsiteX1" fmla="*/ 29185 w 40320"/>
                <a:gd name="connsiteY1" fmla="*/ 11811 h 51164"/>
                <a:gd name="connsiteX2" fmla="*/ 36900 w 40320"/>
                <a:gd name="connsiteY2" fmla="*/ 39148 h 51164"/>
                <a:gd name="connsiteX3" fmla="*/ 10039 w 40320"/>
                <a:gd name="connsiteY3" fmla="*/ 51149 h 51164"/>
                <a:gd name="connsiteX4" fmla="*/ 38 w 40320"/>
                <a:gd name="connsiteY4" fmla="*/ 36481 h 51164"/>
                <a:gd name="connsiteX5" fmla="*/ 11182 w 40320"/>
                <a:gd name="connsiteY5" fmla="*/ 0 h 5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20" h="51164">
                  <a:moveTo>
                    <a:pt x="11182" y="0"/>
                  </a:moveTo>
                  <a:cubicBezTo>
                    <a:pt x="19183" y="5239"/>
                    <a:pt x="24422" y="8287"/>
                    <a:pt x="29185" y="11811"/>
                  </a:cubicBezTo>
                  <a:cubicBezTo>
                    <a:pt x="38900" y="18955"/>
                    <a:pt x="44234" y="29908"/>
                    <a:pt x="36900" y="39148"/>
                  </a:cubicBezTo>
                  <a:cubicBezTo>
                    <a:pt x="31375" y="46101"/>
                    <a:pt x="19660" y="49149"/>
                    <a:pt x="10039" y="51149"/>
                  </a:cubicBezTo>
                  <a:cubicBezTo>
                    <a:pt x="7658" y="51625"/>
                    <a:pt x="-629" y="41053"/>
                    <a:pt x="38" y="36481"/>
                  </a:cubicBezTo>
                  <a:cubicBezTo>
                    <a:pt x="2038" y="24289"/>
                    <a:pt x="7182" y="12573"/>
                    <a:pt x="111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CDD5EAA-B2B2-3786-7412-F09FE7C557CB}"/>
                </a:ext>
              </a:extLst>
            </p:cNvPr>
            <p:cNvSpPr/>
            <p:nvPr/>
          </p:nvSpPr>
          <p:spPr>
            <a:xfrm>
              <a:off x="3970360" y="3277203"/>
              <a:ext cx="41052" cy="11627"/>
            </a:xfrm>
            <a:custGeom>
              <a:avLst/>
              <a:gdLst>
                <a:gd name="connsiteX0" fmla="*/ 0 w 41052"/>
                <a:gd name="connsiteY0" fmla="*/ 11627 h 11627"/>
                <a:gd name="connsiteX1" fmla="*/ 41053 w 41052"/>
                <a:gd name="connsiteY1" fmla="*/ 8008 h 11627"/>
                <a:gd name="connsiteX2" fmla="*/ 0 w 41052"/>
                <a:gd name="connsiteY2" fmla="*/ 11627 h 1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52" h="11627">
                  <a:moveTo>
                    <a:pt x="0" y="11627"/>
                  </a:moveTo>
                  <a:cubicBezTo>
                    <a:pt x="11049" y="-2851"/>
                    <a:pt x="21050" y="-3517"/>
                    <a:pt x="41053" y="8008"/>
                  </a:cubicBezTo>
                  <a:cubicBezTo>
                    <a:pt x="26003" y="9341"/>
                    <a:pt x="14859" y="10294"/>
                    <a:pt x="0" y="11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D19BE7A4-DF76-94CE-3B9D-03A875A1B0F2}"/>
                </a:ext>
              </a:extLst>
            </p:cNvPr>
            <p:cNvSpPr/>
            <p:nvPr/>
          </p:nvSpPr>
          <p:spPr>
            <a:xfrm>
              <a:off x="4566526" y="3183198"/>
              <a:ext cx="36388" cy="112871"/>
            </a:xfrm>
            <a:custGeom>
              <a:avLst/>
              <a:gdLst>
                <a:gd name="connsiteX0" fmla="*/ 1432 w 36388"/>
                <a:gd name="connsiteY0" fmla="*/ 0 h 112871"/>
                <a:gd name="connsiteX1" fmla="*/ 36389 w 36388"/>
                <a:gd name="connsiteY1" fmla="*/ 112871 h 112871"/>
                <a:gd name="connsiteX2" fmla="*/ 1432 w 36388"/>
                <a:gd name="connsiteY2" fmla="*/ 0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88" h="112871">
                  <a:moveTo>
                    <a:pt x="1432" y="0"/>
                  </a:moveTo>
                  <a:cubicBezTo>
                    <a:pt x="22101" y="35814"/>
                    <a:pt x="32960" y="71914"/>
                    <a:pt x="36389" y="112871"/>
                  </a:cubicBezTo>
                  <a:cubicBezTo>
                    <a:pt x="15719" y="97060"/>
                    <a:pt x="-5807" y="27337"/>
                    <a:pt x="1432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D127A54D-0A37-B318-7F90-BB07856B6B37}"/>
                </a:ext>
              </a:extLst>
            </p:cNvPr>
            <p:cNvSpPr/>
            <p:nvPr/>
          </p:nvSpPr>
          <p:spPr>
            <a:xfrm>
              <a:off x="3659940" y="2676278"/>
              <a:ext cx="16008" cy="22002"/>
            </a:xfrm>
            <a:custGeom>
              <a:avLst/>
              <a:gdLst>
                <a:gd name="connsiteX0" fmla="*/ 4381 w 16008"/>
                <a:gd name="connsiteY0" fmla="*/ 0 h 22002"/>
                <a:gd name="connsiteX1" fmla="*/ 15431 w 16008"/>
                <a:gd name="connsiteY1" fmla="*/ 5334 h 22002"/>
                <a:gd name="connsiteX2" fmla="*/ 14478 w 16008"/>
                <a:gd name="connsiteY2" fmla="*/ 21050 h 22002"/>
                <a:gd name="connsiteX3" fmla="*/ 9906 w 16008"/>
                <a:gd name="connsiteY3" fmla="*/ 22003 h 22002"/>
                <a:gd name="connsiteX4" fmla="*/ 0 w 16008"/>
                <a:gd name="connsiteY4" fmla="*/ 4096 h 22002"/>
                <a:gd name="connsiteX5" fmla="*/ 4381 w 16008"/>
                <a:gd name="connsiteY5" fmla="*/ 0 h 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08" h="22002">
                  <a:moveTo>
                    <a:pt x="4381" y="0"/>
                  </a:moveTo>
                  <a:cubicBezTo>
                    <a:pt x="8287" y="1714"/>
                    <a:pt x="14573" y="2667"/>
                    <a:pt x="15431" y="5334"/>
                  </a:cubicBezTo>
                  <a:cubicBezTo>
                    <a:pt x="16955" y="10001"/>
                    <a:pt x="15050" y="15716"/>
                    <a:pt x="14478" y="21050"/>
                  </a:cubicBezTo>
                  <a:cubicBezTo>
                    <a:pt x="12954" y="21336"/>
                    <a:pt x="11430" y="21717"/>
                    <a:pt x="9906" y="22003"/>
                  </a:cubicBezTo>
                  <a:cubicBezTo>
                    <a:pt x="6572" y="16002"/>
                    <a:pt x="3334" y="10001"/>
                    <a:pt x="0" y="4096"/>
                  </a:cubicBezTo>
                  <a:cubicBezTo>
                    <a:pt x="1429" y="2667"/>
                    <a:pt x="2953" y="1333"/>
                    <a:pt x="43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1E0752C0-16C0-6A16-68EF-06B9BCF4C098}"/>
                </a:ext>
              </a:extLst>
            </p:cNvPr>
            <p:cNvSpPr/>
            <p:nvPr/>
          </p:nvSpPr>
          <p:spPr>
            <a:xfrm>
              <a:off x="4897617" y="3412465"/>
              <a:ext cx="126493" cy="60853"/>
            </a:xfrm>
            <a:custGeom>
              <a:avLst/>
              <a:gdLst>
                <a:gd name="connsiteX0" fmla="*/ 59819 w 126493"/>
                <a:gd name="connsiteY0" fmla="*/ 4572 h 60853"/>
                <a:gd name="connsiteX1" fmla="*/ 50865 w 126493"/>
                <a:gd name="connsiteY1" fmla="*/ 19431 h 60853"/>
                <a:gd name="connsiteX2" fmla="*/ 94109 w 126493"/>
                <a:gd name="connsiteY2" fmla="*/ 31051 h 60853"/>
                <a:gd name="connsiteX3" fmla="*/ 114587 w 126493"/>
                <a:gd name="connsiteY3" fmla="*/ 38005 h 60853"/>
                <a:gd name="connsiteX4" fmla="*/ 126494 w 126493"/>
                <a:gd name="connsiteY4" fmla="*/ 49054 h 60853"/>
                <a:gd name="connsiteX5" fmla="*/ 109539 w 126493"/>
                <a:gd name="connsiteY5" fmla="*/ 60103 h 60853"/>
                <a:gd name="connsiteX6" fmla="*/ 32387 w 126493"/>
                <a:gd name="connsiteY6" fmla="*/ 60674 h 60853"/>
                <a:gd name="connsiteX7" fmla="*/ 6288 w 126493"/>
                <a:gd name="connsiteY7" fmla="*/ 36290 h 60853"/>
                <a:gd name="connsiteX8" fmla="*/ 97 w 126493"/>
                <a:gd name="connsiteY8" fmla="*/ 27718 h 60853"/>
                <a:gd name="connsiteX9" fmla="*/ 13241 w 126493"/>
                <a:gd name="connsiteY9" fmla="*/ 10573 h 60853"/>
                <a:gd name="connsiteX10" fmla="*/ 57819 w 126493"/>
                <a:gd name="connsiteY10" fmla="*/ 0 h 60853"/>
                <a:gd name="connsiteX11" fmla="*/ 59819 w 126493"/>
                <a:gd name="connsiteY11" fmla="*/ 4572 h 6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493" h="60853">
                  <a:moveTo>
                    <a:pt x="59819" y="4572"/>
                  </a:moveTo>
                  <a:cubicBezTo>
                    <a:pt x="57152" y="8954"/>
                    <a:pt x="54485" y="13430"/>
                    <a:pt x="50865" y="19431"/>
                  </a:cubicBezTo>
                  <a:cubicBezTo>
                    <a:pt x="65724" y="23432"/>
                    <a:pt x="80012" y="27051"/>
                    <a:pt x="94109" y="31051"/>
                  </a:cubicBezTo>
                  <a:cubicBezTo>
                    <a:pt x="101062" y="32957"/>
                    <a:pt x="108301" y="34671"/>
                    <a:pt x="114587" y="38005"/>
                  </a:cubicBezTo>
                  <a:cubicBezTo>
                    <a:pt x="119255" y="40386"/>
                    <a:pt x="122589" y="45244"/>
                    <a:pt x="126494" y="49054"/>
                  </a:cubicBezTo>
                  <a:cubicBezTo>
                    <a:pt x="120874" y="52864"/>
                    <a:pt x="115349" y="59817"/>
                    <a:pt x="109539" y="60103"/>
                  </a:cubicBezTo>
                  <a:cubicBezTo>
                    <a:pt x="84489" y="61341"/>
                    <a:pt x="59343" y="60674"/>
                    <a:pt x="32387" y="60674"/>
                  </a:cubicBezTo>
                  <a:cubicBezTo>
                    <a:pt x="33530" y="40958"/>
                    <a:pt x="23243" y="35052"/>
                    <a:pt x="6288" y="36290"/>
                  </a:cubicBezTo>
                  <a:cubicBezTo>
                    <a:pt x="4288" y="36481"/>
                    <a:pt x="-760" y="29242"/>
                    <a:pt x="97" y="27718"/>
                  </a:cubicBezTo>
                  <a:cubicBezTo>
                    <a:pt x="3526" y="21336"/>
                    <a:pt x="7431" y="12668"/>
                    <a:pt x="13241" y="10573"/>
                  </a:cubicBezTo>
                  <a:cubicBezTo>
                    <a:pt x="27434" y="5334"/>
                    <a:pt x="42864" y="3334"/>
                    <a:pt x="57819" y="0"/>
                  </a:cubicBezTo>
                  <a:cubicBezTo>
                    <a:pt x="58485" y="1524"/>
                    <a:pt x="59152" y="3048"/>
                    <a:pt x="59819" y="4572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0B278CD2-3914-6E6A-6A8E-AC500F86ED9C}"/>
                </a:ext>
              </a:extLst>
            </p:cNvPr>
            <p:cNvSpPr/>
            <p:nvPr/>
          </p:nvSpPr>
          <p:spPr>
            <a:xfrm>
              <a:off x="4809601" y="3581959"/>
              <a:ext cx="91637" cy="48767"/>
            </a:xfrm>
            <a:custGeom>
              <a:avLst/>
              <a:gdLst>
                <a:gd name="connsiteX0" fmla="*/ 91637 w 91637"/>
                <a:gd name="connsiteY0" fmla="*/ 10434 h 48767"/>
                <a:gd name="connsiteX1" fmla="*/ 17057 w 91637"/>
                <a:gd name="connsiteY1" fmla="*/ 47391 h 48767"/>
                <a:gd name="connsiteX2" fmla="*/ 7 w 91637"/>
                <a:gd name="connsiteY2" fmla="*/ 35294 h 48767"/>
                <a:gd name="connsiteX3" fmla="*/ 2007 w 91637"/>
                <a:gd name="connsiteY3" fmla="*/ 26912 h 48767"/>
                <a:gd name="connsiteX4" fmla="*/ 36678 w 91637"/>
                <a:gd name="connsiteY4" fmla="*/ 9767 h 48767"/>
                <a:gd name="connsiteX5" fmla="*/ 59062 w 91637"/>
                <a:gd name="connsiteY5" fmla="*/ 6433 h 48767"/>
                <a:gd name="connsiteX6" fmla="*/ 91637 w 91637"/>
                <a:gd name="connsiteY6" fmla="*/ 10434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37" h="48767">
                  <a:moveTo>
                    <a:pt x="91637" y="10434"/>
                  </a:moveTo>
                  <a:cubicBezTo>
                    <a:pt x="66396" y="23007"/>
                    <a:pt x="41726" y="35294"/>
                    <a:pt x="17057" y="47391"/>
                  </a:cubicBezTo>
                  <a:cubicBezTo>
                    <a:pt x="8294" y="51677"/>
                    <a:pt x="-279" y="45486"/>
                    <a:pt x="7" y="35294"/>
                  </a:cubicBezTo>
                  <a:cubicBezTo>
                    <a:pt x="102" y="32436"/>
                    <a:pt x="1436" y="29674"/>
                    <a:pt x="2007" y="26912"/>
                  </a:cubicBezTo>
                  <a:cubicBezTo>
                    <a:pt x="8579" y="-5092"/>
                    <a:pt x="8865" y="-5473"/>
                    <a:pt x="36678" y="9767"/>
                  </a:cubicBezTo>
                  <a:cubicBezTo>
                    <a:pt x="46013" y="14910"/>
                    <a:pt x="51918" y="10624"/>
                    <a:pt x="59062" y="6433"/>
                  </a:cubicBezTo>
                  <a:cubicBezTo>
                    <a:pt x="74588" y="-2616"/>
                    <a:pt x="81065" y="-1473"/>
                    <a:pt x="91637" y="10434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8CB6C1F1-52A8-8984-D32F-5FDA1B5DBC73}"/>
                </a:ext>
              </a:extLst>
            </p:cNvPr>
            <p:cNvSpPr/>
            <p:nvPr/>
          </p:nvSpPr>
          <p:spPr>
            <a:xfrm>
              <a:off x="5072754" y="2900778"/>
              <a:ext cx="174905" cy="92872"/>
            </a:xfrm>
            <a:custGeom>
              <a:avLst/>
              <a:gdLst>
                <a:gd name="connsiteX0" fmla="*/ 169384 w 174905"/>
                <a:gd name="connsiteY0" fmla="*/ 92872 h 92872"/>
                <a:gd name="connsiteX1" fmla="*/ 147191 w 174905"/>
                <a:gd name="connsiteY1" fmla="*/ 46390 h 92872"/>
                <a:gd name="connsiteX2" fmla="*/ 114615 w 174905"/>
                <a:gd name="connsiteY2" fmla="*/ 34103 h 92872"/>
                <a:gd name="connsiteX3" fmla="*/ 98994 w 174905"/>
                <a:gd name="connsiteY3" fmla="*/ 36103 h 92872"/>
                <a:gd name="connsiteX4" fmla="*/ 76801 w 174905"/>
                <a:gd name="connsiteY4" fmla="*/ 43438 h 92872"/>
                <a:gd name="connsiteX5" fmla="*/ 62704 w 174905"/>
                <a:gd name="connsiteY5" fmla="*/ 50105 h 92872"/>
                <a:gd name="connsiteX6" fmla="*/ 30414 w 174905"/>
                <a:gd name="connsiteY6" fmla="*/ 57249 h 92872"/>
                <a:gd name="connsiteX7" fmla="*/ 3078 w 174905"/>
                <a:gd name="connsiteY7" fmla="*/ 50200 h 92872"/>
                <a:gd name="connsiteX8" fmla="*/ 8221 w 174905"/>
                <a:gd name="connsiteY8" fmla="*/ 27340 h 92872"/>
                <a:gd name="connsiteX9" fmla="*/ 22890 w 174905"/>
                <a:gd name="connsiteY9" fmla="*/ 9433 h 92872"/>
                <a:gd name="connsiteX10" fmla="*/ 54322 w 174905"/>
                <a:gd name="connsiteY10" fmla="*/ 2385 h 92872"/>
                <a:gd name="connsiteX11" fmla="*/ 77563 w 174905"/>
                <a:gd name="connsiteY11" fmla="*/ 4480 h 92872"/>
                <a:gd name="connsiteX12" fmla="*/ 101757 w 174905"/>
                <a:gd name="connsiteY12" fmla="*/ 6004 h 92872"/>
                <a:gd name="connsiteX13" fmla="*/ 134142 w 174905"/>
                <a:gd name="connsiteY13" fmla="*/ 10672 h 92872"/>
                <a:gd name="connsiteX14" fmla="*/ 171003 w 174905"/>
                <a:gd name="connsiteY14" fmla="*/ 43914 h 92872"/>
                <a:gd name="connsiteX15" fmla="*/ 169384 w 174905"/>
                <a:gd name="connsiteY15" fmla="*/ 92872 h 9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905" h="92872">
                  <a:moveTo>
                    <a:pt x="169384" y="92872"/>
                  </a:moveTo>
                  <a:cubicBezTo>
                    <a:pt x="160812" y="74775"/>
                    <a:pt x="154620" y="60202"/>
                    <a:pt x="147191" y="46390"/>
                  </a:cubicBezTo>
                  <a:cubicBezTo>
                    <a:pt x="140238" y="33532"/>
                    <a:pt x="129855" y="27436"/>
                    <a:pt x="114615" y="34103"/>
                  </a:cubicBezTo>
                  <a:cubicBezTo>
                    <a:pt x="110043" y="36103"/>
                    <a:pt x="104043" y="34770"/>
                    <a:pt x="98994" y="36103"/>
                  </a:cubicBezTo>
                  <a:cubicBezTo>
                    <a:pt x="91470" y="38008"/>
                    <a:pt x="84040" y="40675"/>
                    <a:pt x="76801" y="43438"/>
                  </a:cubicBezTo>
                  <a:cubicBezTo>
                    <a:pt x="71943" y="45343"/>
                    <a:pt x="67657" y="48772"/>
                    <a:pt x="62704" y="50105"/>
                  </a:cubicBezTo>
                  <a:cubicBezTo>
                    <a:pt x="52036" y="52867"/>
                    <a:pt x="40987" y="54010"/>
                    <a:pt x="30414" y="57249"/>
                  </a:cubicBezTo>
                  <a:cubicBezTo>
                    <a:pt x="19365" y="60583"/>
                    <a:pt x="10126" y="59154"/>
                    <a:pt x="3078" y="50200"/>
                  </a:cubicBezTo>
                  <a:cubicBezTo>
                    <a:pt x="-4257" y="40866"/>
                    <a:pt x="3173" y="34103"/>
                    <a:pt x="8221" y="27340"/>
                  </a:cubicBezTo>
                  <a:cubicBezTo>
                    <a:pt x="12888" y="21149"/>
                    <a:pt x="17651" y="15053"/>
                    <a:pt x="22890" y="9433"/>
                  </a:cubicBezTo>
                  <a:cubicBezTo>
                    <a:pt x="31653" y="4"/>
                    <a:pt x="41654" y="-2378"/>
                    <a:pt x="54322" y="2385"/>
                  </a:cubicBezTo>
                  <a:cubicBezTo>
                    <a:pt x="61371" y="5052"/>
                    <a:pt x="69753" y="4004"/>
                    <a:pt x="77563" y="4480"/>
                  </a:cubicBezTo>
                  <a:cubicBezTo>
                    <a:pt x="85659" y="5052"/>
                    <a:pt x="93756" y="5052"/>
                    <a:pt x="101757" y="6004"/>
                  </a:cubicBezTo>
                  <a:cubicBezTo>
                    <a:pt x="112615" y="7243"/>
                    <a:pt x="123283" y="9433"/>
                    <a:pt x="134142" y="10672"/>
                  </a:cubicBezTo>
                  <a:cubicBezTo>
                    <a:pt x="154430" y="12958"/>
                    <a:pt x="163764" y="28483"/>
                    <a:pt x="171003" y="43914"/>
                  </a:cubicBezTo>
                  <a:cubicBezTo>
                    <a:pt x="177861" y="58392"/>
                    <a:pt x="174623" y="74489"/>
                    <a:pt x="169384" y="92872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BDDE5465-CBF7-4ED9-174B-75E3E28645F9}"/>
                </a:ext>
              </a:extLst>
            </p:cNvPr>
            <p:cNvSpPr/>
            <p:nvPr/>
          </p:nvSpPr>
          <p:spPr>
            <a:xfrm>
              <a:off x="3970181" y="3427877"/>
              <a:ext cx="129858" cy="94316"/>
            </a:xfrm>
            <a:custGeom>
              <a:avLst/>
              <a:gdLst>
                <a:gd name="connsiteX0" fmla="*/ 73045 w 129858"/>
                <a:gd name="connsiteY0" fmla="*/ 94316 h 94316"/>
                <a:gd name="connsiteX1" fmla="*/ 20372 w 129858"/>
                <a:gd name="connsiteY1" fmla="*/ 86125 h 94316"/>
                <a:gd name="connsiteX2" fmla="*/ 1322 w 129858"/>
                <a:gd name="connsiteY2" fmla="*/ 67170 h 94316"/>
                <a:gd name="connsiteX3" fmla="*/ 21324 w 129858"/>
                <a:gd name="connsiteY3" fmla="*/ 8591 h 94316"/>
                <a:gd name="connsiteX4" fmla="*/ 55995 w 129858"/>
                <a:gd name="connsiteY4" fmla="*/ 3829 h 94316"/>
                <a:gd name="connsiteX5" fmla="*/ 69711 w 129858"/>
                <a:gd name="connsiteY5" fmla="*/ 7639 h 94316"/>
                <a:gd name="connsiteX6" fmla="*/ 127147 w 129858"/>
                <a:gd name="connsiteY6" fmla="*/ 50025 h 94316"/>
                <a:gd name="connsiteX7" fmla="*/ 100858 w 129858"/>
                <a:gd name="connsiteY7" fmla="*/ 91268 h 94316"/>
                <a:gd name="connsiteX8" fmla="*/ 73331 w 129858"/>
                <a:gd name="connsiteY8" fmla="*/ 92602 h 94316"/>
                <a:gd name="connsiteX9" fmla="*/ 73045 w 129858"/>
                <a:gd name="connsiteY9" fmla="*/ 94316 h 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858" h="94316">
                  <a:moveTo>
                    <a:pt x="73045" y="94316"/>
                  </a:moveTo>
                  <a:cubicBezTo>
                    <a:pt x="55519" y="91554"/>
                    <a:pt x="37993" y="88601"/>
                    <a:pt x="20372" y="86125"/>
                  </a:cubicBezTo>
                  <a:cubicBezTo>
                    <a:pt x="8942" y="84505"/>
                    <a:pt x="3227" y="77266"/>
                    <a:pt x="1322" y="67170"/>
                  </a:cubicBezTo>
                  <a:cubicBezTo>
                    <a:pt x="-2964" y="44119"/>
                    <a:pt x="3036" y="24117"/>
                    <a:pt x="21324" y="8591"/>
                  </a:cubicBezTo>
                  <a:cubicBezTo>
                    <a:pt x="31802" y="-362"/>
                    <a:pt x="43041" y="-2934"/>
                    <a:pt x="55995" y="3829"/>
                  </a:cubicBezTo>
                  <a:cubicBezTo>
                    <a:pt x="60091" y="6019"/>
                    <a:pt x="65044" y="7258"/>
                    <a:pt x="69711" y="7639"/>
                  </a:cubicBezTo>
                  <a:cubicBezTo>
                    <a:pt x="97620" y="10020"/>
                    <a:pt x="116098" y="25831"/>
                    <a:pt x="127147" y="50025"/>
                  </a:cubicBezTo>
                  <a:cubicBezTo>
                    <a:pt x="136005" y="69456"/>
                    <a:pt x="122099" y="89935"/>
                    <a:pt x="100858" y="91268"/>
                  </a:cubicBezTo>
                  <a:cubicBezTo>
                    <a:pt x="91714" y="91840"/>
                    <a:pt x="82570" y="92126"/>
                    <a:pt x="73331" y="92602"/>
                  </a:cubicBezTo>
                  <a:cubicBezTo>
                    <a:pt x="73236" y="93078"/>
                    <a:pt x="73140" y="93649"/>
                    <a:pt x="73045" y="9431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E182B0B8-67F3-4BB7-13A9-48DFA5404711}"/>
                </a:ext>
              </a:extLst>
            </p:cNvPr>
            <p:cNvSpPr/>
            <p:nvPr/>
          </p:nvSpPr>
          <p:spPr>
            <a:xfrm>
              <a:off x="3968748" y="3522669"/>
              <a:ext cx="104767" cy="47782"/>
            </a:xfrm>
            <a:custGeom>
              <a:avLst/>
              <a:gdLst>
                <a:gd name="connsiteX0" fmla="*/ 8375 w 104767"/>
                <a:gd name="connsiteY0" fmla="*/ 0 h 47782"/>
                <a:gd name="connsiteX1" fmla="*/ 98195 w 104767"/>
                <a:gd name="connsiteY1" fmla="*/ 17907 h 47782"/>
                <a:gd name="connsiteX2" fmla="*/ 104768 w 104767"/>
                <a:gd name="connsiteY2" fmla="*/ 44672 h 47782"/>
                <a:gd name="connsiteX3" fmla="*/ 19043 w 104767"/>
                <a:gd name="connsiteY3" fmla="*/ 47244 h 47782"/>
                <a:gd name="connsiteX4" fmla="*/ 8375 w 104767"/>
                <a:gd name="connsiteY4" fmla="*/ 0 h 4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67" h="47782">
                  <a:moveTo>
                    <a:pt x="8375" y="0"/>
                  </a:moveTo>
                  <a:cubicBezTo>
                    <a:pt x="33235" y="30575"/>
                    <a:pt x="66001" y="21622"/>
                    <a:pt x="98195" y="17907"/>
                  </a:cubicBezTo>
                  <a:cubicBezTo>
                    <a:pt x="100005" y="25336"/>
                    <a:pt x="101910" y="32956"/>
                    <a:pt x="104768" y="44672"/>
                  </a:cubicBezTo>
                  <a:cubicBezTo>
                    <a:pt x="75335" y="45815"/>
                    <a:pt x="47046" y="49054"/>
                    <a:pt x="19043" y="47244"/>
                  </a:cubicBezTo>
                  <a:cubicBezTo>
                    <a:pt x="-1341" y="46006"/>
                    <a:pt x="-6103" y="20955"/>
                    <a:pt x="8375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F68511AC-D5C0-7E2D-4EA7-523E52577138}"/>
                </a:ext>
              </a:extLst>
            </p:cNvPr>
            <p:cNvSpPr/>
            <p:nvPr/>
          </p:nvSpPr>
          <p:spPr>
            <a:xfrm>
              <a:off x="3994927" y="3376191"/>
              <a:ext cx="87636" cy="41131"/>
            </a:xfrm>
            <a:custGeom>
              <a:avLst/>
              <a:gdLst>
                <a:gd name="connsiteX0" fmla="*/ 36488 w 87636"/>
                <a:gd name="connsiteY0" fmla="*/ 41131 h 41131"/>
                <a:gd name="connsiteX1" fmla="*/ 7 w 87636"/>
                <a:gd name="connsiteY1" fmla="*/ 13033 h 41131"/>
                <a:gd name="connsiteX2" fmla="*/ 14580 w 87636"/>
                <a:gd name="connsiteY2" fmla="*/ 174 h 41131"/>
                <a:gd name="connsiteX3" fmla="*/ 64777 w 87636"/>
                <a:gd name="connsiteY3" fmla="*/ 2746 h 41131"/>
                <a:gd name="connsiteX4" fmla="*/ 75064 w 87636"/>
                <a:gd name="connsiteY4" fmla="*/ 7699 h 41131"/>
                <a:gd name="connsiteX5" fmla="*/ 87637 w 87636"/>
                <a:gd name="connsiteY5" fmla="*/ 22653 h 41131"/>
                <a:gd name="connsiteX6" fmla="*/ 69254 w 87636"/>
                <a:gd name="connsiteY6" fmla="*/ 31511 h 41131"/>
                <a:gd name="connsiteX7" fmla="*/ 36488 w 87636"/>
                <a:gd name="connsiteY7" fmla="*/ 41131 h 4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36" h="41131">
                  <a:moveTo>
                    <a:pt x="36488" y="41131"/>
                  </a:moveTo>
                  <a:cubicBezTo>
                    <a:pt x="23724" y="41036"/>
                    <a:pt x="-469" y="23415"/>
                    <a:pt x="7" y="13033"/>
                  </a:cubicBezTo>
                  <a:cubicBezTo>
                    <a:pt x="197" y="8270"/>
                    <a:pt x="9246" y="364"/>
                    <a:pt x="14580" y="174"/>
                  </a:cubicBezTo>
                  <a:cubicBezTo>
                    <a:pt x="31249" y="-588"/>
                    <a:pt x="48108" y="1317"/>
                    <a:pt x="64777" y="2746"/>
                  </a:cubicBezTo>
                  <a:cubicBezTo>
                    <a:pt x="68396" y="3031"/>
                    <a:pt x="72397" y="5222"/>
                    <a:pt x="75064" y="7699"/>
                  </a:cubicBezTo>
                  <a:cubicBezTo>
                    <a:pt x="79731" y="12175"/>
                    <a:pt x="83541" y="17605"/>
                    <a:pt x="87637" y="22653"/>
                  </a:cubicBezTo>
                  <a:cubicBezTo>
                    <a:pt x="81541" y="25606"/>
                    <a:pt x="75635" y="29320"/>
                    <a:pt x="69254" y="31511"/>
                  </a:cubicBezTo>
                  <a:cubicBezTo>
                    <a:pt x="58014" y="35321"/>
                    <a:pt x="46584" y="38179"/>
                    <a:pt x="36488" y="41131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0EE1ED-D25A-4B50-AEE1-8652CE3B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54" y="2171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1" name="Google Shape;1401;p63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D69"/>
                </a:solidFill>
              </a:rPr>
              <a:t>Timeline</a:t>
            </a:r>
            <a:endParaRPr/>
          </a:p>
        </p:txBody>
      </p:sp>
      <p:grpSp>
        <p:nvGrpSpPr>
          <p:cNvPr id="1402" name="Google Shape;1402;p63"/>
          <p:cNvGrpSpPr/>
          <p:nvPr/>
        </p:nvGrpSpPr>
        <p:grpSpPr>
          <a:xfrm>
            <a:off x="-16269" y="2440763"/>
            <a:ext cx="9176523" cy="425067"/>
            <a:chOff x="235725" y="2655200"/>
            <a:chExt cx="7127950" cy="330175"/>
          </a:xfrm>
        </p:grpSpPr>
        <p:sp>
          <p:nvSpPr>
            <p:cNvPr id="1403" name="Google Shape;1403;p63"/>
            <p:cNvSpPr/>
            <p:nvPr/>
          </p:nvSpPr>
          <p:spPr>
            <a:xfrm>
              <a:off x="1365525" y="2819875"/>
              <a:ext cx="336525" cy="165500"/>
            </a:xfrm>
            <a:custGeom>
              <a:avLst/>
              <a:gdLst/>
              <a:ahLst/>
              <a:cxnLst/>
              <a:rect l="l" t="t" r="r" b="b"/>
              <a:pathLst>
                <a:path w="13461" h="6620" extrusionOk="0">
                  <a:moveTo>
                    <a:pt x="1" y="0"/>
                  </a:moveTo>
                  <a:lnTo>
                    <a:pt x="6810" y="6619"/>
                  </a:lnTo>
                  <a:lnTo>
                    <a:pt x="13460" y="0"/>
                  </a:lnTo>
                  <a:lnTo>
                    <a:pt x="9660" y="0"/>
                  </a:lnTo>
                  <a:lnTo>
                    <a:pt x="6810" y="269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3"/>
            <p:cNvSpPr/>
            <p:nvPr/>
          </p:nvSpPr>
          <p:spPr>
            <a:xfrm>
              <a:off x="1462125" y="2814925"/>
              <a:ext cx="155200" cy="82950"/>
            </a:xfrm>
            <a:custGeom>
              <a:avLst/>
              <a:gdLst/>
              <a:ahLst/>
              <a:cxnLst/>
              <a:rect l="l" t="t" r="r" b="b"/>
              <a:pathLst>
                <a:path w="6208" h="3318" extrusionOk="0">
                  <a:moveTo>
                    <a:pt x="222" y="0"/>
                  </a:moveTo>
                  <a:cubicBezTo>
                    <a:pt x="167" y="0"/>
                    <a:pt x="111" y="24"/>
                    <a:pt x="64" y="72"/>
                  </a:cubicBezTo>
                  <a:cubicBezTo>
                    <a:pt x="32" y="103"/>
                    <a:pt x="0" y="167"/>
                    <a:pt x="0" y="230"/>
                  </a:cubicBezTo>
                  <a:cubicBezTo>
                    <a:pt x="0" y="293"/>
                    <a:pt x="0" y="325"/>
                    <a:pt x="64" y="388"/>
                  </a:cubicBezTo>
                  <a:lnTo>
                    <a:pt x="2914" y="3270"/>
                  </a:lnTo>
                  <a:cubicBezTo>
                    <a:pt x="2961" y="3302"/>
                    <a:pt x="3025" y="3318"/>
                    <a:pt x="3088" y="3318"/>
                  </a:cubicBezTo>
                  <a:cubicBezTo>
                    <a:pt x="3151" y="3318"/>
                    <a:pt x="3215" y="3302"/>
                    <a:pt x="3262" y="3270"/>
                  </a:cubicBezTo>
                  <a:lnTo>
                    <a:pt x="6113" y="388"/>
                  </a:lnTo>
                  <a:cubicBezTo>
                    <a:pt x="6208" y="293"/>
                    <a:pt x="6208" y="167"/>
                    <a:pt x="6113" y="72"/>
                  </a:cubicBezTo>
                  <a:cubicBezTo>
                    <a:pt x="6065" y="24"/>
                    <a:pt x="6010" y="0"/>
                    <a:pt x="5954" y="0"/>
                  </a:cubicBezTo>
                  <a:cubicBezTo>
                    <a:pt x="5899" y="0"/>
                    <a:pt x="5843" y="24"/>
                    <a:pt x="5796" y="72"/>
                  </a:cubicBezTo>
                  <a:lnTo>
                    <a:pt x="3072" y="2763"/>
                  </a:lnTo>
                  <a:lnTo>
                    <a:pt x="380" y="72"/>
                  </a:lnTo>
                  <a:cubicBezTo>
                    <a:pt x="333" y="24"/>
                    <a:pt x="277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3"/>
            <p:cNvSpPr/>
            <p:nvPr/>
          </p:nvSpPr>
          <p:spPr>
            <a:xfrm>
              <a:off x="5756450" y="2655200"/>
              <a:ext cx="335725" cy="166275"/>
            </a:xfrm>
            <a:custGeom>
              <a:avLst/>
              <a:gdLst/>
              <a:ahLst/>
              <a:cxnLst/>
              <a:rect l="l" t="t" r="r" b="b"/>
              <a:pathLst>
                <a:path w="13429" h="6651" extrusionOk="0">
                  <a:moveTo>
                    <a:pt x="6651" y="0"/>
                  </a:moveTo>
                  <a:lnTo>
                    <a:pt x="0" y="6651"/>
                  </a:lnTo>
                  <a:lnTo>
                    <a:pt x="3769" y="6651"/>
                  </a:lnTo>
                  <a:lnTo>
                    <a:pt x="6651" y="3927"/>
                  </a:lnTo>
                  <a:lnTo>
                    <a:pt x="9659" y="6651"/>
                  </a:lnTo>
                  <a:lnTo>
                    <a:pt x="13428" y="6651"/>
                  </a:lnTo>
                  <a:lnTo>
                    <a:pt x="6651" y="0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3"/>
            <p:cNvSpPr/>
            <p:nvPr/>
          </p:nvSpPr>
          <p:spPr>
            <a:xfrm>
              <a:off x="5841175" y="2742875"/>
              <a:ext cx="155200" cy="83550"/>
            </a:xfrm>
            <a:custGeom>
              <a:avLst/>
              <a:gdLst/>
              <a:ahLst/>
              <a:cxnLst/>
              <a:rect l="l" t="t" r="r" b="b"/>
              <a:pathLst>
                <a:path w="6208" h="3342" extrusionOk="0">
                  <a:moveTo>
                    <a:pt x="3104" y="0"/>
                  </a:moveTo>
                  <a:cubicBezTo>
                    <a:pt x="3048" y="0"/>
                    <a:pt x="2993" y="24"/>
                    <a:pt x="2945" y="72"/>
                  </a:cubicBezTo>
                  <a:lnTo>
                    <a:pt x="63" y="2954"/>
                  </a:lnTo>
                  <a:cubicBezTo>
                    <a:pt x="0" y="3017"/>
                    <a:pt x="0" y="3175"/>
                    <a:pt x="63" y="3270"/>
                  </a:cubicBezTo>
                  <a:cubicBezTo>
                    <a:pt x="111" y="3318"/>
                    <a:pt x="174" y="3342"/>
                    <a:pt x="238" y="3342"/>
                  </a:cubicBezTo>
                  <a:cubicBezTo>
                    <a:pt x="301" y="3342"/>
                    <a:pt x="364" y="3318"/>
                    <a:pt x="412" y="3270"/>
                  </a:cubicBezTo>
                  <a:lnTo>
                    <a:pt x="3104" y="547"/>
                  </a:lnTo>
                  <a:lnTo>
                    <a:pt x="5827" y="3270"/>
                  </a:lnTo>
                  <a:cubicBezTo>
                    <a:pt x="5859" y="3318"/>
                    <a:pt x="5914" y="3342"/>
                    <a:pt x="5974" y="3342"/>
                  </a:cubicBezTo>
                  <a:cubicBezTo>
                    <a:pt x="6033" y="3342"/>
                    <a:pt x="6096" y="3318"/>
                    <a:pt x="6144" y="3270"/>
                  </a:cubicBezTo>
                  <a:cubicBezTo>
                    <a:pt x="6175" y="3207"/>
                    <a:pt x="6207" y="3175"/>
                    <a:pt x="6207" y="3112"/>
                  </a:cubicBezTo>
                  <a:cubicBezTo>
                    <a:pt x="6207" y="3049"/>
                    <a:pt x="6175" y="2985"/>
                    <a:pt x="6144" y="2954"/>
                  </a:cubicBezTo>
                  <a:lnTo>
                    <a:pt x="3262" y="72"/>
                  </a:lnTo>
                  <a:cubicBezTo>
                    <a:pt x="3214" y="24"/>
                    <a:pt x="3159" y="0"/>
                    <a:pt x="3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3"/>
            <p:cNvSpPr/>
            <p:nvPr/>
          </p:nvSpPr>
          <p:spPr>
            <a:xfrm>
              <a:off x="4292550" y="2819875"/>
              <a:ext cx="336500" cy="165500"/>
            </a:xfrm>
            <a:custGeom>
              <a:avLst/>
              <a:gdLst/>
              <a:ahLst/>
              <a:cxnLst/>
              <a:rect l="l" t="t" r="r" b="b"/>
              <a:pathLst>
                <a:path w="13460" h="6620" extrusionOk="0">
                  <a:moveTo>
                    <a:pt x="0" y="0"/>
                  </a:moveTo>
                  <a:lnTo>
                    <a:pt x="6809" y="6619"/>
                  </a:lnTo>
                  <a:lnTo>
                    <a:pt x="13460" y="0"/>
                  </a:lnTo>
                  <a:lnTo>
                    <a:pt x="9691" y="0"/>
                  </a:lnTo>
                  <a:lnTo>
                    <a:pt x="6809" y="2692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3"/>
            <p:cNvSpPr/>
            <p:nvPr/>
          </p:nvSpPr>
          <p:spPr>
            <a:xfrm>
              <a:off x="4389125" y="2814925"/>
              <a:ext cx="155225" cy="82950"/>
            </a:xfrm>
            <a:custGeom>
              <a:avLst/>
              <a:gdLst/>
              <a:ahLst/>
              <a:cxnLst/>
              <a:rect l="l" t="t" r="r" b="b"/>
              <a:pathLst>
                <a:path w="6209" h="3318" extrusionOk="0">
                  <a:moveTo>
                    <a:pt x="223" y="0"/>
                  </a:moveTo>
                  <a:cubicBezTo>
                    <a:pt x="167" y="0"/>
                    <a:pt x="112" y="24"/>
                    <a:pt x="64" y="72"/>
                  </a:cubicBezTo>
                  <a:cubicBezTo>
                    <a:pt x="33" y="103"/>
                    <a:pt x="1" y="167"/>
                    <a:pt x="1" y="230"/>
                  </a:cubicBezTo>
                  <a:cubicBezTo>
                    <a:pt x="1" y="293"/>
                    <a:pt x="33" y="325"/>
                    <a:pt x="64" y="388"/>
                  </a:cubicBezTo>
                  <a:lnTo>
                    <a:pt x="2946" y="3270"/>
                  </a:lnTo>
                  <a:cubicBezTo>
                    <a:pt x="2978" y="3302"/>
                    <a:pt x="3033" y="3318"/>
                    <a:pt x="3093" y="3318"/>
                  </a:cubicBezTo>
                  <a:cubicBezTo>
                    <a:pt x="3152" y="3318"/>
                    <a:pt x="3215" y="3302"/>
                    <a:pt x="3263" y="3270"/>
                  </a:cubicBezTo>
                  <a:lnTo>
                    <a:pt x="6113" y="388"/>
                  </a:lnTo>
                  <a:cubicBezTo>
                    <a:pt x="6208" y="293"/>
                    <a:pt x="6208" y="167"/>
                    <a:pt x="6113" y="72"/>
                  </a:cubicBezTo>
                  <a:cubicBezTo>
                    <a:pt x="6066" y="24"/>
                    <a:pt x="6010" y="0"/>
                    <a:pt x="5955" y="0"/>
                  </a:cubicBezTo>
                  <a:cubicBezTo>
                    <a:pt x="5899" y="0"/>
                    <a:pt x="5844" y="24"/>
                    <a:pt x="5796" y="72"/>
                  </a:cubicBezTo>
                  <a:lnTo>
                    <a:pt x="3104" y="2763"/>
                  </a:lnTo>
                  <a:lnTo>
                    <a:pt x="381" y="72"/>
                  </a:lnTo>
                  <a:cubicBezTo>
                    <a:pt x="333" y="24"/>
                    <a:pt x="278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3"/>
            <p:cNvSpPr/>
            <p:nvPr/>
          </p:nvSpPr>
          <p:spPr>
            <a:xfrm>
              <a:off x="2829425" y="2655200"/>
              <a:ext cx="335725" cy="166275"/>
            </a:xfrm>
            <a:custGeom>
              <a:avLst/>
              <a:gdLst/>
              <a:ahLst/>
              <a:cxnLst/>
              <a:rect l="l" t="t" r="r" b="b"/>
              <a:pathLst>
                <a:path w="13429" h="6651" extrusionOk="0">
                  <a:moveTo>
                    <a:pt x="6651" y="0"/>
                  </a:moveTo>
                  <a:lnTo>
                    <a:pt x="1" y="6651"/>
                  </a:lnTo>
                  <a:lnTo>
                    <a:pt x="3769" y="6651"/>
                  </a:lnTo>
                  <a:lnTo>
                    <a:pt x="6651" y="3927"/>
                  </a:lnTo>
                  <a:lnTo>
                    <a:pt x="9660" y="6651"/>
                  </a:lnTo>
                  <a:lnTo>
                    <a:pt x="13429" y="6651"/>
                  </a:lnTo>
                  <a:lnTo>
                    <a:pt x="6651" y="0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3"/>
            <p:cNvSpPr/>
            <p:nvPr/>
          </p:nvSpPr>
          <p:spPr>
            <a:xfrm>
              <a:off x="2913350" y="2742875"/>
              <a:ext cx="156000" cy="83550"/>
            </a:xfrm>
            <a:custGeom>
              <a:avLst/>
              <a:gdLst/>
              <a:ahLst/>
              <a:cxnLst/>
              <a:rect l="l" t="t" r="r" b="b"/>
              <a:pathLst>
                <a:path w="6240" h="3342" extrusionOk="0">
                  <a:moveTo>
                    <a:pt x="3136" y="0"/>
                  </a:moveTo>
                  <a:cubicBezTo>
                    <a:pt x="3081" y="0"/>
                    <a:pt x="3025" y="24"/>
                    <a:pt x="2978" y="72"/>
                  </a:cubicBezTo>
                  <a:lnTo>
                    <a:pt x="96" y="2954"/>
                  </a:lnTo>
                  <a:cubicBezTo>
                    <a:pt x="1" y="3017"/>
                    <a:pt x="1" y="3175"/>
                    <a:pt x="96" y="3270"/>
                  </a:cubicBezTo>
                  <a:cubicBezTo>
                    <a:pt x="143" y="3318"/>
                    <a:pt x="207" y="3342"/>
                    <a:pt x="266" y="3342"/>
                  </a:cubicBezTo>
                  <a:cubicBezTo>
                    <a:pt x="325" y="3342"/>
                    <a:pt x="381" y="3318"/>
                    <a:pt x="412" y="3270"/>
                  </a:cubicBezTo>
                  <a:lnTo>
                    <a:pt x="3136" y="547"/>
                  </a:lnTo>
                  <a:lnTo>
                    <a:pt x="5828" y="3270"/>
                  </a:lnTo>
                  <a:cubicBezTo>
                    <a:pt x="5875" y="3318"/>
                    <a:pt x="5939" y="3342"/>
                    <a:pt x="5998" y="3342"/>
                  </a:cubicBezTo>
                  <a:cubicBezTo>
                    <a:pt x="6057" y="3342"/>
                    <a:pt x="6113" y="3318"/>
                    <a:pt x="6145" y="3270"/>
                  </a:cubicBezTo>
                  <a:cubicBezTo>
                    <a:pt x="6208" y="3207"/>
                    <a:pt x="6240" y="3175"/>
                    <a:pt x="6240" y="3112"/>
                  </a:cubicBezTo>
                  <a:cubicBezTo>
                    <a:pt x="6240" y="3049"/>
                    <a:pt x="6208" y="2985"/>
                    <a:pt x="6176" y="2954"/>
                  </a:cubicBezTo>
                  <a:lnTo>
                    <a:pt x="3294" y="72"/>
                  </a:lnTo>
                  <a:cubicBezTo>
                    <a:pt x="3247" y="24"/>
                    <a:pt x="3191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3"/>
            <p:cNvSpPr/>
            <p:nvPr/>
          </p:nvSpPr>
          <p:spPr>
            <a:xfrm>
              <a:off x="235725" y="2815125"/>
              <a:ext cx="1237500" cy="11100"/>
            </a:xfrm>
            <a:custGeom>
              <a:avLst/>
              <a:gdLst/>
              <a:ahLst/>
              <a:cxnLst/>
              <a:rect l="l" t="t" r="r" b="b"/>
              <a:pathLst>
                <a:path w="49500" h="444" extrusionOk="0">
                  <a:moveTo>
                    <a:pt x="223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3" y="444"/>
                  </a:cubicBezTo>
                  <a:lnTo>
                    <a:pt x="49278" y="444"/>
                  </a:lnTo>
                  <a:cubicBezTo>
                    <a:pt x="49373" y="444"/>
                    <a:pt x="49500" y="349"/>
                    <a:pt x="49500" y="222"/>
                  </a:cubicBezTo>
                  <a:cubicBezTo>
                    <a:pt x="49500" y="95"/>
                    <a:pt x="49373" y="0"/>
                    <a:pt x="49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3"/>
            <p:cNvSpPr/>
            <p:nvPr/>
          </p:nvSpPr>
          <p:spPr>
            <a:xfrm>
              <a:off x="5985250" y="2815125"/>
              <a:ext cx="1378425" cy="11100"/>
            </a:xfrm>
            <a:custGeom>
              <a:avLst/>
              <a:gdLst/>
              <a:ahLst/>
              <a:cxnLst/>
              <a:rect l="l" t="t" r="r" b="b"/>
              <a:pathLst>
                <a:path w="55137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2" y="444"/>
                  </a:cubicBezTo>
                  <a:lnTo>
                    <a:pt x="54915" y="444"/>
                  </a:lnTo>
                  <a:cubicBezTo>
                    <a:pt x="55042" y="444"/>
                    <a:pt x="55137" y="349"/>
                    <a:pt x="55137" y="222"/>
                  </a:cubicBezTo>
                  <a:cubicBezTo>
                    <a:pt x="55137" y="95"/>
                    <a:pt x="55042" y="0"/>
                    <a:pt x="549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3"/>
            <p:cNvSpPr/>
            <p:nvPr/>
          </p:nvSpPr>
          <p:spPr>
            <a:xfrm>
              <a:off x="1607000" y="2815125"/>
              <a:ext cx="1318250" cy="11100"/>
            </a:xfrm>
            <a:custGeom>
              <a:avLst/>
              <a:gdLst/>
              <a:ahLst/>
              <a:cxnLst/>
              <a:rect l="l" t="t" r="r" b="b"/>
              <a:pathLst>
                <a:path w="52730" h="444" extrusionOk="0">
                  <a:moveTo>
                    <a:pt x="223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3" y="444"/>
                  </a:cubicBezTo>
                  <a:lnTo>
                    <a:pt x="52508" y="444"/>
                  </a:lnTo>
                  <a:cubicBezTo>
                    <a:pt x="52603" y="444"/>
                    <a:pt x="52730" y="349"/>
                    <a:pt x="52730" y="222"/>
                  </a:cubicBezTo>
                  <a:cubicBezTo>
                    <a:pt x="52730" y="95"/>
                    <a:pt x="52635" y="0"/>
                    <a:pt x="52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3"/>
            <p:cNvSpPr/>
            <p:nvPr/>
          </p:nvSpPr>
          <p:spPr>
            <a:xfrm>
              <a:off x="3058250" y="2815125"/>
              <a:ext cx="1341200" cy="11100"/>
            </a:xfrm>
            <a:custGeom>
              <a:avLst/>
              <a:gdLst/>
              <a:ahLst/>
              <a:cxnLst/>
              <a:rect l="l" t="t" r="r" b="b"/>
              <a:pathLst>
                <a:path w="53648" h="444" extrusionOk="0">
                  <a:moveTo>
                    <a:pt x="222" y="0"/>
                  </a:moveTo>
                  <a:cubicBezTo>
                    <a:pt x="95" y="0"/>
                    <a:pt x="0" y="95"/>
                    <a:pt x="0" y="222"/>
                  </a:cubicBezTo>
                  <a:cubicBezTo>
                    <a:pt x="0" y="349"/>
                    <a:pt x="95" y="444"/>
                    <a:pt x="222" y="444"/>
                  </a:cubicBezTo>
                  <a:lnTo>
                    <a:pt x="53426" y="444"/>
                  </a:lnTo>
                  <a:cubicBezTo>
                    <a:pt x="53553" y="444"/>
                    <a:pt x="53648" y="349"/>
                    <a:pt x="53648" y="222"/>
                  </a:cubicBezTo>
                  <a:cubicBezTo>
                    <a:pt x="53648" y="95"/>
                    <a:pt x="53553" y="0"/>
                    <a:pt x="53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3"/>
            <p:cNvSpPr/>
            <p:nvPr/>
          </p:nvSpPr>
          <p:spPr>
            <a:xfrm>
              <a:off x="4542725" y="2815125"/>
              <a:ext cx="1307975" cy="11100"/>
            </a:xfrm>
            <a:custGeom>
              <a:avLst/>
              <a:gdLst/>
              <a:ahLst/>
              <a:cxnLst/>
              <a:rect l="l" t="t" r="r" b="b"/>
              <a:pathLst>
                <a:path w="52319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2" y="444"/>
                  </a:cubicBezTo>
                  <a:lnTo>
                    <a:pt x="52096" y="444"/>
                  </a:lnTo>
                  <a:cubicBezTo>
                    <a:pt x="52223" y="444"/>
                    <a:pt x="52318" y="349"/>
                    <a:pt x="52318" y="222"/>
                  </a:cubicBezTo>
                  <a:cubicBezTo>
                    <a:pt x="52318" y="95"/>
                    <a:pt x="52223" y="0"/>
                    <a:pt x="52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6" name="Google Shape;1416;p63"/>
          <p:cNvSpPr txBox="1"/>
          <p:nvPr/>
        </p:nvSpPr>
        <p:spPr>
          <a:xfrm>
            <a:off x="592750" y="2813125"/>
            <a:ext cx="212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rPr>
              <a:t>1884</a:t>
            </a:r>
            <a:endParaRPr sz="3100">
              <a:solidFill>
                <a:srgbClr val="FFBD6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17" name="Google Shape;1417;p63"/>
          <p:cNvSpPr txBox="1"/>
          <p:nvPr/>
        </p:nvSpPr>
        <p:spPr>
          <a:xfrm>
            <a:off x="2483000" y="1793500"/>
            <a:ext cx="212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rPr>
              <a:t>1915</a:t>
            </a:r>
            <a:endParaRPr sz="3100">
              <a:solidFill>
                <a:srgbClr val="FFBD6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18" name="Google Shape;1418;p63"/>
          <p:cNvSpPr txBox="1"/>
          <p:nvPr/>
        </p:nvSpPr>
        <p:spPr>
          <a:xfrm>
            <a:off x="592825" y="3336925"/>
            <a:ext cx="21204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actually a very cold place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9" name="Google Shape;1419;p63"/>
          <p:cNvSpPr txBox="1"/>
          <p:nvPr/>
        </p:nvSpPr>
        <p:spPr>
          <a:xfrm>
            <a:off x="2483000" y="1144125"/>
            <a:ext cx="21204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closest planet to the Sun and the smallest one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0" name="Google Shape;1420;p63"/>
          <p:cNvSpPr txBox="1"/>
          <p:nvPr/>
        </p:nvSpPr>
        <p:spPr>
          <a:xfrm>
            <a:off x="4365438" y="2813125"/>
            <a:ext cx="212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rPr>
              <a:t>1967</a:t>
            </a:r>
            <a:endParaRPr sz="3100">
              <a:solidFill>
                <a:srgbClr val="FFBD6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21" name="Google Shape;1421;p63"/>
          <p:cNvSpPr txBox="1"/>
          <p:nvPr/>
        </p:nvSpPr>
        <p:spPr>
          <a:xfrm>
            <a:off x="4365513" y="3336925"/>
            <a:ext cx="21204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Jupiter is a gas giant and the biggest planet of them all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2" name="Google Shape;1422;p63"/>
          <p:cNvSpPr txBox="1"/>
          <p:nvPr/>
        </p:nvSpPr>
        <p:spPr>
          <a:xfrm>
            <a:off x="6241075" y="1793500"/>
            <a:ext cx="212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BD69"/>
                </a:solidFill>
                <a:latin typeface="Pacifico"/>
                <a:ea typeface="Pacifico"/>
                <a:cs typeface="Pacifico"/>
                <a:sym typeface="Pacifico"/>
              </a:rPr>
              <a:t>1980</a:t>
            </a:r>
            <a:endParaRPr sz="3100">
              <a:solidFill>
                <a:srgbClr val="FFBD6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23" name="Google Shape;1423;p63"/>
          <p:cNvSpPr txBox="1"/>
          <p:nvPr/>
        </p:nvSpPr>
        <p:spPr>
          <a:xfrm>
            <a:off x="6241075" y="1144125"/>
            <a:ext cx="21204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Venus has a beautiful name, but also very high temperatures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1637FF6-BA04-45EC-8A7D-24CE0235F9E7}"/>
              </a:ext>
            </a:extLst>
          </p:cNvPr>
          <p:cNvGrpSpPr/>
          <p:nvPr/>
        </p:nvGrpSpPr>
        <p:grpSpPr>
          <a:xfrm rot="10800000">
            <a:off x="-4763" y="0"/>
            <a:ext cx="9148763" cy="5148263"/>
            <a:chOff x="-4763" y="0"/>
            <a:chExt cx="9148763" cy="5148263"/>
          </a:xfrm>
          <a:solidFill>
            <a:srgbClr val="EF75C6"/>
          </a:solidFill>
        </p:grpSpPr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B9C19832-312C-4678-A12D-DCBBEB6B9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3" y="4763"/>
              <a:ext cx="4378325" cy="5143500"/>
            </a:xfrm>
            <a:custGeom>
              <a:avLst/>
              <a:gdLst>
                <a:gd name="T0" fmla="*/ 1691 w 2758"/>
                <a:gd name="T1" fmla="*/ 3240 h 3240"/>
                <a:gd name="T2" fmla="*/ 0 w 2758"/>
                <a:gd name="T3" fmla="*/ 3240 h 3240"/>
                <a:gd name="T4" fmla="*/ 0 w 2758"/>
                <a:gd name="T5" fmla="*/ 0 h 3240"/>
                <a:gd name="T6" fmla="*/ 2758 w 2758"/>
                <a:gd name="T7" fmla="*/ 0 h 3240"/>
                <a:gd name="T8" fmla="*/ 1691 w 2758"/>
                <a:gd name="T9" fmla="*/ 324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8" h="3240">
                  <a:moveTo>
                    <a:pt x="1691" y="3240"/>
                  </a:moveTo>
                  <a:lnTo>
                    <a:pt x="0" y="3240"/>
                  </a:lnTo>
                  <a:lnTo>
                    <a:pt x="0" y="0"/>
                  </a:lnTo>
                  <a:lnTo>
                    <a:pt x="2758" y="0"/>
                  </a:lnTo>
                  <a:lnTo>
                    <a:pt x="1691" y="3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38F4E72F-331B-49EF-9D62-36723EA2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7" y="0"/>
              <a:ext cx="1306513" cy="5143500"/>
            </a:xfrm>
            <a:custGeom>
              <a:avLst/>
              <a:gdLst>
                <a:gd name="T0" fmla="*/ 823 w 823"/>
                <a:gd name="T1" fmla="*/ 3240 h 3240"/>
                <a:gd name="T2" fmla="*/ 0 w 823"/>
                <a:gd name="T3" fmla="*/ 3240 h 3240"/>
                <a:gd name="T4" fmla="*/ 823 w 823"/>
                <a:gd name="T5" fmla="*/ 0 h 3240"/>
                <a:gd name="T6" fmla="*/ 823 w 823"/>
                <a:gd name="T7" fmla="*/ 324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3" h="3240">
                  <a:moveTo>
                    <a:pt x="823" y="3240"/>
                  </a:moveTo>
                  <a:lnTo>
                    <a:pt x="0" y="3240"/>
                  </a:lnTo>
                  <a:lnTo>
                    <a:pt x="823" y="0"/>
                  </a:lnTo>
                  <a:lnTo>
                    <a:pt x="823" y="3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428" name="Google Shape;1428;p64"/>
          <p:cNvGrpSpPr/>
          <p:nvPr/>
        </p:nvGrpSpPr>
        <p:grpSpPr>
          <a:xfrm>
            <a:off x="3669253" y="1460864"/>
            <a:ext cx="1787257" cy="2229498"/>
            <a:chOff x="3669253" y="1460864"/>
            <a:chExt cx="1787257" cy="2229498"/>
          </a:xfrm>
        </p:grpSpPr>
        <p:sp>
          <p:nvSpPr>
            <p:cNvPr id="1429" name="Google Shape;1429;p64"/>
            <p:cNvSpPr/>
            <p:nvPr/>
          </p:nvSpPr>
          <p:spPr>
            <a:xfrm>
              <a:off x="4684234" y="2032605"/>
              <a:ext cx="162156" cy="162156"/>
            </a:xfrm>
            <a:custGeom>
              <a:avLst/>
              <a:gdLst/>
              <a:ahLst/>
              <a:cxnLst/>
              <a:rect l="l" t="t" r="r" b="b"/>
              <a:pathLst>
                <a:path w="5353" h="5353" extrusionOk="0">
                  <a:moveTo>
                    <a:pt x="2692" y="381"/>
                  </a:moveTo>
                  <a:cubicBezTo>
                    <a:pt x="3927" y="381"/>
                    <a:pt x="4972" y="1426"/>
                    <a:pt x="4972" y="2661"/>
                  </a:cubicBezTo>
                  <a:cubicBezTo>
                    <a:pt x="4972" y="3928"/>
                    <a:pt x="3927" y="4941"/>
                    <a:pt x="2692" y="4941"/>
                  </a:cubicBezTo>
                  <a:cubicBezTo>
                    <a:pt x="1425" y="4941"/>
                    <a:pt x="412" y="3928"/>
                    <a:pt x="412" y="2661"/>
                  </a:cubicBezTo>
                  <a:cubicBezTo>
                    <a:pt x="412" y="1426"/>
                    <a:pt x="1425" y="381"/>
                    <a:pt x="2692" y="381"/>
                  </a:cubicBezTo>
                  <a:close/>
                  <a:moveTo>
                    <a:pt x="2692" y="1"/>
                  </a:moveTo>
                  <a:cubicBezTo>
                    <a:pt x="1204" y="1"/>
                    <a:pt x="0" y="1204"/>
                    <a:pt x="0" y="2661"/>
                  </a:cubicBezTo>
                  <a:cubicBezTo>
                    <a:pt x="0" y="4149"/>
                    <a:pt x="1204" y="5353"/>
                    <a:pt x="2692" y="5353"/>
                  </a:cubicBezTo>
                  <a:cubicBezTo>
                    <a:pt x="4149" y="5353"/>
                    <a:pt x="5352" y="4149"/>
                    <a:pt x="5352" y="2661"/>
                  </a:cubicBezTo>
                  <a:cubicBezTo>
                    <a:pt x="5352" y="1204"/>
                    <a:pt x="4149" y="1"/>
                    <a:pt x="2692" y="1"/>
                  </a:cubicBez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4"/>
            <p:cNvSpPr/>
            <p:nvPr/>
          </p:nvSpPr>
          <p:spPr>
            <a:xfrm>
              <a:off x="4224696" y="2032605"/>
              <a:ext cx="162156" cy="162156"/>
            </a:xfrm>
            <a:custGeom>
              <a:avLst/>
              <a:gdLst/>
              <a:ahLst/>
              <a:cxnLst/>
              <a:rect l="l" t="t" r="r" b="b"/>
              <a:pathLst>
                <a:path w="5353" h="5353" extrusionOk="0">
                  <a:moveTo>
                    <a:pt x="2693" y="381"/>
                  </a:moveTo>
                  <a:cubicBezTo>
                    <a:pt x="3928" y="381"/>
                    <a:pt x="4973" y="1426"/>
                    <a:pt x="4973" y="2661"/>
                  </a:cubicBezTo>
                  <a:cubicBezTo>
                    <a:pt x="4973" y="3928"/>
                    <a:pt x="3928" y="4941"/>
                    <a:pt x="2693" y="4941"/>
                  </a:cubicBezTo>
                  <a:cubicBezTo>
                    <a:pt x="1426" y="4941"/>
                    <a:pt x="412" y="3928"/>
                    <a:pt x="412" y="2661"/>
                  </a:cubicBezTo>
                  <a:cubicBezTo>
                    <a:pt x="412" y="1426"/>
                    <a:pt x="1426" y="381"/>
                    <a:pt x="2693" y="381"/>
                  </a:cubicBezTo>
                  <a:close/>
                  <a:moveTo>
                    <a:pt x="2693" y="1"/>
                  </a:moveTo>
                  <a:cubicBezTo>
                    <a:pt x="1204" y="1"/>
                    <a:pt x="1" y="1204"/>
                    <a:pt x="1" y="2661"/>
                  </a:cubicBezTo>
                  <a:cubicBezTo>
                    <a:pt x="1" y="4149"/>
                    <a:pt x="1204" y="5353"/>
                    <a:pt x="2693" y="5353"/>
                  </a:cubicBezTo>
                  <a:cubicBezTo>
                    <a:pt x="4149" y="5353"/>
                    <a:pt x="5353" y="4149"/>
                    <a:pt x="5353" y="2661"/>
                  </a:cubicBezTo>
                  <a:cubicBezTo>
                    <a:pt x="5353" y="1204"/>
                    <a:pt x="4149" y="1"/>
                    <a:pt x="2693" y="1"/>
                  </a:cubicBez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4"/>
            <p:cNvSpPr/>
            <p:nvPr/>
          </p:nvSpPr>
          <p:spPr>
            <a:xfrm>
              <a:off x="4749453" y="1886413"/>
              <a:ext cx="94058" cy="161065"/>
            </a:xfrm>
            <a:custGeom>
              <a:avLst/>
              <a:gdLst/>
              <a:ahLst/>
              <a:cxnLst/>
              <a:rect l="l" t="t" r="r" b="b"/>
              <a:pathLst>
                <a:path w="3105" h="5317" extrusionOk="0">
                  <a:moveTo>
                    <a:pt x="999" y="1"/>
                  </a:moveTo>
                  <a:cubicBezTo>
                    <a:pt x="897" y="1"/>
                    <a:pt x="797" y="16"/>
                    <a:pt x="697" y="45"/>
                  </a:cubicBezTo>
                  <a:cubicBezTo>
                    <a:pt x="792" y="1945"/>
                    <a:pt x="317" y="3370"/>
                    <a:pt x="1" y="5049"/>
                  </a:cubicBezTo>
                  <a:cubicBezTo>
                    <a:pt x="121" y="5235"/>
                    <a:pt x="284" y="5316"/>
                    <a:pt x="472" y="5316"/>
                  </a:cubicBezTo>
                  <a:cubicBezTo>
                    <a:pt x="1275" y="5316"/>
                    <a:pt x="2525" y="3828"/>
                    <a:pt x="2756" y="2673"/>
                  </a:cubicBezTo>
                  <a:cubicBezTo>
                    <a:pt x="3104" y="1217"/>
                    <a:pt x="2344" y="393"/>
                    <a:pt x="1394" y="77"/>
                  </a:cubicBezTo>
                  <a:cubicBezTo>
                    <a:pt x="1255" y="24"/>
                    <a:pt x="1125" y="1"/>
                    <a:pt x="999" y="1"/>
                  </a:cubicBez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4"/>
            <p:cNvSpPr/>
            <p:nvPr/>
          </p:nvSpPr>
          <p:spPr>
            <a:xfrm>
              <a:off x="4767689" y="1914858"/>
              <a:ext cx="54708" cy="107235"/>
            </a:xfrm>
            <a:custGeom>
              <a:avLst/>
              <a:gdLst/>
              <a:ahLst/>
              <a:cxnLst/>
              <a:rect l="l" t="t" r="r" b="b"/>
              <a:pathLst>
                <a:path w="1806" h="3540" extrusionOk="0">
                  <a:moveTo>
                    <a:pt x="333" y="1"/>
                  </a:moveTo>
                  <a:cubicBezTo>
                    <a:pt x="254" y="1"/>
                    <a:pt x="175" y="8"/>
                    <a:pt x="95" y="24"/>
                  </a:cubicBezTo>
                  <a:cubicBezTo>
                    <a:pt x="95" y="214"/>
                    <a:pt x="95" y="404"/>
                    <a:pt x="95" y="594"/>
                  </a:cubicBezTo>
                  <a:cubicBezTo>
                    <a:pt x="127" y="1291"/>
                    <a:pt x="64" y="1956"/>
                    <a:pt x="0" y="2621"/>
                  </a:cubicBezTo>
                  <a:cubicBezTo>
                    <a:pt x="0" y="2621"/>
                    <a:pt x="0" y="2653"/>
                    <a:pt x="0" y="2684"/>
                  </a:cubicBezTo>
                  <a:cubicBezTo>
                    <a:pt x="190" y="2938"/>
                    <a:pt x="285" y="3254"/>
                    <a:pt x="285" y="3540"/>
                  </a:cubicBezTo>
                  <a:cubicBezTo>
                    <a:pt x="824" y="3318"/>
                    <a:pt x="1394" y="2526"/>
                    <a:pt x="1552" y="1766"/>
                  </a:cubicBezTo>
                  <a:cubicBezTo>
                    <a:pt x="1805" y="784"/>
                    <a:pt x="1267" y="246"/>
                    <a:pt x="570" y="24"/>
                  </a:cubicBezTo>
                  <a:cubicBezTo>
                    <a:pt x="491" y="8"/>
                    <a:pt x="412" y="1"/>
                    <a:pt x="333" y="1"/>
                  </a:cubicBezTo>
                  <a:close/>
                </a:path>
              </a:pathLst>
            </a:custGeom>
            <a:solidFill>
              <a:srgbClr val="DE9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4"/>
            <p:cNvSpPr/>
            <p:nvPr/>
          </p:nvSpPr>
          <p:spPr>
            <a:xfrm>
              <a:off x="4237177" y="1886413"/>
              <a:ext cx="93089" cy="161065"/>
            </a:xfrm>
            <a:custGeom>
              <a:avLst/>
              <a:gdLst/>
              <a:ahLst/>
              <a:cxnLst/>
              <a:rect l="l" t="t" r="r" b="b"/>
              <a:pathLst>
                <a:path w="3073" h="5317" extrusionOk="0">
                  <a:moveTo>
                    <a:pt x="2095" y="1"/>
                  </a:moveTo>
                  <a:cubicBezTo>
                    <a:pt x="1964" y="1"/>
                    <a:pt x="1833" y="24"/>
                    <a:pt x="1710" y="77"/>
                  </a:cubicBezTo>
                  <a:cubicBezTo>
                    <a:pt x="729" y="393"/>
                    <a:pt x="0" y="1217"/>
                    <a:pt x="317" y="2673"/>
                  </a:cubicBezTo>
                  <a:cubicBezTo>
                    <a:pt x="574" y="3828"/>
                    <a:pt x="1808" y="5316"/>
                    <a:pt x="2604" y="5316"/>
                  </a:cubicBezTo>
                  <a:cubicBezTo>
                    <a:pt x="2790" y="5316"/>
                    <a:pt x="2952" y="5235"/>
                    <a:pt x="3072" y="5049"/>
                  </a:cubicBezTo>
                  <a:cubicBezTo>
                    <a:pt x="2756" y="3370"/>
                    <a:pt x="2312" y="1945"/>
                    <a:pt x="2407" y="45"/>
                  </a:cubicBezTo>
                  <a:cubicBezTo>
                    <a:pt x="2308" y="16"/>
                    <a:pt x="2201" y="1"/>
                    <a:pt x="2095" y="1"/>
                  </a:cubicBez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4"/>
            <p:cNvSpPr/>
            <p:nvPr/>
          </p:nvSpPr>
          <p:spPr>
            <a:xfrm>
              <a:off x="4258291" y="1914858"/>
              <a:ext cx="54708" cy="107235"/>
            </a:xfrm>
            <a:custGeom>
              <a:avLst/>
              <a:gdLst/>
              <a:ahLst/>
              <a:cxnLst/>
              <a:rect l="l" t="t" r="r" b="b"/>
              <a:pathLst>
                <a:path w="1806" h="3540" extrusionOk="0">
                  <a:moveTo>
                    <a:pt x="1457" y="1"/>
                  </a:moveTo>
                  <a:cubicBezTo>
                    <a:pt x="1370" y="1"/>
                    <a:pt x="1283" y="8"/>
                    <a:pt x="1203" y="24"/>
                  </a:cubicBezTo>
                  <a:cubicBezTo>
                    <a:pt x="507" y="246"/>
                    <a:pt x="0" y="784"/>
                    <a:pt x="222" y="1766"/>
                  </a:cubicBezTo>
                  <a:cubicBezTo>
                    <a:pt x="412" y="2526"/>
                    <a:pt x="950" y="3318"/>
                    <a:pt x="1520" y="3540"/>
                  </a:cubicBezTo>
                  <a:cubicBezTo>
                    <a:pt x="1520" y="3254"/>
                    <a:pt x="1615" y="2938"/>
                    <a:pt x="1805" y="2684"/>
                  </a:cubicBezTo>
                  <a:cubicBezTo>
                    <a:pt x="1805" y="2653"/>
                    <a:pt x="1805" y="2621"/>
                    <a:pt x="1805" y="2621"/>
                  </a:cubicBezTo>
                  <a:cubicBezTo>
                    <a:pt x="1710" y="1956"/>
                    <a:pt x="1679" y="1291"/>
                    <a:pt x="1679" y="594"/>
                  </a:cubicBezTo>
                  <a:cubicBezTo>
                    <a:pt x="1679" y="404"/>
                    <a:pt x="1710" y="214"/>
                    <a:pt x="1710" y="24"/>
                  </a:cubicBezTo>
                  <a:cubicBezTo>
                    <a:pt x="1631" y="8"/>
                    <a:pt x="1544" y="1"/>
                    <a:pt x="1457" y="1"/>
                  </a:cubicBezTo>
                  <a:close/>
                </a:path>
              </a:pathLst>
            </a:custGeom>
            <a:solidFill>
              <a:srgbClr val="DE9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4"/>
            <p:cNvSpPr/>
            <p:nvPr/>
          </p:nvSpPr>
          <p:spPr>
            <a:xfrm>
              <a:off x="3962787" y="2122785"/>
              <a:ext cx="1179075" cy="666768"/>
            </a:xfrm>
            <a:custGeom>
              <a:avLst/>
              <a:gdLst/>
              <a:ahLst/>
              <a:cxnLst/>
              <a:rect l="l" t="t" r="r" b="b"/>
              <a:pathLst>
                <a:path w="38923" h="22011" extrusionOk="0">
                  <a:moveTo>
                    <a:pt x="17672" y="1"/>
                  </a:moveTo>
                  <a:lnTo>
                    <a:pt x="17672" y="222"/>
                  </a:lnTo>
                  <a:lnTo>
                    <a:pt x="15646" y="381"/>
                  </a:lnTo>
                  <a:lnTo>
                    <a:pt x="15392" y="7760"/>
                  </a:lnTo>
                  <a:cubicBezTo>
                    <a:pt x="15392" y="7760"/>
                    <a:pt x="7665" y="8963"/>
                    <a:pt x="3833" y="12795"/>
                  </a:cubicBezTo>
                  <a:cubicBezTo>
                    <a:pt x="1" y="16627"/>
                    <a:pt x="919" y="21219"/>
                    <a:pt x="919" y="21219"/>
                  </a:cubicBezTo>
                  <a:lnTo>
                    <a:pt x="17672" y="21916"/>
                  </a:lnTo>
                  <a:lnTo>
                    <a:pt x="17672" y="22011"/>
                  </a:lnTo>
                  <a:lnTo>
                    <a:pt x="19034" y="21979"/>
                  </a:lnTo>
                  <a:lnTo>
                    <a:pt x="20396" y="22011"/>
                  </a:lnTo>
                  <a:lnTo>
                    <a:pt x="20396" y="21916"/>
                  </a:lnTo>
                  <a:lnTo>
                    <a:pt x="37370" y="21979"/>
                  </a:lnTo>
                  <a:cubicBezTo>
                    <a:pt x="37370" y="21979"/>
                    <a:pt x="38922" y="16627"/>
                    <a:pt x="35090" y="12795"/>
                  </a:cubicBezTo>
                  <a:cubicBezTo>
                    <a:pt x="31258" y="8963"/>
                    <a:pt x="22676" y="7760"/>
                    <a:pt x="22676" y="7760"/>
                  </a:cubicBezTo>
                  <a:lnTo>
                    <a:pt x="22423" y="381"/>
                  </a:lnTo>
                  <a:lnTo>
                    <a:pt x="20396" y="222"/>
                  </a:lnTo>
                  <a:lnTo>
                    <a:pt x="20396" y="1"/>
                  </a:lnTo>
                  <a:lnTo>
                    <a:pt x="19034" y="96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4"/>
            <p:cNvSpPr/>
            <p:nvPr/>
          </p:nvSpPr>
          <p:spPr>
            <a:xfrm>
              <a:off x="4234299" y="2400053"/>
              <a:ext cx="208200" cy="384715"/>
            </a:xfrm>
            <a:custGeom>
              <a:avLst/>
              <a:gdLst/>
              <a:ahLst/>
              <a:cxnLst/>
              <a:rect l="l" t="t" r="r" b="b"/>
              <a:pathLst>
                <a:path w="6873" h="12700" extrusionOk="0">
                  <a:moveTo>
                    <a:pt x="1172" y="0"/>
                  </a:moveTo>
                  <a:cubicBezTo>
                    <a:pt x="792" y="158"/>
                    <a:pt x="380" y="285"/>
                    <a:pt x="0" y="443"/>
                  </a:cubicBezTo>
                  <a:cubicBezTo>
                    <a:pt x="380" y="3009"/>
                    <a:pt x="254" y="5605"/>
                    <a:pt x="190" y="8202"/>
                  </a:cubicBezTo>
                  <a:cubicBezTo>
                    <a:pt x="159" y="9627"/>
                    <a:pt x="159" y="11021"/>
                    <a:pt x="127" y="12414"/>
                  </a:cubicBezTo>
                  <a:lnTo>
                    <a:pt x="6873" y="12699"/>
                  </a:lnTo>
                  <a:cubicBezTo>
                    <a:pt x="4181" y="8899"/>
                    <a:pt x="1710" y="4624"/>
                    <a:pt x="1172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4"/>
            <p:cNvSpPr/>
            <p:nvPr/>
          </p:nvSpPr>
          <p:spPr>
            <a:xfrm>
              <a:off x="4655456" y="2389481"/>
              <a:ext cx="232162" cy="398165"/>
            </a:xfrm>
            <a:custGeom>
              <a:avLst/>
              <a:gdLst/>
              <a:ahLst/>
              <a:cxnLst/>
              <a:rect l="l" t="t" r="r" b="b"/>
              <a:pathLst>
                <a:path w="7664" h="13144" extrusionOk="0">
                  <a:moveTo>
                    <a:pt x="4402" y="1"/>
                  </a:moveTo>
                  <a:cubicBezTo>
                    <a:pt x="4370" y="3643"/>
                    <a:pt x="4022" y="6841"/>
                    <a:pt x="2027" y="10166"/>
                  </a:cubicBezTo>
                  <a:cubicBezTo>
                    <a:pt x="1393" y="11180"/>
                    <a:pt x="697" y="12162"/>
                    <a:pt x="0" y="13112"/>
                  </a:cubicBezTo>
                  <a:lnTo>
                    <a:pt x="7664" y="13143"/>
                  </a:lnTo>
                  <a:cubicBezTo>
                    <a:pt x="6366" y="9026"/>
                    <a:pt x="5732" y="4719"/>
                    <a:pt x="5700" y="381"/>
                  </a:cubicBezTo>
                  <a:cubicBezTo>
                    <a:pt x="5257" y="254"/>
                    <a:pt x="4814" y="127"/>
                    <a:pt x="4402" y="1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4"/>
            <p:cNvSpPr/>
            <p:nvPr/>
          </p:nvSpPr>
          <p:spPr>
            <a:xfrm>
              <a:off x="4430958" y="2122785"/>
              <a:ext cx="217803" cy="211078"/>
            </a:xfrm>
            <a:custGeom>
              <a:avLst/>
              <a:gdLst/>
              <a:ahLst/>
              <a:cxnLst/>
              <a:rect l="l" t="t" r="r" b="b"/>
              <a:pathLst>
                <a:path w="7190" h="6968" extrusionOk="0">
                  <a:moveTo>
                    <a:pt x="2217" y="1"/>
                  </a:moveTo>
                  <a:lnTo>
                    <a:pt x="2217" y="222"/>
                  </a:lnTo>
                  <a:lnTo>
                    <a:pt x="191" y="381"/>
                  </a:lnTo>
                  <a:lnTo>
                    <a:pt x="0" y="6018"/>
                  </a:lnTo>
                  <a:cubicBezTo>
                    <a:pt x="2376" y="6335"/>
                    <a:pt x="4783" y="6651"/>
                    <a:pt x="7189" y="6968"/>
                  </a:cubicBezTo>
                  <a:lnTo>
                    <a:pt x="6968" y="381"/>
                  </a:lnTo>
                  <a:lnTo>
                    <a:pt x="4941" y="222"/>
                  </a:lnTo>
                  <a:lnTo>
                    <a:pt x="4941" y="1"/>
                  </a:lnTo>
                  <a:lnTo>
                    <a:pt x="3579" y="96"/>
                  </a:lnTo>
                  <a:lnTo>
                    <a:pt x="2217" y="1"/>
                  </a:lnTo>
                  <a:close/>
                </a:path>
              </a:pathLst>
            </a:custGeom>
            <a:solidFill>
              <a:srgbClr val="F4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4"/>
            <p:cNvSpPr/>
            <p:nvPr/>
          </p:nvSpPr>
          <p:spPr>
            <a:xfrm>
              <a:off x="4287069" y="1625867"/>
              <a:ext cx="504643" cy="658347"/>
            </a:xfrm>
            <a:custGeom>
              <a:avLst/>
              <a:gdLst/>
              <a:ahLst/>
              <a:cxnLst/>
              <a:rect l="l" t="t" r="r" b="b"/>
              <a:pathLst>
                <a:path w="16659" h="21733" extrusionOk="0">
                  <a:moveTo>
                    <a:pt x="8424" y="0"/>
                  </a:moveTo>
                  <a:cubicBezTo>
                    <a:pt x="7094" y="0"/>
                    <a:pt x="1679" y="1489"/>
                    <a:pt x="824" y="7917"/>
                  </a:cubicBezTo>
                  <a:cubicBezTo>
                    <a:pt x="0" y="14220"/>
                    <a:pt x="2439" y="20142"/>
                    <a:pt x="6777" y="21440"/>
                  </a:cubicBezTo>
                  <a:cubicBezTo>
                    <a:pt x="7071" y="21538"/>
                    <a:pt x="7811" y="21732"/>
                    <a:pt x="8566" y="21732"/>
                  </a:cubicBezTo>
                  <a:cubicBezTo>
                    <a:pt x="9033" y="21732"/>
                    <a:pt x="9506" y="21658"/>
                    <a:pt x="9881" y="21440"/>
                  </a:cubicBezTo>
                  <a:cubicBezTo>
                    <a:pt x="14220" y="20142"/>
                    <a:pt x="16658" y="14220"/>
                    <a:pt x="15835" y="7917"/>
                  </a:cubicBezTo>
                  <a:cubicBezTo>
                    <a:pt x="14980" y="1489"/>
                    <a:pt x="9723" y="0"/>
                    <a:pt x="8424" y="0"/>
                  </a:cubicBez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4"/>
            <p:cNvSpPr/>
            <p:nvPr/>
          </p:nvSpPr>
          <p:spPr>
            <a:xfrm>
              <a:off x="4287069" y="1662248"/>
              <a:ext cx="276298" cy="621814"/>
            </a:xfrm>
            <a:custGeom>
              <a:avLst/>
              <a:gdLst/>
              <a:ahLst/>
              <a:cxnLst/>
              <a:rect l="l" t="t" r="r" b="b"/>
              <a:pathLst>
                <a:path w="9121" h="20527" extrusionOk="0">
                  <a:moveTo>
                    <a:pt x="8174" y="1"/>
                  </a:moveTo>
                  <a:cubicBezTo>
                    <a:pt x="6630" y="1"/>
                    <a:pt x="1648" y="514"/>
                    <a:pt x="824" y="6716"/>
                  </a:cubicBezTo>
                  <a:cubicBezTo>
                    <a:pt x="0" y="13019"/>
                    <a:pt x="2439" y="18941"/>
                    <a:pt x="6777" y="20239"/>
                  </a:cubicBezTo>
                  <a:cubicBezTo>
                    <a:pt x="7059" y="20342"/>
                    <a:pt x="7818" y="20527"/>
                    <a:pt x="8583" y="20527"/>
                  </a:cubicBezTo>
                  <a:cubicBezTo>
                    <a:pt x="8764" y="20527"/>
                    <a:pt x="8945" y="20517"/>
                    <a:pt x="9121" y="20492"/>
                  </a:cubicBezTo>
                  <a:cubicBezTo>
                    <a:pt x="8614" y="20429"/>
                    <a:pt x="8202" y="20302"/>
                    <a:pt x="8012" y="20239"/>
                  </a:cubicBezTo>
                  <a:cubicBezTo>
                    <a:pt x="3674" y="18941"/>
                    <a:pt x="1235" y="13019"/>
                    <a:pt x="2059" y="6716"/>
                  </a:cubicBezTo>
                  <a:cubicBezTo>
                    <a:pt x="2787" y="1048"/>
                    <a:pt x="7062" y="129"/>
                    <a:pt x="8931" y="3"/>
                  </a:cubicBezTo>
                  <a:lnTo>
                    <a:pt x="8329" y="3"/>
                  </a:lnTo>
                  <a:cubicBezTo>
                    <a:pt x="8282" y="2"/>
                    <a:pt x="8231" y="1"/>
                    <a:pt x="8174" y="1"/>
                  </a:cubicBezTo>
                  <a:close/>
                </a:path>
              </a:pathLst>
            </a:custGeom>
            <a:solidFill>
              <a:srgbClr val="F4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4"/>
            <p:cNvSpPr/>
            <p:nvPr/>
          </p:nvSpPr>
          <p:spPr>
            <a:xfrm>
              <a:off x="4562397" y="1932851"/>
              <a:ext cx="47983" cy="131439"/>
            </a:xfrm>
            <a:custGeom>
              <a:avLst/>
              <a:gdLst/>
              <a:ahLst/>
              <a:cxnLst/>
              <a:rect l="l" t="t" r="r" b="b"/>
              <a:pathLst>
                <a:path w="1584" h="4339" extrusionOk="0">
                  <a:moveTo>
                    <a:pt x="0" y="0"/>
                  </a:moveTo>
                  <a:lnTo>
                    <a:pt x="127" y="4339"/>
                  </a:lnTo>
                  <a:lnTo>
                    <a:pt x="1584" y="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4"/>
            <p:cNvSpPr/>
            <p:nvPr/>
          </p:nvSpPr>
          <p:spPr>
            <a:xfrm>
              <a:off x="4453011" y="2098824"/>
              <a:ext cx="200536" cy="73550"/>
            </a:xfrm>
            <a:custGeom>
              <a:avLst/>
              <a:gdLst/>
              <a:ahLst/>
              <a:cxnLst/>
              <a:rect l="l" t="t" r="r" b="b"/>
              <a:pathLst>
                <a:path w="6620" h="242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236" y="2427"/>
                    <a:pt x="3254" y="2427"/>
                  </a:cubicBezTo>
                  <a:cubicBezTo>
                    <a:pt x="4215" y="2427"/>
                    <a:pt x="5353" y="1877"/>
                    <a:pt x="6620" y="2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C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4"/>
            <p:cNvSpPr/>
            <p:nvPr/>
          </p:nvSpPr>
          <p:spPr>
            <a:xfrm>
              <a:off x="4453011" y="2098824"/>
              <a:ext cx="200536" cy="68128"/>
            </a:xfrm>
            <a:custGeom>
              <a:avLst/>
              <a:gdLst/>
              <a:ahLst/>
              <a:cxnLst/>
              <a:rect l="l" t="t" r="r" b="b"/>
              <a:pathLst>
                <a:path w="6620" h="2249" extrusionOk="0">
                  <a:moveTo>
                    <a:pt x="1" y="0"/>
                  </a:moveTo>
                  <a:cubicBezTo>
                    <a:pt x="1" y="0"/>
                    <a:pt x="159" y="317"/>
                    <a:pt x="476" y="728"/>
                  </a:cubicBezTo>
                  <a:cubicBezTo>
                    <a:pt x="539" y="697"/>
                    <a:pt x="603" y="665"/>
                    <a:pt x="666" y="665"/>
                  </a:cubicBezTo>
                  <a:cubicBezTo>
                    <a:pt x="883" y="635"/>
                    <a:pt x="1102" y="619"/>
                    <a:pt x="1321" y="619"/>
                  </a:cubicBezTo>
                  <a:cubicBezTo>
                    <a:pt x="2251" y="619"/>
                    <a:pt x="3172" y="915"/>
                    <a:pt x="3865" y="1710"/>
                  </a:cubicBezTo>
                  <a:cubicBezTo>
                    <a:pt x="4023" y="1868"/>
                    <a:pt x="4150" y="2058"/>
                    <a:pt x="4213" y="2249"/>
                  </a:cubicBezTo>
                  <a:cubicBezTo>
                    <a:pt x="4941" y="1963"/>
                    <a:pt x="5765" y="1362"/>
                    <a:pt x="6620" y="2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4"/>
            <p:cNvSpPr/>
            <p:nvPr/>
          </p:nvSpPr>
          <p:spPr>
            <a:xfrm>
              <a:off x="4592114" y="1847245"/>
              <a:ext cx="119958" cy="40531"/>
            </a:xfrm>
            <a:custGeom>
              <a:avLst/>
              <a:gdLst/>
              <a:ahLst/>
              <a:cxnLst/>
              <a:rect l="l" t="t" r="r" b="b"/>
              <a:pathLst>
                <a:path w="3960" h="1338" extrusionOk="0">
                  <a:moveTo>
                    <a:pt x="1830" y="0"/>
                  </a:moveTo>
                  <a:cubicBezTo>
                    <a:pt x="1478" y="0"/>
                    <a:pt x="1117" y="75"/>
                    <a:pt x="824" y="261"/>
                  </a:cubicBezTo>
                  <a:cubicBezTo>
                    <a:pt x="444" y="451"/>
                    <a:pt x="191" y="736"/>
                    <a:pt x="1" y="1116"/>
                  </a:cubicBezTo>
                  <a:cubicBezTo>
                    <a:pt x="381" y="990"/>
                    <a:pt x="698" y="863"/>
                    <a:pt x="1046" y="831"/>
                  </a:cubicBezTo>
                  <a:cubicBezTo>
                    <a:pt x="1231" y="794"/>
                    <a:pt x="1406" y="779"/>
                    <a:pt x="1583" y="779"/>
                  </a:cubicBezTo>
                  <a:cubicBezTo>
                    <a:pt x="1707" y="779"/>
                    <a:pt x="1833" y="786"/>
                    <a:pt x="1964" y="799"/>
                  </a:cubicBezTo>
                  <a:cubicBezTo>
                    <a:pt x="2598" y="863"/>
                    <a:pt x="3199" y="1085"/>
                    <a:pt x="3960" y="1338"/>
                  </a:cubicBezTo>
                  <a:cubicBezTo>
                    <a:pt x="3801" y="958"/>
                    <a:pt x="3516" y="673"/>
                    <a:pt x="3168" y="451"/>
                  </a:cubicBezTo>
                  <a:cubicBezTo>
                    <a:pt x="2851" y="198"/>
                    <a:pt x="2471" y="71"/>
                    <a:pt x="2028" y="8"/>
                  </a:cubicBezTo>
                  <a:cubicBezTo>
                    <a:pt x="1963" y="3"/>
                    <a:pt x="1897" y="0"/>
                    <a:pt x="1830" y="0"/>
                  </a:cubicBezTo>
                  <a:close/>
                </a:path>
              </a:pathLst>
            </a:custGeom>
            <a:solidFill>
              <a:srgbClr val="A0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4"/>
            <p:cNvSpPr/>
            <p:nvPr/>
          </p:nvSpPr>
          <p:spPr>
            <a:xfrm>
              <a:off x="4374372" y="1844397"/>
              <a:ext cx="119928" cy="37623"/>
            </a:xfrm>
            <a:custGeom>
              <a:avLst/>
              <a:gdLst/>
              <a:ahLst/>
              <a:cxnLst/>
              <a:rect l="l" t="t" r="r" b="b"/>
              <a:pathLst>
                <a:path w="3959" h="1242" extrusionOk="0">
                  <a:moveTo>
                    <a:pt x="2097" y="1"/>
                  </a:moveTo>
                  <a:cubicBezTo>
                    <a:pt x="2042" y="1"/>
                    <a:pt x="1987" y="3"/>
                    <a:pt x="1932" y="7"/>
                  </a:cubicBezTo>
                  <a:cubicBezTo>
                    <a:pt x="1520" y="38"/>
                    <a:pt x="1108" y="165"/>
                    <a:pt x="792" y="387"/>
                  </a:cubicBezTo>
                  <a:cubicBezTo>
                    <a:pt x="443" y="608"/>
                    <a:pt x="158" y="893"/>
                    <a:pt x="0" y="1242"/>
                  </a:cubicBezTo>
                  <a:cubicBezTo>
                    <a:pt x="760" y="1020"/>
                    <a:pt x="1362" y="830"/>
                    <a:pt x="1995" y="798"/>
                  </a:cubicBezTo>
                  <a:cubicBezTo>
                    <a:pt x="2080" y="790"/>
                    <a:pt x="2163" y="786"/>
                    <a:pt x="2244" y="786"/>
                  </a:cubicBezTo>
                  <a:cubicBezTo>
                    <a:pt x="2467" y="786"/>
                    <a:pt x="2682" y="815"/>
                    <a:pt x="2914" y="862"/>
                  </a:cubicBezTo>
                  <a:cubicBezTo>
                    <a:pt x="3230" y="925"/>
                    <a:pt x="3547" y="1052"/>
                    <a:pt x="3959" y="1147"/>
                  </a:cubicBezTo>
                  <a:cubicBezTo>
                    <a:pt x="3800" y="798"/>
                    <a:pt x="3515" y="482"/>
                    <a:pt x="3167" y="292"/>
                  </a:cubicBezTo>
                  <a:cubicBezTo>
                    <a:pt x="2834" y="98"/>
                    <a:pt x="2478" y="1"/>
                    <a:pt x="2097" y="1"/>
                  </a:cubicBezTo>
                  <a:close/>
                </a:path>
              </a:pathLst>
            </a:custGeom>
            <a:solidFill>
              <a:srgbClr val="A0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4"/>
            <p:cNvSpPr/>
            <p:nvPr/>
          </p:nvSpPr>
          <p:spPr>
            <a:xfrm>
              <a:off x="3953215" y="2445128"/>
              <a:ext cx="1189586" cy="320434"/>
            </a:xfrm>
            <a:custGeom>
              <a:avLst/>
              <a:gdLst/>
              <a:ahLst/>
              <a:cxnLst/>
              <a:rect l="l" t="t" r="r" b="b"/>
              <a:pathLst>
                <a:path w="39270" h="10578" extrusionOk="0">
                  <a:moveTo>
                    <a:pt x="32999" y="0"/>
                  </a:moveTo>
                  <a:cubicBezTo>
                    <a:pt x="28428" y="1258"/>
                    <a:pt x="23702" y="1914"/>
                    <a:pt x="18962" y="1914"/>
                  </a:cubicBezTo>
                  <a:cubicBezTo>
                    <a:pt x="14869" y="1914"/>
                    <a:pt x="10767" y="1425"/>
                    <a:pt x="6746" y="412"/>
                  </a:cubicBezTo>
                  <a:cubicBezTo>
                    <a:pt x="6524" y="349"/>
                    <a:pt x="6429" y="191"/>
                    <a:pt x="6429" y="32"/>
                  </a:cubicBezTo>
                  <a:cubicBezTo>
                    <a:pt x="3041" y="1964"/>
                    <a:pt x="0" y="5226"/>
                    <a:pt x="349" y="10578"/>
                  </a:cubicBezTo>
                  <a:lnTo>
                    <a:pt x="39112" y="10578"/>
                  </a:lnTo>
                  <a:cubicBezTo>
                    <a:pt x="39112" y="10578"/>
                    <a:pt x="39270" y="4054"/>
                    <a:pt x="32999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4"/>
            <p:cNvSpPr/>
            <p:nvPr/>
          </p:nvSpPr>
          <p:spPr>
            <a:xfrm>
              <a:off x="3957032" y="2542034"/>
              <a:ext cx="1183861" cy="223528"/>
            </a:xfrm>
            <a:custGeom>
              <a:avLst/>
              <a:gdLst/>
              <a:ahLst/>
              <a:cxnLst/>
              <a:rect l="l" t="t" r="r" b="b"/>
              <a:pathLst>
                <a:path w="39081" h="7379" extrusionOk="0">
                  <a:moveTo>
                    <a:pt x="2471" y="0"/>
                  </a:moveTo>
                  <a:cubicBezTo>
                    <a:pt x="951" y="1837"/>
                    <a:pt x="1" y="4244"/>
                    <a:pt x="223" y="7379"/>
                  </a:cubicBezTo>
                  <a:lnTo>
                    <a:pt x="38986" y="7379"/>
                  </a:lnTo>
                  <a:cubicBezTo>
                    <a:pt x="38986" y="7379"/>
                    <a:pt x="39081" y="3610"/>
                    <a:pt x="36357" y="0"/>
                  </a:cubicBezTo>
                  <a:close/>
                </a:path>
              </a:pathLst>
            </a:custGeom>
            <a:solidFill>
              <a:srgbClr val="3E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4"/>
            <p:cNvSpPr/>
            <p:nvPr/>
          </p:nvSpPr>
          <p:spPr>
            <a:xfrm>
              <a:off x="3747923" y="2571750"/>
              <a:ext cx="1613621" cy="1118611"/>
            </a:xfrm>
            <a:custGeom>
              <a:avLst/>
              <a:gdLst/>
              <a:ahLst/>
              <a:cxnLst/>
              <a:rect l="l" t="t" r="r" b="b"/>
              <a:pathLst>
                <a:path w="53268" h="36927" extrusionOk="0">
                  <a:moveTo>
                    <a:pt x="53046" y="1"/>
                  </a:moveTo>
                  <a:lnTo>
                    <a:pt x="0" y="317"/>
                  </a:lnTo>
                  <a:lnTo>
                    <a:pt x="222" y="36927"/>
                  </a:lnTo>
                  <a:lnTo>
                    <a:pt x="53267" y="36610"/>
                  </a:lnTo>
                  <a:lnTo>
                    <a:pt x="53046" y="1"/>
                  </a:lnTo>
                  <a:close/>
                </a:path>
              </a:pathLst>
            </a:custGeom>
            <a:solidFill>
              <a:srgbClr val="FFFFFF"/>
            </a:solidFill>
            <a:ln w="10300" cap="rnd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4"/>
            <p:cNvSpPr/>
            <p:nvPr/>
          </p:nvSpPr>
          <p:spPr>
            <a:xfrm>
              <a:off x="3680764" y="2765865"/>
              <a:ext cx="317556" cy="181119"/>
            </a:xfrm>
            <a:custGeom>
              <a:avLst/>
              <a:gdLst/>
              <a:ahLst/>
              <a:cxnLst/>
              <a:rect l="l" t="t" r="r" b="b"/>
              <a:pathLst>
                <a:path w="10483" h="5979" extrusionOk="0">
                  <a:moveTo>
                    <a:pt x="4400" y="0"/>
                  </a:moveTo>
                  <a:cubicBezTo>
                    <a:pt x="3729" y="0"/>
                    <a:pt x="2934" y="91"/>
                    <a:pt x="2280" y="275"/>
                  </a:cubicBezTo>
                  <a:cubicBezTo>
                    <a:pt x="0" y="877"/>
                    <a:pt x="1457" y="1732"/>
                    <a:pt x="1457" y="1732"/>
                  </a:cubicBezTo>
                  <a:cubicBezTo>
                    <a:pt x="285" y="2365"/>
                    <a:pt x="1235" y="3283"/>
                    <a:pt x="1235" y="3283"/>
                  </a:cubicBezTo>
                  <a:cubicBezTo>
                    <a:pt x="380" y="4075"/>
                    <a:pt x="1489" y="4677"/>
                    <a:pt x="1489" y="4677"/>
                  </a:cubicBezTo>
                  <a:cubicBezTo>
                    <a:pt x="978" y="5887"/>
                    <a:pt x="2499" y="5978"/>
                    <a:pt x="2970" y="5978"/>
                  </a:cubicBezTo>
                  <a:cubicBezTo>
                    <a:pt x="3053" y="5978"/>
                    <a:pt x="3104" y="5975"/>
                    <a:pt x="3104" y="5975"/>
                  </a:cubicBezTo>
                  <a:cubicBezTo>
                    <a:pt x="10483" y="4645"/>
                    <a:pt x="3294" y="4519"/>
                    <a:pt x="3294" y="4519"/>
                  </a:cubicBezTo>
                  <a:cubicBezTo>
                    <a:pt x="4434" y="4329"/>
                    <a:pt x="5701" y="4044"/>
                    <a:pt x="6461" y="3854"/>
                  </a:cubicBezTo>
                  <a:cubicBezTo>
                    <a:pt x="7806" y="3525"/>
                    <a:pt x="7430" y="2801"/>
                    <a:pt x="6398" y="2801"/>
                  </a:cubicBezTo>
                  <a:cubicBezTo>
                    <a:pt x="6336" y="2801"/>
                    <a:pt x="6273" y="2803"/>
                    <a:pt x="6207" y="2808"/>
                  </a:cubicBezTo>
                  <a:cubicBezTo>
                    <a:pt x="5067" y="2872"/>
                    <a:pt x="3389" y="2998"/>
                    <a:pt x="3389" y="2998"/>
                  </a:cubicBezTo>
                  <a:cubicBezTo>
                    <a:pt x="7582" y="1690"/>
                    <a:pt x="6979" y="1406"/>
                    <a:pt x="5665" y="1406"/>
                  </a:cubicBezTo>
                  <a:cubicBezTo>
                    <a:pt x="4657" y="1406"/>
                    <a:pt x="3231" y="1573"/>
                    <a:pt x="3231" y="1573"/>
                  </a:cubicBezTo>
                  <a:cubicBezTo>
                    <a:pt x="6938" y="540"/>
                    <a:pt x="6038" y="0"/>
                    <a:pt x="440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4"/>
            <p:cNvSpPr/>
            <p:nvPr/>
          </p:nvSpPr>
          <p:spPr>
            <a:xfrm>
              <a:off x="5127443" y="2784525"/>
              <a:ext cx="316617" cy="180695"/>
            </a:xfrm>
            <a:custGeom>
              <a:avLst/>
              <a:gdLst/>
              <a:ahLst/>
              <a:cxnLst/>
              <a:rect l="l" t="t" r="r" b="b"/>
              <a:pathLst>
                <a:path w="10452" h="5965" extrusionOk="0">
                  <a:moveTo>
                    <a:pt x="6073" y="0"/>
                  </a:moveTo>
                  <a:cubicBezTo>
                    <a:pt x="4419" y="0"/>
                    <a:pt x="3515" y="524"/>
                    <a:pt x="7252" y="1559"/>
                  </a:cubicBezTo>
                  <a:cubicBezTo>
                    <a:pt x="7252" y="1559"/>
                    <a:pt x="5878" y="1404"/>
                    <a:pt x="4871" y="1404"/>
                  </a:cubicBezTo>
                  <a:cubicBezTo>
                    <a:pt x="3509" y="1404"/>
                    <a:pt x="2816" y="1687"/>
                    <a:pt x="7094" y="3016"/>
                  </a:cubicBezTo>
                  <a:cubicBezTo>
                    <a:pt x="7094" y="3016"/>
                    <a:pt x="5384" y="2889"/>
                    <a:pt x="4276" y="2794"/>
                  </a:cubicBezTo>
                  <a:cubicBezTo>
                    <a:pt x="4211" y="2789"/>
                    <a:pt x="4148" y="2787"/>
                    <a:pt x="4087" y="2787"/>
                  </a:cubicBezTo>
                  <a:cubicBezTo>
                    <a:pt x="3026" y="2787"/>
                    <a:pt x="2674" y="3541"/>
                    <a:pt x="4022" y="3871"/>
                  </a:cubicBezTo>
                  <a:cubicBezTo>
                    <a:pt x="4751" y="4029"/>
                    <a:pt x="6017" y="4346"/>
                    <a:pt x="7157" y="4536"/>
                  </a:cubicBezTo>
                  <a:cubicBezTo>
                    <a:pt x="7157" y="4536"/>
                    <a:pt x="0" y="4631"/>
                    <a:pt x="7347" y="5961"/>
                  </a:cubicBezTo>
                  <a:cubicBezTo>
                    <a:pt x="7347" y="5961"/>
                    <a:pt x="7401" y="5964"/>
                    <a:pt x="7489" y="5964"/>
                  </a:cubicBezTo>
                  <a:cubicBezTo>
                    <a:pt x="7972" y="5964"/>
                    <a:pt x="9503" y="5873"/>
                    <a:pt x="8994" y="4694"/>
                  </a:cubicBezTo>
                  <a:cubicBezTo>
                    <a:pt x="8994" y="4694"/>
                    <a:pt x="10103" y="4061"/>
                    <a:pt x="9216" y="3269"/>
                  </a:cubicBezTo>
                  <a:cubicBezTo>
                    <a:pt x="9216" y="3269"/>
                    <a:pt x="10166" y="2382"/>
                    <a:pt x="8994" y="1749"/>
                  </a:cubicBezTo>
                  <a:cubicBezTo>
                    <a:pt x="8994" y="1749"/>
                    <a:pt x="10451" y="862"/>
                    <a:pt x="8203" y="261"/>
                  </a:cubicBezTo>
                  <a:cubicBezTo>
                    <a:pt x="7543" y="87"/>
                    <a:pt x="6746" y="0"/>
                    <a:pt x="607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4"/>
            <p:cNvSpPr/>
            <p:nvPr/>
          </p:nvSpPr>
          <p:spPr>
            <a:xfrm>
              <a:off x="4390669" y="1926126"/>
              <a:ext cx="71006" cy="45136"/>
            </a:xfrm>
            <a:custGeom>
              <a:avLst/>
              <a:gdLst/>
              <a:ahLst/>
              <a:cxnLst/>
              <a:rect l="l" t="t" r="r" b="b"/>
              <a:pathLst>
                <a:path w="2344" h="1490" extrusionOk="0">
                  <a:moveTo>
                    <a:pt x="1172" y="1"/>
                  </a:moveTo>
                  <a:cubicBezTo>
                    <a:pt x="760" y="64"/>
                    <a:pt x="475" y="349"/>
                    <a:pt x="317" y="602"/>
                  </a:cubicBezTo>
                  <a:cubicBezTo>
                    <a:pt x="159" y="887"/>
                    <a:pt x="32" y="1172"/>
                    <a:pt x="0" y="1489"/>
                  </a:cubicBezTo>
                  <a:cubicBezTo>
                    <a:pt x="190" y="1267"/>
                    <a:pt x="380" y="1014"/>
                    <a:pt x="570" y="824"/>
                  </a:cubicBezTo>
                  <a:cubicBezTo>
                    <a:pt x="792" y="602"/>
                    <a:pt x="1014" y="444"/>
                    <a:pt x="1204" y="412"/>
                  </a:cubicBezTo>
                  <a:cubicBezTo>
                    <a:pt x="1226" y="409"/>
                    <a:pt x="1249" y="408"/>
                    <a:pt x="1271" y="408"/>
                  </a:cubicBezTo>
                  <a:cubicBezTo>
                    <a:pt x="1464" y="408"/>
                    <a:pt x="1635" y="530"/>
                    <a:pt x="1806" y="729"/>
                  </a:cubicBezTo>
                  <a:cubicBezTo>
                    <a:pt x="1996" y="919"/>
                    <a:pt x="2154" y="1172"/>
                    <a:pt x="2344" y="1426"/>
                  </a:cubicBezTo>
                  <a:cubicBezTo>
                    <a:pt x="2344" y="1109"/>
                    <a:pt x="2249" y="792"/>
                    <a:pt x="2091" y="507"/>
                  </a:cubicBezTo>
                  <a:cubicBezTo>
                    <a:pt x="1996" y="381"/>
                    <a:pt x="1869" y="222"/>
                    <a:pt x="1711" y="127"/>
                  </a:cubicBezTo>
                  <a:cubicBezTo>
                    <a:pt x="1584" y="32"/>
                    <a:pt x="1362" y="1"/>
                    <a:pt x="1172" y="1"/>
                  </a:cubicBezTo>
                  <a:close/>
                </a:path>
              </a:pathLst>
            </a:custGeom>
            <a:solidFill>
              <a:srgbClr val="3F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4"/>
            <p:cNvSpPr/>
            <p:nvPr/>
          </p:nvSpPr>
          <p:spPr>
            <a:xfrm>
              <a:off x="4615136" y="1926126"/>
              <a:ext cx="72005" cy="45136"/>
            </a:xfrm>
            <a:custGeom>
              <a:avLst/>
              <a:gdLst/>
              <a:ahLst/>
              <a:cxnLst/>
              <a:rect l="l" t="t" r="r" b="b"/>
              <a:pathLst>
                <a:path w="2377" h="1490" extrusionOk="0">
                  <a:moveTo>
                    <a:pt x="1173" y="1"/>
                  </a:moveTo>
                  <a:cubicBezTo>
                    <a:pt x="761" y="64"/>
                    <a:pt x="508" y="349"/>
                    <a:pt x="318" y="602"/>
                  </a:cubicBezTo>
                  <a:cubicBezTo>
                    <a:pt x="159" y="887"/>
                    <a:pt x="64" y="1172"/>
                    <a:pt x="1" y="1489"/>
                  </a:cubicBezTo>
                  <a:cubicBezTo>
                    <a:pt x="223" y="1267"/>
                    <a:pt x="381" y="1014"/>
                    <a:pt x="603" y="824"/>
                  </a:cubicBezTo>
                  <a:cubicBezTo>
                    <a:pt x="793" y="602"/>
                    <a:pt x="1014" y="444"/>
                    <a:pt x="1236" y="412"/>
                  </a:cubicBezTo>
                  <a:cubicBezTo>
                    <a:pt x="1255" y="409"/>
                    <a:pt x="1275" y="408"/>
                    <a:pt x="1295" y="408"/>
                  </a:cubicBezTo>
                  <a:cubicBezTo>
                    <a:pt x="1471" y="408"/>
                    <a:pt x="1667" y="530"/>
                    <a:pt x="1838" y="729"/>
                  </a:cubicBezTo>
                  <a:cubicBezTo>
                    <a:pt x="2028" y="919"/>
                    <a:pt x="2186" y="1172"/>
                    <a:pt x="2376" y="1426"/>
                  </a:cubicBezTo>
                  <a:cubicBezTo>
                    <a:pt x="2344" y="1109"/>
                    <a:pt x="2281" y="792"/>
                    <a:pt x="2091" y="507"/>
                  </a:cubicBezTo>
                  <a:cubicBezTo>
                    <a:pt x="1996" y="381"/>
                    <a:pt x="1901" y="222"/>
                    <a:pt x="1743" y="127"/>
                  </a:cubicBezTo>
                  <a:cubicBezTo>
                    <a:pt x="1584" y="32"/>
                    <a:pt x="1363" y="1"/>
                    <a:pt x="1173" y="1"/>
                  </a:cubicBezTo>
                  <a:close/>
                </a:path>
              </a:pathLst>
            </a:custGeom>
            <a:solidFill>
              <a:srgbClr val="3F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4"/>
            <p:cNvSpPr/>
            <p:nvPr/>
          </p:nvSpPr>
          <p:spPr>
            <a:xfrm>
              <a:off x="4280344" y="1460864"/>
              <a:ext cx="545901" cy="499826"/>
            </a:xfrm>
            <a:custGeom>
              <a:avLst/>
              <a:gdLst/>
              <a:ahLst/>
              <a:cxnLst/>
              <a:rect l="l" t="t" r="r" b="b"/>
              <a:pathLst>
                <a:path w="18021" h="16500" extrusionOk="0">
                  <a:moveTo>
                    <a:pt x="11971" y="0"/>
                  </a:moveTo>
                  <a:cubicBezTo>
                    <a:pt x="11971" y="0"/>
                    <a:pt x="13555" y="1425"/>
                    <a:pt x="13016" y="2407"/>
                  </a:cubicBezTo>
                  <a:cubicBezTo>
                    <a:pt x="12951" y="2526"/>
                    <a:pt x="12795" y="2574"/>
                    <a:pt x="12569" y="2574"/>
                  </a:cubicBezTo>
                  <a:cubicBezTo>
                    <a:pt x="11701" y="2574"/>
                    <a:pt x="9790" y="1881"/>
                    <a:pt x="7908" y="1881"/>
                  </a:cubicBezTo>
                  <a:cubicBezTo>
                    <a:pt x="6234" y="1881"/>
                    <a:pt x="4583" y="2428"/>
                    <a:pt x="3706" y="4497"/>
                  </a:cubicBezTo>
                  <a:cubicBezTo>
                    <a:pt x="3706" y="4497"/>
                    <a:pt x="2969" y="4178"/>
                    <a:pt x="2196" y="4178"/>
                  </a:cubicBezTo>
                  <a:cubicBezTo>
                    <a:pt x="1508" y="4178"/>
                    <a:pt x="792" y="4430"/>
                    <a:pt x="539" y="5384"/>
                  </a:cubicBezTo>
                  <a:cubicBezTo>
                    <a:pt x="0" y="7411"/>
                    <a:pt x="539" y="9628"/>
                    <a:pt x="539" y="9628"/>
                  </a:cubicBezTo>
                  <a:lnTo>
                    <a:pt x="887" y="15835"/>
                  </a:lnTo>
                  <a:lnTo>
                    <a:pt x="1046" y="15835"/>
                  </a:lnTo>
                  <a:cubicBezTo>
                    <a:pt x="1204" y="15866"/>
                    <a:pt x="1394" y="15866"/>
                    <a:pt x="1552" y="15898"/>
                  </a:cubicBezTo>
                  <a:lnTo>
                    <a:pt x="2407" y="9818"/>
                  </a:lnTo>
                  <a:cubicBezTo>
                    <a:pt x="2407" y="9818"/>
                    <a:pt x="2710" y="7655"/>
                    <a:pt x="6069" y="7655"/>
                  </a:cubicBezTo>
                  <a:cubicBezTo>
                    <a:pt x="6774" y="7655"/>
                    <a:pt x="7614" y="7750"/>
                    <a:pt x="8614" y="7981"/>
                  </a:cubicBezTo>
                  <a:lnTo>
                    <a:pt x="8646" y="7981"/>
                  </a:lnTo>
                  <a:cubicBezTo>
                    <a:pt x="9945" y="8677"/>
                    <a:pt x="11845" y="9406"/>
                    <a:pt x="14157" y="9501"/>
                  </a:cubicBezTo>
                  <a:lnTo>
                    <a:pt x="14505" y="9501"/>
                  </a:lnTo>
                  <a:cubicBezTo>
                    <a:pt x="14663" y="10609"/>
                    <a:pt x="15202" y="13776"/>
                    <a:pt x="15487" y="16500"/>
                  </a:cubicBezTo>
                  <a:lnTo>
                    <a:pt x="16152" y="16500"/>
                  </a:lnTo>
                  <a:cubicBezTo>
                    <a:pt x="16215" y="15581"/>
                    <a:pt x="16437" y="12383"/>
                    <a:pt x="16278" y="9216"/>
                  </a:cubicBezTo>
                  <a:cubicBezTo>
                    <a:pt x="17418" y="8709"/>
                    <a:pt x="17957" y="7537"/>
                    <a:pt x="17577" y="5067"/>
                  </a:cubicBezTo>
                  <a:lnTo>
                    <a:pt x="17577" y="5067"/>
                  </a:lnTo>
                  <a:lnTo>
                    <a:pt x="16690" y="6714"/>
                  </a:lnTo>
                  <a:cubicBezTo>
                    <a:pt x="16690" y="6714"/>
                    <a:pt x="18020" y="3705"/>
                    <a:pt x="15898" y="1584"/>
                  </a:cubicBezTo>
                  <a:cubicBezTo>
                    <a:pt x="15898" y="1584"/>
                    <a:pt x="15898" y="2755"/>
                    <a:pt x="15487" y="3389"/>
                  </a:cubicBezTo>
                  <a:cubicBezTo>
                    <a:pt x="15487" y="3389"/>
                    <a:pt x="15645" y="127"/>
                    <a:pt x="11971" y="0"/>
                  </a:cubicBez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4"/>
            <p:cNvSpPr/>
            <p:nvPr/>
          </p:nvSpPr>
          <p:spPr>
            <a:xfrm>
              <a:off x="4280344" y="1519389"/>
              <a:ext cx="220681" cy="422126"/>
            </a:xfrm>
            <a:custGeom>
              <a:avLst/>
              <a:gdLst/>
              <a:ahLst/>
              <a:cxnLst/>
              <a:rect l="l" t="t" r="r" b="b"/>
              <a:pathLst>
                <a:path w="7285" h="13935" extrusionOk="0">
                  <a:moveTo>
                    <a:pt x="7063" y="0"/>
                  </a:moveTo>
                  <a:lnTo>
                    <a:pt x="7063" y="0"/>
                  </a:lnTo>
                  <a:cubicBezTo>
                    <a:pt x="5701" y="190"/>
                    <a:pt x="4434" y="855"/>
                    <a:pt x="3706" y="2565"/>
                  </a:cubicBezTo>
                  <a:cubicBezTo>
                    <a:pt x="3706" y="2565"/>
                    <a:pt x="2969" y="2246"/>
                    <a:pt x="2196" y="2246"/>
                  </a:cubicBezTo>
                  <a:cubicBezTo>
                    <a:pt x="1508" y="2246"/>
                    <a:pt x="792" y="2498"/>
                    <a:pt x="539" y="3452"/>
                  </a:cubicBezTo>
                  <a:cubicBezTo>
                    <a:pt x="0" y="5479"/>
                    <a:pt x="539" y="7696"/>
                    <a:pt x="539" y="7696"/>
                  </a:cubicBezTo>
                  <a:lnTo>
                    <a:pt x="887" y="13903"/>
                  </a:lnTo>
                  <a:lnTo>
                    <a:pt x="1046" y="13903"/>
                  </a:lnTo>
                  <a:cubicBezTo>
                    <a:pt x="1204" y="13903"/>
                    <a:pt x="1394" y="13934"/>
                    <a:pt x="1552" y="13934"/>
                  </a:cubicBezTo>
                  <a:lnTo>
                    <a:pt x="2407" y="7886"/>
                  </a:lnTo>
                  <a:cubicBezTo>
                    <a:pt x="2407" y="7886"/>
                    <a:pt x="2717" y="5715"/>
                    <a:pt x="6091" y="5715"/>
                  </a:cubicBezTo>
                  <a:cubicBezTo>
                    <a:pt x="6452" y="5715"/>
                    <a:pt x="6849" y="5740"/>
                    <a:pt x="7284" y="5795"/>
                  </a:cubicBezTo>
                  <a:cubicBezTo>
                    <a:pt x="6778" y="5257"/>
                    <a:pt x="6398" y="4592"/>
                    <a:pt x="6239" y="3800"/>
                  </a:cubicBezTo>
                  <a:cubicBezTo>
                    <a:pt x="5923" y="2375"/>
                    <a:pt x="6334" y="1108"/>
                    <a:pt x="7063" y="0"/>
                  </a:cubicBezTo>
                  <a:close/>
                </a:path>
              </a:pathLst>
            </a:custGeom>
            <a:solidFill>
              <a:srgbClr val="F9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4"/>
            <p:cNvSpPr/>
            <p:nvPr/>
          </p:nvSpPr>
          <p:spPr>
            <a:xfrm>
              <a:off x="4218941" y="2032605"/>
              <a:ext cx="91180" cy="144889"/>
            </a:xfrm>
            <a:custGeom>
              <a:avLst/>
              <a:gdLst/>
              <a:ahLst/>
              <a:cxnLst/>
              <a:rect l="l" t="t" r="r" b="b"/>
              <a:pathLst>
                <a:path w="3010" h="4783" extrusionOk="0">
                  <a:moveTo>
                    <a:pt x="2788" y="1"/>
                  </a:moveTo>
                  <a:cubicBezTo>
                    <a:pt x="1679" y="33"/>
                    <a:pt x="729" y="761"/>
                    <a:pt x="381" y="1838"/>
                  </a:cubicBezTo>
                  <a:cubicBezTo>
                    <a:pt x="1" y="2914"/>
                    <a:pt x="349" y="4054"/>
                    <a:pt x="1204" y="4751"/>
                  </a:cubicBezTo>
                  <a:cubicBezTo>
                    <a:pt x="1236" y="4783"/>
                    <a:pt x="1267" y="4783"/>
                    <a:pt x="1331" y="4783"/>
                  </a:cubicBezTo>
                  <a:cubicBezTo>
                    <a:pt x="1394" y="4783"/>
                    <a:pt x="1426" y="4783"/>
                    <a:pt x="1489" y="4720"/>
                  </a:cubicBezTo>
                  <a:cubicBezTo>
                    <a:pt x="1552" y="4625"/>
                    <a:pt x="1521" y="4498"/>
                    <a:pt x="1457" y="4435"/>
                  </a:cubicBezTo>
                  <a:cubicBezTo>
                    <a:pt x="571" y="3738"/>
                    <a:pt x="507" y="2693"/>
                    <a:pt x="761" y="1964"/>
                  </a:cubicBezTo>
                  <a:cubicBezTo>
                    <a:pt x="982" y="1236"/>
                    <a:pt x="1679" y="444"/>
                    <a:pt x="2819" y="381"/>
                  </a:cubicBezTo>
                  <a:cubicBezTo>
                    <a:pt x="2914" y="381"/>
                    <a:pt x="3009" y="286"/>
                    <a:pt x="3009" y="191"/>
                  </a:cubicBezTo>
                  <a:cubicBezTo>
                    <a:pt x="2978" y="96"/>
                    <a:pt x="2883" y="1"/>
                    <a:pt x="2788" y="1"/>
                  </a:cubicBez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4"/>
            <p:cNvSpPr/>
            <p:nvPr/>
          </p:nvSpPr>
          <p:spPr>
            <a:xfrm>
              <a:off x="4761934" y="2032605"/>
              <a:ext cx="90211" cy="144889"/>
            </a:xfrm>
            <a:custGeom>
              <a:avLst/>
              <a:gdLst/>
              <a:ahLst/>
              <a:cxnLst/>
              <a:rect l="l" t="t" r="r" b="b"/>
              <a:pathLst>
                <a:path w="2978" h="4783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318"/>
                    <a:pt x="95" y="381"/>
                    <a:pt x="190" y="413"/>
                  </a:cubicBezTo>
                  <a:cubicBezTo>
                    <a:pt x="1330" y="444"/>
                    <a:pt x="1995" y="1236"/>
                    <a:pt x="2249" y="1964"/>
                  </a:cubicBezTo>
                  <a:cubicBezTo>
                    <a:pt x="2502" y="2693"/>
                    <a:pt x="2439" y="3738"/>
                    <a:pt x="1552" y="4435"/>
                  </a:cubicBezTo>
                  <a:cubicBezTo>
                    <a:pt x="1457" y="4498"/>
                    <a:pt x="1457" y="4625"/>
                    <a:pt x="1520" y="4720"/>
                  </a:cubicBezTo>
                  <a:cubicBezTo>
                    <a:pt x="1552" y="4783"/>
                    <a:pt x="1615" y="4783"/>
                    <a:pt x="1679" y="4783"/>
                  </a:cubicBezTo>
                  <a:cubicBezTo>
                    <a:pt x="1710" y="4783"/>
                    <a:pt x="1742" y="4783"/>
                    <a:pt x="1805" y="4751"/>
                  </a:cubicBezTo>
                  <a:cubicBezTo>
                    <a:pt x="2661" y="4054"/>
                    <a:pt x="2977" y="2914"/>
                    <a:pt x="2629" y="1838"/>
                  </a:cubicBezTo>
                  <a:cubicBezTo>
                    <a:pt x="2249" y="761"/>
                    <a:pt x="1299" y="33"/>
                    <a:pt x="190" y="1"/>
                  </a:cubicBez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4"/>
            <p:cNvSpPr/>
            <p:nvPr/>
          </p:nvSpPr>
          <p:spPr>
            <a:xfrm>
              <a:off x="3669253" y="2761472"/>
              <a:ext cx="316617" cy="180695"/>
            </a:xfrm>
            <a:custGeom>
              <a:avLst/>
              <a:gdLst/>
              <a:ahLst/>
              <a:cxnLst/>
              <a:rect l="l" t="t" r="r" b="b"/>
              <a:pathLst>
                <a:path w="10452" h="5965" extrusionOk="0">
                  <a:moveTo>
                    <a:pt x="4378" y="1"/>
                  </a:moveTo>
                  <a:cubicBezTo>
                    <a:pt x="3705" y="1"/>
                    <a:pt x="2908" y="88"/>
                    <a:pt x="2249" y="262"/>
                  </a:cubicBezTo>
                  <a:cubicBezTo>
                    <a:pt x="0" y="863"/>
                    <a:pt x="1457" y="1718"/>
                    <a:pt x="1457" y="1718"/>
                  </a:cubicBezTo>
                  <a:cubicBezTo>
                    <a:pt x="285" y="2352"/>
                    <a:pt x="1235" y="3270"/>
                    <a:pt x="1235" y="3270"/>
                  </a:cubicBezTo>
                  <a:cubicBezTo>
                    <a:pt x="349" y="4062"/>
                    <a:pt x="1457" y="4695"/>
                    <a:pt x="1457" y="4695"/>
                  </a:cubicBezTo>
                  <a:cubicBezTo>
                    <a:pt x="948" y="5874"/>
                    <a:pt x="2479" y="5965"/>
                    <a:pt x="2963" y="5965"/>
                  </a:cubicBezTo>
                  <a:cubicBezTo>
                    <a:pt x="3051" y="5965"/>
                    <a:pt x="3104" y="5962"/>
                    <a:pt x="3104" y="5962"/>
                  </a:cubicBezTo>
                  <a:cubicBezTo>
                    <a:pt x="10451" y="4632"/>
                    <a:pt x="3262" y="4505"/>
                    <a:pt x="3262" y="4505"/>
                  </a:cubicBezTo>
                  <a:cubicBezTo>
                    <a:pt x="4434" y="4315"/>
                    <a:pt x="5701" y="4030"/>
                    <a:pt x="6429" y="3840"/>
                  </a:cubicBezTo>
                  <a:cubicBezTo>
                    <a:pt x="7777" y="3541"/>
                    <a:pt x="7425" y="2788"/>
                    <a:pt x="6364" y="2788"/>
                  </a:cubicBezTo>
                  <a:cubicBezTo>
                    <a:pt x="6304" y="2788"/>
                    <a:pt x="6241" y="2790"/>
                    <a:pt x="6176" y="2795"/>
                  </a:cubicBezTo>
                  <a:cubicBezTo>
                    <a:pt x="5036" y="2858"/>
                    <a:pt x="3357" y="3017"/>
                    <a:pt x="3357" y="3017"/>
                  </a:cubicBezTo>
                  <a:cubicBezTo>
                    <a:pt x="7617" y="1688"/>
                    <a:pt x="6927" y="1405"/>
                    <a:pt x="5571" y="1405"/>
                  </a:cubicBezTo>
                  <a:cubicBezTo>
                    <a:pt x="4567" y="1405"/>
                    <a:pt x="3199" y="1560"/>
                    <a:pt x="3199" y="1560"/>
                  </a:cubicBezTo>
                  <a:cubicBezTo>
                    <a:pt x="6936" y="524"/>
                    <a:pt x="6032" y="1"/>
                    <a:pt x="4378" y="1"/>
                  </a:cubicBez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4"/>
            <p:cNvSpPr/>
            <p:nvPr/>
          </p:nvSpPr>
          <p:spPr>
            <a:xfrm>
              <a:off x="5138954" y="2781223"/>
              <a:ext cx="317556" cy="181089"/>
            </a:xfrm>
            <a:custGeom>
              <a:avLst/>
              <a:gdLst/>
              <a:ahLst/>
              <a:cxnLst/>
              <a:rect l="l" t="t" r="r" b="b"/>
              <a:pathLst>
                <a:path w="10483" h="5978" extrusionOk="0">
                  <a:moveTo>
                    <a:pt x="6078" y="0"/>
                  </a:moveTo>
                  <a:cubicBezTo>
                    <a:pt x="4432" y="0"/>
                    <a:pt x="3523" y="540"/>
                    <a:pt x="7252" y="1573"/>
                  </a:cubicBezTo>
                  <a:cubicBezTo>
                    <a:pt x="7252" y="1573"/>
                    <a:pt x="5826" y="1406"/>
                    <a:pt x="4818" y="1406"/>
                  </a:cubicBezTo>
                  <a:cubicBezTo>
                    <a:pt x="3504" y="1406"/>
                    <a:pt x="2901" y="1690"/>
                    <a:pt x="7094" y="2998"/>
                  </a:cubicBezTo>
                  <a:cubicBezTo>
                    <a:pt x="7094" y="2998"/>
                    <a:pt x="5416" y="2871"/>
                    <a:pt x="4276" y="2808"/>
                  </a:cubicBezTo>
                  <a:cubicBezTo>
                    <a:pt x="4210" y="2803"/>
                    <a:pt x="4147" y="2800"/>
                    <a:pt x="4085" y="2800"/>
                  </a:cubicBezTo>
                  <a:cubicBezTo>
                    <a:pt x="3053" y="2800"/>
                    <a:pt x="2677" y="3524"/>
                    <a:pt x="4022" y="3853"/>
                  </a:cubicBezTo>
                  <a:cubicBezTo>
                    <a:pt x="4782" y="4043"/>
                    <a:pt x="6049" y="4328"/>
                    <a:pt x="7189" y="4518"/>
                  </a:cubicBezTo>
                  <a:cubicBezTo>
                    <a:pt x="7189" y="4518"/>
                    <a:pt x="0" y="4645"/>
                    <a:pt x="7379" y="5975"/>
                  </a:cubicBezTo>
                  <a:cubicBezTo>
                    <a:pt x="7379" y="5975"/>
                    <a:pt x="7430" y="5978"/>
                    <a:pt x="7513" y="5978"/>
                  </a:cubicBezTo>
                  <a:cubicBezTo>
                    <a:pt x="7984" y="5978"/>
                    <a:pt x="9505" y="5887"/>
                    <a:pt x="8994" y="4677"/>
                  </a:cubicBezTo>
                  <a:cubicBezTo>
                    <a:pt x="8994" y="4677"/>
                    <a:pt x="10103" y="4075"/>
                    <a:pt x="9248" y="3283"/>
                  </a:cubicBezTo>
                  <a:cubicBezTo>
                    <a:pt x="9248" y="3283"/>
                    <a:pt x="10166" y="2365"/>
                    <a:pt x="8994" y="1731"/>
                  </a:cubicBezTo>
                  <a:cubicBezTo>
                    <a:pt x="8994" y="1731"/>
                    <a:pt x="10483" y="876"/>
                    <a:pt x="8203" y="275"/>
                  </a:cubicBezTo>
                  <a:cubicBezTo>
                    <a:pt x="7549" y="91"/>
                    <a:pt x="6752" y="0"/>
                    <a:pt x="6078" y="0"/>
                  </a:cubicBez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64"/>
          <p:cNvGrpSpPr/>
          <p:nvPr/>
        </p:nvGrpSpPr>
        <p:grpSpPr>
          <a:xfrm>
            <a:off x="6256851" y="1481735"/>
            <a:ext cx="1789196" cy="2247007"/>
            <a:chOff x="6028251" y="1481735"/>
            <a:chExt cx="1789196" cy="2247007"/>
          </a:xfrm>
        </p:grpSpPr>
        <p:sp>
          <p:nvSpPr>
            <p:cNvPr id="1460" name="Google Shape;1460;p64"/>
            <p:cNvSpPr/>
            <p:nvPr/>
          </p:nvSpPr>
          <p:spPr>
            <a:xfrm>
              <a:off x="6223002" y="2375092"/>
              <a:ext cx="1350773" cy="413493"/>
            </a:xfrm>
            <a:custGeom>
              <a:avLst/>
              <a:gdLst/>
              <a:ahLst/>
              <a:cxnLst/>
              <a:rect l="l" t="t" r="r" b="b"/>
              <a:pathLst>
                <a:path w="44591" h="13650" extrusionOk="0">
                  <a:moveTo>
                    <a:pt x="28217" y="1"/>
                  </a:moveTo>
                  <a:cubicBezTo>
                    <a:pt x="26602" y="1046"/>
                    <a:pt x="26951" y="1362"/>
                    <a:pt x="24987" y="1647"/>
                  </a:cubicBezTo>
                  <a:cubicBezTo>
                    <a:pt x="23739" y="1814"/>
                    <a:pt x="22633" y="1963"/>
                    <a:pt x="21612" y="1963"/>
                  </a:cubicBezTo>
                  <a:cubicBezTo>
                    <a:pt x="19913" y="1963"/>
                    <a:pt x="18446" y="1551"/>
                    <a:pt x="16943" y="127"/>
                  </a:cubicBezTo>
                  <a:cubicBezTo>
                    <a:pt x="12510" y="919"/>
                    <a:pt x="0" y="4276"/>
                    <a:pt x="665" y="13650"/>
                  </a:cubicBezTo>
                  <a:lnTo>
                    <a:pt x="43989" y="13650"/>
                  </a:lnTo>
                  <a:cubicBezTo>
                    <a:pt x="43989" y="13650"/>
                    <a:pt x="44590" y="2883"/>
                    <a:pt x="28217" y="1"/>
                  </a:cubicBez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4"/>
            <p:cNvSpPr/>
            <p:nvPr/>
          </p:nvSpPr>
          <p:spPr>
            <a:xfrm>
              <a:off x="6246024" y="2565995"/>
              <a:ext cx="1313362" cy="222589"/>
            </a:xfrm>
            <a:custGeom>
              <a:avLst/>
              <a:gdLst/>
              <a:ahLst/>
              <a:cxnLst/>
              <a:rect l="l" t="t" r="r" b="b"/>
              <a:pathLst>
                <a:path w="43356" h="7348" extrusionOk="0">
                  <a:moveTo>
                    <a:pt x="2724" y="1"/>
                  </a:moveTo>
                  <a:cubicBezTo>
                    <a:pt x="1045" y="1838"/>
                    <a:pt x="0" y="4244"/>
                    <a:pt x="190" y="7348"/>
                  </a:cubicBezTo>
                  <a:lnTo>
                    <a:pt x="43229" y="7348"/>
                  </a:lnTo>
                  <a:cubicBezTo>
                    <a:pt x="43229" y="7348"/>
                    <a:pt x="43355" y="3579"/>
                    <a:pt x="40315" y="1"/>
                  </a:cubicBezTo>
                  <a:close/>
                </a:path>
              </a:pathLst>
            </a:custGeom>
            <a:solidFill>
              <a:srgbClr val="F9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4"/>
            <p:cNvSpPr/>
            <p:nvPr/>
          </p:nvSpPr>
          <p:spPr>
            <a:xfrm>
              <a:off x="6086776" y="2566964"/>
              <a:ext cx="1642399" cy="1161778"/>
            </a:xfrm>
            <a:custGeom>
              <a:avLst/>
              <a:gdLst/>
              <a:ahLst/>
              <a:cxnLst/>
              <a:rect l="l" t="t" r="r" b="b"/>
              <a:pathLst>
                <a:path w="54218" h="38352" extrusionOk="0">
                  <a:moveTo>
                    <a:pt x="1172" y="0"/>
                  </a:moveTo>
                  <a:lnTo>
                    <a:pt x="0" y="36610"/>
                  </a:lnTo>
                  <a:lnTo>
                    <a:pt x="53014" y="38351"/>
                  </a:lnTo>
                  <a:lnTo>
                    <a:pt x="54218" y="1742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rgbClr val="FFFFFF"/>
            </a:solidFill>
            <a:ln w="10300" cap="rnd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4"/>
            <p:cNvSpPr/>
            <p:nvPr/>
          </p:nvSpPr>
          <p:spPr>
            <a:xfrm>
              <a:off x="6049365" y="3065215"/>
              <a:ext cx="309892" cy="176363"/>
            </a:xfrm>
            <a:custGeom>
              <a:avLst/>
              <a:gdLst/>
              <a:ahLst/>
              <a:cxnLst/>
              <a:rect l="l" t="t" r="r" b="b"/>
              <a:pathLst>
                <a:path w="10230" h="5822" extrusionOk="0">
                  <a:moveTo>
                    <a:pt x="4253" y="0"/>
                  </a:moveTo>
                  <a:cubicBezTo>
                    <a:pt x="3605" y="0"/>
                    <a:pt x="2846" y="80"/>
                    <a:pt x="2217" y="242"/>
                  </a:cubicBezTo>
                  <a:cubicBezTo>
                    <a:pt x="0" y="844"/>
                    <a:pt x="1425" y="1699"/>
                    <a:pt x="1425" y="1699"/>
                  </a:cubicBezTo>
                  <a:cubicBezTo>
                    <a:pt x="285" y="2332"/>
                    <a:pt x="1204" y="3219"/>
                    <a:pt x="1204" y="3219"/>
                  </a:cubicBezTo>
                  <a:cubicBezTo>
                    <a:pt x="349" y="3979"/>
                    <a:pt x="1425" y="4581"/>
                    <a:pt x="1425" y="4581"/>
                  </a:cubicBezTo>
                  <a:cubicBezTo>
                    <a:pt x="961" y="5716"/>
                    <a:pt x="2326" y="5821"/>
                    <a:pt x="2847" y="5821"/>
                  </a:cubicBezTo>
                  <a:cubicBezTo>
                    <a:pt x="2966" y="5821"/>
                    <a:pt x="3040" y="5816"/>
                    <a:pt x="3040" y="5816"/>
                  </a:cubicBezTo>
                  <a:cubicBezTo>
                    <a:pt x="10229" y="4517"/>
                    <a:pt x="3199" y="4422"/>
                    <a:pt x="3199" y="4422"/>
                  </a:cubicBezTo>
                  <a:cubicBezTo>
                    <a:pt x="4339" y="4232"/>
                    <a:pt x="5574" y="3947"/>
                    <a:pt x="6302" y="3757"/>
                  </a:cubicBezTo>
                  <a:cubicBezTo>
                    <a:pt x="7618" y="3458"/>
                    <a:pt x="7268" y="2736"/>
                    <a:pt x="6239" y="2736"/>
                  </a:cubicBezTo>
                  <a:cubicBezTo>
                    <a:pt x="6178" y="2736"/>
                    <a:pt x="6115" y="2738"/>
                    <a:pt x="6049" y="2744"/>
                  </a:cubicBezTo>
                  <a:cubicBezTo>
                    <a:pt x="4941" y="2807"/>
                    <a:pt x="3294" y="2934"/>
                    <a:pt x="3294" y="2934"/>
                  </a:cubicBezTo>
                  <a:cubicBezTo>
                    <a:pt x="7480" y="1636"/>
                    <a:pt x="6781" y="1362"/>
                    <a:pt x="5441" y="1362"/>
                  </a:cubicBezTo>
                  <a:cubicBezTo>
                    <a:pt x="4460" y="1362"/>
                    <a:pt x="3135" y="1509"/>
                    <a:pt x="3135" y="1509"/>
                  </a:cubicBezTo>
                  <a:cubicBezTo>
                    <a:pt x="6810" y="511"/>
                    <a:pt x="5887" y="0"/>
                    <a:pt x="425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4"/>
            <p:cNvSpPr/>
            <p:nvPr/>
          </p:nvSpPr>
          <p:spPr>
            <a:xfrm>
              <a:off x="7419283" y="3073697"/>
              <a:ext cx="378959" cy="189813"/>
            </a:xfrm>
            <a:custGeom>
              <a:avLst/>
              <a:gdLst/>
              <a:ahLst/>
              <a:cxnLst/>
              <a:rect l="l" t="t" r="r" b="b"/>
              <a:pathLst>
                <a:path w="12510" h="6266" extrusionOk="0">
                  <a:moveTo>
                    <a:pt x="7641" y="1"/>
                  </a:moveTo>
                  <a:cubicBezTo>
                    <a:pt x="5519" y="1"/>
                    <a:pt x="4099" y="594"/>
                    <a:pt x="8678" y="1609"/>
                  </a:cubicBezTo>
                  <a:cubicBezTo>
                    <a:pt x="8678" y="1609"/>
                    <a:pt x="7475" y="1523"/>
                    <a:pt x="6383" y="1523"/>
                  </a:cubicBezTo>
                  <a:cubicBezTo>
                    <a:pt x="4499" y="1523"/>
                    <a:pt x="2943" y="1777"/>
                    <a:pt x="8456" y="3161"/>
                  </a:cubicBezTo>
                  <a:cubicBezTo>
                    <a:pt x="8456" y="3161"/>
                    <a:pt x="6461" y="3065"/>
                    <a:pt x="5131" y="3034"/>
                  </a:cubicBezTo>
                  <a:cubicBezTo>
                    <a:pt x="5082" y="3032"/>
                    <a:pt x="5034" y="3031"/>
                    <a:pt x="4987" y="3031"/>
                  </a:cubicBezTo>
                  <a:cubicBezTo>
                    <a:pt x="3667" y="3031"/>
                    <a:pt x="3162" y="3867"/>
                    <a:pt x="4783" y="4142"/>
                  </a:cubicBezTo>
                  <a:cubicBezTo>
                    <a:pt x="5669" y="4332"/>
                    <a:pt x="7158" y="4617"/>
                    <a:pt x="8520" y="4744"/>
                  </a:cubicBezTo>
                  <a:cubicBezTo>
                    <a:pt x="8520" y="4744"/>
                    <a:pt x="1" y="5124"/>
                    <a:pt x="8678" y="6264"/>
                  </a:cubicBezTo>
                  <a:cubicBezTo>
                    <a:pt x="8678" y="6264"/>
                    <a:pt x="8712" y="6265"/>
                    <a:pt x="8770" y="6265"/>
                  </a:cubicBezTo>
                  <a:cubicBezTo>
                    <a:pt x="9231" y="6265"/>
                    <a:pt x="11231" y="6191"/>
                    <a:pt x="10641" y="4871"/>
                  </a:cubicBezTo>
                  <a:cubicBezTo>
                    <a:pt x="10641" y="4871"/>
                    <a:pt x="11972" y="4174"/>
                    <a:pt x="10958" y="3382"/>
                  </a:cubicBezTo>
                  <a:cubicBezTo>
                    <a:pt x="10958" y="3382"/>
                    <a:pt x="12098" y="2369"/>
                    <a:pt x="10736" y="1767"/>
                  </a:cubicBezTo>
                  <a:cubicBezTo>
                    <a:pt x="10736" y="1767"/>
                    <a:pt x="12510" y="785"/>
                    <a:pt x="9850" y="215"/>
                  </a:cubicBezTo>
                  <a:cubicBezTo>
                    <a:pt x="9172" y="70"/>
                    <a:pt x="8366" y="1"/>
                    <a:pt x="764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4"/>
            <p:cNvSpPr/>
            <p:nvPr/>
          </p:nvSpPr>
          <p:spPr>
            <a:xfrm>
              <a:off x="6732400" y="2233111"/>
              <a:ext cx="348273" cy="248217"/>
            </a:xfrm>
            <a:custGeom>
              <a:avLst/>
              <a:gdLst/>
              <a:ahLst/>
              <a:cxnLst/>
              <a:rect l="l" t="t" r="r" b="b"/>
              <a:pathLst>
                <a:path w="11497" h="8194" extrusionOk="0">
                  <a:moveTo>
                    <a:pt x="11496" y="1"/>
                  </a:moveTo>
                  <a:lnTo>
                    <a:pt x="222" y="2629"/>
                  </a:lnTo>
                  <a:cubicBezTo>
                    <a:pt x="222" y="2629"/>
                    <a:pt x="1" y="6556"/>
                    <a:pt x="127" y="6714"/>
                  </a:cubicBezTo>
                  <a:cubicBezTo>
                    <a:pt x="1044" y="7806"/>
                    <a:pt x="2370" y="8193"/>
                    <a:pt x="3791" y="8193"/>
                  </a:cubicBezTo>
                  <a:cubicBezTo>
                    <a:pt x="7278" y="8193"/>
                    <a:pt x="11338" y="5859"/>
                    <a:pt x="11338" y="5859"/>
                  </a:cubicBezTo>
                  <a:lnTo>
                    <a:pt x="11496" y="1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4"/>
            <p:cNvSpPr/>
            <p:nvPr/>
          </p:nvSpPr>
          <p:spPr>
            <a:xfrm>
              <a:off x="7107512" y="1847093"/>
              <a:ext cx="93089" cy="161035"/>
            </a:xfrm>
            <a:custGeom>
              <a:avLst/>
              <a:gdLst/>
              <a:ahLst/>
              <a:cxnLst/>
              <a:rect l="l" t="t" r="r" b="b"/>
              <a:pathLst>
                <a:path w="3073" h="5316" extrusionOk="0">
                  <a:moveTo>
                    <a:pt x="993" y="0"/>
                  </a:moveTo>
                  <a:cubicBezTo>
                    <a:pt x="887" y="0"/>
                    <a:pt x="779" y="16"/>
                    <a:pt x="665" y="44"/>
                  </a:cubicBezTo>
                  <a:cubicBezTo>
                    <a:pt x="760" y="1945"/>
                    <a:pt x="317" y="3370"/>
                    <a:pt x="0" y="5048"/>
                  </a:cubicBezTo>
                  <a:cubicBezTo>
                    <a:pt x="120" y="5234"/>
                    <a:pt x="282" y="5316"/>
                    <a:pt x="469" y="5316"/>
                  </a:cubicBezTo>
                  <a:cubicBezTo>
                    <a:pt x="1264" y="5316"/>
                    <a:pt x="2499" y="3828"/>
                    <a:pt x="2755" y="2673"/>
                  </a:cubicBezTo>
                  <a:cubicBezTo>
                    <a:pt x="3072" y="1185"/>
                    <a:pt x="2344" y="393"/>
                    <a:pt x="1394" y="76"/>
                  </a:cubicBezTo>
                  <a:cubicBezTo>
                    <a:pt x="1254" y="24"/>
                    <a:pt x="1124" y="0"/>
                    <a:pt x="993" y="0"/>
                  </a:cubicBez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4"/>
            <p:cNvSpPr/>
            <p:nvPr/>
          </p:nvSpPr>
          <p:spPr>
            <a:xfrm>
              <a:off x="7124779" y="1874811"/>
              <a:ext cx="54708" cy="107962"/>
            </a:xfrm>
            <a:custGeom>
              <a:avLst/>
              <a:gdLst/>
              <a:ahLst/>
              <a:cxnLst/>
              <a:rect l="l" t="t" r="r" b="b"/>
              <a:pathLst>
                <a:path w="1806" h="3564" extrusionOk="0">
                  <a:moveTo>
                    <a:pt x="364" y="0"/>
                  </a:moveTo>
                  <a:cubicBezTo>
                    <a:pt x="285" y="0"/>
                    <a:pt x="206" y="16"/>
                    <a:pt x="127" y="48"/>
                  </a:cubicBezTo>
                  <a:cubicBezTo>
                    <a:pt x="127" y="238"/>
                    <a:pt x="127" y="428"/>
                    <a:pt x="127" y="618"/>
                  </a:cubicBezTo>
                  <a:cubicBezTo>
                    <a:pt x="127" y="1315"/>
                    <a:pt x="95" y="1980"/>
                    <a:pt x="32" y="2613"/>
                  </a:cubicBezTo>
                  <a:cubicBezTo>
                    <a:pt x="32" y="2645"/>
                    <a:pt x="0" y="2676"/>
                    <a:pt x="0" y="2708"/>
                  </a:cubicBezTo>
                  <a:cubicBezTo>
                    <a:pt x="190" y="2930"/>
                    <a:pt x="317" y="3278"/>
                    <a:pt x="285" y="3563"/>
                  </a:cubicBezTo>
                  <a:cubicBezTo>
                    <a:pt x="855" y="3341"/>
                    <a:pt x="1425" y="2550"/>
                    <a:pt x="1584" y="1790"/>
                  </a:cubicBezTo>
                  <a:cubicBezTo>
                    <a:pt x="1805" y="808"/>
                    <a:pt x="1299" y="270"/>
                    <a:pt x="602" y="48"/>
                  </a:cubicBezTo>
                  <a:cubicBezTo>
                    <a:pt x="523" y="16"/>
                    <a:pt x="444" y="0"/>
                    <a:pt x="364" y="0"/>
                  </a:cubicBezTo>
                  <a:close/>
                </a:path>
              </a:pathLst>
            </a:custGeom>
            <a:solidFill>
              <a:srgbClr val="F4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4"/>
            <p:cNvSpPr/>
            <p:nvPr/>
          </p:nvSpPr>
          <p:spPr>
            <a:xfrm>
              <a:off x="6595206" y="1847093"/>
              <a:ext cx="93089" cy="161035"/>
            </a:xfrm>
            <a:custGeom>
              <a:avLst/>
              <a:gdLst/>
              <a:ahLst/>
              <a:cxnLst/>
              <a:rect l="l" t="t" r="r" b="b"/>
              <a:pathLst>
                <a:path w="3073" h="5316" extrusionOk="0">
                  <a:moveTo>
                    <a:pt x="2080" y="0"/>
                  </a:moveTo>
                  <a:cubicBezTo>
                    <a:pt x="1949" y="0"/>
                    <a:pt x="1819" y="24"/>
                    <a:pt x="1679" y="76"/>
                  </a:cubicBezTo>
                  <a:cubicBezTo>
                    <a:pt x="729" y="393"/>
                    <a:pt x="1" y="1185"/>
                    <a:pt x="318" y="2673"/>
                  </a:cubicBezTo>
                  <a:cubicBezTo>
                    <a:pt x="574" y="3828"/>
                    <a:pt x="1809" y="5316"/>
                    <a:pt x="2604" y="5316"/>
                  </a:cubicBezTo>
                  <a:cubicBezTo>
                    <a:pt x="2791" y="5316"/>
                    <a:pt x="2953" y="5234"/>
                    <a:pt x="3073" y="5048"/>
                  </a:cubicBezTo>
                  <a:cubicBezTo>
                    <a:pt x="2756" y="3370"/>
                    <a:pt x="2313" y="1945"/>
                    <a:pt x="2408" y="44"/>
                  </a:cubicBezTo>
                  <a:cubicBezTo>
                    <a:pt x="2294" y="16"/>
                    <a:pt x="2186" y="0"/>
                    <a:pt x="2080" y="0"/>
                  </a:cubicBez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4"/>
            <p:cNvSpPr/>
            <p:nvPr/>
          </p:nvSpPr>
          <p:spPr>
            <a:xfrm>
              <a:off x="6616320" y="1874811"/>
              <a:ext cx="54708" cy="107962"/>
            </a:xfrm>
            <a:custGeom>
              <a:avLst/>
              <a:gdLst/>
              <a:ahLst/>
              <a:cxnLst/>
              <a:rect l="l" t="t" r="r" b="b"/>
              <a:pathLst>
                <a:path w="1806" h="3564" extrusionOk="0">
                  <a:moveTo>
                    <a:pt x="1442" y="0"/>
                  </a:moveTo>
                  <a:cubicBezTo>
                    <a:pt x="1362" y="0"/>
                    <a:pt x="1283" y="16"/>
                    <a:pt x="1204" y="48"/>
                  </a:cubicBezTo>
                  <a:cubicBezTo>
                    <a:pt x="507" y="270"/>
                    <a:pt x="1" y="808"/>
                    <a:pt x="222" y="1790"/>
                  </a:cubicBezTo>
                  <a:cubicBezTo>
                    <a:pt x="381" y="2550"/>
                    <a:pt x="951" y="3341"/>
                    <a:pt x="1521" y="3563"/>
                  </a:cubicBezTo>
                  <a:cubicBezTo>
                    <a:pt x="1489" y="3278"/>
                    <a:pt x="1584" y="2930"/>
                    <a:pt x="1806" y="2708"/>
                  </a:cubicBezTo>
                  <a:cubicBezTo>
                    <a:pt x="1774" y="2676"/>
                    <a:pt x="1774" y="2645"/>
                    <a:pt x="1774" y="2613"/>
                  </a:cubicBezTo>
                  <a:cubicBezTo>
                    <a:pt x="1711" y="1980"/>
                    <a:pt x="1679" y="1315"/>
                    <a:pt x="1679" y="618"/>
                  </a:cubicBezTo>
                  <a:cubicBezTo>
                    <a:pt x="1679" y="428"/>
                    <a:pt x="1679" y="238"/>
                    <a:pt x="1679" y="48"/>
                  </a:cubicBezTo>
                  <a:cubicBezTo>
                    <a:pt x="1600" y="16"/>
                    <a:pt x="1521" y="0"/>
                    <a:pt x="1442" y="0"/>
                  </a:cubicBezTo>
                  <a:close/>
                </a:path>
              </a:pathLst>
            </a:custGeom>
            <a:solidFill>
              <a:srgbClr val="F4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4"/>
            <p:cNvSpPr/>
            <p:nvPr/>
          </p:nvSpPr>
          <p:spPr>
            <a:xfrm>
              <a:off x="6645097" y="1634501"/>
              <a:ext cx="503673" cy="621905"/>
            </a:xfrm>
            <a:custGeom>
              <a:avLst/>
              <a:gdLst/>
              <a:ahLst/>
              <a:cxnLst/>
              <a:rect l="l" t="t" r="r" b="b"/>
              <a:pathLst>
                <a:path w="16627" h="20530" extrusionOk="0">
                  <a:moveTo>
                    <a:pt x="8298" y="0"/>
                  </a:moveTo>
                  <a:cubicBezTo>
                    <a:pt x="7000" y="0"/>
                    <a:pt x="1647" y="285"/>
                    <a:pt x="824" y="6714"/>
                  </a:cubicBezTo>
                  <a:cubicBezTo>
                    <a:pt x="1" y="13016"/>
                    <a:pt x="2408" y="18970"/>
                    <a:pt x="6778" y="20237"/>
                  </a:cubicBezTo>
                  <a:cubicBezTo>
                    <a:pt x="7052" y="20335"/>
                    <a:pt x="7785" y="20529"/>
                    <a:pt x="8537" y="20529"/>
                  </a:cubicBezTo>
                  <a:cubicBezTo>
                    <a:pt x="9002" y="20529"/>
                    <a:pt x="9475" y="20455"/>
                    <a:pt x="9850" y="20237"/>
                  </a:cubicBezTo>
                  <a:cubicBezTo>
                    <a:pt x="14220" y="18970"/>
                    <a:pt x="16627" y="13016"/>
                    <a:pt x="15804" y="6714"/>
                  </a:cubicBezTo>
                  <a:cubicBezTo>
                    <a:pt x="14980" y="285"/>
                    <a:pt x="9628" y="0"/>
                    <a:pt x="8298" y="0"/>
                  </a:cubicBez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4"/>
            <p:cNvSpPr/>
            <p:nvPr/>
          </p:nvSpPr>
          <p:spPr>
            <a:xfrm>
              <a:off x="6645097" y="1634501"/>
              <a:ext cx="275359" cy="622117"/>
            </a:xfrm>
            <a:custGeom>
              <a:avLst/>
              <a:gdLst/>
              <a:ahLst/>
              <a:cxnLst/>
              <a:rect l="l" t="t" r="r" b="b"/>
              <a:pathLst>
                <a:path w="9090" h="20537" extrusionOk="0">
                  <a:moveTo>
                    <a:pt x="8298" y="0"/>
                  </a:moveTo>
                  <a:cubicBezTo>
                    <a:pt x="7000" y="0"/>
                    <a:pt x="1647" y="285"/>
                    <a:pt x="824" y="6714"/>
                  </a:cubicBezTo>
                  <a:cubicBezTo>
                    <a:pt x="1" y="13016"/>
                    <a:pt x="2408" y="18970"/>
                    <a:pt x="6778" y="20237"/>
                  </a:cubicBezTo>
                  <a:cubicBezTo>
                    <a:pt x="7054" y="20337"/>
                    <a:pt x="7767" y="20537"/>
                    <a:pt x="8508" y="20537"/>
                  </a:cubicBezTo>
                  <a:cubicBezTo>
                    <a:pt x="8702" y="20537"/>
                    <a:pt x="8899" y="20523"/>
                    <a:pt x="9090" y="20490"/>
                  </a:cubicBezTo>
                  <a:cubicBezTo>
                    <a:pt x="8615" y="20427"/>
                    <a:pt x="8203" y="20300"/>
                    <a:pt x="8013" y="20237"/>
                  </a:cubicBezTo>
                  <a:cubicBezTo>
                    <a:pt x="3643" y="18970"/>
                    <a:pt x="1933" y="12858"/>
                    <a:pt x="2756" y="6556"/>
                  </a:cubicBezTo>
                  <a:cubicBezTo>
                    <a:pt x="3484" y="887"/>
                    <a:pt x="7031" y="159"/>
                    <a:pt x="8931" y="32"/>
                  </a:cubicBezTo>
                  <a:cubicBezTo>
                    <a:pt x="8678" y="0"/>
                    <a:pt x="8456" y="0"/>
                    <a:pt x="8298" y="0"/>
                  </a:cubicBezTo>
                  <a:close/>
                </a:path>
              </a:pathLst>
            </a:custGeom>
            <a:solidFill>
              <a:srgbClr val="FFB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4"/>
            <p:cNvSpPr/>
            <p:nvPr/>
          </p:nvSpPr>
          <p:spPr>
            <a:xfrm>
              <a:off x="6895495" y="1839793"/>
              <a:ext cx="71006" cy="201475"/>
            </a:xfrm>
            <a:custGeom>
              <a:avLst/>
              <a:gdLst/>
              <a:ahLst/>
              <a:cxnLst/>
              <a:rect l="l" t="t" r="r" b="b"/>
              <a:pathLst>
                <a:path w="2344" h="6651" extrusionOk="0">
                  <a:moveTo>
                    <a:pt x="412" y="0"/>
                  </a:moveTo>
                  <a:lnTo>
                    <a:pt x="0" y="6651"/>
                  </a:lnTo>
                  <a:lnTo>
                    <a:pt x="2344" y="6176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F4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4"/>
            <p:cNvSpPr/>
            <p:nvPr/>
          </p:nvSpPr>
          <p:spPr>
            <a:xfrm>
              <a:off x="6955929" y="1800322"/>
              <a:ext cx="118989" cy="43349"/>
            </a:xfrm>
            <a:custGeom>
              <a:avLst/>
              <a:gdLst/>
              <a:ahLst/>
              <a:cxnLst/>
              <a:rect l="l" t="t" r="r" b="b"/>
              <a:pathLst>
                <a:path w="3928" h="1431" extrusionOk="0">
                  <a:moveTo>
                    <a:pt x="1882" y="1"/>
                  </a:moveTo>
                  <a:cubicBezTo>
                    <a:pt x="1472" y="1"/>
                    <a:pt x="1045" y="153"/>
                    <a:pt x="697" y="385"/>
                  </a:cubicBezTo>
                  <a:cubicBezTo>
                    <a:pt x="349" y="607"/>
                    <a:pt x="95" y="987"/>
                    <a:pt x="0" y="1398"/>
                  </a:cubicBezTo>
                  <a:cubicBezTo>
                    <a:pt x="444" y="1335"/>
                    <a:pt x="761" y="1240"/>
                    <a:pt x="1077" y="1240"/>
                  </a:cubicBezTo>
                  <a:cubicBezTo>
                    <a:pt x="1279" y="1218"/>
                    <a:pt x="1480" y="1195"/>
                    <a:pt x="1682" y="1195"/>
                  </a:cubicBezTo>
                  <a:cubicBezTo>
                    <a:pt x="1765" y="1195"/>
                    <a:pt x="1849" y="1199"/>
                    <a:pt x="1932" y="1208"/>
                  </a:cubicBezTo>
                  <a:cubicBezTo>
                    <a:pt x="2217" y="1208"/>
                    <a:pt x="2502" y="1240"/>
                    <a:pt x="2819" y="1303"/>
                  </a:cubicBezTo>
                  <a:cubicBezTo>
                    <a:pt x="3167" y="1335"/>
                    <a:pt x="3516" y="1398"/>
                    <a:pt x="3927" y="1430"/>
                  </a:cubicBezTo>
                  <a:cubicBezTo>
                    <a:pt x="3801" y="1018"/>
                    <a:pt x="3516" y="702"/>
                    <a:pt x="3199" y="448"/>
                  </a:cubicBezTo>
                  <a:cubicBezTo>
                    <a:pt x="2851" y="195"/>
                    <a:pt x="2439" y="37"/>
                    <a:pt x="1996" y="5"/>
                  </a:cubicBezTo>
                  <a:cubicBezTo>
                    <a:pt x="1958" y="2"/>
                    <a:pt x="1920" y="1"/>
                    <a:pt x="1882" y="1"/>
                  </a:cubicBezTo>
                  <a:close/>
                </a:path>
              </a:pathLst>
            </a:custGeom>
            <a:solidFill>
              <a:srgbClr val="A0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4"/>
            <p:cNvSpPr/>
            <p:nvPr/>
          </p:nvSpPr>
          <p:spPr>
            <a:xfrm>
              <a:off x="6723767" y="1798807"/>
              <a:ext cx="118989" cy="47741"/>
            </a:xfrm>
            <a:custGeom>
              <a:avLst/>
              <a:gdLst/>
              <a:ahLst/>
              <a:cxnLst/>
              <a:rect l="l" t="t" r="r" b="b"/>
              <a:pathLst>
                <a:path w="3928" h="1576" extrusionOk="0">
                  <a:moveTo>
                    <a:pt x="2155" y="0"/>
                  </a:moveTo>
                  <a:cubicBezTo>
                    <a:pt x="2048" y="0"/>
                    <a:pt x="1942" y="8"/>
                    <a:pt x="1837" y="23"/>
                  </a:cubicBezTo>
                  <a:cubicBezTo>
                    <a:pt x="1394" y="87"/>
                    <a:pt x="982" y="277"/>
                    <a:pt x="666" y="530"/>
                  </a:cubicBezTo>
                  <a:cubicBezTo>
                    <a:pt x="349" y="815"/>
                    <a:pt x="96" y="1163"/>
                    <a:pt x="1" y="1575"/>
                  </a:cubicBezTo>
                  <a:cubicBezTo>
                    <a:pt x="412" y="1512"/>
                    <a:pt x="761" y="1417"/>
                    <a:pt x="1077" y="1353"/>
                  </a:cubicBezTo>
                  <a:cubicBezTo>
                    <a:pt x="1426" y="1290"/>
                    <a:pt x="1711" y="1227"/>
                    <a:pt x="1996" y="1195"/>
                  </a:cubicBezTo>
                  <a:cubicBezTo>
                    <a:pt x="2175" y="1173"/>
                    <a:pt x="2370" y="1150"/>
                    <a:pt x="2569" y="1150"/>
                  </a:cubicBezTo>
                  <a:cubicBezTo>
                    <a:pt x="2652" y="1150"/>
                    <a:pt x="2736" y="1154"/>
                    <a:pt x="2819" y="1163"/>
                  </a:cubicBezTo>
                  <a:cubicBezTo>
                    <a:pt x="2864" y="1159"/>
                    <a:pt x="2910" y="1157"/>
                    <a:pt x="2957" y="1157"/>
                  </a:cubicBezTo>
                  <a:cubicBezTo>
                    <a:pt x="3237" y="1157"/>
                    <a:pt x="3547" y="1227"/>
                    <a:pt x="3928" y="1227"/>
                  </a:cubicBezTo>
                  <a:cubicBezTo>
                    <a:pt x="3801" y="815"/>
                    <a:pt x="3516" y="467"/>
                    <a:pt x="3136" y="277"/>
                  </a:cubicBezTo>
                  <a:cubicBezTo>
                    <a:pt x="2845" y="83"/>
                    <a:pt x="2500" y="0"/>
                    <a:pt x="2155" y="0"/>
                  </a:cubicBezTo>
                  <a:close/>
                </a:path>
              </a:pathLst>
            </a:custGeom>
            <a:solidFill>
              <a:srgbClr val="A0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4"/>
            <p:cNvSpPr/>
            <p:nvPr/>
          </p:nvSpPr>
          <p:spPr>
            <a:xfrm>
              <a:off x="6619197" y="1481735"/>
              <a:ext cx="587160" cy="889479"/>
            </a:xfrm>
            <a:custGeom>
              <a:avLst/>
              <a:gdLst/>
              <a:ahLst/>
              <a:cxnLst/>
              <a:rect l="l" t="t" r="r" b="b"/>
              <a:pathLst>
                <a:path w="19383" h="29363" extrusionOk="0">
                  <a:moveTo>
                    <a:pt x="3168" y="7925"/>
                  </a:moveTo>
                  <a:cubicBezTo>
                    <a:pt x="4441" y="8939"/>
                    <a:pt x="6782" y="10251"/>
                    <a:pt x="10294" y="10251"/>
                  </a:cubicBezTo>
                  <a:cubicBezTo>
                    <a:pt x="11061" y="10251"/>
                    <a:pt x="11884" y="10189"/>
                    <a:pt x="12763" y="10047"/>
                  </a:cubicBezTo>
                  <a:cubicBezTo>
                    <a:pt x="12763" y="10047"/>
                    <a:pt x="9438" y="9825"/>
                    <a:pt x="7506" y="8274"/>
                  </a:cubicBezTo>
                  <a:lnTo>
                    <a:pt x="7506" y="8274"/>
                  </a:lnTo>
                  <a:cubicBezTo>
                    <a:pt x="7507" y="8274"/>
                    <a:pt x="9875" y="9447"/>
                    <a:pt x="12808" y="9447"/>
                  </a:cubicBezTo>
                  <a:cubicBezTo>
                    <a:pt x="13448" y="9447"/>
                    <a:pt x="14115" y="9391"/>
                    <a:pt x="14790" y="9255"/>
                  </a:cubicBezTo>
                  <a:lnTo>
                    <a:pt x="13207" y="8464"/>
                  </a:lnTo>
                  <a:cubicBezTo>
                    <a:pt x="13808" y="8432"/>
                    <a:pt x="14537" y="8337"/>
                    <a:pt x="15265" y="8147"/>
                  </a:cubicBezTo>
                  <a:cubicBezTo>
                    <a:pt x="15423" y="9097"/>
                    <a:pt x="15613" y="10680"/>
                    <a:pt x="15803" y="12200"/>
                  </a:cubicBezTo>
                  <a:cubicBezTo>
                    <a:pt x="15994" y="15874"/>
                    <a:pt x="15075" y="20434"/>
                    <a:pt x="13840" y="20624"/>
                  </a:cubicBezTo>
                  <a:cubicBezTo>
                    <a:pt x="13621" y="20664"/>
                    <a:pt x="13443" y="20684"/>
                    <a:pt x="13297" y="20684"/>
                  </a:cubicBezTo>
                  <a:cubicBezTo>
                    <a:pt x="12618" y="20684"/>
                    <a:pt x="12599" y="20247"/>
                    <a:pt x="12130" y="19231"/>
                  </a:cubicBezTo>
                  <a:cubicBezTo>
                    <a:pt x="11807" y="18544"/>
                    <a:pt x="10568" y="18386"/>
                    <a:pt x="9483" y="18386"/>
                  </a:cubicBezTo>
                  <a:cubicBezTo>
                    <a:pt x="8868" y="18386"/>
                    <a:pt x="8302" y="18436"/>
                    <a:pt x="7981" y="18471"/>
                  </a:cubicBezTo>
                  <a:cubicBezTo>
                    <a:pt x="7872" y="18462"/>
                    <a:pt x="7758" y="18457"/>
                    <a:pt x="7643" y="18457"/>
                  </a:cubicBezTo>
                  <a:cubicBezTo>
                    <a:pt x="6960" y="18457"/>
                    <a:pt x="6221" y="18639"/>
                    <a:pt x="5923" y="19263"/>
                  </a:cubicBezTo>
                  <a:cubicBezTo>
                    <a:pt x="5432" y="20269"/>
                    <a:pt x="5573" y="20687"/>
                    <a:pt x="4956" y="20687"/>
                  </a:cubicBezTo>
                  <a:cubicBezTo>
                    <a:pt x="4816" y="20687"/>
                    <a:pt x="4637" y="20665"/>
                    <a:pt x="4403" y="20624"/>
                  </a:cubicBezTo>
                  <a:cubicBezTo>
                    <a:pt x="3136" y="20434"/>
                    <a:pt x="2249" y="15842"/>
                    <a:pt x="2471" y="12169"/>
                  </a:cubicBezTo>
                  <a:cubicBezTo>
                    <a:pt x="2471" y="12074"/>
                    <a:pt x="2471" y="12010"/>
                    <a:pt x="2471" y="11947"/>
                  </a:cubicBezTo>
                  <a:lnTo>
                    <a:pt x="2756" y="9667"/>
                  </a:lnTo>
                  <a:lnTo>
                    <a:pt x="3168" y="7925"/>
                  </a:lnTo>
                  <a:close/>
                  <a:moveTo>
                    <a:pt x="7704" y="0"/>
                  </a:moveTo>
                  <a:cubicBezTo>
                    <a:pt x="4905" y="0"/>
                    <a:pt x="4121" y="1729"/>
                    <a:pt x="3928" y="2478"/>
                  </a:cubicBezTo>
                  <a:cubicBezTo>
                    <a:pt x="3896" y="2478"/>
                    <a:pt x="3864" y="2510"/>
                    <a:pt x="3864" y="2541"/>
                  </a:cubicBezTo>
                  <a:cubicBezTo>
                    <a:pt x="3864" y="2541"/>
                    <a:pt x="3796" y="2533"/>
                    <a:pt x="3682" y="2533"/>
                  </a:cubicBezTo>
                  <a:cubicBezTo>
                    <a:pt x="3128" y="2533"/>
                    <a:pt x="1487" y="2729"/>
                    <a:pt x="1172" y="5012"/>
                  </a:cubicBezTo>
                  <a:cubicBezTo>
                    <a:pt x="729" y="8147"/>
                    <a:pt x="1426" y="11409"/>
                    <a:pt x="1426" y="11409"/>
                  </a:cubicBezTo>
                  <a:lnTo>
                    <a:pt x="1267" y="13942"/>
                  </a:lnTo>
                  <a:cubicBezTo>
                    <a:pt x="1" y="24646"/>
                    <a:pt x="1679" y="28795"/>
                    <a:pt x="6999" y="29207"/>
                  </a:cubicBezTo>
                  <a:cubicBezTo>
                    <a:pt x="7477" y="29323"/>
                    <a:pt x="8046" y="29363"/>
                    <a:pt x="8614" y="29363"/>
                  </a:cubicBezTo>
                  <a:cubicBezTo>
                    <a:pt x="9589" y="29363"/>
                    <a:pt x="10565" y="29247"/>
                    <a:pt x="11085" y="29207"/>
                  </a:cubicBezTo>
                  <a:cubicBezTo>
                    <a:pt x="16469" y="28732"/>
                    <a:pt x="19382" y="26135"/>
                    <a:pt x="17070" y="14861"/>
                  </a:cubicBezTo>
                  <a:cubicBezTo>
                    <a:pt x="16912" y="13752"/>
                    <a:pt x="16912" y="10427"/>
                    <a:pt x="16627" y="7703"/>
                  </a:cubicBezTo>
                  <a:cubicBezTo>
                    <a:pt x="17007" y="7545"/>
                    <a:pt x="17387" y="7355"/>
                    <a:pt x="17735" y="7102"/>
                  </a:cubicBezTo>
                  <a:cubicBezTo>
                    <a:pt x="17735" y="7102"/>
                    <a:pt x="16532" y="2351"/>
                    <a:pt x="10926" y="578"/>
                  </a:cubicBezTo>
                  <a:cubicBezTo>
                    <a:pt x="9631" y="166"/>
                    <a:pt x="8571" y="0"/>
                    <a:pt x="7704" y="0"/>
                  </a:cubicBezTo>
                  <a:close/>
                </a:path>
              </a:pathLst>
            </a:custGeom>
            <a:solidFill>
              <a:srgbClr val="A0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4"/>
            <p:cNvSpPr/>
            <p:nvPr/>
          </p:nvSpPr>
          <p:spPr>
            <a:xfrm>
              <a:off x="6619197" y="1481947"/>
              <a:ext cx="433667" cy="889267"/>
            </a:xfrm>
            <a:custGeom>
              <a:avLst/>
              <a:gdLst/>
              <a:ahLst/>
              <a:cxnLst/>
              <a:rect l="l" t="t" r="r" b="b"/>
              <a:pathLst>
                <a:path w="14316" h="29356" extrusionOk="0">
                  <a:moveTo>
                    <a:pt x="7316" y="1"/>
                  </a:moveTo>
                  <a:lnTo>
                    <a:pt x="7316" y="1"/>
                  </a:lnTo>
                  <a:cubicBezTo>
                    <a:pt x="4846" y="159"/>
                    <a:pt x="4118" y="1743"/>
                    <a:pt x="3928" y="2439"/>
                  </a:cubicBezTo>
                  <a:cubicBezTo>
                    <a:pt x="3896" y="2471"/>
                    <a:pt x="3864" y="2503"/>
                    <a:pt x="3864" y="2534"/>
                  </a:cubicBezTo>
                  <a:cubicBezTo>
                    <a:pt x="3864" y="2534"/>
                    <a:pt x="3796" y="2526"/>
                    <a:pt x="3682" y="2526"/>
                  </a:cubicBezTo>
                  <a:cubicBezTo>
                    <a:pt x="3128" y="2526"/>
                    <a:pt x="1487" y="2722"/>
                    <a:pt x="1172" y="5005"/>
                  </a:cubicBezTo>
                  <a:cubicBezTo>
                    <a:pt x="729" y="8140"/>
                    <a:pt x="1426" y="11402"/>
                    <a:pt x="1426" y="11402"/>
                  </a:cubicBezTo>
                  <a:lnTo>
                    <a:pt x="1299" y="13935"/>
                  </a:lnTo>
                  <a:cubicBezTo>
                    <a:pt x="1" y="24639"/>
                    <a:pt x="1679" y="28788"/>
                    <a:pt x="6999" y="29200"/>
                  </a:cubicBezTo>
                  <a:cubicBezTo>
                    <a:pt x="7477" y="29316"/>
                    <a:pt x="8046" y="29356"/>
                    <a:pt x="8614" y="29356"/>
                  </a:cubicBezTo>
                  <a:cubicBezTo>
                    <a:pt x="9589" y="29356"/>
                    <a:pt x="10565" y="29240"/>
                    <a:pt x="11085" y="29200"/>
                  </a:cubicBezTo>
                  <a:cubicBezTo>
                    <a:pt x="12288" y="29073"/>
                    <a:pt x="13397" y="28883"/>
                    <a:pt x="14315" y="28471"/>
                  </a:cubicBezTo>
                  <a:lnTo>
                    <a:pt x="14315" y="28471"/>
                  </a:lnTo>
                  <a:cubicBezTo>
                    <a:pt x="13968" y="28533"/>
                    <a:pt x="13607" y="28566"/>
                    <a:pt x="13233" y="28566"/>
                  </a:cubicBezTo>
                  <a:cubicBezTo>
                    <a:pt x="12651" y="28566"/>
                    <a:pt x="12038" y="28486"/>
                    <a:pt x="11401" y="28313"/>
                  </a:cubicBezTo>
                  <a:cubicBezTo>
                    <a:pt x="9153" y="27743"/>
                    <a:pt x="7285" y="26951"/>
                    <a:pt x="5891" y="25051"/>
                  </a:cubicBezTo>
                  <a:cubicBezTo>
                    <a:pt x="4973" y="23784"/>
                    <a:pt x="4846" y="22232"/>
                    <a:pt x="4941" y="20681"/>
                  </a:cubicBezTo>
                  <a:cubicBezTo>
                    <a:pt x="4783" y="20681"/>
                    <a:pt x="4624" y="20681"/>
                    <a:pt x="4403" y="20617"/>
                  </a:cubicBezTo>
                  <a:cubicBezTo>
                    <a:pt x="3136" y="20427"/>
                    <a:pt x="2249" y="15835"/>
                    <a:pt x="2471" y="12162"/>
                  </a:cubicBezTo>
                  <a:cubicBezTo>
                    <a:pt x="2471" y="12067"/>
                    <a:pt x="2471" y="12003"/>
                    <a:pt x="2471" y="11940"/>
                  </a:cubicBezTo>
                  <a:lnTo>
                    <a:pt x="2756" y="9660"/>
                  </a:lnTo>
                  <a:lnTo>
                    <a:pt x="3168" y="7918"/>
                  </a:lnTo>
                  <a:cubicBezTo>
                    <a:pt x="3643" y="8298"/>
                    <a:pt x="4276" y="8710"/>
                    <a:pt x="5036" y="9090"/>
                  </a:cubicBezTo>
                  <a:cubicBezTo>
                    <a:pt x="4593" y="7823"/>
                    <a:pt x="4434" y="6461"/>
                    <a:pt x="4783" y="4973"/>
                  </a:cubicBezTo>
                  <a:cubicBezTo>
                    <a:pt x="5226" y="3073"/>
                    <a:pt x="5954" y="1299"/>
                    <a:pt x="7316" y="1"/>
                  </a:cubicBezTo>
                  <a:close/>
                </a:path>
              </a:pathLst>
            </a:custGeom>
            <a:solidFill>
              <a:srgbClr val="7D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4"/>
            <p:cNvSpPr/>
            <p:nvPr/>
          </p:nvSpPr>
          <p:spPr>
            <a:xfrm>
              <a:off x="6809162" y="2097855"/>
              <a:ext cx="173667" cy="46317"/>
            </a:xfrm>
            <a:custGeom>
              <a:avLst/>
              <a:gdLst/>
              <a:ahLst/>
              <a:cxnLst/>
              <a:rect l="l" t="t" r="r" b="b"/>
              <a:pathLst>
                <a:path w="5733" h="1529" extrusionOk="0">
                  <a:moveTo>
                    <a:pt x="0" y="0"/>
                  </a:moveTo>
                  <a:cubicBezTo>
                    <a:pt x="0" y="0"/>
                    <a:pt x="1113" y="1528"/>
                    <a:pt x="2891" y="1528"/>
                  </a:cubicBezTo>
                  <a:cubicBezTo>
                    <a:pt x="3711" y="1528"/>
                    <a:pt x="4673" y="1203"/>
                    <a:pt x="5732" y="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4"/>
            <p:cNvSpPr/>
            <p:nvPr/>
          </p:nvSpPr>
          <p:spPr>
            <a:xfrm>
              <a:off x="6977982" y="1891593"/>
              <a:ext cx="71036" cy="45106"/>
            </a:xfrm>
            <a:custGeom>
              <a:avLst/>
              <a:gdLst/>
              <a:ahLst/>
              <a:cxnLst/>
              <a:rect l="l" t="t" r="r" b="b"/>
              <a:pathLst>
                <a:path w="2345" h="1489" extrusionOk="0">
                  <a:moveTo>
                    <a:pt x="2344" y="1"/>
                  </a:moveTo>
                  <a:cubicBezTo>
                    <a:pt x="2154" y="222"/>
                    <a:pt x="1964" y="476"/>
                    <a:pt x="1774" y="666"/>
                  </a:cubicBezTo>
                  <a:cubicBezTo>
                    <a:pt x="1584" y="856"/>
                    <a:pt x="1363" y="1046"/>
                    <a:pt x="1141" y="1046"/>
                  </a:cubicBezTo>
                  <a:cubicBezTo>
                    <a:pt x="1117" y="1050"/>
                    <a:pt x="1093" y="1052"/>
                    <a:pt x="1068" y="1052"/>
                  </a:cubicBezTo>
                  <a:cubicBezTo>
                    <a:pt x="896" y="1052"/>
                    <a:pt x="706" y="955"/>
                    <a:pt x="539" y="761"/>
                  </a:cubicBezTo>
                  <a:cubicBezTo>
                    <a:pt x="349" y="571"/>
                    <a:pt x="191" y="317"/>
                    <a:pt x="1" y="64"/>
                  </a:cubicBezTo>
                  <a:lnTo>
                    <a:pt x="1" y="64"/>
                  </a:lnTo>
                  <a:cubicBezTo>
                    <a:pt x="1" y="381"/>
                    <a:pt x="96" y="697"/>
                    <a:pt x="254" y="982"/>
                  </a:cubicBezTo>
                  <a:cubicBezTo>
                    <a:pt x="349" y="1109"/>
                    <a:pt x="476" y="1267"/>
                    <a:pt x="634" y="1362"/>
                  </a:cubicBezTo>
                  <a:cubicBezTo>
                    <a:pt x="793" y="1457"/>
                    <a:pt x="1014" y="1489"/>
                    <a:pt x="1204" y="1489"/>
                  </a:cubicBezTo>
                  <a:cubicBezTo>
                    <a:pt x="1584" y="1426"/>
                    <a:pt x="1869" y="1141"/>
                    <a:pt x="2028" y="887"/>
                  </a:cubicBezTo>
                  <a:cubicBezTo>
                    <a:pt x="2218" y="602"/>
                    <a:pt x="2313" y="317"/>
                    <a:pt x="2344" y="1"/>
                  </a:cubicBezTo>
                  <a:close/>
                </a:path>
              </a:pathLst>
            </a:custGeom>
            <a:solidFill>
              <a:srgbClr val="3F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4"/>
            <p:cNvSpPr/>
            <p:nvPr/>
          </p:nvSpPr>
          <p:spPr>
            <a:xfrm>
              <a:off x="6752545" y="1891593"/>
              <a:ext cx="71975" cy="45106"/>
            </a:xfrm>
            <a:custGeom>
              <a:avLst/>
              <a:gdLst/>
              <a:ahLst/>
              <a:cxnLst/>
              <a:rect l="l" t="t" r="r" b="b"/>
              <a:pathLst>
                <a:path w="2376" h="1489" extrusionOk="0">
                  <a:moveTo>
                    <a:pt x="2376" y="1"/>
                  </a:moveTo>
                  <a:cubicBezTo>
                    <a:pt x="2154" y="222"/>
                    <a:pt x="1996" y="476"/>
                    <a:pt x="1806" y="666"/>
                  </a:cubicBezTo>
                  <a:cubicBezTo>
                    <a:pt x="1584" y="856"/>
                    <a:pt x="1362" y="1046"/>
                    <a:pt x="1172" y="1046"/>
                  </a:cubicBezTo>
                  <a:cubicBezTo>
                    <a:pt x="1145" y="1050"/>
                    <a:pt x="1117" y="1052"/>
                    <a:pt x="1091" y="1052"/>
                  </a:cubicBezTo>
                  <a:cubicBezTo>
                    <a:pt x="903" y="1052"/>
                    <a:pt x="733" y="955"/>
                    <a:pt x="539" y="761"/>
                  </a:cubicBezTo>
                  <a:cubicBezTo>
                    <a:pt x="349" y="571"/>
                    <a:pt x="191" y="317"/>
                    <a:pt x="1" y="64"/>
                  </a:cubicBezTo>
                  <a:lnTo>
                    <a:pt x="1" y="64"/>
                  </a:lnTo>
                  <a:cubicBezTo>
                    <a:pt x="32" y="381"/>
                    <a:pt x="127" y="697"/>
                    <a:pt x="286" y="982"/>
                  </a:cubicBezTo>
                  <a:cubicBezTo>
                    <a:pt x="381" y="1109"/>
                    <a:pt x="507" y="1267"/>
                    <a:pt x="666" y="1362"/>
                  </a:cubicBezTo>
                  <a:cubicBezTo>
                    <a:pt x="792" y="1457"/>
                    <a:pt x="1014" y="1489"/>
                    <a:pt x="1204" y="1489"/>
                  </a:cubicBezTo>
                  <a:cubicBezTo>
                    <a:pt x="1616" y="1426"/>
                    <a:pt x="1869" y="1141"/>
                    <a:pt x="2059" y="887"/>
                  </a:cubicBezTo>
                  <a:cubicBezTo>
                    <a:pt x="2217" y="602"/>
                    <a:pt x="2312" y="317"/>
                    <a:pt x="2376" y="1"/>
                  </a:cubicBezTo>
                  <a:close/>
                </a:path>
              </a:pathLst>
            </a:custGeom>
            <a:solidFill>
              <a:srgbClr val="3F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4"/>
            <p:cNvSpPr/>
            <p:nvPr/>
          </p:nvSpPr>
          <p:spPr>
            <a:xfrm>
              <a:off x="6028251" y="3059823"/>
              <a:ext cx="309892" cy="176878"/>
            </a:xfrm>
            <a:custGeom>
              <a:avLst/>
              <a:gdLst/>
              <a:ahLst/>
              <a:cxnLst/>
              <a:rect l="l" t="t" r="r" b="b"/>
              <a:pathLst>
                <a:path w="10230" h="5839" extrusionOk="0">
                  <a:moveTo>
                    <a:pt x="4272" y="0"/>
                  </a:moveTo>
                  <a:cubicBezTo>
                    <a:pt x="3612" y="0"/>
                    <a:pt x="2829" y="87"/>
                    <a:pt x="2186" y="262"/>
                  </a:cubicBezTo>
                  <a:cubicBezTo>
                    <a:pt x="0" y="863"/>
                    <a:pt x="1426" y="1718"/>
                    <a:pt x="1426" y="1718"/>
                  </a:cubicBezTo>
                  <a:cubicBezTo>
                    <a:pt x="286" y="2320"/>
                    <a:pt x="1204" y="3207"/>
                    <a:pt x="1204" y="3207"/>
                  </a:cubicBezTo>
                  <a:cubicBezTo>
                    <a:pt x="349" y="3999"/>
                    <a:pt x="1426" y="4600"/>
                    <a:pt x="1426" y="4600"/>
                  </a:cubicBezTo>
                  <a:cubicBezTo>
                    <a:pt x="918" y="5748"/>
                    <a:pt x="2392" y="5838"/>
                    <a:pt x="2867" y="5838"/>
                  </a:cubicBezTo>
                  <a:cubicBezTo>
                    <a:pt x="2955" y="5838"/>
                    <a:pt x="3009" y="5835"/>
                    <a:pt x="3009" y="5835"/>
                  </a:cubicBezTo>
                  <a:cubicBezTo>
                    <a:pt x="10230" y="4537"/>
                    <a:pt x="3199" y="4410"/>
                    <a:pt x="3199" y="4410"/>
                  </a:cubicBezTo>
                  <a:cubicBezTo>
                    <a:pt x="4307" y="4252"/>
                    <a:pt x="5574" y="3935"/>
                    <a:pt x="6271" y="3777"/>
                  </a:cubicBezTo>
                  <a:cubicBezTo>
                    <a:pt x="7586" y="3448"/>
                    <a:pt x="7237" y="2724"/>
                    <a:pt x="6207" y="2724"/>
                  </a:cubicBezTo>
                  <a:cubicBezTo>
                    <a:pt x="6146" y="2724"/>
                    <a:pt x="6083" y="2726"/>
                    <a:pt x="6018" y="2732"/>
                  </a:cubicBezTo>
                  <a:cubicBezTo>
                    <a:pt x="4909" y="2827"/>
                    <a:pt x="3262" y="2953"/>
                    <a:pt x="3262" y="2953"/>
                  </a:cubicBezTo>
                  <a:cubicBezTo>
                    <a:pt x="7407" y="1651"/>
                    <a:pt x="6763" y="1371"/>
                    <a:pt x="5450" y="1371"/>
                  </a:cubicBezTo>
                  <a:cubicBezTo>
                    <a:pt x="4465" y="1371"/>
                    <a:pt x="3104" y="1528"/>
                    <a:pt x="3104" y="1528"/>
                  </a:cubicBezTo>
                  <a:cubicBezTo>
                    <a:pt x="6767" y="517"/>
                    <a:pt x="5885" y="0"/>
                    <a:pt x="4272" y="0"/>
                  </a:cubicBez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4"/>
            <p:cNvSpPr/>
            <p:nvPr/>
          </p:nvSpPr>
          <p:spPr>
            <a:xfrm>
              <a:off x="7439427" y="3070032"/>
              <a:ext cx="378020" cy="190570"/>
            </a:xfrm>
            <a:custGeom>
              <a:avLst/>
              <a:gdLst/>
              <a:ahLst/>
              <a:cxnLst/>
              <a:rect l="l" t="t" r="r" b="b"/>
              <a:pathLst>
                <a:path w="12479" h="6291" extrusionOk="0">
                  <a:moveTo>
                    <a:pt x="7684" y="0"/>
                  </a:moveTo>
                  <a:cubicBezTo>
                    <a:pt x="5529" y="0"/>
                    <a:pt x="4041" y="612"/>
                    <a:pt x="8678" y="1635"/>
                  </a:cubicBezTo>
                  <a:cubicBezTo>
                    <a:pt x="8678" y="1635"/>
                    <a:pt x="7422" y="1541"/>
                    <a:pt x="6310" y="1541"/>
                  </a:cubicBezTo>
                  <a:cubicBezTo>
                    <a:pt x="4456" y="1541"/>
                    <a:pt x="3001" y="1801"/>
                    <a:pt x="8425" y="3186"/>
                  </a:cubicBezTo>
                  <a:cubicBezTo>
                    <a:pt x="8425" y="3186"/>
                    <a:pt x="6430" y="3091"/>
                    <a:pt x="5099" y="3028"/>
                  </a:cubicBezTo>
                  <a:cubicBezTo>
                    <a:pt x="5052" y="3026"/>
                    <a:pt x="5005" y="3025"/>
                    <a:pt x="4959" y="3025"/>
                  </a:cubicBezTo>
                  <a:cubicBezTo>
                    <a:pt x="3667" y="3025"/>
                    <a:pt x="3161" y="3862"/>
                    <a:pt x="4751" y="4168"/>
                  </a:cubicBezTo>
                  <a:cubicBezTo>
                    <a:pt x="5638" y="4327"/>
                    <a:pt x="7126" y="4612"/>
                    <a:pt x="8488" y="4770"/>
                  </a:cubicBezTo>
                  <a:cubicBezTo>
                    <a:pt x="8488" y="4770"/>
                    <a:pt x="1" y="5150"/>
                    <a:pt x="8646" y="6290"/>
                  </a:cubicBezTo>
                  <a:cubicBezTo>
                    <a:pt x="8646" y="6290"/>
                    <a:pt x="8663" y="6290"/>
                    <a:pt x="8694" y="6290"/>
                  </a:cubicBezTo>
                  <a:cubicBezTo>
                    <a:pt x="9050" y="6290"/>
                    <a:pt x="11251" y="6237"/>
                    <a:pt x="10610" y="4897"/>
                  </a:cubicBezTo>
                  <a:cubicBezTo>
                    <a:pt x="10610" y="4897"/>
                    <a:pt x="11972" y="4200"/>
                    <a:pt x="10958" y="3408"/>
                  </a:cubicBezTo>
                  <a:cubicBezTo>
                    <a:pt x="10958" y="3408"/>
                    <a:pt x="12098" y="2395"/>
                    <a:pt x="10737" y="1761"/>
                  </a:cubicBezTo>
                  <a:cubicBezTo>
                    <a:pt x="10737" y="1761"/>
                    <a:pt x="12478" y="780"/>
                    <a:pt x="9850" y="210"/>
                  </a:cubicBezTo>
                  <a:cubicBezTo>
                    <a:pt x="9187" y="68"/>
                    <a:pt x="8399" y="0"/>
                    <a:pt x="7684" y="0"/>
                  </a:cubicBezTo>
                  <a:close/>
                </a:path>
              </a:pathLst>
            </a:custGeom>
            <a:solidFill>
              <a:srgbClr val="FFD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64"/>
          <p:cNvGrpSpPr/>
          <p:nvPr/>
        </p:nvGrpSpPr>
        <p:grpSpPr>
          <a:xfrm>
            <a:off x="1097952" y="1406125"/>
            <a:ext cx="1762327" cy="2331250"/>
            <a:chOff x="1326552" y="1406125"/>
            <a:chExt cx="1762327" cy="2331250"/>
          </a:xfrm>
        </p:grpSpPr>
        <p:sp>
          <p:nvSpPr>
            <p:cNvPr id="1483" name="Google Shape;1483;p64"/>
            <p:cNvSpPr/>
            <p:nvPr/>
          </p:nvSpPr>
          <p:spPr>
            <a:xfrm>
              <a:off x="2018221" y="1406125"/>
              <a:ext cx="382806" cy="272542"/>
            </a:xfrm>
            <a:custGeom>
              <a:avLst/>
              <a:gdLst/>
              <a:ahLst/>
              <a:cxnLst/>
              <a:rect l="l" t="t" r="r" b="b"/>
              <a:pathLst>
                <a:path w="12637" h="8997" extrusionOk="0">
                  <a:moveTo>
                    <a:pt x="5363" y="0"/>
                  </a:moveTo>
                  <a:cubicBezTo>
                    <a:pt x="5203" y="0"/>
                    <a:pt x="5031" y="21"/>
                    <a:pt x="4846" y="65"/>
                  </a:cubicBezTo>
                  <a:cubicBezTo>
                    <a:pt x="3009" y="509"/>
                    <a:pt x="3516" y="2504"/>
                    <a:pt x="3516" y="2504"/>
                  </a:cubicBezTo>
                  <a:cubicBezTo>
                    <a:pt x="3324" y="2208"/>
                    <a:pt x="3091" y="2078"/>
                    <a:pt x="2848" y="2078"/>
                  </a:cubicBezTo>
                  <a:cubicBezTo>
                    <a:pt x="2570" y="2078"/>
                    <a:pt x="2281" y="2248"/>
                    <a:pt x="2028" y="2536"/>
                  </a:cubicBezTo>
                  <a:cubicBezTo>
                    <a:pt x="1553" y="3074"/>
                    <a:pt x="2376" y="3802"/>
                    <a:pt x="2376" y="3802"/>
                  </a:cubicBezTo>
                  <a:cubicBezTo>
                    <a:pt x="2376" y="3802"/>
                    <a:pt x="2244" y="3773"/>
                    <a:pt x="2045" y="3773"/>
                  </a:cubicBezTo>
                  <a:cubicBezTo>
                    <a:pt x="1470" y="3773"/>
                    <a:pt x="332" y="4018"/>
                    <a:pt x="191" y="5924"/>
                  </a:cubicBezTo>
                  <a:cubicBezTo>
                    <a:pt x="1" y="8489"/>
                    <a:pt x="5606" y="8996"/>
                    <a:pt x="5606" y="8996"/>
                  </a:cubicBezTo>
                  <a:lnTo>
                    <a:pt x="7855" y="8363"/>
                  </a:lnTo>
                  <a:cubicBezTo>
                    <a:pt x="7855" y="8363"/>
                    <a:pt x="8671" y="8996"/>
                    <a:pt x="9628" y="8996"/>
                  </a:cubicBezTo>
                  <a:cubicBezTo>
                    <a:pt x="10107" y="8996"/>
                    <a:pt x="10620" y="8838"/>
                    <a:pt x="11085" y="8363"/>
                  </a:cubicBezTo>
                  <a:cubicBezTo>
                    <a:pt x="12478" y="6906"/>
                    <a:pt x="10832" y="5829"/>
                    <a:pt x="10832" y="5829"/>
                  </a:cubicBezTo>
                  <a:lnTo>
                    <a:pt x="10832" y="5829"/>
                  </a:lnTo>
                  <a:cubicBezTo>
                    <a:pt x="10832" y="5829"/>
                    <a:pt x="11082" y="5867"/>
                    <a:pt x="11352" y="5867"/>
                  </a:cubicBezTo>
                  <a:cubicBezTo>
                    <a:pt x="11689" y="5867"/>
                    <a:pt x="12056" y="5808"/>
                    <a:pt x="12003" y="5544"/>
                  </a:cubicBezTo>
                  <a:cubicBezTo>
                    <a:pt x="11908" y="5037"/>
                    <a:pt x="10927" y="4974"/>
                    <a:pt x="10927" y="4974"/>
                  </a:cubicBezTo>
                  <a:cubicBezTo>
                    <a:pt x="11750" y="4657"/>
                    <a:pt x="12637" y="2536"/>
                    <a:pt x="10990" y="1966"/>
                  </a:cubicBezTo>
                  <a:cubicBezTo>
                    <a:pt x="10774" y="1887"/>
                    <a:pt x="10573" y="1852"/>
                    <a:pt x="10385" y="1852"/>
                  </a:cubicBezTo>
                  <a:cubicBezTo>
                    <a:pt x="9600" y="1852"/>
                    <a:pt x="9063" y="2453"/>
                    <a:pt x="8773" y="2896"/>
                  </a:cubicBezTo>
                  <a:lnTo>
                    <a:pt x="8773" y="2896"/>
                  </a:lnTo>
                  <a:cubicBezTo>
                    <a:pt x="8936" y="2498"/>
                    <a:pt x="9024" y="1939"/>
                    <a:pt x="8456" y="1617"/>
                  </a:cubicBezTo>
                  <a:cubicBezTo>
                    <a:pt x="8313" y="1533"/>
                    <a:pt x="8180" y="1498"/>
                    <a:pt x="8057" y="1498"/>
                  </a:cubicBezTo>
                  <a:cubicBezTo>
                    <a:pt x="7392" y="1498"/>
                    <a:pt x="7031" y="2536"/>
                    <a:pt x="7031" y="2536"/>
                  </a:cubicBezTo>
                  <a:cubicBezTo>
                    <a:pt x="7288" y="1652"/>
                    <a:pt x="6801" y="0"/>
                    <a:pt x="5363" y="0"/>
                  </a:cubicBezTo>
                  <a:close/>
                </a:path>
              </a:pathLst>
            </a:custGeom>
            <a:solidFill>
              <a:srgbClr val="1A1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4"/>
            <p:cNvSpPr/>
            <p:nvPr/>
          </p:nvSpPr>
          <p:spPr>
            <a:xfrm>
              <a:off x="2132393" y="1596120"/>
              <a:ext cx="164064" cy="112264"/>
            </a:xfrm>
            <a:custGeom>
              <a:avLst/>
              <a:gdLst/>
              <a:ahLst/>
              <a:cxnLst/>
              <a:rect l="l" t="t" r="r" b="b"/>
              <a:pathLst>
                <a:path w="5416" h="3706" extrusionOk="0">
                  <a:moveTo>
                    <a:pt x="2692" y="1"/>
                  </a:moveTo>
                  <a:cubicBezTo>
                    <a:pt x="1204" y="1"/>
                    <a:pt x="0" y="824"/>
                    <a:pt x="0" y="1837"/>
                  </a:cubicBezTo>
                  <a:cubicBezTo>
                    <a:pt x="0" y="2882"/>
                    <a:pt x="1204" y="3706"/>
                    <a:pt x="2692" y="3706"/>
                  </a:cubicBezTo>
                  <a:cubicBezTo>
                    <a:pt x="4212" y="3706"/>
                    <a:pt x="5416" y="2882"/>
                    <a:pt x="5416" y="1837"/>
                  </a:cubicBezTo>
                  <a:cubicBezTo>
                    <a:pt x="5416" y="824"/>
                    <a:pt x="4212" y="1"/>
                    <a:pt x="2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4"/>
            <p:cNvSpPr/>
            <p:nvPr/>
          </p:nvSpPr>
          <p:spPr>
            <a:xfrm>
              <a:off x="1649834" y="2162135"/>
              <a:ext cx="1127275" cy="638929"/>
            </a:xfrm>
            <a:custGeom>
              <a:avLst/>
              <a:gdLst/>
              <a:ahLst/>
              <a:cxnLst/>
              <a:rect l="l" t="t" r="r" b="b"/>
              <a:pathLst>
                <a:path w="37213" h="21092" extrusionOk="0">
                  <a:moveTo>
                    <a:pt x="17704" y="0"/>
                  </a:moveTo>
                  <a:lnTo>
                    <a:pt x="17704" y="254"/>
                  </a:lnTo>
                  <a:lnTo>
                    <a:pt x="15772" y="380"/>
                  </a:lnTo>
                  <a:lnTo>
                    <a:pt x="15519" y="7474"/>
                  </a:lnTo>
                  <a:cubicBezTo>
                    <a:pt x="15519" y="7474"/>
                    <a:pt x="7316" y="8582"/>
                    <a:pt x="3674" y="12256"/>
                  </a:cubicBezTo>
                  <a:cubicBezTo>
                    <a:pt x="1" y="15898"/>
                    <a:pt x="1489" y="21060"/>
                    <a:pt x="1489" y="21060"/>
                  </a:cubicBezTo>
                  <a:lnTo>
                    <a:pt x="17704" y="20997"/>
                  </a:lnTo>
                  <a:lnTo>
                    <a:pt x="17704" y="21092"/>
                  </a:lnTo>
                  <a:lnTo>
                    <a:pt x="19002" y="21028"/>
                  </a:lnTo>
                  <a:lnTo>
                    <a:pt x="20332" y="21092"/>
                  </a:lnTo>
                  <a:lnTo>
                    <a:pt x="20332" y="20997"/>
                  </a:lnTo>
                  <a:lnTo>
                    <a:pt x="36325" y="20332"/>
                  </a:lnTo>
                  <a:cubicBezTo>
                    <a:pt x="36325" y="20332"/>
                    <a:pt x="37212" y="15898"/>
                    <a:pt x="33538" y="12256"/>
                  </a:cubicBezTo>
                  <a:cubicBezTo>
                    <a:pt x="29896" y="8582"/>
                    <a:pt x="22486" y="7474"/>
                    <a:pt x="22486" y="7474"/>
                  </a:cubicBezTo>
                  <a:lnTo>
                    <a:pt x="22233" y="380"/>
                  </a:lnTo>
                  <a:lnTo>
                    <a:pt x="20332" y="254"/>
                  </a:lnTo>
                  <a:lnTo>
                    <a:pt x="20332" y="0"/>
                  </a:lnTo>
                  <a:lnTo>
                    <a:pt x="19002" y="127"/>
                  </a:lnTo>
                  <a:lnTo>
                    <a:pt x="17704" y="0"/>
                  </a:lnTo>
                  <a:close/>
                </a:path>
              </a:pathLst>
            </a:custGeom>
            <a:solidFill>
              <a:srgbClr val="A0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4"/>
            <p:cNvSpPr/>
            <p:nvPr/>
          </p:nvSpPr>
          <p:spPr>
            <a:xfrm>
              <a:off x="2120882" y="2162135"/>
              <a:ext cx="209170" cy="202445"/>
            </a:xfrm>
            <a:custGeom>
              <a:avLst/>
              <a:gdLst/>
              <a:ahLst/>
              <a:cxnLst/>
              <a:rect l="l" t="t" r="r" b="b"/>
              <a:pathLst>
                <a:path w="6905" h="6683" extrusionOk="0">
                  <a:moveTo>
                    <a:pt x="2154" y="0"/>
                  </a:moveTo>
                  <a:lnTo>
                    <a:pt x="2154" y="254"/>
                  </a:lnTo>
                  <a:lnTo>
                    <a:pt x="222" y="380"/>
                  </a:lnTo>
                  <a:lnTo>
                    <a:pt x="0" y="6682"/>
                  </a:lnTo>
                  <a:cubicBezTo>
                    <a:pt x="2312" y="6397"/>
                    <a:pt x="4592" y="6081"/>
                    <a:pt x="6904" y="5764"/>
                  </a:cubicBezTo>
                  <a:lnTo>
                    <a:pt x="6683" y="380"/>
                  </a:lnTo>
                  <a:lnTo>
                    <a:pt x="4782" y="254"/>
                  </a:lnTo>
                  <a:lnTo>
                    <a:pt x="4782" y="0"/>
                  </a:lnTo>
                  <a:lnTo>
                    <a:pt x="3452" y="127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7D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4"/>
            <p:cNvSpPr/>
            <p:nvPr/>
          </p:nvSpPr>
          <p:spPr>
            <a:xfrm>
              <a:off x="1974115" y="1688149"/>
              <a:ext cx="504612" cy="621269"/>
            </a:xfrm>
            <a:custGeom>
              <a:avLst/>
              <a:gdLst/>
              <a:ahLst/>
              <a:cxnLst/>
              <a:rect l="l" t="t" r="r" b="b"/>
              <a:pathLst>
                <a:path w="16658" h="20509" extrusionOk="0">
                  <a:moveTo>
                    <a:pt x="8164" y="1"/>
                  </a:moveTo>
                  <a:cubicBezTo>
                    <a:pt x="6607" y="1"/>
                    <a:pt x="1616" y="496"/>
                    <a:pt x="823" y="6685"/>
                  </a:cubicBezTo>
                  <a:cubicBezTo>
                    <a:pt x="0" y="13019"/>
                    <a:pt x="2439" y="18941"/>
                    <a:pt x="6777" y="20207"/>
                  </a:cubicBezTo>
                  <a:cubicBezTo>
                    <a:pt x="7162" y="20431"/>
                    <a:pt x="7650" y="20509"/>
                    <a:pt x="8129" y="20509"/>
                  </a:cubicBezTo>
                  <a:cubicBezTo>
                    <a:pt x="8871" y="20509"/>
                    <a:pt x="9592" y="20323"/>
                    <a:pt x="9881" y="20207"/>
                  </a:cubicBezTo>
                  <a:cubicBezTo>
                    <a:pt x="14219" y="18941"/>
                    <a:pt x="16658" y="13019"/>
                    <a:pt x="15835" y="6685"/>
                  </a:cubicBezTo>
                  <a:cubicBezTo>
                    <a:pt x="15011" y="496"/>
                    <a:pt x="10020" y="1"/>
                    <a:pt x="8490" y="1"/>
                  </a:cubicBezTo>
                  <a:cubicBezTo>
                    <a:pt x="8431" y="1"/>
                    <a:pt x="8377" y="2"/>
                    <a:pt x="8329" y="3"/>
                  </a:cubicBezTo>
                  <a:cubicBezTo>
                    <a:pt x="8279" y="2"/>
                    <a:pt x="8224" y="1"/>
                    <a:pt x="8164" y="1"/>
                  </a:cubicBezTo>
                  <a:close/>
                </a:path>
              </a:pathLst>
            </a:custGeom>
            <a:solidFill>
              <a:srgbClr val="A0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4"/>
            <p:cNvSpPr/>
            <p:nvPr/>
          </p:nvSpPr>
          <p:spPr>
            <a:xfrm>
              <a:off x="2202430" y="1688149"/>
              <a:ext cx="276298" cy="621329"/>
            </a:xfrm>
            <a:custGeom>
              <a:avLst/>
              <a:gdLst/>
              <a:ahLst/>
              <a:cxnLst/>
              <a:rect l="l" t="t" r="r" b="b"/>
              <a:pathLst>
                <a:path w="9121" h="20511" extrusionOk="0">
                  <a:moveTo>
                    <a:pt x="953" y="1"/>
                  </a:moveTo>
                  <a:cubicBezTo>
                    <a:pt x="894" y="1"/>
                    <a:pt x="840" y="2"/>
                    <a:pt x="792" y="3"/>
                  </a:cubicBezTo>
                  <a:lnTo>
                    <a:pt x="159" y="3"/>
                  </a:lnTo>
                  <a:cubicBezTo>
                    <a:pt x="2059" y="129"/>
                    <a:pt x="6302" y="1016"/>
                    <a:pt x="7062" y="6685"/>
                  </a:cubicBezTo>
                  <a:cubicBezTo>
                    <a:pt x="7886" y="13019"/>
                    <a:pt x="5447" y="18941"/>
                    <a:pt x="1109" y="20207"/>
                  </a:cubicBezTo>
                  <a:cubicBezTo>
                    <a:pt x="887" y="20302"/>
                    <a:pt x="475" y="20398"/>
                    <a:pt x="0" y="20461"/>
                  </a:cubicBezTo>
                  <a:cubicBezTo>
                    <a:pt x="205" y="20496"/>
                    <a:pt x="416" y="20511"/>
                    <a:pt x="624" y="20511"/>
                  </a:cubicBezTo>
                  <a:cubicBezTo>
                    <a:pt x="1350" y="20511"/>
                    <a:pt x="2041" y="20331"/>
                    <a:pt x="2312" y="20207"/>
                  </a:cubicBezTo>
                  <a:cubicBezTo>
                    <a:pt x="6682" y="18941"/>
                    <a:pt x="9121" y="13019"/>
                    <a:pt x="8298" y="6685"/>
                  </a:cubicBezTo>
                  <a:cubicBezTo>
                    <a:pt x="7474" y="496"/>
                    <a:pt x="2483" y="1"/>
                    <a:pt x="953" y="1"/>
                  </a:cubicBezTo>
                  <a:close/>
                </a:path>
              </a:pathLst>
            </a:custGeom>
            <a:solidFill>
              <a:srgbClr val="7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4"/>
            <p:cNvSpPr/>
            <p:nvPr/>
          </p:nvSpPr>
          <p:spPr>
            <a:xfrm>
              <a:off x="1917498" y="1948513"/>
              <a:ext cx="66219" cy="130591"/>
            </a:xfrm>
            <a:custGeom>
              <a:avLst/>
              <a:gdLst/>
              <a:ahLst/>
              <a:cxnLst/>
              <a:rect l="l" t="t" r="r" b="b"/>
              <a:pathLst>
                <a:path w="2186" h="4311" extrusionOk="0">
                  <a:moveTo>
                    <a:pt x="1665" y="1"/>
                  </a:moveTo>
                  <a:cubicBezTo>
                    <a:pt x="1553" y="1"/>
                    <a:pt x="1442" y="16"/>
                    <a:pt x="1331" y="53"/>
                  </a:cubicBezTo>
                  <a:cubicBezTo>
                    <a:pt x="571" y="275"/>
                    <a:pt x="1" y="940"/>
                    <a:pt x="254" y="2112"/>
                  </a:cubicBezTo>
                  <a:cubicBezTo>
                    <a:pt x="492" y="3155"/>
                    <a:pt x="1320" y="4311"/>
                    <a:pt x="2050" y="4311"/>
                  </a:cubicBezTo>
                  <a:cubicBezTo>
                    <a:pt x="2096" y="4311"/>
                    <a:pt x="2141" y="4306"/>
                    <a:pt x="2186" y="4297"/>
                  </a:cubicBezTo>
                  <a:cubicBezTo>
                    <a:pt x="1932" y="2967"/>
                    <a:pt x="1806" y="1510"/>
                    <a:pt x="1901" y="22"/>
                  </a:cubicBezTo>
                  <a:cubicBezTo>
                    <a:pt x="1822" y="9"/>
                    <a:pt x="1743" y="1"/>
                    <a:pt x="1665" y="1"/>
                  </a:cubicBezTo>
                  <a:close/>
                </a:path>
              </a:pathLst>
            </a:custGeom>
            <a:solidFill>
              <a:srgbClr val="A0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4"/>
            <p:cNvSpPr/>
            <p:nvPr/>
          </p:nvSpPr>
          <p:spPr>
            <a:xfrm>
              <a:off x="1933796" y="1970505"/>
              <a:ext cx="43227" cy="84213"/>
            </a:xfrm>
            <a:custGeom>
              <a:avLst/>
              <a:gdLst/>
              <a:ahLst/>
              <a:cxnLst/>
              <a:rect l="l" t="t" r="r" b="b"/>
              <a:pathLst>
                <a:path w="1427" h="2780" extrusionOk="0">
                  <a:moveTo>
                    <a:pt x="1169" y="0"/>
                  </a:moveTo>
                  <a:cubicBezTo>
                    <a:pt x="1101" y="0"/>
                    <a:pt x="1030" y="8"/>
                    <a:pt x="951" y="24"/>
                  </a:cubicBezTo>
                  <a:cubicBezTo>
                    <a:pt x="413" y="182"/>
                    <a:pt x="1" y="626"/>
                    <a:pt x="191" y="1386"/>
                  </a:cubicBezTo>
                  <a:cubicBezTo>
                    <a:pt x="318" y="1988"/>
                    <a:pt x="761" y="2589"/>
                    <a:pt x="1204" y="2779"/>
                  </a:cubicBezTo>
                  <a:cubicBezTo>
                    <a:pt x="1204" y="2558"/>
                    <a:pt x="1268" y="2304"/>
                    <a:pt x="1426" y="2114"/>
                  </a:cubicBezTo>
                  <a:cubicBezTo>
                    <a:pt x="1426" y="2083"/>
                    <a:pt x="1426" y="2051"/>
                    <a:pt x="1426" y="2051"/>
                  </a:cubicBezTo>
                  <a:cubicBezTo>
                    <a:pt x="1363" y="1544"/>
                    <a:pt x="1331" y="1006"/>
                    <a:pt x="1331" y="467"/>
                  </a:cubicBezTo>
                  <a:cubicBezTo>
                    <a:pt x="1331" y="309"/>
                    <a:pt x="1331" y="151"/>
                    <a:pt x="1363" y="24"/>
                  </a:cubicBezTo>
                  <a:cubicBezTo>
                    <a:pt x="1299" y="8"/>
                    <a:pt x="1236" y="0"/>
                    <a:pt x="1169" y="0"/>
                  </a:cubicBezTo>
                  <a:close/>
                </a:path>
              </a:pathLst>
            </a:custGeom>
            <a:solidFill>
              <a:srgbClr val="7D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4"/>
            <p:cNvSpPr/>
            <p:nvPr/>
          </p:nvSpPr>
          <p:spPr>
            <a:xfrm>
              <a:off x="2449919" y="1948513"/>
              <a:ext cx="66250" cy="130591"/>
            </a:xfrm>
            <a:custGeom>
              <a:avLst/>
              <a:gdLst/>
              <a:ahLst/>
              <a:cxnLst/>
              <a:rect l="l" t="t" r="r" b="b"/>
              <a:pathLst>
                <a:path w="2187" h="4311" extrusionOk="0">
                  <a:moveTo>
                    <a:pt x="520" y="1"/>
                  </a:moveTo>
                  <a:cubicBezTo>
                    <a:pt x="443" y="1"/>
                    <a:pt x="365" y="9"/>
                    <a:pt x="286" y="22"/>
                  </a:cubicBezTo>
                  <a:cubicBezTo>
                    <a:pt x="349" y="1510"/>
                    <a:pt x="254" y="2967"/>
                    <a:pt x="1" y="4297"/>
                  </a:cubicBezTo>
                  <a:cubicBezTo>
                    <a:pt x="44" y="4306"/>
                    <a:pt x="87" y="4311"/>
                    <a:pt x="131" y="4311"/>
                  </a:cubicBezTo>
                  <a:cubicBezTo>
                    <a:pt x="838" y="4311"/>
                    <a:pt x="1694" y="3155"/>
                    <a:pt x="1933" y="2112"/>
                  </a:cubicBezTo>
                  <a:cubicBezTo>
                    <a:pt x="2186" y="940"/>
                    <a:pt x="1584" y="275"/>
                    <a:pt x="824" y="53"/>
                  </a:cubicBezTo>
                  <a:cubicBezTo>
                    <a:pt x="731" y="16"/>
                    <a:pt x="628" y="1"/>
                    <a:pt x="520" y="1"/>
                  </a:cubicBezTo>
                  <a:close/>
                </a:path>
              </a:pathLst>
            </a:custGeom>
            <a:solidFill>
              <a:srgbClr val="A0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4"/>
            <p:cNvSpPr/>
            <p:nvPr/>
          </p:nvSpPr>
          <p:spPr>
            <a:xfrm>
              <a:off x="2455675" y="1970505"/>
              <a:ext cx="48953" cy="84213"/>
            </a:xfrm>
            <a:custGeom>
              <a:avLst/>
              <a:gdLst/>
              <a:ahLst/>
              <a:cxnLst/>
              <a:rect l="l" t="t" r="r" b="b"/>
              <a:pathLst>
                <a:path w="1616" h="2780" extrusionOk="0">
                  <a:moveTo>
                    <a:pt x="318" y="0"/>
                  </a:moveTo>
                  <a:cubicBezTo>
                    <a:pt x="246" y="0"/>
                    <a:pt x="175" y="8"/>
                    <a:pt x="96" y="24"/>
                  </a:cubicBezTo>
                  <a:cubicBezTo>
                    <a:pt x="96" y="151"/>
                    <a:pt x="128" y="309"/>
                    <a:pt x="128" y="467"/>
                  </a:cubicBezTo>
                  <a:cubicBezTo>
                    <a:pt x="128" y="1006"/>
                    <a:pt x="96" y="1544"/>
                    <a:pt x="33" y="2051"/>
                  </a:cubicBezTo>
                  <a:cubicBezTo>
                    <a:pt x="33" y="2051"/>
                    <a:pt x="33" y="2083"/>
                    <a:pt x="1" y="2114"/>
                  </a:cubicBezTo>
                  <a:cubicBezTo>
                    <a:pt x="191" y="2304"/>
                    <a:pt x="286" y="2558"/>
                    <a:pt x="254" y="2779"/>
                  </a:cubicBezTo>
                  <a:cubicBezTo>
                    <a:pt x="761" y="2589"/>
                    <a:pt x="1268" y="1988"/>
                    <a:pt x="1394" y="1386"/>
                  </a:cubicBezTo>
                  <a:cubicBezTo>
                    <a:pt x="1616" y="626"/>
                    <a:pt x="1141" y="182"/>
                    <a:pt x="539" y="24"/>
                  </a:cubicBezTo>
                  <a:cubicBezTo>
                    <a:pt x="460" y="8"/>
                    <a:pt x="389" y="0"/>
                    <a:pt x="318" y="0"/>
                  </a:cubicBezTo>
                  <a:close/>
                </a:path>
              </a:pathLst>
            </a:custGeom>
            <a:solidFill>
              <a:srgbClr val="7D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4"/>
            <p:cNvSpPr/>
            <p:nvPr/>
          </p:nvSpPr>
          <p:spPr>
            <a:xfrm>
              <a:off x="2243688" y="1928035"/>
              <a:ext cx="53739" cy="166003"/>
            </a:xfrm>
            <a:custGeom>
              <a:avLst/>
              <a:gdLst/>
              <a:ahLst/>
              <a:cxnLst/>
              <a:rect l="l" t="t" r="r" b="b"/>
              <a:pathLst>
                <a:path w="1774" h="5480" extrusionOk="0">
                  <a:moveTo>
                    <a:pt x="0" y="1"/>
                  </a:moveTo>
                  <a:lnTo>
                    <a:pt x="0" y="5480"/>
                  </a:lnTo>
                  <a:lnTo>
                    <a:pt x="1773" y="45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4"/>
            <p:cNvSpPr/>
            <p:nvPr/>
          </p:nvSpPr>
          <p:spPr>
            <a:xfrm>
              <a:off x="2109371" y="1955874"/>
              <a:ext cx="37442" cy="60464"/>
            </a:xfrm>
            <a:custGeom>
              <a:avLst/>
              <a:gdLst/>
              <a:ahLst/>
              <a:cxnLst/>
              <a:rect l="l" t="t" r="r" b="b"/>
              <a:pathLst>
                <a:path w="1236" h="1996" extrusionOk="0">
                  <a:moveTo>
                    <a:pt x="634" y="0"/>
                  </a:moveTo>
                  <a:cubicBezTo>
                    <a:pt x="285" y="0"/>
                    <a:pt x="0" y="444"/>
                    <a:pt x="0" y="1014"/>
                  </a:cubicBezTo>
                  <a:cubicBezTo>
                    <a:pt x="0" y="1552"/>
                    <a:pt x="285" y="1995"/>
                    <a:pt x="634" y="1995"/>
                  </a:cubicBezTo>
                  <a:cubicBezTo>
                    <a:pt x="982" y="1995"/>
                    <a:pt x="1235" y="1552"/>
                    <a:pt x="1235" y="1014"/>
                  </a:cubicBezTo>
                  <a:cubicBezTo>
                    <a:pt x="1235" y="444"/>
                    <a:pt x="982" y="0"/>
                    <a:pt x="634" y="0"/>
                  </a:cubicBezTo>
                  <a:close/>
                </a:path>
              </a:pathLst>
            </a:custGeom>
            <a:solidFill>
              <a:srgbClr val="19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4"/>
            <p:cNvSpPr/>
            <p:nvPr/>
          </p:nvSpPr>
          <p:spPr>
            <a:xfrm>
              <a:off x="2311786" y="1959721"/>
              <a:ext cx="37442" cy="60464"/>
            </a:xfrm>
            <a:custGeom>
              <a:avLst/>
              <a:gdLst/>
              <a:ahLst/>
              <a:cxnLst/>
              <a:rect l="l" t="t" r="r" b="b"/>
              <a:pathLst>
                <a:path w="1236" h="1996" extrusionOk="0">
                  <a:moveTo>
                    <a:pt x="634" y="0"/>
                  </a:moveTo>
                  <a:cubicBezTo>
                    <a:pt x="286" y="0"/>
                    <a:pt x="1" y="443"/>
                    <a:pt x="1" y="982"/>
                  </a:cubicBezTo>
                  <a:cubicBezTo>
                    <a:pt x="1" y="1552"/>
                    <a:pt x="286" y="1995"/>
                    <a:pt x="634" y="1995"/>
                  </a:cubicBezTo>
                  <a:cubicBezTo>
                    <a:pt x="951" y="1995"/>
                    <a:pt x="1236" y="1552"/>
                    <a:pt x="1236" y="982"/>
                  </a:cubicBezTo>
                  <a:cubicBezTo>
                    <a:pt x="1236" y="443"/>
                    <a:pt x="951" y="0"/>
                    <a:pt x="634" y="0"/>
                  </a:cubicBezTo>
                  <a:close/>
                </a:path>
              </a:pathLst>
            </a:custGeom>
            <a:solidFill>
              <a:srgbClr val="19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4"/>
            <p:cNvSpPr/>
            <p:nvPr/>
          </p:nvSpPr>
          <p:spPr>
            <a:xfrm>
              <a:off x="2047968" y="1882021"/>
              <a:ext cx="118020" cy="44136"/>
            </a:xfrm>
            <a:custGeom>
              <a:avLst/>
              <a:gdLst/>
              <a:ahLst/>
              <a:cxnLst/>
              <a:rect l="l" t="t" r="r" b="b"/>
              <a:pathLst>
                <a:path w="3896" h="1457" extrusionOk="0">
                  <a:moveTo>
                    <a:pt x="2171" y="1"/>
                  </a:moveTo>
                  <a:cubicBezTo>
                    <a:pt x="2038" y="1"/>
                    <a:pt x="1904" y="11"/>
                    <a:pt x="1774" y="32"/>
                  </a:cubicBezTo>
                  <a:cubicBezTo>
                    <a:pt x="1362" y="127"/>
                    <a:pt x="1014" y="317"/>
                    <a:pt x="697" y="570"/>
                  </a:cubicBezTo>
                  <a:cubicBezTo>
                    <a:pt x="381" y="792"/>
                    <a:pt x="127" y="1108"/>
                    <a:pt x="1" y="1457"/>
                  </a:cubicBezTo>
                  <a:cubicBezTo>
                    <a:pt x="666" y="1108"/>
                    <a:pt x="1267" y="823"/>
                    <a:pt x="1901" y="697"/>
                  </a:cubicBezTo>
                  <a:cubicBezTo>
                    <a:pt x="2086" y="659"/>
                    <a:pt x="2272" y="644"/>
                    <a:pt x="2457" y="644"/>
                  </a:cubicBezTo>
                  <a:cubicBezTo>
                    <a:pt x="2588" y="644"/>
                    <a:pt x="2720" y="652"/>
                    <a:pt x="2851" y="665"/>
                  </a:cubicBezTo>
                  <a:cubicBezTo>
                    <a:pt x="3199" y="697"/>
                    <a:pt x="3516" y="792"/>
                    <a:pt x="3896" y="887"/>
                  </a:cubicBezTo>
                  <a:cubicBezTo>
                    <a:pt x="3674" y="570"/>
                    <a:pt x="3389" y="285"/>
                    <a:pt x="2977" y="158"/>
                  </a:cubicBezTo>
                  <a:cubicBezTo>
                    <a:pt x="2739" y="50"/>
                    <a:pt x="2457" y="1"/>
                    <a:pt x="2171" y="1"/>
                  </a:cubicBezTo>
                  <a:close/>
                </a:path>
              </a:pathLst>
            </a:custGeom>
            <a:solidFill>
              <a:srgbClr val="09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4"/>
            <p:cNvSpPr/>
            <p:nvPr/>
          </p:nvSpPr>
          <p:spPr>
            <a:xfrm>
              <a:off x="2278222" y="1882021"/>
              <a:ext cx="118020" cy="44136"/>
            </a:xfrm>
            <a:custGeom>
              <a:avLst/>
              <a:gdLst/>
              <a:ahLst/>
              <a:cxnLst/>
              <a:rect l="l" t="t" r="r" b="b"/>
              <a:pathLst>
                <a:path w="3896" h="1457" extrusionOk="0">
                  <a:moveTo>
                    <a:pt x="1725" y="1"/>
                  </a:moveTo>
                  <a:cubicBezTo>
                    <a:pt x="1439" y="1"/>
                    <a:pt x="1157" y="50"/>
                    <a:pt x="918" y="158"/>
                  </a:cubicBezTo>
                  <a:cubicBezTo>
                    <a:pt x="538" y="285"/>
                    <a:pt x="222" y="570"/>
                    <a:pt x="0" y="887"/>
                  </a:cubicBezTo>
                  <a:cubicBezTo>
                    <a:pt x="380" y="792"/>
                    <a:pt x="697" y="697"/>
                    <a:pt x="1045" y="665"/>
                  </a:cubicBezTo>
                  <a:cubicBezTo>
                    <a:pt x="1176" y="652"/>
                    <a:pt x="1308" y="644"/>
                    <a:pt x="1439" y="644"/>
                  </a:cubicBezTo>
                  <a:cubicBezTo>
                    <a:pt x="1624" y="644"/>
                    <a:pt x="1810" y="659"/>
                    <a:pt x="1995" y="697"/>
                  </a:cubicBezTo>
                  <a:cubicBezTo>
                    <a:pt x="2629" y="823"/>
                    <a:pt x="3230" y="1108"/>
                    <a:pt x="3895" y="1457"/>
                  </a:cubicBezTo>
                  <a:cubicBezTo>
                    <a:pt x="3769" y="1108"/>
                    <a:pt x="3515" y="792"/>
                    <a:pt x="3199" y="570"/>
                  </a:cubicBezTo>
                  <a:cubicBezTo>
                    <a:pt x="2882" y="317"/>
                    <a:pt x="2534" y="127"/>
                    <a:pt x="2122" y="32"/>
                  </a:cubicBezTo>
                  <a:cubicBezTo>
                    <a:pt x="1992" y="11"/>
                    <a:pt x="1858" y="1"/>
                    <a:pt x="1725" y="1"/>
                  </a:cubicBezTo>
                  <a:close/>
                </a:path>
              </a:pathLst>
            </a:custGeom>
            <a:solidFill>
              <a:srgbClr val="09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4"/>
            <p:cNvSpPr/>
            <p:nvPr/>
          </p:nvSpPr>
          <p:spPr>
            <a:xfrm>
              <a:off x="1596125" y="2391419"/>
              <a:ext cx="1211670" cy="400043"/>
            </a:xfrm>
            <a:custGeom>
              <a:avLst/>
              <a:gdLst/>
              <a:ahLst/>
              <a:cxnLst/>
              <a:rect l="l" t="t" r="r" b="b"/>
              <a:pathLst>
                <a:path w="39999" h="13206" extrusionOk="0">
                  <a:moveTo>
                    <a:pt x="15138" y="0"/>
                  </a:moveTo>
                  <a:cubicBezTo>
                    <a:pt x="0" y="1678"/>
                    <a:pt x="1837" y="13206"/>
                    <a:pt x="1837" y="13206"/>
                  </a:cubicBezTo>
                  <a:lnTo>
                    <a:pt x="39745" y="13206"/>
                  </a:lnTo>
                  <a:cubicBezTo>
                    <a:pt x="39998" y="1742"/>
                    <a:pt x="26729" y="0"/>
                    <a:pt x="26729" y="0"/>
                  </a:cubicBezTo>
                  <a:cubicBezTo>
                    <a:pt x="26729" y="0"/>
                    <a:pt x="26052" y="3264"/>
                    <a:pt x="21327" y="3264"/>
                  </a:cubicBezTo>
                  <a:cubicBezTo>
                    <a:pt x="21260" y="3264"/>
                    <a:pt x="21192" y="3263"/>
                    <a:pt x="21124" y="3262"/>
                  </a:cubicBezTo>
                  <a:cubicBezTo>
                    <a:pt x="16215" y="3167"/>
                    <a:pt x="15138" y="0"/>
                    <a:pt x="15138" y="0"/>
                  </a:cubicBez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4"/>
            <p:cNvSpPr/>
            <p:nvPr/>
          </p:nvSpPr>
          <p:spPr>
            <a:xfrm>
              <a:off x="1633537" y="2567934"/>
              <a:ext cx="1168503" cy="223528"/>
            </a:xfrm>
            <a:custGeom>
              <a:avLst/>
              <a:gdLst/>
              <a:ahLst/>
              <a:cxnLst/>
              <a:rect l="l" t="t" r="r" b="b"/>
              <a:pathLst>
                <a:path w="38574" h="7379" extrusionOk="0">
                  <a:moveTo>
                    <a:pt x="36230" y="0"/>
                  </a:moveTo>
                  <a:lnTo>
                    <a:pt x="2312" y="95"/>
                  </a:lnTo>
                  <a:cubicBezTo>
                    <a:pt x="0" y="3642"/>
                    <a:pt x="602" y="7379"/>
                    <a:pt x="602" y="7379"/>
                  </a:cubicBezTo>
                  <a:lnTo>
                    <a:pt x="38510" y="7379"/>
                  </a:lnTo>
                  <a:cubicBezTo>
                    <a:pt x="38573" y="4244"/>
                    <a:pt x="37623" y="1837"/>
                    <a:pt x="36230" y="0"/>
                  </a:cubicBezTo>
                  <a:close/>
                </a:path>
              </a:pathLst>
            </a:custGeom>
            <a:solidFill>
              <a:srgbClr val="F9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4"/>
            <p:cNvSpPr/>
            <p:nvPr/>
          </p:nvSpPr>
          <p:spPr>
            <a:xfrm>
              <a:off x="1389864" y="2576567"/>
              <a:ext cx="1642399" cy="1160809"/>
            </a:xfrm>
            <a:custGeom>
              <a:avLst/>
              <a:gdLst/>
              <a:ahLst/>
              <a:cxnLst/>
              <a:rect l="l" t="t" r="r" b="b"/>
              <a:pathLst>
                <a:path w="54218" h="38320" extrusionOk="0">
                  <a:moveTo>
                    <a:pt x="53015" y="0"/>
                  </a:moveTo>
                  <a:lnTo>
                    <a:pt x="1" y="1710"/>
                  </a:lnTo>
                  <a:lnTo>
                    <a:pt x="1172" y="38319"/>
                  </a:lnTo>
                  <a:lnTo>
                    <a:pt x="54218" y="36578"/>
                  </a:lnTo>
                  <a:lnTo>
                    <a:pt x="53015" y="0"/>
                  </a:lnTo>
                  <a:close/>
                </a:path>
              </a:pathLst>
            </a:custGeom>
            <a:solidFill>
              <a:srgbClr val="FFFFFF"/>
            </a:solidFill>
            <a:ln w="10300" cap="rnd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4"/>
            <p:cNvSpPr/>
            <p:nvPr/>
          </p:nvSpPr>
          <p:spPr>
            <a:xfrm>
              <a:off x="1347666" y="2883551"/>
              <a:ext cx="369356" cy="164428"/>
            </a:xfrm>
            <a:custGeom>
              <a:avLst/>
              <a:gdLst/>
              <a:ahLst/>
              <a:cxnLst/>
              <a:rect l="l" t="t" r="r" b="b"/>
              <a:pathLst>
                <a:path w="12193" h="5428" extrusionOk="0">
                  <a:moveTo>
                    <a:pt x="2154" y="0"/>
                  </a:moveTo>
                  <a:cubicBezTo>
                    <a:pt x="2154" y="0"/>
                    <a:pt x="0" y="317"/>
                    <a:pt x="1014" y="1647"/>
                  </a:cubicBezTo>
                  <a:cubicBezTo>
                    <a:pt x="1014" y="1647"/>
                    <a:pt x="127" y="2375"/>
                    <a:pt x="1045" y="2914"/>
                  </a:cubicBezTo>
                  <a:cubicBezTo>
                    <a:pt x="1045" y="2914"/>
                    <a:pt x="380" y="3895"/>
                    <a:pt x="1520" y="4244"/>
                  </a:cubicBezTo>
                  <a:cubicBezTo>
                    <a:pt x="1520" y="4244"/>
                    <a:pt x="412" y="5289"/>
                    <a:pt x="2502" y="5416"/>
                  </a:cubicBezTo>
                  <a:cubicBezTo>
                    <a:pt x="2631" y="5423"/>
                    <a:pt x="2766" y="5427"/>
                    <a:pt x="2905" y="5427"/>
                  </a:cubicBezTo>
                  <a:cubicBezTo>
                    <a:pt x="5006" y="5427"/>
                    <a:pt x="7901" y="4573"/>
                    <a:pt x="3325" y="4275"/>
                  </a:cubicBezTo>
                  <a:cubicBezTo>
                    <a:pt x="3325" y="4275"/>
                    <a:pt x="10641" y="3959"/>
                    <a:pt x="3294" y="2882"/>
                  </a:cubicBezTo>
                  <a:cubicBezTo>
                    <a:pt x="3294" y="2882"/>
                    <a:pt x="12193" y="2249"/>
                    <a:pt x="2629" y="1489"/>
                  </a:cubicBezTo>
                  <a:cubicBezTo>
                    <a:pt x="2629" y="1489"/>
                    <a:pt x="11274" y="222"/>
                    <a:pt x="21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4"/>
            <p:cNvSpPr/>
            <p:nvPr/>
          </p:nvSpPr>
          <p:spPr>
            <a:xfrm>
              <a:off x="2753087" y="3057188"/>
              <a:ext cx="313739" cy="159854"/>
            </a:xfrm>
            <a:custGeom>
              <a:avLst/>
              <a:gdLst/>
              <a:ahLst/>
              <a:cxnLst/>
              <a:rect l="l" t="t" r="r" b="b"/>
              <a:pathLst>
                <a:path w="10357" h="5277" extrusionOk="0">
                  <a:moveTo>
                    <a:pt x="8203" y="0"/>
                  </a:moveTo>
                  <a:cubicBezTo>
                    <a:pt x="507" y="317"/>
                    <a:pt x="7981" y="1457"/>
                    <a:pt x="7981" y="1457"/>
                  </a:cubicBezTo>
                  <a:cubicBezTo>
                    <a:pt x="0" y="2312"/>
                    <a:pt x="7601" y="2850"/>
                    <a:pt x="7601" y="2850"/>
                  </a:cubicBezTo>
                  <a:cubicBezTo>
                    <a:pt x="1520" y="3959"/>
                    <a:pt x="7759" y="4181"/>
                    <a:pt x="7759" y="4181"/>
                  </a:cubicBezTo>
                  <a:cubicBezTo>
                    <a:pt x="4004" y="4501"/>
                    <a:pt x="6404" y="5276"/>
                    <a:pt x="8169" y="5276"/>
                  </a:cubicBezTo>
                  <a:cubicBezTo>
                    <a:pt x="8324" y="5276"/>
                    <a:pt x="8474" y="5270"/>
                    <a:pt x="8614" y="5257"/>
                  </a:cubicBezTo>
                  <a:cubicBezTo>
                    <a:pt x="10356" y="5131"/>
                    <a:pt x="9279" y="4149"/>
                    <a:pt x="9279" y="4149"/>
                  </a:cubicBezTo>
                  <a:cubicBezTo>
                    <a:pt x="10198" y="3801"/>
                    <a:pt x="9501" y="2850"/>
                    <a:pt x="9501" y="2850"/>
                  </a:cubicBezTo>
                  <a:cubicBezTo>
                    <a:pt x="10198" y="2312"/>
                    <a:pt x="9374" y="1615"/>
                    <a:pt x="9374" y="1615"/>
                  </a:cubicBezTo>
                  <a:cubicBezTo>
                    <a:pt x="10071" y="285"/>
                    <a:pt x="8203" y="0"/>
                    <a:pt x="820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4"/>
            <p:cNvSpPr/>
            <p:nvPr/>
          </p:nvSpPr>
          <p:spPr>
            <a:xfrm>
              <a:off x="1914621" y="1631047"/>
              <a:ext cx="381837" cy="544538"/>
            </a:xfrm>
            <a:custGeom>
              <a:avLst/>
              <a:gdLst/>
              <a:ahLst/>
              <a:cxnLst/>
              <a:rect l="l" t="t" r="r" b="b"/>
              <a:pathLst>
                <a:path w="12605" h="17976" extrusionOk="0">
                  <a:moveTo>
                    <a:pt x="7928" y="0"/>
                  </a:moveTo>
                  <a:cubicBezTo>
                    <a:pt x="5319" y="0"/>
                    <a:pt x="2438" y="1805"/>
                    <a:pt x="1489" y="4960"/>
                  </a:cubicBezTo>
                  <a:cubicBezTo>
                    <a:pt x="1" y="9932"/>
                    <a:pt x="2502" y="17976"/>
                    <a:pt x="3199" y="17976"/>
                  </a:cubicBezTo>
                  <a:cubicBezTo>
                    <a:pt x="3896" y="17976"/>
                    <a:pt x="3262" y="8285"/>
                    <a:pt x="3262" y="8285"/>
                  </a:cubicBezTo>
                  <a:cubicBezTo>
                    <a:pt x="7284" y="7461"/>
                    <a:pt x="10040" y="2489"/>
                    <a:pt x="10040" y="2489"/>
                  </a:cubicBezTo>
                  <a:cubicBezTo>
                    <a:pt x="10040" y="2489"/>
                    <a:pt x="12605" y="1349"/>
                    <a:pt x="9691" y="304"/>
                  </a:cubicBezTo>
                  <a:cubicBezTo>
                    <a:pt x="9137" y="100"/>
                    <a:pt x="8540" y="0"/>
                    <a:pt x="7928" y="0"/>
                  </a:cubicBezTo>
                  <a:close/>
                </a:path>
              </a:pathLst>
            </a:custGeom>
            <a:solidFill>
              <a:srgbClr val="202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4"/>
            <p:cNvSpPr/>
            <p:nvPr/>
          </p:nvSpPr>
          <p:spPr>
            <a:xfrm>
              <a:off x="2140057" y="1631047"/>
              <a:ext cx="380898" cy="544538"/>
            </a:xfrm>
            <a:custGeom>
              <a:avLst/>
              <a:gdLst/>
              <a:ahLst/>
              <a:cxnLst/>
              <a:rect l="l" t="t" r="r" b="b"/>
              <a:pathLst>
                <a:path w="12574" h="17976" extrusionOk="0">
                  <a:moveTo>
                    <a:pt x="4678" y="0"/>
                  </a:moveTo>
                  <a:cubicBezTo>
                    <a:pt x="4065" y="0"/>
                    <a:pt x="3468" y="100"/>
                    <a:pt x="2914" y="304"/>
                  </a:cubicBezTo>
                  <a:cubicBezTo>
                    <a:pt x="1" y="1349"/>
                    <a:pt x="2566" y="2489"/>
                    <a:pt x="2566" y="2489"/>
                  </a:cubicBezTo>
                  <a:cubicBezTo>
                    <a:pt x="2566" y="2489"/>
                    <a:pt x="5321" y="7461"/>
                    <a:pt x="9343" y="8285"/>
                  </a:cubicBezTo>
                  <a:cubicBezTo>
                    <a:pt x="9343" y="8285"/>
                    <a:pt x="8678" y="17976"/>
                    <a:pt x="9406" y="17976"/>
                  </a:cubicBezTo>
                  <a:cubicBezTo>
                    <a:pt x="10103" y="17976"/>
                    <a:pt x="12573" y="9932"/>
                    <a:pt x="11085" y="4960"/>
                  </a:cubicBezTo>
                  <a:cubicBezTo>
                    <a:pt x="10162" y="1805"/>
                    <a:pt x="7285" y="0"/>
                    <a:pt x="4678" y="0"/>
                  </a:cubicBezTo>
                  <a:close/>
                </a:path>
              </a:pathLst>
            </a:custGeom>
            <a:solidFill>
              <a:srgbClr val="202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4"/>
            <p:cNvSpPr/>
            <p:nvPr/>
          </p:nvSpPr>
          <p:spPr>
            <a:xfrm>
              <a:off x="2368372" y="1687270"/>
              <a:ext cx="152583" cy="488315"/>
            </a:xfrm>
            <a:custGeom>
              <a:avLst/>
              <a:gdLst/>
              <a:ahLst/>
              <a:cxnLst/>
              <a:rect l="l" t="t" r="r" b="b"/>
              <a:pathLst>
                <a:path w="5037" h="16120" extrusionOk="0">
                  <a:moveTo>
                    <a:pt x="1679" y="0"/>
                  </a:moveTo>
                  <a:lnTo>
                    <a:pt x="1679" y="0"/>
                  </a:lnTo>
                  <a:cubicBezTo>
                    <a:pt x="2154" y="2090"/>
                    <a:pt x="1521" y="4402"/>
                    <a:pt x="1" y="5764"/>
                  </a:cubicBezTo>
                  <a:cubicBezTo>
                    <a:pt x="571" y="6080"/>
                    <a:pt x="1173" y="6302"/>
                    <a:pt x="1806" y="6429"/>
                  </a:cubicBezTo>
                  <a:cubicBezTo>
                    <a:pt x="1806" y="6429"/>
                    <a:pt x="1141" y="16120"/>
                    <a:pt x="1869" y="16120"/>
                  </a:cubicBezTo>
                  <a:cubicBezTo>
                    <a:pt x="2566" y="16120"/>
                    <a:pt x="5036" y="8076"/>
                    <a:pt x="3580" y="3104"/>
                  </a:cubicBezTo>
                  <a:cubicBezTo>
                    <a:pt x="3200" y="1837"/>
                    <a:pt x="2503" y="823"/>
                    <a:pt x="1679" y="0"/>
                  </a:cubicBezTo>
                  <a:close/>
                </a:path>
              </a:pathLst>
            </a:custGeom>
            <a:solidFill>
              <a:srgbClr val="1A1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4"/>
            <p:cNvSpPr/>
            <p:nvPr/>
          </p:nvSpPr>
          <p:spPr>
            <a:xfrm>
              <a:off x="1995199" y="2391419"/>
              <a:ext cx="454751" cy="143284"/>
            </a:xfrm>
            <a:custGeom>
              <a:avLst/>
              <a:gdLst/>
              <a:ahLst/>
              <a:cxnLst/>
              <a:rect l="l" t="t" r="r" b="b"/>
              <a:pathLst>
                <a:path w="15012" h="4730" extrusionOk="0">
                  <a:moveTo>
                    <a:pt x="1964" y="0"/>
                  </a:moveTo>
                  <a:cubicBezTo>
                    <a:pt x="1267" y="95"/>
                    <a:pt x="602" y="190"/>
                    <a:pt x="1" y="317"/>
                  </a:cubicBezTo>
                  <a:cubicBezTo>
                    <a:pt x="846" y="1599"/>
                    <a:pt x="3352" y="4730"/>
                    <a:pt x="7767" y="4730"/>
                  </a:cubicBezTo>
                  <a:cubicBezTo>
                    <a:pt x="8151" y="4730"/>
                    <a:pt x="8550" y="4706"/>
                    <a:pt x="8963" y="4655"/>
                  </a:cubicBezTo>
                  <a:cubicBezTo>
                    <a:pt x="12890" y="4149"/>
                    <a:pt x="14410" y="1932"/>
                    <a:pt x="15012" y="317"/>
                  </a:cubicBezTo>
                  <a:cubicBezTo>
                    <a:pt x="14125" y="95"/>
                    <a:pt x="13555" y="0"/>
                    <a:pt x="13555" y="0"/>
                  </a:cubicBezTo>
                  <a:cubicBezTo>
                    <a:pt x="13555" y="0"/>
                    <a:pt x="12878" y="3264"/>
                    <a:pt x="8153" y="3264"/>
                  </a:cubicBezTo>
                  <a:cubicBezTo>
                    <a:pt x="8086" y="3264"/>
                    <a:pt x="8018" y="3263"/>
                    <a:pt x="7950" y="3262"/>
                  </a:cubicBezTo>
                  <a:cubicBezTo>
                    <a:pt x="3041" y="3167"/>
                    <a:pt x="1964" y="0"/>
                    <a:pt x="1964" y="0"/>
                  </a:cubicBezTo>
                  <a:close/>
                </a:path>
              </a:pathLst>
            </a:custGeom>
            <a:solidFill>
              <a:srgbClr val="F9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4"/>
            <p:cNvSpPr/>
            <p:nvPr/>
          </p:nvSpPr>
          <p:spPr>
            <a:xfrm>
              <a:off x="1326552" y="2883551"/>
              <a:ext cx="369356" cy="164428"/>
            </a:xfrm>
            <a:custGeom>
              <a:avLst/>
              <a:gdLst/>
              <a:ahLst/>
              <a:cxnLst/>
              <a:rect l="l" t="t" r="r" b="b"/>
              <a:pathLst>
                <a:path w="12193" h="5428" extrusionOk="0">
                  <a:moveTo>
                    <a:pt x="2154" y="0"/>
                  </a:moveTo>
                  <a:cubicBezTo>
                    <a:pt x="2154" y="0"/>
                    <a:pt x="0" y="317"/>
                    <a:pt x="1014" y="1647"/>
                  </a:cubicBezTo>
                  <a:cubicBezTo>
                    <a:pt x="1014" y="1647"/>
                    <a:pt x="159" y="2375"/>
                    <a:pt x="1045" y="2914"/>
                  </a:cubicBezTo>
                  <a:cubicBezTo>
                    <a:pt x="1045" y="2914"/>
                    <a:pt x="380" y="3895"/>
                    <a:pt x="1520" y="4244"/>
                  </a:cubicBezTo>
                  <a:cubicBezTo>
                    <a:pt x="1520" y="4244"/>
                    <a:pt x="412" y="5289"/>
                    <a:pt x="2502" y="5416"/>
                  </a:cubicBezTo>
                  <a:cubicBezTo>
                    <a:pt x="2632" y="5423"/>
                    <a:pt x="2767" y="5427"/>
                    <a:pt x="2905" y="5427"/>
                  </a:cubicBezTo>
                  <a:cubicBezTo>
                    <a:pt x="5007" y="5427"/>
                    <a:pt x="7901" y="4573"/>
                    <a:pt x="3326" y="4275"/>
                  </a:cubicBezTo>
                  <a:cubicBezTo>
                    <a:pt x="3326" y="4275"/>
                    <a:pt x="10673" y="3959"/>
                    <a:pt x="3326" y="2882"/>
                  </a:cubicBezTo>
                  <a:cubicBezTo>
                    <a:pt x="3326" y="2882"/>
                    <a:pt x="12193" y="2249"/>
                    <a:pt x="2629" y="1489"/>
                  </a:cubicBezTo>
                  <a:cubicBezTo>
                    <a:pt x="2629" y="1489"/>
                    <a:pt x="11306" y="222"/>
                    <a:pt x="2154" y="0"/>
                  </a:cubicBezTo>
                  <a:close/>
                </a:path>
              </a:pathLst>
            </a:custGeom>
            <a:solidFill>
              <a:srgbClr val="90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4"/>
            <p:cNvSpPr/>
            <p:nvPr/>
          </p:nvSpPr>
          <p:spPr>
            <a:xfrm>
              <a:off x="2775140" y="3057188"/>
              <a:ext cx="313739" cy="159854"/>
            </a:xfrm>
            <a:custGeom>
              <a:avLst/>
              <a:gdLst/>
              <a:ahLst/>
              <a:cxnLst/>
              <a:rect l="l" t="t" r="r" b="b"/>
              <a:pathLst>
                <a:path w="10357" h="5277" extrusionOk="0">
                  <a:moveTo>
                    <a:pt x="8203" y="0"/>
                  </a:moveTo>
                  <a:cubicBezTo>
                    <a:pt x="476" y="317"/>
                    <a:pt x="7981" y="1457"/>
                    <a:pt x="7981" y="1457"/>
                  </a:cubicBezTo>
                  <a:cubicBezTo>
                    <a:pt x="1" y="2312"/>
                    <a:pt x="7570" y="2850"/>
                    <a:pt x="7570" y="2850"/>
                  </a:cubicBezTo>
                  <a:cubicBezTo>
                    <a:pt x="1489" y="3959"/>
                    <a:pt x="7760" y="4181"/>
                    <a:pt x="7760" y="4181"/>
                  </a:cubicBezTo>
                  <a:cubicBezTo>
                    <a:pt x="4004" y="4501"/>
                    <a:pt x="6377" y="5276"/>
                    <a:pt x="8163" y="5276"/>
                  </a:cubicBezTo>
                  <a:cubicBezTo>
                    <a:pt x="8319" y="5276"/>
                    <a:pt x="8472" y="5270"/>
                    <a:pt x="8615" y="5257"/>
                  </a:cubicBezTo>
                  <a:cubicBezTo>
                    <a:pt x="10356" y="5131"/>
                    <a:pt x="9280" y="4149"/>
                    <a:pt x="9280" y="4149"/>
                  </a:cubicBezTo>
                  <a:cubicBezTo>
                    <a:pt x="10198" y="3801"/>
                    <a:pt x="9501" y="2850"/>
                    <a:pt x="9501" y="2850"/>
                  </a:cubicBezTo>
                  <a:cubicBezTo>
                    <a:pt x="10198" y="2312"/>
                    <a:pt x="9375" y="1615"/>
                    <a:pt x="9375" y="1615"/>
                  </a:cubicBezTo>
                  <a:cubicBezTo>
                    <a:pt x="10071" y="285"/>
                    <a:pt x="8203" y="0"/>
                    <a:pt x="8203" y="0"/>
                  </a:cubicBezTo>
                  <a:close/>
                </a:path>
              </a:pathLst>
            </a:custGeom>
            <a:solidFill>
              <a:srgbClr val="90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4"/>
            <p:cNvSpPr/>
            <p:nvPr/>
          </p:nvSpPr>
          <p:spPr>
            <a:xfrm>
              <a:off x="2142935" y="2122785"/>
              <a:ext cx="179422" cy="67431"/>
            </a:xfrm>
            <a:custGeom>
              <a:avLst/>
              <a:gdLst/>
              <a:ahLst/>
              <a:cxnLst/>
              <a:rect l="l" t="t" r="r" b="b"/>
              <a:pathLst>
                <a:path w="5923" h="2226" extrusionOk="0">
                  <a:moveTo>
                    <a:pt x="1" y="1"/>
                  </a:moveTo>
                  <a:cubicBezTo>
                    <a:pt x="1" y="1"/>
                    <a:pt x="1187" y="2225"/>
                    <a:pt x="3101" y="2225"/>
                  </a:cubicBezTo>
                  <a:cubicBezTo>
                    <a:pt x="3164" y="2225"/>
                    <a:pt x="3229" y="2223"/>
                    <a:pt x="3294" y="2218"/>
                  </a:cubicBezTo>
                  <a:cubicBezTo>
                    <a:pt x="5923" y="1964"/>
                    <a:pt x="5575" y="96"/>
                    <a:pt x="5575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4"/>
            <p:cNvSpPr/>
            <p:nvPr/>
          </p:nvSpPr>
          <p:spPr>
            <a:xfrm>
              <a:off x="2142935" y="2122785"/>
              <a:ext cx="187117" cy="60464"/>
            </a:xfrm>
            <a:custGeom>
              <a:avLst/>
              <a:gdLst/>
              <a:ahLst/>
              <a:cxnLst/>
              <a:rect l="l" t="t" r="r" b="b"/>
              <a:pathLst>
                <a:path w="6177" h="1996" extrusionOk="0">
                  <a:moveTo>
                    <a:pt x="1" y="1"/>
                  </a:moveTo>
                  <a:cubicBezTo>
                    <a:pt x="1" y="1"/>
                    <a:pt x="159" y="317"/>
                    <a:pt x="476" y="697"/>
                  </a:cubicBezTo>
                  <a:cubicBezTo>
                    <a:pt x="666" y="697"/>
                    <a:pt x="824" y="666"/>
                    <a:pt x="1014" y="666"/>
                  </a:cubicBezTo>
                  <a:cubicBezTo>
                    <a:pt x="2439" y="666"/>
                    <a:pt x="3484" y="1204"/>
                    <a:pt x="4244" y="1996"/>
                  </a:cubicBezTo>
                  <a:cubicBezTo>
                    <a:pt x="5828" y="1458"/>
                    <a:pt x="6176" y="127"/>
                    <a:pt x="6176" y="1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64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1512" name="Google Shape;1512;p64"/>
          <p:cNvSpPr txBox="1">
            <a:spLocks noGrp="1"/>
          </p:cNvSpPr>
          <p:nvPr>
            <p:ph type="subTitle" idx="1"/>
          </p:nvPr>
        </p:nvSpPr>
        <p:spPr>
          <a:xfrm>
            <a:off x="937600" y="2806400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Anna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Smith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3" name="Google Shape;1513;p64"/>
          <p:cNvSpPr txBox="1">
            <a:spLocks noGrp="1"/>
          </p:cNvSpPr>
          <p:nvPr>
            <p:ph type="subTitle" idx="2"/>
          </p:nvPr>
        </p:nvSpPr>
        <p:spPr>
          <a:xfrm>
            <a:off x="3515074" y="2806400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Emma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Johnson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4" name="Google Shape;1514;p64"/>
          <p:cNvSpPr txBox="1">
            <a:spLocks noGrp="1"/>
          </p:cNvSpPr>
          <p:nvPr>
            <p:ph type="subTitle" idx="3"/>
          </p:nvPr>
        </p:nvSpPr>
        <p:spPr>
          <a:xfrm>
            <a:off x="6092551" y="2806400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Michael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Williams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5" name="Google Shape;1515;p64"/>
          <p:cNvSpPr txBox="1">
            <a:spLocks noGrp="1"/>
          </p:cNvSpPr>
          <p:nvPr>
            <p:ph type="subTitle" idx="4"/>
          </p:nvPr>
        </p:nvSpPr>
        <p:spPr>
          <a:xfrm>
            <a:off x="937600" y="3820475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talk a bit about this person</a:t>
            </a:r>
            <a:endParaRPr/>
          </a:p>
        </p:txBody>
      </p:sp>
      <p:sp>
        <p:nvSpPr>
          <p:cNvPr id="1516" name="Google Shape;1516;p64"/>
          <p:cNvSpPr txBox="1">
            <a:spLocks noGrp="1"/>
          </p:cNvSpPr>
          <p:nvPr>
            <p:ph type="subTitle" idx="5"/>
          </p:nvPr>
        </p:nvSpPr>
        <p:spPr>
          <a:xfrm>
            <a:off x="3515074" y="3820475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could talk a bit about this person</a:t>
            </a:r>
            <a:endParaRPr/>
          </a:p>
        </p:txBody>
      </p:sp>
      <p:sp>
        <p:nvSpPr>
          <p:cNvPr id="1517" name="Google Shape;1517;p64"/>
          <p:cNvSpPr txBox="1">
            <a:spLocks noGrp="1"/>
          </p:cNvSpPr>
          <p:nvPr>
            <p:ph type="subTitle" idx="6"/>
          </p:nvPr>
        </p:nvSpPr>
        <p:spPr>
          <a:xfrm>
            <a:off x="6092551" y="3820475"/>
            <a:ext cx="21564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could talk a bit about this person</a:t>
            </a:r>
            <a:endParaRPr/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4603961E-163D-488F-BD58-9D23F3F74B3E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28BA522-B749-44E3-803B-956BE2118C3C}"/>
              </a:ext>
            </a:extLst>
          </p:cNvPr>
          <p:cNvSpPr>
            <a:spLocks/>
          </p:cNvSpPr>
          <p:nvPr/>
        </p:nvSpPr>
        <p:spPr bwMode="auto">
          <a:xfrm>
            <a:off x="-4763" y="4763"/>
            <a:ext cx="4378325" cy="5143500"/>
          </a:xfrm>
          <a:custGeom>
            <a:avLst/>
            <a:gdLst>
              <a:gd name="T0" fmla="*/ 1691 w 2758"/>
              <a:gd name="T1" fmla="*/ 3240 h 3240"/>
              <a:gd name="T2" fmla="*/ 0 w 2758"/>
              <a:gd name="T3" fmla="*/ 3240 h 3240"/>
              <a:gd name="T4" fmla="*/ 0 w 2758"/>
              <a:gd name="T5" fmla="*/ 0 h 3240"/>
              <a:gd name="T6" fmla="*/ 2758 w 2758"/>
              <a:gd name="T7" fmla="*/ 0 h 3240"/>
              <a:gd name="T8" fmla="*/ 1691 w 2758"/>
              <a:gd name="T9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8" h="3240">
                <a:moveTo>
                  <a:pt x="1691" y="3240"/>
                </a:moveTo>
                <a:lnTo>
                  <a:pt x="0" y="3240"/>
                </a:lnTo>
                <a:lnTo>
                  <a:pt x="0" y="0"/>
                </a:lnTo>
                <a:lnTo>
                  <a:pt x="2758" y="0"/>
                </a:lnTo>
                <a:lnTo>
                  <a:pt x="1691" y="3240"/>
                </a:lnTo>
                <a:close/>
              </a:path>
            </a:pathLst>
          </a:custGeom>
          <a:solidFill>
            <a:srgbClr val="009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9FCECB0-C12E-47CD-8ECF-D200FFA61D8B}"/>
              </a:ext>
            </a:extLst>
          </p:cNvPr>
          <p:cNvSpPr>
            <a:spLocks/>
          </p:cNvSpPr>
          <p:nvPr/>
        </p:nvSpPr>
        <p:spPr bwMode="auto">
          <a:xfrm>
            <a:off x="7837487" y="0"/>
            <a:ext cx="1306513" cy="5143500"/>
          </a:xfrm>
          <a:custGeom>
            <a:avLst/>
            <a:gdLst>
              <a:gd name="T0" fmla="*/ 823 w 823"/>
              <a:gd name="T1" fmla="*/ 3240 h 3240"/>
              <a:gd name="T2" fmla="*/ 0 w 823"/>
              <a:gd name="T3" fmla="*/ 3240 h 3240"/>
              <a:gd name="T4" fmla="*/ 823 w 823"/>
              <a:gd name="T5" fmla="*/ 0 h 3240"/>
              <a:gd name="T6" fmla="*/ 823 w 823"/>
              <a:gd name="T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3" h="3240">
                <a:moveTo>
                  <a:pt x="823" y="3240"/>
                </a:moveTo>
                <a:lnTo>
                  <a:pt x="0" y="3240"/>
                </a:lnTo>
                <a:lnTo>
                  <a:pt x="823" y="0"/>
                </a:lnTo>
                <a:lnTo>
                  <a:pt x="823" y="3240"/>
                </a:lnTo>
                <a:close/>
              </a:path>
            </a:pathLst>
          </a:custGeom>
          <a:solidFill>
            <a:srgbClr val="009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2" name="Google Shape;1522;p65"/>
          <p:cNvSpPr txBox="1">
            <a:spLocks noGrp="1"/>
          </p:cNvSpPr>
          <p:nvPr>
            <p:ph type="subTitle" idx="1"/>
          </p:nvPr>
        </p:nvSpPr>
        <p:spPr>
          <a:xfrm>
            <a:off x="924205" y="3278198"/>
            <a:ext cx="4511763" cy="1519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You can enter a subtitle here in case you need it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1523" name="Google Shape;1523;p65"/>
          <p:cNvSpPr txBox="1">
            <a:spLocks noGrp="1"/>
          </p:cNvSpPr>
          <p:nvPr>
            <p:ph type="title"/>
          </p:nvPr>
        </p:nvSpPr>
        <p:spPr>
          <a:xfrm>
            <a:off x="595716" y="1105420"/>
            <a:ext cx="330419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00" dirty="0"/>
              <a:t>04</a:t>
            </a:r>
            <a:endParaRPr sz="17300" dirty="0"/>
          </a:p>
        </p:txBody>
      </p:sp>
      <p:sp>
        <p:nvSpPr>
          <p:cNvPr id="1524" name="Google Shape;1524;p65"/>
          <p:cNvSpPr txBox="1">
            <a:spLocks noGrp="1"/>
          </p:cNvSpPr>
          <p:nvPr>
            <p:ph type="subTitle" idx="2"/>
          </p:nvPr>
        </p:nvSpPr>
        <p:spPr>
          <a:xfrm>
            <a:off x="924205" y="2650021"/>
            <a:ext cx="23469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Conclusion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5F68E7D-3710-4F65-B01C-8B06C01C1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07" y="282041"/>
            <a:ext cx="3587005" cy="490179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A8E962B-417B-4E86-84D7-D3D393F41763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>
            <a:extLst>
              <a:ext uri="{FF2B5EF4-FFF2-40B4-BE49-F238E27FC236}">
                <a16:creationId xmlns:a16="http://schemas.microsoft.com/office/drawing/2014/main" id="{8F7A95B1-4B88-4867-AAFE-AE5BF95226C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868738" cy="5143500"/>
          </a:xfrm>
          <a:custGeom>
            <a:avLst/>
            <a:gdLst>
              <a:gd name="T0" fmla="*/ 0 w 2437"/>
              <a:gd name="T1" fmla="*/ 0 h 3240"/>
              <a:gd name="T2" fmla="*/ 2437 w 2437"/>
              <a:gd name="T3" fmla="*/ 0 h 3240"/>
              <a:gd name="T4" fmla="*/ 1200 w 2437"/>
              <a:gd name="T5" fmla="*/ 3240 h 3240"/>
              <a:gd name="T6" fmla="*/ 0 w 2437"/>
              <a:gd name="T7" fmla="*/ 3240 h 3240"/>
              <a:gd name="T8" fmla="*/ 0 w 2437"/>
              <a:gd name="T9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7" h="3240">
                <a:moveTo>
                  <a:pt x="0" y="0"/>
                </a:moveTo>
                <a:lnTo>
                  <a:pt x="2437" y="0"/>
                </a:lnTo>
                <a:lnTo>
                  <a:pt x="1200" y="3240"/>
                </a:lnTo>
                <a:lnTo>
                  <a:pt x="0" y="3240"/>
                </a:lnTo>
                <a:lnTo>
                  <a:pt x="0" y="0"/>
                </a:lnTo>
                <a:close/>
              </a:path>
            </a:pathLst>
          </a:custGeom>
          <a:solidFill>
            <a:srgbClr val="E94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3" name="Google Shape;1533;p66"/>
          <p:cNvSpPr txBox="1">
            <a:spLocks noGrp="1"/>
          </p:cNvSpPr>
          <p:nvPr>
            <p:ph type="title"/>
          </p:nvPr>
        </p:nvSpPr>
        <p:spPr>
          <a:xfrm>
            <a:off x="4544200" y="1617000"/>
            <a:ext cx="38616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mockup</a:t>
            </a:r>
            <a:endParaRPr/>
          </a:p>
        </p:txBody>
      </p:sp>
      <p:sp>
        <p:nvSpPr>
          <p:cNvPr id="1534" name="Google Shape;1534;p66"/>
          <p:cNvSpPr txBox="1">
            <a:spLocks noGrp="1"/>
          </p:cNvSpPr>
          <p:nvPr>
            <p:ph type="subTitle" idx="1"/>
          </p:nvPr>
        </p:nvSpPr>
        <p:spPr>
          <a:xfrm>
            <a:off x="4544200" y="2456700"/>
            <a:ext cx="3393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this screen with your own work. Just delete this one, add yours and center it properly</a:t>
            </a:r>
            <a:endParaRPr/>
          </a:p>
        </p:txBody>
      </p:sp>
      <p:sp>
        <p:nvSpPr>
          <p:cNvPr id="1536" name="Google Shape;1536;p66"/>
          <p:cNvSpPr/>
          <p:nvPr/>
        </p:nvSpPr>
        <p:spPr>
          <a:xfrm>
            <a:off x="2603000" y="4098830"/>
            <a:ext cx="69810" cy="10166"/>
          </a:xfrm>
          <a:custGeom>
            <a:avLst/>
            <a:gdLst/>
            <a:ahLst/>
            <a:cxnLst/>
            <a:rect l="l" t="t" r="r" b="b"/>
            <a:pathLst>
              <a:path w="1964" h="286" extrusionOk="0">
                <a:moveTo>
                  <a:pt x="0" y="1"/>
                </a:moveTo>
                <a:lnTo>
                  <a:pt x="0" y="286"/>
                </a:lnTo>
                <a:lnTo>
                  <a:pt x="1964" y="286"/>
                </a:lnTo>
                <a:lnTo>
                  <a:pt x="196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66"/>
          <p:cNvSpPr/>
          <p:nvPr/>
        </p:nvSpPr>
        <p:spPr>
          <a:xfrm>
            <a:off x="3394338" y="4065062"/>
            <a:ext cx="29325" cy="64194"/>
          </a:xfrm>
          <a:custGeom>
            <a:avLst/>
            <a:gdLst/>
            <a:ahLst/>
            <a:cxnLst/>
            <a:rect l="l" t="t" r="r" b="b"/>
            <a:pathLst>
              <a:path w="825" h="1806" fill="none" extrusionOk="0">
                <a:moveTo>
                  <a:pt x="824" y="1"/>
                </a:moveTo>
                <a:lnTo>
                  <a:pt x="96" y="698"/>
                </a:lnTo>
                <a:cubicBezTo>
                  <a:pt x="1" y="824"/>
                  <a:pt x="1" y="983"/>
                  <a:pt x="96" y="1109"/>
                </a:cubicBezTo>
                <a:lnTo>
                  <a:pt x="824" y="1806"/>
                </a:lnTo>
              </a:path>
            </a:pathLst>
          </a:custGeom>
          <a:noFill/>
          <a:ln w="71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66"/>
          <p:cNvSpPr/>
          <p:nvPr/>
        </p:nvSpPr>
        <p:spPr>
          <a:xfrm>
            <a:off x="2995843" y="4058309"/>
            <a:ext cx="76599" cy="77701"/>
          </a:xfrm>
          <a:custGeom>
            <a:avLst/>
            <a:gdLst/>
            <a:ahLst/>
            <a:cxnLst/>
            <a:rect l="l" t="t" r="r" b="b"/>
            <a:pathLst>
              <a:path w="2155" h="2186" fill="none" extrusionOk="0">
                <a:moveTo>
                  <a:pt x="2154" y="1078"/>
                </a:moveTo>
                <a:cubicBezTo>
                  <a:pt x="2154" y="1679"/>
                  <a:pt x="1679" y="2186"/>
                  <a:pt x="1078" y="2186"/>
                </a:cubicBezTo>
                <a:cubicBezTo>
                  <a:pt x="476" y="2186"/>
                  <a:pt x="1" y="1679"/>
                  <a:pt x="1" y="1078"/>
                </a:cubicBezTo>
                <a:cubicBezTo>
                  <a:pt x="1" y="507"/>
                  <a:pt x="476" y="1"/>
                  <a:pt x="1078" y="1"/>
                </a:cubicBezTo>
                <a:cubicBezTo>
                  <a:pt x="1679" y="1"/>
                  <a:pt x="2154" y="507"/>
                  <a:pt x="2154" y="1078"/>
                </a:cubicBezTo>
                <a:close/>
              </a:path>
            </a:pathLst>
          </a:custGeom>
          <a:noFill/>
          <a:ln w="71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66"/>
          <p:cNvGrpSpPr/>
          <p:nvPr/>
        </p:nvGrpSpPr>
        <p:grpSpPr>
          <a:xfrm>
            <a:off x="1432289" y="932293"/>
            <a:ext cx="1640153" cy="3570673"/>
            <a:chOff x="2193237" y="655408"/>
            <a:chExt cx="1640153" cy="3570673"/>
          </a:xfrm>
        </p:grpSpPr>
        <p:sp>
          <p:nvSpPr>
            <p:cNvPr id="1540" name="Google Shape;1540;p66"/>
            <p:cNvSpPr/>
            <p:nvPr/>
          </p:nvSpPr>
          <p:spPr>
            <a:xfrm>
              <a:off x="2193237" y="655408"/>
              <a:ext cx="1640153" cy="3570673"/>
            </a:xfrm>
            <a:custGeom>
              <a:avLst/>
              <a:gdLst/>
              <a:ahLst/>
              <a:cxnLst/>
              <a:rect l="l" t="t" r="r" b="b"/>
              <a:pathLst>
                <a:path w="46143" h="100455" extrusionOk="0">
                  <a:moveTo>
                    <a:pt x="7221" y="1"/>
                  </a:moveTo>
                  <a:cubicBezTo>
                    <a:pt x="3231" y="1"/>
                    <a:pt x="1" y="3199"/>
                    <a:pt x="1" y="7190"/>
                  </a:cubicBezTo>
                  <a:lnTo>
                    <a:pt x="1" y="93234"/>
                  </a:lnTo>
                  <a:cubicBezTo>
                    <a:pt x="1" y="97224"/>
                    <a:pt x="3231" y="100454"/>
                    <a:pt x="7221" y="100454"/>
                  </a:cubicBezTo>
                  <a:lnTo>
                    <a:pt x="38922" y="100454"/>
                  </a:lnTo>
                  <a:cubicBezTo>
                    <a:pt x="42912" y="100454"/>
                    <a:pt x="46143" y="97224"/>
                    <a:pt x="46143" y="93234"/>
                  </a:cubicBezTo>
                  <a:lnTo>
                    <a:pt x="46143" y="7190"/>
                  </a:lnTo>
                  <a:cubicBezTo>
                    <a:pt x="46143" y="3199"/>
                    <a:pt x="42912" y="1"/>
                    <a:pt x="38922" y="1"/>
                  </a:cubicBez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1" name="Google Shape;1541;p66"/>
            <p:cNvGrpSpPr/>
            <p:nvPr/>
          </p:nvGrpSpPr>
          <p:grpSpPr>
            <a:xfrm>
              <a:off x="2281358" y="911211"/>
              <a:ext cx="1464188" cy="81569"/>
              <a:chOff x="2265287" y="906427"/>
              <a:chExt cx="1496054" cy="83353"/>
            </a:xfrm>
          </p:grpSpPr>
          <p:sp>
            <p:nvSpPr>
              <p:cNvPr id="1542" name="Google Shape;1542;p66"/>
              <p:cNvSpPr/>
              <p:nvPr/>
            </p:nvSpPr>
            <p:spPr>
              <a:xfrm>
                <a:off x="2265287" y="906427"/>
                <a:ext cx="1496054" cy="83353"/>
              </a:xfrm>
              <a:custGeom>
                <a:avLst/>
                <a:gdLst/>
                <a:ahLst/>
                <a:cxnLst/>
                <a:rect l="l" t="t" r="r" b="b"/>
                <a:pathLst>
                  <a:path w="42089" h="2345" extrusionOk="0">
                    <a:moveTo>
                      <a:pt x="1" y="1"/>
                    </a:moveTo>
                    <a:lnTo>
                      <a:pt x="1" y="2344"/>
                    </a:lnTo>
                    <a:lnTo>
                      <a:pt x="42089" y="2344"/>
                    </a:lnTo>
                    <a:lnTo>
                      <a:pt x="42089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6"/>
              <p:cNvSpPr/>
              <p:nvPr/>
            </p:nvSpPr>
            <p:spPr>
              <a:xfrm>
                <a:off x="3442750" y="952600"/>
                <a:ext cx="11303" cy="1240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349" extrusionOk="0">
                    <a:moveTo>
                      <a:pt x="159" y="0"/>
                    </a:moveTo>
                    <a:cubicBezTo>
                      <a:pt x="64" y="0"/>
                      <a:pt x="0" y="95"/>
                      <a:pt x="0" y="159"/>
                    </a:cubicBezTo>
                    <a:cubicBezTo>
                      <a:pt x="0" y="254"/>
                      <a:pt x="64" y="349"/>
                      <a:pt x="159" y="349"/>
                    </a:cubicBezTo>
                    <a:cubicBezTo>
                      <a:pt x="254" y="349"/>
                      <a:pt x="317" y="254"/>
                      <a:pt x="317" y="159"/>
                    </a:cubicBezTo>
                    <a:cubicBezTo>
                      <a:pt x="317" y="95"/>
                      <a:pt x="222" y="0"/>
                      <a:pt x="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6"/>
              <p:cNvSpPr/>
              <p:nvPr/>
            </p:nvSpPr>
            <p:spPr>
              <a:xfrm>
                <a:off x="3431483" y="939662"/>
                <a:ext cx="32701" cy="13543"/>
              </a:xfrm>
              <a:custGeom>
                <a:avLst/>
                <a:gdLst/>
                <a:ahLst/>
                <a:cxnLst/>
                <a:rect l="l" t="t" r="r" b="b"/>
                <a:pathLst>
                  <a:path w="920" h="381" extrusionOk="0">
                    <a:moveTo>
                      <a:pt x="472" y="0"/>
                    </a:moveTo>
                    <a:cubicBezTo>
                      <a:pt x="341" y="0"/>
                      <a:pt x="207" y="48"/>
                      <a:pt x="96" y="143"/>
                    </a:cubicBezTo>
                    <a:lnTo>
                      <a:pt x="96" y="174"/>
                    </a:lnTo>
                    <a:lnTo>
                      <a:pt x="64" y="206"/>
                    </a:lnTo>
                    <a:cubicBezTo>
                      <a:pt x="1" y="238"/>
                      <a:pt x="1" y="301"/>
                      <a:pt x="64" y="333"/>
                    </a:cubicBezTo>
                    <a:cubicBezTo>
                      <a:pt x="80" y="364"/>
                      <a:pt x="104" y="380"/>
                      <a:pt x="127" y="380"/>
                    </a:cubicBezTo>
                    <a:cubicBezTo>
                      <a:pt x="151" y="380"/>
                      <a:pt x="175" y="364"/>
                      <a:pt x="191" y="333"/>
                    </a:cubicBezTo>
                    <a:lnTo>
                      <a:pt x="254" y="301"/>
                    </a:lnTo>
                    <a:cubicBezTo>
                      <a:pt x="317" y="238"/>
                      <a:pt x="397" y="206"/>
                      <a:pt x="476" y="206"/>
                    </a:cubicBezTo>
                    <a:cubicBezTo>
                      <a:pt x="555" y="206"/>
                      <a:pt x="634" y="238"/>
                      <a:pt x="697" y="301"/>
                    </a:cubicBezTo>
                    <a:lnTo>
                      <a:pt x="729" y="333"/>
                    </a:lnTo>
                    <a:cubicBezTo>
                      <a:pt x="761" y="348"/>
                      <a:pt x="792" y="356"/>
                      <a:pt x="820" y="356"/>
                    </a:cubicBezTo>
                    <a:cubicBezTo>
                      <a:pt x="848" y="356"/>
                      <a:pt x="872" y="348"/>
                      <a:pt x="887" y="333"/>
                    </a:cubicBezTo>
                    <a:cubicBezTo>
                      <a:pt x="919" y="301"/>
                      <a:pt x="919" y="269"/>
                      <a:pt x="919" y="269"/>
                    </a:cubicBezTo>
                    <a:cubicBezTo>
                      <a:pt x="919" y="238"/>
                      <a:pt x="887" y="206"/>
                      <a:pt x="887" y="174"/>
                    </a:cubicBezTo>
                    <a:lnTo>
                      <a:pt x="856" y="143"/>
                    </a:lnTo>
                    <a:lnTo>
                      <a:pt x="824" y="143"/>
                    </a:lnTo>
                    <a:cubicBezTo>
                      <a:pt x="729" y="48"/>
                      <a:pt x="602" y="0"/>
                      <a:pt x="4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66"/>
              <p:cNvSpPr/>
              <p:nvPr/>
            </p:nvSpPr>
            <p:spPr>
              <a:xfrm>
                <a:off x="3422490" y="927825"/>
                <a:ext cx="50687" cy="1663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68" extrusionOk="0">
                    <a:moveTo>
                      <a:pt x="732" y="0"/>
                    </a:moveTo>
                    <a:cubicBezTo>
                      <a:pt x="512" y="0"/>
                      <a:pt x="293" y="88"/>
                      <a:pt x="127" y="254"/>
                    </a:cubicBezTo>
                    <a:lnTo>
                      <a:pt x="95" y="254"/>
                    </a:lnTo>
                    <a:lnTo>
                      <a:pt x="64" y="317"/>
                    </a:lnTo>
                    <a:cubicBezTo>
                      <a:pt x="0" y="349"/>
                      <a:pt x="0" y="412"/>
                      <a:pt x="64" y="444"/>
                    </a:cubicBezTo>
                    <a:cubicBezTo>
                      <a:pt x="80" y="460"/>
                      <a:pt x="103" y="468"/>
                      <a:pt x="127" y="468"/>
                    </a:cubicBezTo>
                    <a:cubicBezTo>
                      <a:pt x="151" y="468"/>
                      <a:pt x="175" y="460"/>
                      <a:pt x="190" y="444"/>
                    </a:cubicBezTo>
                    <a:lnTo>
                      <a:pt x="254" y="381"/>
                    </a:lnTo>
                    <a:cubicBezTo>
                      <a:pt x="380" y="254"/>
                      <a:pt x="547" y="191"/>
                      <a:pt x="717" y="191"/>
                    </a:cubicBezTo>
                    <a:cubicBezTo>
                      <a:pt x="887" y="191"/>
                      <a:pt x="1061" y="254"/>
                      <a:pt x="1204" y="381"/>
                    </a:cubicBezTo>
                    <a:lnTo>
                      <a:pt x="1235" y="412"/>
                    </a:lnTo>
                    <a:cubicBezTo>
                      <a:pt x="1251" y="428"/>
                      <a:pt x="1275" y="436"/>
                      <a:pt x="1299" y="436"/>
                    </a:cubicBezTo>
                    <a:cubicBezTo>
                      <a:pt x="1323" y="436"/>
                      <a:pt x="1346" y="428"/>
                      <a:pt x="1362" y="412"/>
                    </a:cubicBezTo>
                    <a:cubicBezTo>
                      <a:pt x="1425" y="381"/>
                      <a:pt x="1425" y="317"/>
                      <a:pt x="1362" y="286"/>
                    </a:cubicBezTo>
                    <a:lnTo>
                      <a:pt x="1330" y="254"/>
                    </a:lnTo>
                    <a:lnTo>
                      <a:pt x="1330" y="222"/>
                    </a:lnTo>
                    <a:lnTo>
                      <a:pt x="1299" y="222"/>
                    </a:lnTo>
                    <a:cubicBezTo>
                      <a:pt x="1133" y="72"/>
                      <a:pt x="932" y="0"/>
                      <a:pt x="7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66"/>
              <p:cNvSpPr/>
              <p:nvPr/>
            </p:nvSpPr>
            <p:spPr>
              <a:xfrm>
                <a:off x="2304671" y="933441"/>
                <a:ext cx="13543" cy="36078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015" extrusionOk="0">
                    <a:moveTo>
                      <a:pt x="286" y="1"/>
                    </a:moveTo>
                    <a:cubicBezTo>
                      <a:pt x="286" y="33"/>
                      <a:pt x="254" y="96"/>
                      <a:pt x="191" y="128"/>
                    </a:cubicBezTo>
                    <a:cubicBezTo>
                      <a:pt x="128" y="191"/>
                      <a:pt x="64" y="223"/>
                      <a:pt x="1" y="254"/>
                    </a:cubicBezTo>
                    <a:lnTo>
                      <a:pt x="1" y="381"/>
                    </a:lnTo>
                    <a:cubicBezTo>
                      <a:pt x="33" y="349"/>
                      <a:pt x="96" y="349"/>
                      <a:pt x="128" y="318"/>
                    </a:cubicBezTo>
                    <a:cubicBezTo>
                      <a:pt x="191" y="286"/>
                      <a:pt x="223" y="254"/>
                      <a:pt x="254" y="223"/>
                    </a:cubicBezTo>
                    <a:lnTo>
                      <a:pt x="254" y="1014"/>
                    </a:lnTo>
                    <a:lnTo>
                      <a:pt x="381" y="1014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66"/>
              <p:cNvSpPr/>
              <p:nvPr/>
            </p:nvSpPr>
            <p:spPr>
              <a:xfrm>
                <a:off x="2329445" y="933441"/>
                <a:ext cx="22571" cy="3607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015" extrusionOk="0">
                    <a:moveTo>
                      <a:pt x="317" y="96"/>
                    </a:moveTo>
                    <a:cubicBezTo>
                      <a:pt x="381" y="96"/>
                      <a:pt x="412" y="128"/>
                      <a:pt x="444" y="191"/>
                    </a:cubicBezTo>
                    <a:cubicBezTo>
                      <a:pt x="507" y="254"/>
                      <a:pt x="507" y="349"/>
                      <a:pt x="507" y="508"/>
                    </a:cubicBezTo>
                    <a:cubicBezTo>
                      <a:pt x="507" y="666"/>
                      <a:pt x="507" y="793"/>
                      <a:pt x="444" y="824"/>
                    </a:cubicBezTo>
                    <a:cubicBezTo>
                      <a:pt x="412" y="888"/>
                      <a:pt x="381" y="919"/>
                      <a:pt x="317" y="919"/>
                    </a:cubicBezTo>
                    <a:cubicBezTo>
                      <a:pt x="254" y="919"/>
                      <a:pt x="222" y="888"/>
                      <a:pt x="191" y="824"/>
                    </a:cubicBezTo>
                    <a:cubicBezTo>
                      <a:pt x="127" y="793"/>
                      <a:pt x="127" y="666"/>
                      <a:pt x="127" y="508"/>
                    </a:cubicBezTo>
                    <a:cubicBezTo>
                      <a:pt x="127" y="349"/>
                      <a:pt x="127" y="223"/>
                      <a:pt x="191" y="191"/>
                    </a:cubicBezTo>
                    <a:cubicBezTo>
                      <a:pt x="222" y="128"/>
                      <a:pt x="254" y="96"/>
                      <a:pt x="317" y="96"/>
                    </a:cubicBezTo>
                    <a:close/>
                    <a:moveTo>
                      <a:pt x="317" y="1"/>
                    </a:moveTo>
                    <a:cubicBezTo>
                      <a:pt x="254" y="1"/>
                      <a:pt x="191" y="33"/>
                      <a:pt x="127" y="64"/>
                    </a:cubicBezTo>
                    <a:cubicBezTo>
                      <a:pt x="96" y="96"/>
                      <a:pt x="64" y="159"/>
                      <a:pt x="32" y="223"/>
                    </a:cubicBezTo>
                    <a:cubicBezTo>
                      <a:pt x="1" y="286"/>
                      <a:pt x="1" y="381"/>
                      <a:pt x="1" y="508"/>
                    </a:cubicBezTo>
                    <a:cubicBezTo>
                      <a:pt x="1" y="698"/>
                      <a:pt x="32" y="824"/>
                      <a:pt x="96" y="919"/>
                    </a:cubicBezTo>
                    <a:cubicBezTo>
                      <a:pt x="159" y="983"/>
                      <a:pt x="222" y="1014"/>
                      <a:pt x="317" y="1014"/>
                    </a:cubicBezTo>
                    <a:cubicBezTo>
                      <a:pt x="381" y="1014"/>
                      <a:pt x="444" y="1014"/>
                      <a:pt x="507" y="951"/>
                    </a:cubicBezTo>
                    <a:cubicBezTo>
                      <a:pt x="539" y="919"/>
                      <a:pt x="571" y="856"/>
                      <a:pt x="602" y="793"/>
                    </a:cubicBezTo>
                    <a:cubicBezTo>
                      <a:pt x="634" y="729"/>
                      <a:pt x="634" y="634"/>
                      <a:pt x="634" y="508"/>
                    </a:cubicBezTo>
                    <a:cubicBezTo>
                      <a:pt x="634" y="413"/>
                      <a:pt x="634" y="349"/>
                      <a:pt x="634" y="286"/>
                    </a:cubicBezTo>
                    <a:cubicBezTo>
                      <a:pt x="602" y="223"/>
                      <a:pt x="571" y="159"/>
                      <a:pt x="571" y="128"/>
                    </a:cubicBezTo>
                    <a:cubicBezTo>
                      <a:pt x="539" y="96"/>
                      <a:pt x="507" y="64"/>
                      <a:pt x="444" y="33"/>
                    </a:cubicBezTo>
                    <a:cubicBezTo>
                      <a:pt x="412" y="1"/>
                      <a:pt x="381" y="1"/>
                      <a:pt x="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6"/>
              <p:cNvSpPr/>
              <p:nvPr/>
            </p:nvSpPr>
            <p:spPr>
              <a:xfrm>
                <a:off x="2358735" y="943572"/>
                <a:ext cx="5652" cy="259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730" extrusionOk="0">
                    <a:moveTo>
                      <a:pt x="0" y="1"/>
                    </a:moveTo>
                    <a:lnTo>
                      <a:pt x="0" y="128"/>
                    </a:lnTo>
                    <a:lnTo>
                      <a:pt x="158" y="128"/>
                    </a:lnTo>
                    <a:lnTo>
                      <a:pt x="158" y="1"/>
                    </a:lnTo>
                    <a:close/>
                    <a:moveTo>
                      <a:pt x="0" y="571"/>
                    </a:moveTo>
                    <a:lnTo>
                      <a:pt x="0" y="729"/>
                    </a:lnTo>
                    <a:lnTo>
                      <a:pt x="158" y="729"/>
                    </a:lnTo>
                    <a:lnTo>
                      <a:pt x="158" y="5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66"/>
              <p:cNvSpPr/>
              <p:nvPr/>
            </p:nvSpPr>
            <p:spPr>
              <a:xfrm>
                <a:off x="2369967" y="933441"/>
                <a:ext cx="23673" cy="36078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015" extrusionOk="0">
                    <a:moveTo>
                      <a:pt x="317" y="1"/>
                    </a:moveTo>
                    <a:cubicBezTo>
                      <a:pt x="254" y="1"/>
                      <a:pt x="191" y="33"/>
                      <a:pt x="127" y="64"/>
                    </a:cubicBezTo>
                    <a:cubicBezTo>
                      <a:pt x="64" y="128"/>
                      <a:pt x="32" y="191"/>
                      <a:pt x="32" y="254"/>
                    </a:cubicBezTo>
                    <a:lnTo>
                      <a:pt x="159" y="286"/>
                    </a:lnTo>
                    <a:cubicBezTo>
                      <a:pt x="159" y="223"/>
                      <a:pt x="191" y="191"/>
                      <a:pt x="222" y="159"/>
                    </a:cubicBezTo>
                    <a:cubicBezTo>
                      <a:pt x="254" y="128"/>
                      <a:pt x="286" y="96"/>
                      <a:pt x="317" y="96"/>
                    </a:cubicBezTo>
                    <a:cubicBezTo>
                      <a:pt x="381" y="96"/>
                      <a:pt x="412" y="128"/>
                      <a:pt x="444" y="159"/>
                    </a:cubicBezTo>
                    <a:cubicBezTo>
                      <a:pt x="476" y="191"/>
                      <a:pt x="507" y="223"/>
                      <a:pt x="507" y="254"/>
                    </a:cubicBezTo>
                    <a:cubicBezTo>
                      <a:pt x="507" y="318"/>
                      <a:pt x="476" y="349"/>
                      <a:pt x="444" y="381"/>
                    </a:cubicBezTo>
                    <a:cubicBezTo>
                      <a:pt x="381" y="413"/>
                      <a:pt x="349" y="413"/>
                      <a:pt x="286" y="413"/>
                    </a:cubicBezTo>
                    <a:lnTo>
                      <a:pt x="254" y="413"/>
                    </a:lnTo>
                    <a:lnTo>
                      <a:pt x="254" y="539"/>
                    </a:lnTo>
                    <a:cubicBezTo>
                      <a:pt x="286" y="508"/>
                      <a:pt x="317" y="508"/>
                      <a:pt x="349" y="508"/>
                    </a:cubicBezTo>
                    <a:cubicBezTo>
                      <a:pt x="412" y="508"/>
                      <a:pt x="444" y="539"/>
                      <a:pt x="476" y="571"/>
                    </a:cubicBezTo>
                    <a:cubicBezTo>
                      <a:pt x="507" y="603"/>
                      <a:pt x="539" y="666"/>
                      <a:pt x="539" y="698"/>
                    </a:cubicBezTo>
                    <a:cubicBezTo>
                      <a:pt x="539" y="761"/>
                      <a:pt x="507" y="824"/>
                      <a:pt x="476" y="856"/>
                    </a:cubicBezTo>
                    <a:cubicBezTo>
                      <a:pt x="444" y="888"/>
                      <a:pt x="381" y="919"/>
                      <a:pt x="317" y="919"/>
                    </a:cubicBezTo>
                    <a:cubicBezTo>
                      <a:pt x="286" y="919"/>
                      <a:pt x="254" y="919"/>
                      <a:pt x="222" y="888"/>
                    </a:cubicBezTo>
                    <a:cubicBezTo>
                      <a:pt x="159" y="856"/>
                      <a:pt x="159" y="793"/>
                      <a:pt x="127" y="729"/>
                    </a:cubicBezTo>
                    <a:lnTo>
                      <a:pt x="1" y="729"/>
                    </a:lnTo>
                    <a:cubicBezTo>
                      <a:pt x="32" y="824"/>
                      <a:pt x="64" y="888"/>
                      <a:pt x="127" y="951"/>
                    </a:cubicBezTo>
                    <a:cubicBezTo>
                      <a:pt x="159" y="983"/>
                      <a:pt x="254" y="1014"/>
                      <a:pt x="317" y="1014"/>
                    </a:cubicBezTo>
                    <a:cubicBezTo>
                      <a:pt x="412" y="1014"/>
                      <a:pt x="507" y="983"/>
                      <a:pt x="571" y="919"/>
                    </a:cubicBezTo>
                    <a:cubicBezTo>
                      <a:pt x="634" y="856"/>
                      <a:pt x="666" y="793"/>
                      <a:pt x="666" y="698"/>
                    </a:cubicBezTo>
                    <a:cubicBezTo>
                      <a:pt x="666" y="634"/>
                      <a:pt x="666" y="603"/>
                      <a:pt x="602" y="539"/>
                    </a:cubicBezTo>
                    <a:cubicBezTo>
                      <a:pt x="571" y="508"/>
                      <a:pt x="539" y="476"/>
                      <a:pt x="476" y="476"/>
                    </a:cubicBezTo>
                    <a:cubicBezTo>
                      <a:pt x="539" y="444"/>
                      <a:pt x="571" y="413"/>
                      <a:pt x="571" y="381"/>
                    </a:cubicBezTo>
                    <a:cubicBezTo>
                      <a:pt x="602" y="349"/>
                      <a:pt x="602" y="318"/>
                      <a:pt x="602" y="254"/>
                    </a:cubicBezTo>
                    <a:cubicBezTo>
                      <a:pt x="602" y="223"/>
                      <a:pt x="602" y="159"/>
                      <a:pt x="571" y="128"/>
                    </a:cubicBezTo>
                    <a:cubicBezTo>
                      <a:pt x="571" y="96"/>
                      <a:pt x="507" y="64"/>
                      <a:pt x="476" y="33"/>
                    </a:cubicBezTo>
                    <a:cubicBezTo>
                      <a:pt x="444" y="1"/>
                      <a:pt x="381" y="1"/>
                      <a:pt x="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6"/>
              <p:cNvSpPr/>
              <p:nvPr/>
            </p:nvSpPr>
            <p:spPr>
              <a:xfrm>
                <a:off x="2398118" y="933441"/>
                <a:ext cx="22536" cy="3607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015" extrusionOk="0">
                    <a:moveTo>
                      <a:pt x="317" y="96"/>
                    </a:moveTo>
                    <a:cubicBezTo>
                      <a:pt x="381" y="96"/>
                      <a:pt x="412" y="128"/>
                      <a:pt x="476" y="191"/>
                    </a:cubicBezTo>
                    <a:cubicBezTo>
                      <a:pt x="507" y="254"/>
                      <a:pt x="507" y="349"/>
                      <a:pt x="507" y="508"/>
                    </a:cubicBezTo>
                    <a:cubicBezTo>
                      <a:pt x="507" y="666"/>
                      <a:pt x="507" y="793"/>
                      <a:pt x="476" y="824"/>
                    </a:cubicBezTo>
                    <a:cubicBezTo>
                      <a:pt x="412" y="888"/>
                      <a:pt x="381" y="919"/>
                      <a:pt x="317" y="919"/>
                    </a:cubicBezTo>
                    <a:cubicBezTo>
                      <a:pt x="254" y="919"/>
                      <a:pt x="222" y="888"/>
                      <a:pt x="191" y="824"/>
                    </a:cubicBezTo>
                    <a:cubicBezTo>
                      <a:pt x="127" y="793"/>
                      <a:pt x="127" y="666"/>
                      <a:pt x="127" y="508"/>
                    </a:cubicBezTo>
                    <a:cubicBezTo>
                      <a:pt x="127" y="349"/>
                      <a:pt x="159" y="223"/>
                      <a:pt x="191" y="191"/>
                    </a:cubicBezTo>
                    <a:cubicBezTo>
                      <a:pt x="222" y="128"/>
                      <a:pt x="254" y="96"/>
                      <a:pt x="317" y="96"/>
                    </a:cubicBezTo>
                    <a:close/>
                    <a:moveTo>
                      <a:pt x="317" y="1"/>
                    </a:moveTo>
                    <a:cubicBezTo>
                      <a:pt x="254" y="1"/>
                      <a:pt x="191" y="33"/>
                      <a:pt x="127" y="64"/>
                    </a:cubicBezTo>
                    <a:cubicBezTo>
                      <a:pt x="96" y="96"/>
                      <a:pt x="64" y="159"/>
                      <a:pt x="32" y="223"/>
                    </a:cubicBezTo>
                    <a:cubicBezTo>
                      <a:pt x="0" y="286"/>
                      <a:pt x="0" y="381"/>
                      <a:pt x="0" y="508"/>
                    </a:cubicBezTo>
                    <a:cubicBezTo>
                      <a:pt x="0" y="698"/>
                      <a:pt x="32" y="824"/>
                      <a:pt x="96" y="919"/>
                    </a:cubicBezTo>
                    <a:cubicBezTo>
                      <a:pt x="159" y="983"/>
                      <a:pt x="222" y="1014"/>
                      <a:pt x="317" y="1014"/>
                    </a:cubicBezTo>
                    <a:cubicBezTo>
                      <a:pt x="381" y="1014"/>
                      <a:pt x="444" y="1014"/>
                      <a:pt x="507" y="951"/>
                    </a:cubicBezTo>
                    <a:cubicBezTo>
                      <a:pt x="539" y="919"/>
                      <a:pt x="571" y="856"/>
                      <a:pt x="602" y="793"/>
                    </a:cubicBezTo>
                    <a:cubicBezTo>
                      <a:pt x="634" y="729"/>
                      <a:pt x="634" y="634"/>
                      <a:pt x="634" y="508"/>
                    </a:cubicBezTo>
                    <a:cubicBezTo>
                      <a:pt x="634" y="413"/>
                      <a:pt x="634" y="349"/>
                      <a:pt x="634" y="286"/>
                    </a:cubicBezTo>
                    <a:cubicBezTo>
                      <a:pt x="602" y="223"/>
                      <a:pt x="602" y="159"/>
                      <a:pt x="571" y="128"/>
                    </a:cubicBezTo>
                    <a:cubicBezTo>
                      <a:pt x="539" y="96"/>
                      <a:pt x="507" y="64"/>
                      <a:pt x="476" y="33"/>
                    </a:cubicBezTo>
                    <a:cubicBezTo>
                      <a:pt x="412" y="1"/>
                      <a:pt x="381" y="1"/>
                      <a:pt x="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6"/>
              <p:cNvSpPr/>
              <p:nvPr/>
            </p:nvSpPr>
            <p:spPr>
              <a:xfrm>
                <a:off x="2434126" y="933441"/>
                <a:ext cx="33803" cy="3607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15" extrusionOk="0">
                    <a:moveTo>
                      <a:pt x="444" y="128"/>
                    </a:moveTo>
                    <a:cubicBezTo>
                      <a:pt x="476" y="159"/>
                      <a:pt x="508" y="223"/>
                      <a:pt x="539" y="318"/>
                    </a:cubicBezTo>
                    <a:lnTo>
                      <a:pt x="634" y="603"/>
                    </a:lnTo>
                    <a:lnTo>
                      <a:pt x="286" y="603"/>
                    </a:lnTo>
                    <a:lnTo>
                      <a:pt x="413" y="318"/>
                    </a:lnTo>
                    <a:cubicBezTo>
                      <a:pt x="413" y="254"/>
                      <a:pt x="444" y="191"/>
                      <a:pt x="444" y="128"/>
                    </a:cubicBezTo>
                    <a:close/>
                    <a:moveTo>
                      <a:pt x="381" y="1"/>
                    </a:moveTo>
                    <a:lnTo>
                      <a:pt x="1" y="1014"/>
                    </a:lnTo>
                    <a:lnTo>
                      <a:pt x="159" y="1014"/>
                    </a:lnTo>
                    <a:lnTo>
                      <a:pt x="254" y="698"/>
                    </a:lnTo>
                    <a:lnTo>
                      <a:pt x="666" y="698"/>
                    </a:lnTo>
                    <a:lnTo>
                      <a:pt x="793" y="1014"/>
                    </a:lnTo>
                    <a:lnTo>
                      <a:pt x="951" y="1014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6"/>
              <p:cNvSpPr/>
              <p:nvPr/>
            </p:nvSpPr>
            <p:spPr>
              <a:xfrm>
                <a:off x="2471270" y="933441"/>
                <a:ext cx="33839" cy="36078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015" extrusionOk="0">
                    <a:moveTo>
                      <a:pt x="1" y="1"/>
                    </a:moveTo>
                    <a:lnTo>
                      <a:pt x="1" y="1014"/>
                    </a:lnTo>
                    <a:lnTo>
                      <a:pt x="128" y="1014"/>
                    </a:lnTo>
                    <a:lnTo>
                      <a:pt x="128" y="159"/>
                    </a:lnTo>
                    <a:lnTo>
                      <a:pt x="413" y="1014"/>
                    </a:lnTo>
                    <a:lnTo>
                      <a:pt x="539" y="1014"/>
                    </a:lnTo>
                    <a:lnTo>
                      <a:pt x="824" y="159"/>
                    </a:lnTo>
                    <a:lnTo>
                      <a:pt x="824" y="1014"/>
                    </a:lnTo>
                    <a:lnTo>
                      <a:pt x="951" y="1014"/>
                    </a:lnTo>
                    <a:lnTo>
                      <a:pt x="951" y="1"/>
                    </a:lnTo>
                    <a:lnTo>
                      <a:pt x="761" y="1"/>
                    </a:lnTo>
                    <a:lnTo>
                      <a:pt x="539" y="698"/>
                    </a:lnTo>
                    <a:cubicBezTo>
                      <a:pt x="508" y="761"/>
                      <a:pt x="476" y="824"/>
                      <a:pt x="476" y="856"/>
                    </a:cubicBezTo>
                    <a:cubicBezTo>
                      <a:pt x="476" y="824"/>
                      <a:pt x="444" y="793"/>
                      <a:pt x="444" y="698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6"/>
              <p:cNvSpPr/>
              <p:nvPr/>
            </p:nvSpPr>
            <p:spPr>
              <a:xfrm>
                <a:off x="3502395" y="928963"/>
                <a:ext cx="23673" cy="3604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014" extrusionOk="0">
                    <a:moveTo>
                      <a:pt x="318" y="95"/>
                    </a:moveTo>
                    <a:cubicBezTo>
                      <a:pt x="381" y="95"/>
                      <a:pt x="413" y="95"/>
                      <a:pt x="444" y="127"/>
                    </a:cubicBezTo>
                    <a:cubicBezTo>
                      <a:pt x="476" y="159"/>
                      <a:pt x="476" y="190"/>
                      <a:pt x="476" y="254"/>
                    </a:cubicBezTo>
                    <a:cubicBezTo>
                      <a:pt x="476" y="285"/>
                      <a:pt x="476" y="317"/>
                      <a:pt x="444" y="349"/>
                    </a:cubicBezTo>
                    <a:cubicBezTo>
                      <a:pt x="413" y="380"/>
                      <a:pt x="381" y="412"/>
                      <a:pt x="318" y="412"/>
                    </a:cubicBezTo>
                    <a:cubicBezTo>
                      <a:pt x="286" y="412"/>
                      <a:pt x="254" y="380"/>
                      <a:pt x="223" y="349"/>
                    </a:cubicBezTo>
                    <a:cubicBezTo>
                      <a:pt x="191" y="317"/>
                      <a:pt x="159" y="285"/>
                      <a:pt x="159" y="222"/>
                    </a:cubicBezTo>
                    <a:cubicBezTo>
                      <a:pt x="159" y="190"/>
                      <a:pt x="191" y="159"/>
                      <a:pt x="223" y="127"/>
                    </a:cubicBezTo>
                    <a:cubicBezTo>
                      <a:pt x="254" y="95"/>
                      <a:pt x="286" y="95"/>
                      <a:pt x="318" y="95"/>
                    </a:cubicBezTo>
                    <a:close/>
                    <a:moveTo>
                      <a:pt x="318" y="507"/>
                    </a:moveTo>
                    <a:cubicBezTo>
                      <a:pt x="381" y="507"/>
                      <a:pt x="444" y="507"/>
                      <a:pt x="476" y="570"/>
                    </a:cubicBezTo>
                    <a:cubicBezTo>
                      <a:pt x="508" y="602"/>
                      <a:pt x="539" y="634"/>
                      <a:pt x="539" y="697"/>
                    </a:cubicBezTo>
                    <a:cubicBezTo>
                      <a:pt x="539" y="760"/>
                      <a:pt x="508" y="792"/>
                      <a:pt x="476" y="855"/>
                    </a:cubicBezTo>
                    <a:cubicBezTo>
                      <a:pt x="444" y="887"/>
                      <a:pt x="381" y="887"/>
                      <a:pt x="318" y="887"/>
                    </a:cubicBezTo>
                    <a:lnTo>
                      <a:pt x="223" y="887"/>
                    </a:lnTo>
                    <a:cubicBezTo>
                      <a:pt x="191" y="855"/>
                      <a:pt x="159" y="824"/>
                      <a:pt x="159" y="792"/>
                    </a:cubicBezTo>
                    <a:cubicBezTo>
                      <a:pt x="128" y="760"/>
                      <a:pt x="128" y="729"/>
                      <a:pt x="128" y="697"/>
                    </a:cubicBezTo>
                    <a:cubicBezTo>
                      <a:pt x="128" y="634"/>
                      <a:pt x="159" y="602"/>
                      <a:pt x="191" y="570"/>
                    </a:cubicBezTo>
                    <a:cubicBezTo>
                      <a:pt x="223" y="507"/>
                      <a:pt x="254" y="507"/>
                      <a:pt x="318" y="507"/>
                    </a:cubicBezTo>
                    <a:close/>
                    <a:moveTo>
                      <a:pt x="318" y="0"/>
                    </a:moveTo>
                    <a:cubicBezTo>
                      <a:pt x="254" y="0"/>
                      <a:pt x="159" y="0"/>
                      <a:pt x="128" y="64"/>
                    </a:cubicBezTo>
                    <a:cubicBezTo>
                      <a:pt x="64" y="95"/>
                      <a:pt x="33" y="159"/>
                      <a:pt x="33" y="254"/>
                    </a:cubicBezTo>
                    <a:cubicBezTo>
                      <a:pt x="33" y="285"/>
                      <a:pt x="64" y="317"/>
                      <a:pt x="64" y="380"/>
                    </a:cubicBezTo>
                    <a:cubicBezTo>
                      <a:pt x="96" y="412"/>
                      <a:pt x="128" y="412"/>
                      <a:pt x="191" y="444"/>
                    </a:cubicBezTo>
                    <a:cubicBezTo>
                      <a:pt x="128" y="475"/>
                      <a:pt x="96" y="475"/>
                      <a:pt x="64" y="539"/>
                    </a:cubicBezTo>
                    <a:cubicBezTo>
                      <a:pt x="33" y="570"/>
                      <a:pt x="1" y="634"/>
                      <a:pt x="1" y="697"/>
                    </a:cubicBezTo>
                    <a:cubicBezTo>
                      <a:pt x="1" y="792"/>
                      <a:pt x="33" y="855"/>
                      <a:pt x="96" y="919"/>
                    </a:cubicBezTo>
                    <a:cubicBezTo>
                      <a:pt x="159" y="982"/>
                      <a:pt x="223" y="1014"/>
                      <a:pt x="318" y="1014"/>
                    </a:cubicBezTo>
                    <a:cubicBezTo>
                      <a:pt x="413" y="1014"/>
                      <a:pt x="508" y="982"/>
                      <a:pt x="571" y="919"/>
                    </a:cubicBezTo>
                    <a:cubicBezTo>
                      <a:pt x="634" y="855"/>
                      <a:pt x="666" y="792"/>
                      <a:pt x="666" y="697"/>
                    </a:cubicBezTo>
                    <a:cubicBezTo>
                      <a:pt x="666" y="634"/>
                      <a:pt x="634" y="570"/>
                      <a:pt x="603" y="539"/>
                    </a:cubicBezTo>
                    <a:cubicBezTo>
                      <a:pt x="571" y="507"/>
                      <a:pt x="539" y="475"/>
                      <a:pt x="476" y="444"/>
                    </a:cubicBezTo>
                    <a:cubicBezTo>
                      <a:pt x="508" y="412"/>
                      <a:pt x="571" y="412"/>
                      <a:pt x="571" y="380"/>
                    </a:cubicBezTo>
                    <a:cubicBezTo>
                      <a:pt x="603" y="317"/>
                      <a:pt x="603" y="285"/>
                      <a:pt x="603" y="254"/>
                    </a:cubicBezTo>
                    <a:cubicBezTo>
                      <a:pt x="603" y="159"/>
                      <a:pt x="603" y="127"/>
                      <a:pt x="539" y="64"/>
                    </a:cubicBezTo>
                    <a:cubicBezTo>
                      <a:pt x="476" y="0"/>
                      <a:pt x="413" y="0"/>
                      <a:pt x="3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6"/>
              <p:cNvSpPr/>
              <p:nvPr/>
            </p:nvSpPr>
            <p:spPr>
              <a:xfrm>
                <a:off x="3530547" y="928963"/>
                <a:ext cx="22536" cy="36043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014" extrusionOk="0">
                    <a:moveTo>
                      <a:pt x="96" y="0"/>
                    </a:moveTo>
                    <a:lnTo>
                      <a:pt x="1" y="507"/>
                    </a:lnTo>
                    <a:lnTo>
                      <a:pt x="127" y="539"/>
                    </a:lnTo>
                    <a:cubicBezTo>
                      <a:pt x="127" y="507"/>
                      <a:pt x="159" y="475"/>
                      <a:pt x="191" y="475"/>
                    </a:cubicBezTo>
                    <a:cubicBezTo>
                      <a:pt x="222" y="444"/>
                      <a:pt x="254" y="444"/>
                      <a:pt x="317" y="444"/>
                    </a:cubicBezTo>
                    <a:cubicBezTo>
                      <a:pt x="381" y="444"/>
                      <a:pt x="412" y="444"/>
                      <a:pt x="444" y="507"/>
                    </a:cubicBezTo>
                    <a:cubicBezTo>
                      <a:pt x="507" y="539"/>
                      <a:pt x="507" y="602"/>
                      <a:pt x="507" y="665"/>
                    </a:cubicBezTo>
                    <a:cubicBezTo>
                      <a:pt x="507" y="729"/>
                      <a:pt x="507" y="792"/>
                      <a:pt x="444" y="824"/>
                    </a:cubicBezTo>
                    <a:cubicBezTo>
                      <a:pt x="412" y="887"/>
                      <a:pt x="349" y="887"/>
                      <a:pt x="317" y="887"/>
                    </a:cubicBezTo>
                    <a:cubicBezTo>
                      <a:pt x="254" y="887"/>
                      <a:pt x="222" y="887"/>
                      <a:pt x="191" y="855"/>
                    </a:cubicBezTo>
                    <a:cubicBezTo>
                      <a:pt x="159" y="824"/>
                      <a:pt x="127" y="760"/>
                      <a:pt x="127" y="729"/>
                    </a:cubicBezTo>
                    <a:lnTo>
                      <a:pt x="1" y="729"/>
                    </a:lnTo>
                    <a:cubicBezTo>
                      <a:pt x="1" y="824"/>
                      <a:pt x="32" y="887"/>
                      <a:pt x="96" y="919"/>
                    </a:cubicBezTo>
                    <a:cubicBezTo>
                      <a:pt x="127" y="982"/>
                      <a:pt x="222" y="1014"/>
                      <a:pt x="317" y="1014"/>
                    </a:cubicBezTo>
                    <a:cubicBezTo>
                      <a:pt x="412" y="1014"/>
                      <a:pt x="507" y="950"/>
                      <a:pt x="571" y="887"/>
                    </a:cubicBezTo>
                    <a:cubicBezTo>
                      <a:pt x="634" y="824"/>
                      <a:pt x="634" y="729"/>
                      <a:pt x="634" y="634"/>
                    </a:cubicBezTo>
                    <a:cubicBezTo>
                      <a:pt x="634" y="539"/>
                      <a:pt x="602" y="475"/>
                      <a:pt x="571" y="412"/>
                    </a:cubicBezTo>
                    <a:cubicBezTo>
                      <a:pt x="507" y="349"/>
                      <a:pt x="412" y="317"/>
                      <a:pt x="349" y="317"/>
                    </a:cubicBezTo>
                    <a:cubicBezTo>
                      <a:pt x="254" y="317"/>
                      <a:pt x="222" y="349"/>
                      <a:pt x="159" y="380"/>
                    </a:cubicBezTo>
                    <a:lnTo>
                      <a:pt x="191" y="127"/>
                    </a:lnTo>
                    <a:lnTo>
                      <a:pt x="602" y="127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6"/>
              <p:cNvSpPr/>
              <p:nvPr/>
            </p:nvSpPr>
            <p:spPr>
              <a:xfrm>
                <a:off x="3558698" y="927825"/>
                <a:ext cx="38318" cy="3718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46" extrusionOk="0">
                    <a:moveTo>
                      <a:pt x="190" y="96"/>
                    </a:moveTo>
                    <a:cubicBezTo>
                      <a:pt x="222" y="96"/>
                      <a:pt x="254" y="96"/>
                      <a:pt x="285" y="127"/>
                    </a:cubicBezTo>
                    <a:cubicBezTo>
                      <a:pt x="285" y="159"/>
                      <a:pt x="317" y="191"/>
                      <a:pt x="317" y="254"/>
                    </a:cubicBezTo>
                    <a:cubicBezTo>
                      <a:pt x="317" y="317"/>
                      <a:pt x="285" y="381"/>
                      <a:pt x="285" y="412"/>
                    </a:cubicBezTo>
                    <a:cubicBezTo>
                      <a:pt x="254" y="444"/>
                      <a:pt x="222" y="444"/>
                      <a:pt x="190" y="444"/>
                    </a:cubicBezTo>
                    <a:cubicBezTo>
                      <a:pt x="159" y="444"/>
                      <a:pt x="159" y="444"/>
                      <a:pt x="127" y="412"/>
                    </a:cubicBezTo>
                    <a:cubicBezTo>
                      <a:pt x="95" y="381"/>
                      <a:pt x="95" y="349"/>
                      <a:pt x="95" y="286"/>
                    </a:cubicBezTo>
                    <a:cubicBezTo>
                      <a:pt x="95" y="191"/>
                      <a:pt x="95" y="159"/>
                      <a:pt x="127" y="127"/>
                    </a:cubicBezTo>
                    <a:cubicBezTo>
                      <a:pt x="159" y="96"/>
                      <a:pt x="159" y="96"/>
                      <a:pt x="190" y="96"/>
                    </a:cubicBezTo>
                    <a:close/>
                    <a:moveTo>
                      <a:pt x="190" y="1"/>
                    </a:moveTo>
                    <a:cubicBezTo>
                      <a:pt x="127" y="1"/>
                      <a:pt x="95" y="32"/>
                      <a:pt x="32" y="64"/>
                    </a:cubicBezTo>
                    <a:cubicBezTo>
                      <a:pt x="0" y="127"/>
                      <a:pt x="0" y="191"/>
                      <a:pt x="0" y="254"/>
                    </a:cubicBezTo>
                    <a:cubicBezTo>
                      <a:pt x="0" y="349"/>
                      <a:pt x="0" y="412"/>
                      <a:pt x="64" y="476"/>
                    </a:cubicBezTo>
                    <a:cubicBezTo>
                      <a:pt x="95" y="507"/>
                      <a:pt x="127" y="539"/>
                      <a:pt x="190" y="539"/>
                    </a:cubicBezTo>
                    <a:cubicBezTo>
                      <a:pt x="254" y="539"/>
                      <a:pt x="317" y="507"/>
                      <a:pt x="349" y="476"/>
                    </a:cubicBezTo>
                    <a:cubicBezTo>
                      <a:pt x="380" y="412"/>
                      <a:pt x="412" y="349"/>
                      <a:pt x="412" y="254"/>
                    </a:cubicBezTo>
                    <a:cubicBezTo>
                      <a:pt x="412" y="191"/>
                      <a:pt x="380" y="127"/>
                      <a:pt x="349" y="64"/>
                    </a:cubicBezTo>
                    <a:cubicBezTo>
                      <a:pt x="317" y="32"/>
                      <a:pt x="254" y="1"/>
                      <a:pt x="190" y="1"/>
                    </a:cubicBezTo>
                    <a:close/>
                    <a:moveTo>
                      <a:pt x="855" y="602"/>
                    </a:moveTo>
                    <a:cubicBezTo>
                      <a:pt x="887" y="602"/>
                      <a:pt x="919" y="634"/>
                      <a:pt x="919" y="666"/>
                    </a:cubicBezTo>
                    <a:cubicBezTo>
                      <a:pt x="950" y="666"/>
                      <a:pt x="950" y="729"/>
                      <a:pt x="950" y="792"/>
                    </a:cubicBezTo>
                    <a:cubicBezTo>
                      <a:pt x="950" y="856"/>
                      <a:pt x="950" y="919"/>
                      <a:pt x="919" y="919"/>
                    </a:cubicBezTo>
                    <a:cubicBezTo>
                      <a:pt x="919" y="951"/>
                      <a:pt x="887" y="982"/>
                      <a:pt x="855" y="982"/>
                    </a:cubicBezTo>
                    <a:cubicBezTo>
                      <a:pt x="824" y="982"/>
                      <a:pt x="792" y="951"/>
                      <a:pt x="760" y="919"/>
                    </a:cubicBezTo>
                    <a:cubicBezTo>
                      <a:pt x="760" y="919"/>
                      <a:pt x="729" y="856"/>
                      <a:pt x="729" y="792"/>
                    </a:cubicBezTo>
                    <a:cubicBezTo>
                      <a:pt x="729" y="729"/>
                      <a:pt x="760" y="666"/>
                      <a:pt x="760" y="666"/>
                    </a:cubicBezTo>
                    <a:cubicBezTo>
                      <a:pt x="792" y="634"/>
                      <a:pt x="824" y="602"/>
                      <a:pt x="855" y="602"/>
                    </a:cubicBezTo>
                    <a:close/>
                    <a:moveTo>
                      <a:pt x="760" y="1"/>
                    </a:moveTo>
                    <a:lnTo>
                      <a:pt x="190" y="1046"/>
                    </a:lnTo>
                    <a:lnTo>
                      <a:pt x="317" y="1046"/>
                    </a:lnTo>
                    <a:lnTo>
                      <a:pt x="855" y="1"/>
                    </a:lnTo>
                    <a:close/>
                    <a:moveTo>
                      <a:pt x="855" y="539"/>
                    </a:moveTo>
                    <a:cubicBezTo>
                      <a:pt x="760" y="539"/>
                      <a:pt x="729" y="539"/>
                      <a:pt x="697" y="602"/>
                    </a:cubicBezTo>
                    <a:cubicBezTo>
                      <a:pt x="665" y="666"/>
                      <a:pt x="634" y="697"/>
                      <a:pt x="634" y="792"/>
                    </a:cubicBezTo>
                    <a:cubicBezTo>
                      <a:pt x="634" y="887"/>
                      <a:pt x="665" y="951"/>
                      <a:pt x="697" y="982"/>
                    </a:cubicBezTo>
                    <a:cubicBezTo>
                      <a:pt x="729" y="1046"/>
                      <a:pt x="792" y="1046"/>
                      <a:pt x="855" y="1046"/>
                    </a:cubicBezTo>
                    <a:cubicBezTo>
                      <a:pt x="919" y="1046"/>
                      <a:pt x="950" y="1046"/>
                      <a:pt x="1014" y="982"/>
                    </a:cubicBezTo>
                    <a:cubicBezTo>
                      <a:pt x="1045" y="951"/>
                      <a:pt x="1077" y="887"/>
                      <a:pt x="1077" y="792"/>
                    </a:cubicBezTo>
                    <a:cubicBezTo>
                      <a:pt x="1077" y="697"/>
                      <a:pt x="1045" y="634"/>
                      <a:pt x="1014" y="602"/>
                    </a:cubicBezTo>
                    <a:cubicBezTo>
                      <a:pt x="950" y="539"/>
                      <a:pt x="919" y="539"/>
                      <a:pt x="855" y="5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6"/>
              <p:cNvSpPr/>
              <p:nvPr/>
            </p:nvSpPr>
            <p:spPr>
              <a:xfrm>
                <a:off x="3637501" y="927825"/>
                <a:ext cx="88934" cy="4055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141" extrusionOk="0">
                    <a:moveTo>
                      <a:pt x="158" y="191"/>
                    </a:moveTo>
                    <a:lnTo>
                      <a:pt x="158" y="982"/>
                    </a:lnTo>
                    <a:lnTo>
                      <a:pt x="1742" y="982"/>
                    </a:lnTo>
                    <a:lnTo>
                      <a:pt x="1742" y="191"/>
                    </a:lnTo>
                    <a:close/>
                    <a:moveTo>
                      <a:pt x="2249" y="96"/>
                    </a:moveTo>
                    <a:lnTo>
                      <a:pt x="2249" y="1077"/>
                    </a:lnTo>
                    <a:lnTo>
                      <a:pt x="63" y="1077"/>
                    </a:lnTo>
                    <a:lnTo>
                      <a:pt x="63" y="96"/>
                    </a:lnTo>
                    <a:close/>
                    <a:moveTo>
                      <a:pt x="127" y="1"/>
                    </a:moveTo>
                    <a:cubicBezTo>
                      <a:pt x="32" y="1"/>
                      <a:pt x="0" y="64"/>
                      <a:pt x="0" y="127"/>
                    </a:cubicBezTo>
                    <a:lnTo>
                      <a:pt x="0" y="1046"/>
                    </a:lnTo>
                    <a:cubicBezTo>
                      <a:pt x="0" y="1109"/>
                      <a:pt x="32" y="1141"/>
                      <a:pt x="127" y="1141"/>
                    </a:cubicBezTo>
                    <a:lnTo>
                      <a:pt x="2217" y="1141"/>
                    </a:lnTo>
                    <a:cubicBezTo>
                      <a:pt x="2312" y="1141"/>
                      <a:pt x="2344" y="1077"/>
                      <a:pt x="2344" y="1014"/>
                    </a:cubicBezTo>
                    <a:lnTo>
                      <a:pt x="2344" y="856"/>
                    </a:lnTo>
                    <a:lnTo>
                      <a:pt x="2502" y="856"/>
                    </a:lnTo>
                    <a:lnTo>
                      <a:pt x="2502" y="317"/>
                    </a:lnTo>
                    <a:lnTo>
                      <a:pt x="2344" y="317"/>
                    </a:lnTo>
                    <a:lnTo>
                      <a:pt x="2344" y="127"/>
                    </a:lnTo>
                    <a:cubicBezTo>
                      <a:pt x="2344" y="64"/>
                      <a:pt x="2280" y="1"/>
                      <a:pt x="2217" y="1"/>
                    </a:cubicBezTo>
                    <a:close/>
                  </a:path>
                </a:pathLst>
              </a:custGeom>
              <a:solidFill>
                <a:srgbClr val="F8F8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99FEBC0-719C-419B-8528-F739DB37455B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2B492D1-A69E-4E30-9F72-C73597DC801B}"/>
              </a:ext>
            </a:extLst>
          </p:cNvPr>
          <p:cNvSpPr/>
          <p:nvPr/>
        </p:nvSpPr>
        <p:spPr>
          <a:xfrm>
            <a:off x="1520409" y="1253385"/>
            <a:ext cx="1430027" cy="3002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F89E6A-A05A-41C6-ACBE-515BF175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538" y="1283135"/>
            <a:ext cx="631581" cy="282077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otos gratis de Día internacional de la mujer">
            <a:extLst>
              <a:ext uri="{FF2B5EF4-FFF2-40B4-BE49-F238E27FC236}">
                <a16:creationId xmlns:a16="http://schemas.microsoft.com/office/drawing/2014/main" id="{A5CEE823-4B50-42BF-8F6E-AA0FDC921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6"/>
          <a:stretch/>
        </p:blipFill>
        <p:spPr bwMode="auto">
          <a:xfrm>
            <a:off x="-1" y="0"/>
            <a:ext cx="91680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386903B-E8D1-4A92-B311-18EEAAE963CA}"/>
              </a:ext>
            </a:extLst>
          </p:cNvPr>
          <p:cNvSpPr/>
          <p:nvPr/>
        </p:nvSpPr>
        <p:spPr>
          <a:xfrm>
            <a:off x="469504" y="362509"/>
            <a:ext cx="8204992" cy="4418482"/>
          </a:xfrm>
          <a:prstGeom prst="rect">
            <a:avLst/>
          </a:prstGeom>
          <a:solidFill>
            <a:schemeClr val="tx1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91" name="Google Shape;1591;p68"/>
          <p:cNvSpPr txBox="1">
            <a:spLocks noGrp="1"/>
          </p:cNvSpPr>
          <p:nvPr>
            <p:ph type="title"/>
          </p:nvPr>
        </p:nvSpPr>
        <p:spPr>
          <a:xfrm>
            <a:off x="469504" y="362509"/>
            <a:ext cx="5466074" cy="2209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bg1"/>
                </a:solidFill>
              </a:rPr>
              <a:t>Computer </a:t>
            </a:r>
            <a:br>
              <a:rPr lang="en" sz="6000" dirty="0">
                <a:solidFill>
                  <a:schemeClr val="bg1"/>
                </a:solidFill>
              </a:rPr>
            </a:br>
            <a:r>
              <a:rPr lang="en" sz="6000" dirty="0">
                <a:solidFill>
                  <a:schemeClr val="bg1"/>
                </a:solidFill>
              </a:rPr>
              <a:t>mockup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1592" name="Google Shape;1592;p68"/>
          <p:cNvSpPr txBox="1">
            <a:spLocks noGrp="1"/>
          </p:cNvSpPr>
          <p:nvPr>
            <p:ph type="subTitle" idx="1"/>
          </p:nvPr>
        </p:nvSpPr>
        <p:spPr>
          <a:xfrm>
            <a:off x="854516" y="2755725"/>
            <a:ext cx="3393300" cy="11019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image on this screen with your own work. Just delete this one, add yours and center it properly</a:t>
            </a:r>
            <a:endParaRPr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A1C582-9448-4FF3-BA2F-F7DDA8BA0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375" y="121466"/>
            <a:ext cx="1354667" cy="146755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4D9721B-D521-4A42-862D-00C956E3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05" y="4097608"/>
            <a:ext cx="965439" cy="10458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EB6AC8-EFB7-42A5-B0B8-E91D9EB3F58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 contrast="40000"/>
          </a:blip>
          <a:stretch>
            <a:fillRect/>
          </a:stretch>
        </p:blipFill>
        <p:spPr>
          <a:xfrm>
            <a:off x="5921798" y="1992877"/>
            <a:ext cx="2333744" cy="238425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>
            <a:extLst>
              <a:ext uri="{FF2B5EF4-FFF2-40B4-BE49-F238E27FC236}">
                <a16:creationId xmlns:a16="http://schemas.microsoft.com/office/drawing/2014/main" id="{149ED7DE-E88B-4DEE-9416-37EC2BA59640}"/>
              </a:ext>
            </a:extLst>
          </p:cNvPr>
          <p:cNvSpPr>
            <a:spLocks/>
          </p:cNvSpPr>
          <p:nvPr/>
        </p:nvSpPr>
        <p:spPr bwMode="auto">
          <a:xfrm>
            <a:off x="3175" y="0"/>
            <a:ext cx="3868738" cy="5143500"/>
          </a:xfrm>
          <a:custGeom>
            <a:avLst/>
            <a:gdLst>
              <a:gd name="T0" fmla="*/ 0 w 2437"/>
              <a:gd name="T1" fmla="*/ 0 h 3240"/>
              <a:gd name="T2" fmla="*/ 2437 w 2437"/>
              <a:gd name="T3" fmla="*/ 0 h 3240"/>
              <a:gd name="T4" fmla="*/ 1200 w 2437"/>
              <a:gd name="T5" fmla="*/ 3240 h 3240"/>
              <a:gd name="T6" fmla="*/ 0 w 2437"/>
              <a:gd name="T7" fmla="*/ 3240 h 3240"/>
              <a:gd name="T8" fmla="*/ 0 w 2437"/>
              <a:gd name="T9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7" h="3240">
                <a:moveTo>
                  <a:pt x="0" y="0"/>
                </a:moveTo>
                <a:lnTo>
                  <a:pt x="2437" y="0"/>
                </a:lnTo>
                <a:lnTo>
                  <a:pt x="1200" y="3240"/>
                </a:lnTo>
                <a:lnTo>
                  <a:pt x="0" y="324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6" name="Google Shape;1646;p70"/>
          <p:cNvSpPr txBox="1">
            <a:spLocks noGrp="1"/>
          </p:cNvSpPr>
          <p:nvPr>
            <p:ph type="title"/>
          </p:nvPr>
        </p:nvSpPr>
        <p:spPr>
          <a:xfrm>
            <a:off x="614625" y="633775"/>
            <a:ext cx="4364100" cy="8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Thanks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647" name="Google Shape;1647;p70"/>
          <p:cNvSpPr txBox="1">
            <a:spLocks noGrp="1"/>
          </p:cNvSpPr>
          <p:nvPr>
            <p:ph type="subTitle" idx="4294967295"/>
          </p:nvPr>
        </p:nvSpPr>
        <p:spPr>
          <a:xfrm>
            <a:off x="651975" y="4169025"/>
            <a:ext cx="34452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</a:rPr>
              <a:t>Free Template</a:t>
            </a:r>
            <a:endParaRPr sz="1200" b="1" dirty="0"/>
          </a:p>
        </p:txBody>
      </p:sp>
      <p:sp>
        <p:nvSpPr>
          <p:cNvPr id="1648" name="Google Shape;1648;p70"/>
          <p:cNvSpPr txBox="1">
            <a:spLocks noGrp="1"/>
          </p:cNvSpPr>
          <p:nvPr>
            <p:ph type="subTitle" idx="1"/>
          </p:nvPr>
        </p:nvSpPr>
        <p:spPr>
          <a:xfrm>
            <a:off x="651975" y="1886100"/>
            <a:ext cx="3557100" cy="8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</a:rPr>
              <a:t>Do you have any questions?</a:t>
            </a:r>
            <a:endParaRPr sz="2000" dirty="0">
              <a:solidFill>
                <a:schemeClr val="lt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B7A87C2-7959-428B-9226-213BA35F56FB}"/>
              </a:ext>
            </a:extLst>
          </p:cNvPr>
          <p:cNvGrpSpPr/>
          <p:nvPr/>
        </p:nvGrpSpPr>
        <p:grpSpPr>
          <a:xfrm>
            <a:off x="5988123" y="4549403"/>
            <a:ext cx="2970770" cy="456044"/>
            <a:chOff x="6668642" y="4135975"/>
            <a:chExt cx="1745107" cy="267892"/>
          </a:xfrm>
        </p:grpSpPr>
        <p:grpSp>
          <p:nvGrpSpPr>
            <p:cNvPr id="1649" name="Google Shape;1649;p70"/>
            <p:cNvGrpSpPr/>
            <p:nvPr/>
          </p:nvGrpSpPr>
          <p:grpSpPr>
            <a:xfrm>
              <a:off x="6668642" y="4135975"/>
              <a:ext cx="267692" cy="267692"/>
              <a:chOff x="1190625" y="238125"/>
              <a:chExt cx="5228350" cy="5228350"/>
            </a:xfrm>
            <a:solidFill>
              <a:srgbClr val="7030A0"/>
            </a:solidFill>
          </p:grpSpPr>
          <p:sp>
            <p:nvSpPr>
              <p:cNvPr id="1650" name="Google Shape;1650;p70"/>
              <p:cNvSpPr/>
              <p:nvPr/>
            </p:nvSpPr>
            <p:spPr>
              <a:xfrm>
                <a:off x="1190625" y="238125"/>
                <a:ext cx="4461225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178449" h="209134" extrusionOk="0">
                    <a:moveTo>
                      <a:pt x="12254" y="0"/>
                    </a:moveTo>
                    <a:cubicBezTo>
                      <a:pt x="5490" y="0"/>
                      <a:pt x="0" y="5490"/>
                      <a:pt x="0" y="12254"/>
                    </a:cubicBezTo>
                    <a:lnTo>
                      <a:pt x="0" y="196879"/>
                    </a:lnTo>
                    <a:cubicBezTo>
                      <a:pt x="0" y="203643"/>
                      <a:pt x="5490" y="209133"/>
                      <a:pt x="12254" y="209133"/>
                    </a:cubicBezTo>
                    <a:lnTo>
                      <a:pt x="112005" y="209133"/>
                    </a:lnTo>
                    <a:cubicBezTo>
                      <a:pt x="114260" y="209133"/>
                      <a:pt x="116098" y="207320"/>
                      <a:pt x="116098" y="205065"/>
                    </a:cubicBezTo>
                    <a:lnTo>
                      <a:pt x="116098" y="128352"/>
                    </a:lnTo>
                    <a:cubicBezTo>
                      <a:pt x="116098" y="126098"/>
                      <a:pt x="114260" y="124259"/>
                      <a:pt x="112005" y="124259"/>
                    </a:cubicBezTo>
                    <a:lnTo>
                      <a:pt x="90266" y="124259"/>
                    </a:lnTo>
                    <a:lnTo>
                      <a:pt x="90266" y="101001"/>
                    </a:lnTo>
                    <a:lnTo>
                      <a:pt x="112005" y="101001"/>
                    </a:lnTo>
                    <a:cubicBezTo>
                      <a:pt x="114260" y="101001"/>
                      <a:pt x="116098" y="99187"/>
                      <a:pt x="116098" y="96908"/>
                    </a:cubicBezTo>
                    <a:lnTo>
                      <a:pt x="116098" y="69629"/>
                    </a:lnTo>
                    <a:cubicBezTo>
                      <a:pt x="116098" y="52718"/>
                      <a:pt x="129847" y="38969"/>
                      <a:pt x="146759" y="38969"/>
                    </a:cubicBezTo>
                    <a:lnTo>
                      <a:pt x="170164" y="38969"/>
                    </a:lnTo>
                    <a:lnTo>
                      <a:pt x="170164" y="62228"/>
                    </a:lnTo>
                    <a:lnTo>
                      <a:pt x="146759" y="62228"/>
                    </a:lnTo>
                    <a:cubicBezTo>
                      <a:pt x="142739" y="62228"/>
                      <a:pt x="139357" y="65610"/>
                      <a:pt x="139357" y="69629"/>
                    </a:cubicBezTo>
                    <a:lnTo>
                      <a:pt x="139357" y="96908"/>
                    </a:lnTo>
                    <a:cubicBezTo>
                      <a:pt x="139357" y="99187"/>
                      <a:pt x="141195" y="101001"/>
                      <a:pt x="143450" y="101001"/>
                    </a:cubicBezTo>
                    <a:lnTo>
                      <a:pt x="169601" y="101001"/>
                    </a:lnTo>
                    <a:lnTo>
                      <a:pt x="166537" y="124259"/>
                    </a:lnTo>
                    <a:lnTo>
                      <a:pt x="143450" y="124259"/>
                    </a:lnTo>
                    <a:cubicBezTo>
                      <a:pt x="141195" y="124259"/>
                      <a:pt x="139357" y="126098"/>
                      <a:pt x="139357" y="128352"/>
                    </a:cubicBezTo>
                    <a:lnTo>
                      <a:pt x="139357" y="205065"/>
                    </a:lnTo>
                    <a:cubicBezTo>
                      <a:pt x="139357" y="207320"/>
                      <a:pt x="141195" y="209133"/>
                      <a:pt x="143450" y="209133"/>
                    </a:cubicBezTo>
                    <a:lnTo>
                      <a:pt x="156047" y="209133"/>
                    </a:lnTo>
                    <a:cubicBezTo>
                      <a:pt x="158302" y="209133"/>
                      <a:pt x="160116" y="207320"/>
                      <a:pt x="160116" y="205065"/>
                    </a:cubicBezTo>
                    <a:cubicBezTo>
                      <a:pt x="160116" y="202810"/>
                      <a:pt x="158302" y="200972"/>
                      <a:pt x="156047" y="200972"/>
                    </a:cubicBezTo>
                    <a:lnTo>
                      <a:pt x="147518" y="200972"/>
                    </a:lnTo>
                    <a:lnTo>
                      <a:pt x="147518" y="132445"/>
                    </a:lnTo>
                    <a:lnTo>
                      <a:pt x="170115" y="132445"/>
                    </a:lnTo>
                    <a:cubicBezTo>
                      <a:pt x="172174" y="132445"/>
                      <a:pt x="173890" y="130901"/>
                      <a:pt x="174159" y="128892"/>
                    </a:cubicBezTo>
                    <a:lnTo>
                      <a:pt x="178301" y="97447"/>
                    </a:lnTo>
                    <a:cubicBezTo>
                      <a:pt x="178448" y="96295"/>
                      <a:pt x="178105" y="95119"/>
                      <a:pt x="177321" y="94236"/>
                    </a:cubicBezTo>
                    <a:cubicBezTo>
                      <a:pt x="176537" y="93354"/>
                      <a:pt x="175434" y="92839"/>
                      <a:pt x="174257" y="92839"/>
                    </a:cubicBezTo>
                    <a:lnTo>
                      <a:pt x="147518" y="92839"/>
                    </a:lnTo>
                    <a:lnTo>
                      <a:pt x="147518" y="70414"/>
                    </a:lnTo>
                    <a:lnTo>
                      <a:pt x="174257" y="70414"/>
                    </a:lnTo>
                    <a:cubicBezTo>
                      <a:pt x="176512" y="70414"/>
                      <a:pt x="178326" y="68576"/>
                      <a:pt x="178326" y="66321"/>
                    </a:cubicBezTo>
                    <a:lnTo>
                      <a:pt x="178326" y="34900"/>
                    </a:lnTo>
                    <a:cubicBezTo>
                      <a:pt x="178326" y="32646"/>
                      <a:pt x="176512" y="30808"/>
                      <a:pt x="174257" y="30808"/>
                    </a:cubicBezTo>
                    <a:lnTo>
                      <a:pt x="146759" y="30808"/>
                    </a:lnTo>
                    <a:cubicBezTo>
                      <a:pt x="125338" y="30808"/>
                      <a:pt x="107937" y="48233"/>
                      <a:pt x="107937" y="69629"/>
                    </a:cubicBezTo>
                    <a:lnTo>
                      <a:pt x="107937" y="92839"/>
                    </a:lnTo>
                    <a:lnTo>
                      <a:pt x="86173" y="92839"/>
                    </a:lnTo>
                    <a:cubicBezTo>
                      <a:pt x="83918" y="92839"/>
                      <a:pt x="82080" y="94677"/>
                      <a:pt x="82080" y="96932"/>
                    </a:cubicBezTo>
                    <a:lnTo>
                      <a:pt x="82080" y="128352"/>
                    </a:lnTo>
                    <a:cubicBezTo>
                      <a:pt x="82080" y="130607"/>
                      <a:pt x="83918" y="132445"/>
                      <a:pt x="86173" y="132445"/>
                    </a:cubicBezTo>
                    <a:lnTo>
                      <a:pt x="107937" y="132445"/>
                    </a:lnTo>
                    <a:lnTo>
                      <a:pt x="107937" y="200972"/>
                    </a:lnTo>
                    <a:lnTo>
                      <a:pt x="12254" y="200972"/>
                    </a:lnTo>
                    <a:cubicBezTo>
                      <a:pt x="10000" y="200972"/>
                      <a:pt x="8161" y="199134"/>
                      <a:pt x="8161" y="196879"/>
                    </a:cubicBezTo>
                    <a:lnTo>
                      <a:pt x="8161" y="12254"/>
                    </a:lnTo>
                    <a:cubicBezTo>
                      <a:pt x="8161" y="10000"/>
                      <a:pt x="10000" y="8161"/>
                      <a:pt x="12254" y="8161"/>
                    </a:cubicBezTo>
                    <a:lnTo>
                      <a:pt x="20416" y="8161"/>
                    </a:lnTo>
                    <a:cubicBezTo>
                      <a:pt x="22671" y="8161"/>
                      <a:pt x="24509" y="6348"/>
                      <a:pt x="24509" y="4093"/>
                    </a:cubicBezTo>
                    <a:cubicBezTo>
                      <a:pt x="24509" y="1838"/>
                      <a:pt x="22671" y="0"/>
                      <a:pt x="204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70"/>
              <p:cNvSpPr/>
              <p:nvPr/>
            </p:nvSpPr>
            <p:spPr>
              <a:xfrm>
                <a:off x="2416050" y="238125"/>
                <a:ext cx="4002925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160117" h="209134" extrusionOk="0">
                    <a:moveTo>
                      <a:pt x="4094" y="0"/>
                    </a:moveTo>
                    <a:cubicBezTo>
                      <a:pt x="1839" y="0"/>
                      <a:pt x="1" y="1838"/>
                      <a:pt x="1" y="4093"/>
                    </a:cubicBezTo>
                    <a:cubicBezTo>
                      <a:pt x="1" y="6348"/>
                      <a:pt x="1839" y="8161"/>
                      <a:pt x="4094" y="8161"/>
                    </a:cubicBezTo>
                    <a:lnTo>
                      <a:pt x="147862" y="8161"/>
                    </a:lnTo>
                    <a:cubicBezTo>
                      <a:pt x="150117" y="8161"/>
                      <a:pt x="151955" y="10000"/>
                      <a:pt x="151955" y="12254"/>
                    </a:cubicBezTo>
                    <a:lnTo>
                      <a:pt x="151955" y="196879"/>
                    </a:lnTo>
                    <a:cubicBezTo>
                      <a:pt x="151955" y="199134"/>
                      <a:pt x="150117" y="200972"/>
                      <a:pt x="147862" y="200972"/>
                    </a:cubicBezTo>
                    <a:lnTo>
                      <a:pt x="139701" y="200972"/>
                    </a:lnTo>
                    <a:cubicBezTo>
                      <a:pt x="137446" y="200972"/>
                      <a:pt x="135608" y="202810"/>
                      <a:pt x="135608" y="205065"/>
                    </a:cubicBezTo>
                    <a:cubicBezTo>
                      <a:pt x="135608" y="207320"/>
                      <a:pt x="137446" y="209133"/>
                      <a:pt x="139701" y="209133"/>
                    </a:cubicBezTo>
                    <a:lnTo>
                      <a:pt x="147862" y="209133"/>
                    </a:lnTo>
                    <a:cubicBezTo>
                      <a:pt x="154626" y="209133"/>
                      <a:pt x="160116" y="203643"/>
                      <a:pt x="160116" y="196879"/>
                    </a:cubicBezTo>
                    <a:lnTo>
                      <a:pt x="160116" y="12254"/>
                    </a:lnTo>
                    <a:cubicBezTo>
                      <a:pt x="160116" y="5490"/>
                      <a:pt x="154626" y="0"/>
                      <a:pt x="1478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70"/>
              <p:cNvSpPr/>
              <p:nvPr/>
            </p:nvSpPr>
            <p:spPr>
              <a:xfrm>
                <a:off x="5398150" y="5262400"/>
                <a:ext cx="204075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63" extrusionOk="0">
                    <a:moveTo>
                      <a:pt x="4069" y="1"/>
                    </a:moveTo>
                    <a:cubicBezTo>
                      <a:pt x="1814" y="1"/>
                      <a:pt x="1" y="1839"/>
                      <a:pt x="1" y="4094"/>
                    </a:cubicBezTo>
                    <a:cubicBezTo>
                      <a:pt x="1" y="6349"/>
                      <a:pt x="1814" y="8162"/>
                      <a:pt x="4069" y="8162"/>
                    </a:cubicBezTo>
                    <a:cubicBezTo>
                      <a:pt x="6324" y="8162"/>
                      <a:pt x="8162" y="6349"/>
                      <a:pt x="8162" y="4094"/>
                    </a:cubicBezTo>
                    <a:cubicBezTo>
                      <a:pt x="8162" y="1839"/>
                      <a:pt x="6324" y="1"/>
                      <a:pt x="40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70"/>
              <p:cNvSpPr/>
              <p:nvPr/>
            </p:nvSpPr>
            <p:spPr>
              <a:xfrm>
                <a:off x="2007375" y="238125"/>
                <a:ext cx="20467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8162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cubicBezTo>
                      <a:pt x="0" y="6348"/>
                      <a:pt x="1838" y="8161"/>
                      <a:pt x="4093" y="8161"/>
                    </a:cubicBezTo>
                    <a:cubicBezTo>
                      <a:pt x="6348" y="8161"/>
                      <a:pt x="8186" y="6348"/>
                      <a:pt x="8186" y="4093"/>
                    </a:cubicBezTo>
                    <a:cubicBezTo>
                      <a:pt x="8186" y="1838"/>
                      <a:pt x="6348" y="0"/>
                      <a:pt x="40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4" name="Google Shape;1654;p70"/>
            <p:cNvGrpSpPr/>
            <p:nvPr/>
          </p:nvGrpSpPr>
          <p:grpSpPr>
            <a:xfrm>
              <a:off x="8146057" y="4136158"/>
              <a:ext cx="267692" cy="267692"/>
              <a:chOff x="1190625" y="238125"/>
              <a:chExt cx="5228350" cy="5228350"/>
            </a:xfrm>
            <a:solidFill>
              <a:srgbClr val="7030A0"/>
            </a:solidFill>
          </p:grpSpPr>
          <p:sp>
            <p:nvSpPr>
              <p:cNvPr id="1655" name="Google Shape;1655;p70"/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53111" y="0"/>
                    </a:moveTo>
                    <a:cubicBezTo>
                      <a:pt x="23823" y="0"/>
                      <a:pt x="0" y="23823"/>
                      <a:pt x="0" y="53111"/>
                    </a:cubicBezTo>
                    <a:lnTo>
                      <a:pt x="0" y="156047"/>
                    </a:lnTo>
                    <a:cubicBezTo>
                      <a:pt x="0" y="185311"/>
                      <a:pt x="23823" y="209133"/>
                      <a:pt x="53111" y="209133"/>
                    </a:cubicBezTo>
                    <a:lnTo>
                      <a:pt x="156047" y="209133"/>
                    </a:lnTo>
                    <a:cubicBezTo>
                      <a:pt x="185311" y="209133"/>
                      <a:pt x="209133" y="185311"/>
                      <a:pt x="209133" y="156047"/>
                    </a:cubicBezTo>
                    <a:lnTo>
                      <a:pt x="209133" y="53111"/>
                    </a:lnTo>
                    <a:cubicBezTo>
                      <a:pt x="209133" y="23823"/>
                      <a:pt x="185311" y="0"/>
                      <a:pt x="156047" y="0"/>
                    </a:cubicBezTo>
                    <a:lnTo>
                      <a:pt x="96393" y="0"/>
                    </a:lnTo>
                    <a:cubicBezTo>
                      <a:pt x="94138" y="0"/>
                      <a:pt x="92325" y="1838"/>
                      <a:pt x="92325" y="4093"/>
                    </a:cubicBezTo>
                    <a:cubicBezTo>
                      <a:pt x="92325" y="6348"/>
                      <a:pt x="94138" y="8161"/>
                      <a:pt x="96393" y="8161"/>
                    </a:cubicBezTo>
                    <a:lnTo>
                      <a:pt x="156047" y="8161"/>
                    </a:lnTo>
                    <a:cubicBezTo>
                      <a:pt x="180826" y="8161"/>
                      <a:pt x="200972" y="28332"/>
                      <a:pt x="200972" y="53111"/>
                    </a:cubicBezTo>
                    <a:lnTo>
                      <a:pt x="200972" y="156047"/>
                    </a:lnTo>
                    <a:cubicBezTo>
                      <a:pt x="200972" y="180826"/>
                      <a:pt x="180826" y="200972"/>
                      <a:pt x="156047" y="200972"/>
                    </a:cubicBezTo>
                    <a:lnTo>
                      <a:pt x="53111" y="200972"/>
                    </a:lnTo>
                    <a:cubicBezTo>
                      <a:pt x="28332" y="200972"/>
                      <a:pt x="8161" y="180826"/>
                      <a:pt x="8161" y="156047"/>
                    </a:cubicBezTo>
                    <a:lnTo>
                      <a:pt x="8161" y="53111"/>
                    </a:lnTo>
                    <a:cubicBezTo>
                      <a:pt x="8161" y="28332"/>
                      <a:pt x="28332" y="8161"/>
                      <a:pt x="53111" y="8161"/>
                    </a:cubicBezTo>
                    <a:lnTo>
                      <a:pt x="63723" y="8161"/>
                    </a:lnTo>
                    <a:cubicBezTo>
                      <a:pt x="65978" y="8161"/>
                      <a:pt x="67816" y="6348"/>
                      <a:pt x="67816" y="4093"/>
                    </a:cubicBezTo>
                    <a:cubicBezTo>
                      <a:pt x="67816" y="1838"/>
                      <a:pt x="65978" y="0"/>
                      <a:pt x="637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70"/>
              <p:cNvSpPr/>
              <p:nvPr/>
            </p:nvSpPr>
            <p:spPr>
              <a:xfrm>
                <a:off x="1599300" y="646800"/>
                <a:ext cx="4411600" cy="4411600"/>
              </a:xfrm>
              <a:custGeom>
                <a:avLst/>
                <a:gdLst/>
                <a:ahLst/>
                <a:cxnLst/>
                <a:rect l="l" t="t" r="r" b="b"/>
                <a:pathLst>
                  <a:path w="176464" h="176464" extrusionOk="0">
                    <a:moveTo>
                      <a:pt x="36764" y="0"/>
                    </a:moveTo>
                    <a:cubicBezTo>
                      <a:pt x="16495" y="0"/>
                      <a:pt x="0" y="16495"/>
                      <a:pt x="0" y="36764"/>
                    </a:cubicBezTo>
                    <a:lnTo>
                      <a:pt x="0" y="139700"/>
                    </a:lnTo>
                    <a:cubicBezTo>
                      <a:pt x="0" y="159969"/>
                      <a:pt x="16495" y="176464"/>
                      <a:pt x="36764" y="176464"/>
                    </a:cubicBezTo>
                    <a:lnTo>
                      <a:pt x="96393" y="176464"/>
                    </a:lnTo>
                    <a:cubicBezTo>
                      <a:pt x="98648" y="176464"/>
                      <a:pt x="100486" y="174625"/>
                      <a:pt x="100486" y="172371"/>
                    </a:cubicBezTo>
                    <a:cubicBezTo>
                      <a:pt x="100486" y="170116"/>
                      <a:pt x="98648" y="168278"/>
                      <a:pt x="96393" y="168278"/>
                    </a:cubicBezTo>
                    <a:lnTo>
                      <a:pt x="36764" y="168278"/>
                    </a:lnTo>
                    <a:cubicBezTo>
                      <a:pt x="20980" y="168278"/>
                      <a:pt x="8162" y="155459"/>
                      <a:pt x="8162" y="139700"/>
                    </a:cubicBezTo>
                    <a:lnTo>
                      <a:pt x="8162" y="36764"/>
                    </a:lnTo>
                    <a:cubicBezTo>
                      <a:pt x="8162" y="20980"/>
                      <a:pt x="20980" y="8162"/>
                      <a:pt x="36764" y="8162"/>
                    </a:cubicBezTo>
                    <a:lnTo>
                      <a:pt x="139700" y="8162"/>
                    </a:lnTo>
                    <a:cubicBezTo>
                      <a:pt x="155459" y="8162"/>
                      <a:pt x="168278" y="20980"/>
                      <a:pt x="168278" y="36764"/>
                    </a:cubicBezTo>
                    <a:lnTo>
                      <a:pt x="168278" y="139700"/>
                    </a:lnTo>
                    <a:cubicBezTo>
                      <a:pt x="168278" y="155459"/>
                      <a:pt x="155459" y="168278"/>
                      <a:pt x="139700" y="168278"/>
                    </a:cubicBezTo>
                    <a:lnTo>
                      <a:pt x="129064" y="168278"/>
                    </a:lnTo>
                    <a:cubicBezTo>
                      <a:pt x="126809" y="168278"/>
                      <a:pt x="124995" y="170116"/>
                      <a:pt x="124995" y="172371"/>
                    </a:cubicBezTo>
                    <a:cubicBezTo>
                      <a:pt x="124995" y="174625"/>
                      <a:pt x="126809" y="176464"/>
                      <a:pt x="129064" y="176464"/>
                    </a:cubicBezTo>
                    <a:lnTo>
                      <a:pt x="139700" y="176464"/>
                    </a:lnTo>
                    <a:cubicBezTo>
                      <a:pt x="159969" y="176464"/>
                      <a:pt x="176464" y="159969"/>
                      <a:pt x="176464" y="139700"/>
                    </a:cubicBezTo>
                    <a:lnTo>
                      <a:pt x="176464" y="36764"/>
                    </a:lnTo>
                    <a:cubicBezTo>
                      <a:pt x="176464" y="16495"/>
                      <a:pt x="159969" y="0"/>
                      <a:pt x="1397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70"/>
              <p:cNvSpPr/>
              <p:nvPr/>
            </p:nvSpPr>
            <p:spPr>
              <a:xfrm>
                <a:off x="2681350" y="1728850"/>
                <a:ext cx="2246875" cy="2246875"/>
              </a:xfrm>
              <a:custGeom>
                <a:avLst/>
                <a:gdLst/>
                <a:ahLst/>
                <a:cxnLst/>
                <a:rect l="l" t="t" r="r" b="b"/>
                <a:pathLst>
                  <a:path w="89875" h="89875" extrusionOk="0">
                    <a:moveTo>
                      <a:pt x="44950" y="8187"/>
                    </a:moveTo>
                    <a:cubicBezTo>
                      <a:pt x="65219" y="8187"/>
                      <a:pt x="81713" y="24681"/>
                      <a:pt x="81713" y="44950"/>
                    </a:cubicBezTo>
                    <a:cubicBezTo>
                      <a:pt x="81713" y="65219"/>
                      <a:pt x="65219" y="81713"/>
                      <a:pt x="44950" y="81713"/>
                    </a:cubicBezTo>
                    <a:cubicBezTo>
                      <a:pt x="24681" y="81713"/>
                      <a:pt x="8187" y="65219"/>
                      <a:pt x="8187" y="44950"/>
                    </a:cubicBezTo>
                    <a:cubicBezTo>
                      <a:pt x="8187" y="24681"/>
                      <a:pt x="24681" y="8187"/>
                      <a:pt x="44950" y="8187"/>
                    </a:cubicBezTo>
                    <a:close/>
                    <a:moveTo>
                      <a:pt x="44950" y="1"/>
                    </a:moveTo>
                    <a:cubicBezTo>
                      <a:pt x="20172" y="1"/>
                      <a:pt x="1" y="20172"/>
                      <a:pt x="1" y="44950"/>
                    </a:cubicBezTo>
                    <a:cubicBezTo>
                      <a:pt x="1" y="69728"/>
                      <a:pt x="20172" y="89875"/>
                      <a:pt x="44950" y="89875"/>
                    </a:cubicBezTo>
                    <a:cubicBezTo>
                      <a:pt x="69728" y="89875"/>
                      <a:pt x="89875" y="69728"/>
                      <a:pt x="89875" y="44950"/>
                    </a:cubicBezTo>
                    <a:cubicBezTo>
                      <a:pt x="89875" y="20172"/>
                      <a:pt x="69728" y="1"/>
                      <a:pt x="449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70"/>
              <p:cNvSpPr/>
              <p:nvPr/>
            </p:nvSpPr>
            <p:spPr>
              <a:xfrm>
                <a:off x="3090050" y="2137550"/>
                <a:ext cx="1429500" cy="1429500"/>
              </a:xfrm>
              <a:custGeom>
                <a:avLst/>
                <a:gdLst/>
                <a:ahLst/>
                <a:cxnLst/>
                <a:rect l="l" t="t" r="r" b="b"/>
                <a:pathLst>
                  <a:path w="57180" h="57180" extrusionOk="0">
                    <a:moveTo>
                      <a:pt x="28602" y="8162"/>
                    </a:moveTo>
                    <a:cubicBezTo>
                      <a:pt x="39851" y="8162"/>
                      <a:pt x="49018" y="17328"/>
                      <a:pt x="49018" y="28602"/>
                    </a:cubicBezTo>
                    <a:cubicBezTo>
                      <a:pt x="49018" y="39851"/>
                      <a:pt x="39851" y="49018"/>
                      <a:pt x="28602" y="49018"/>
                    </a:cubicBezTo>
                    <a:cubicBezTo>
                      <a:pt x="17328" y="49018"/>
                      <a:pt x="8162" y="39851"/>
                      <a:pt x="8162" y="28602"/>
                    </a:cubicBezTo>
                    <a:cubicBezTo>
                      <a:pt x="8162" y="17328"/>
                      <a:pt x="17328" y="8162"/>
                      <a:pt x="28602" y="8162"/>
                    </a:cubicBezTo>
                    <a:close/>
                    <a:moveTo>
                      <a:pt x="28602" y="0"/>
                    </a:moveTo>
                    <a:cubicBezTo>
                      <a:pt x="12818" y="0"/>
                      <a:pt x="0" y="12818"/>
                      <a:pt x="0" y="28602"/>
                    </a:cubicBezTo>
                    <a:cubicBezTo>
                      <a:pt x="0" y="44361"/>
                      <a:pt x="12818" y="57179"/>
                      <a:pt x="28602" y="57179"/>
                    </a:cubicBezTo>
                    <a:cubicBezTo>
                      <a:pt x="44361" y="57179"/>
                      <a:pt x="57179" y="44361"/>
                      <a:pt x="57179" y="28602"/>
                    </a:cubicBezTo>
                    <a:cubicBezTo>
                      <a:pt x="57179" y="12818"/>
                      <a:pt x="44361" y="0"/>
                      <a:pt x="286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70"/>
              <p:cNvSpPr/>
              <p:nvPr/>
            </p:nvSpPr>
            <p:spPr>
              <a:xfrm>
                <a:off x="4683125" y="1157200"/>
                <a:ext cx="816775" cy="816775"/>
              </a:xfrm>
              <a:custGeom>
                <a:avLst/>
                <a:gdLst/>
                <a:ahLst/>
                <a:cxnLst/>
                <a:rect l="l" t="t" r="r" b="b"/>
                <a:pathLst>
                  <a:path w="32671" h="32671" extrusionOk="0">
                    <a:moveTo>
                      <a:pt x="16347" y="8162"/>
                    </a:moveTo>
                    <a:cubicBezTo>
                      <a:pt x="20832" y="8162"/>
                      <a:pt x="24509" y="11838"/>
                      <a:pt x="24509" y="16348"/>
                    </a:cubicBezTo>
                    <a:cubicBezTo>
                      <a:pt x="24509" y="20857"/>
                      <a:pt x="20832" y="24509"/>
                      <a:pt x="16347" y="24509"/>
                    </a:cubicBezTo>
                    <a:cubicBezTo>
                      <a:pt x="11838" y="24509"/>
                      <a:pt x="8161" y="20857"/>
                      <a:pt x="8161" y="16348"/>
                    </a:cubicBezTo>
                    <a:cubicBezTo>
                      <a:pt x="8161" y="11838"/>
                      <a:pt x="11838" y="8162"/>
                      <a:pt x="16347" y="8162"/>
                    </a:cubicBezTo>
                    <a:close/>
                    <a:moveTo>
                      <a:pt x="16347" y="0"/>
                    </a:moveTo>
                    <a:cubicBezTo>
                      <a:pt x="7328" y="0"/>
                      <a:pt x="0" y="7328"/>
                      <a:pt x="0" y="16348"/>
                    </a:cubicBezTo>
                    <a:cubicBezTo>
                      <a:pt x="0" y="25342"/>
                      <a:pt x="7328" y="32670"/>
                      <a:pt x="16347" y="32670"/>
                    </a:cubicBezTo>
                    <a:cubicBezTo>
                      <a:pt x="25342" y="32670"/>
                      <a:pt x="32670" y="25342"/>
                      <a:pt x="32670" y="16348"/>
                    </a:cubicBezTo>
                    <a:cubicBezTo>
                      <a:pt x="32670" y="7328"/>
                      <a:pt x="25342" y="0"/>
                      <a:pt x="16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70"/>
              <p:cNvSpPr/>
              <p:nvPr/>
            </p:nvSpPr>
            <p:spPr>
              <a:xfrm>
                <a:off x="3090050" y="238125"/>
                <a:ext cx="2040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8162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cubicBezTo>
                      <a:pt x="0" y="6348"/>
                      <a:pt x="1838" y="8161"/>
                      <a:pt x="4093" y="8161"/>
                    </a:cubicBezTo>
                    <a:cubicBezTo>
                      <a:pt x="6348" y="8161"/>
                      <a:pt x="8162" y="6348"/>
                      <a:pt x="8162" y="4093"/>
                    </a:cubicBezTo>
                    <a:cubicBezTo>
                      <a:pt x="8162" y="1838"/>
                      <a:pt x="6348" y="0"/>
                      <a:pt x="40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70"/>
              <p:cNvSpPr/>
              <p:nvPr/>
            </p:nvSpPr>
            <p:spPr>
              <a:xfrm>
                <a:off x="4315475" y="4853725"/>
                <a:ext cx="204075" cy="20467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87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cubicBezTo>
                      <a:pt x="1" y="6348"/>
                      <a:pt x="1839" y="8187"/>
                      <a:pt x="4094" y="8187"/>
                    </a:cubicBezTo>
                    <a:cubicBezTo>
                      <a:pt x="6349" y="8187"/>
                      <a:pt x="8162" y="6348"/>
                      <a:pt x="8162" y="4094"/>
                    </a:cubicBez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2" name="Google Shape;1662;p70"/>
            <p:cNvGrpSpPr/>
            <p:nvPr/>
          </p:nvGrpSpPr>
          <p:grpSpPr>
            <a:xfrm>
              <a:off x="7654549" y="4136175"/>
              <a:ext cx="266437" cy="267692"/>
              <a:chOff x="1204700" y="238125"/>
              <a:chExt cx="5203850" cy="5228350"/>
            </a:xfrm>
            <a:solidFill>
              <a:srgbClr val="7030A0"/>
            </a:solidFill>
          </p:grpSpPr>
          <p:sp>
            <p:nvSpPr>
              <p:cNvPr id="1663" name="Google Shape;1663;p70"/>
              <p:cNvSpPr/>
              <p:nvPr/>
            </p:nvSpPr>
            <p:spPr>
              <a:xfrm>
                <a:off x="1204700" y="238125"/>
                <a:ext cx="52038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8154" h="209134" extrusionOk="0">
                    <a:moveTo>
                      <a:pt x="104555" y="0"/>
                    </a:moveTo>
                    <a:cubicBezTo>
                      <a:pt x="82791" y="0"/>
                      <a:pt x="61959" y="6666"/>
                      <a:pt x="44313" y="19313"/>
                    </a:cubicBezTo>
                    <a:cubicBezTo>
                      <a:pt x="42474" y="20612"/>
                      <a:pt x="42058" y="23185"/>
                      <a:pt x="43381" y="24999"/>
                    </a:cubicBezTo>
                    <a:cubicBezTo>
                      <a:pt x="44171" y="26117"/>
                      <a:pt x="45433" y="26709"/>
                      <a:pt x="46708" y="26709"/>
                    </a:cubicBezTo>
                    <a:cubicBezTo>
                      <a:pt x="47530" y="26709"/>
                      <a:pt x="48357" y="26464"/>
                      <a:pt x="49067" y="25955"/>
                    </a:cubicBezTo>
                    <a:cubicBezTo>
                      <a:pt x="65317" y="14313"/>
                      <a:pt x="84507" y="8161"/>
                      <a:pt x="104555" y="8161"/>
                    </a:cubicBezTo>
                    <a:cubicBezTo>
                      <a:pt x="157175" y="8161"/>
                      <a:pt x="199992" y="50978"/>
                      <a:pt x="199992" y="103599"/>
                    </a:cubicBezTo>
                    <a:cubicBezTo>
                      <a:pt x="199992" y="156219"/>
                      <a:pt x="157175" y="199036"/>
                      <a:pt x="104555" y="199036"/>
                    </a:cubicBezTo>
                    <a:cubicBezTo>
                      <a:pt x="88526" y="199036"/>
                      <a:pt x="72669" y="194967"/>
                      <a:pt x="58724" y="187321"/>
                    </a:cubicBezTo>
                    <a:cubicBezTo>
                      <a:pt x="58113" y="186983"/>
                      <a:pt x="57438" y="186814"/>
                      <a:pt x="56756" y="186814"/>
                    </a:cubicBezTo>
                    <a:cubicBezTo>
                      <a:pt x="56398" y="186814"/>
                      <a:pt x="56038" y="186860"/>
                      <a:pt x="55685" y="186953"/>
                    </a:cubicBezTo>
                    <a:lnTo>
                      <a:pt x="10221" y="199232"/>
                    </a:lnTo>
                    <a:lnTo>
                      <a:pt x="22622" y="154993"/>
                    </a:lnTo>
                    <a:cubicBezTo>
                      <a:pt x="22916" y="153915"/>
                      <a:pt x="22769" y="152788"/>
                      <a:pt x="22206" y="151832"/>
                    </a:cubicBezTo>
                    <a:cubicBezTo>
                      <a:pt x="13652" y="137249"/>
                      <a:pt x="9142" y="120583"/>
                      <a:pt x="9142" y="103599"/>
                    </a:cubicBezTo>
                    <a:cubicBezTo>
                      <a:pt x="9142" y="83550"/>
                      <a:pt x="15270" y="64360"/>
                      <a:pt x="26911" y="48111"/>
                    </a:cubicBezTo>
                    <a:cubicBezTo>
                      <a:pt x="28235" y="46273"/>
                      <a:pt x="27794" y="43724"/>
                      <a:pt x="25980" y="42425"/>
                    </a:cubicBezTo>
                    <a:cubicBezTo>
                      <a:pt x="25255" y="41903"/>
                      <a:pt x="24419" y="41651"/>
                      <a:pt x="23591" y="41651"/>
                    </a:cubicBezTo>
                    <a:cubicBezTo>
                      <a:pt x="22321" y="41651"/>
                      <a:pt x="21071" y="42243"/>
                      <a:pt x="20269" y="43356"/>
                    </a:cubicBezTo>
                    <a:cubicBezTo>
                      <a:pt x="7647" y="61002"/>
                      <a:pt x="957" y="81835"/>
                      <a:pt x="957" y="103599"/>
                    </a:cubicBezTo>
                    <a:cubicBezTo>
                      <a:pt x="957" y="121441"/>
                      <a:pt x="5564" y="138989"/>
                      <a:pt x="14289" y="154430"/>
                    </a:cubicBezTo>
                    <a:lnTo>
                      <a:pt x="417" y="203962"/>
                    </a:lnTo>
                    <a:cubicBezTo>
                      <a:pt x="1" y="205359"/>
                      <a:pt x="393" y="206879"/>
                      <a:pt x="1447" y="207932"/>
                    </a:cubicBezTo>
                    <a:cubicBezTo>
                      <a:pt x="2206" y="208717"/>
                      <a:pt x="3260" y="209133"/>
                      <a:pt x="4339" y="209133"/>
                    </a:cubicBezTo>
                    <a:cubicBezTo>
                      <a:pt x="4706" y="209133"/>
                      <a:pt x="5050" y="209084"/>
                      <a:pt x="5393" y="209011"/>
                    </a:cubicBezTo>
                    <a:lnTo>
                      <a:pt x="56248" y="195261"/>
                    </a:lnTo>
                    <a:cubicBezTo>
                      <a:pt x="71052" y="203080"/>
                      <a:pt x="87718" y="207197"/>
                      <a:pt x="104555" y="207197"/>
                    </a:cubicBezTo>
                    <a:cubicBezTo>
                      <a:pt x="132226" y="207197"/>
                      <a:pt x="158254" y="196413"/>
                      <a:pt x="177812" y="176855"/>
                    </a:cubicBezTo>
                    <a:cubicBezTo>
                      <a:pt x="197370" y="157297"/>
                      <a:pt x="208154" y="131269"/>
                      <a:pt x="208154" y="103599"/>
                    </a:cubicBezTo>
                    <a:cubicBezTo>
                      <a:pt x="208154" y="75928"/>
                      <a:pt x="197370" y="49900"/>
                      <a:pt x="177812" y="30342"/>
                    </a:cubicBezTo>
                    <a:cubicBezTo>
                      <a:pt x="158254" y="10784"/>
                      <a:pt x="132226" y="0"/>
                      <a:pt x="1045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70"/>
              <p:cNvSpPr/>
              <p:nvPr/>
            </p:nvSpPr>
            <p:spPr>
              <a:xfrm>
                <a:off x="1637275" y="646800"/>
                <a:ext cx="4362600" cy="4362575"/>
              </a:xfrm>
              <a:custGeom>
                <a:avLst/>
                <a:gdLst/>
                <a:ahLst/>
                <a:cxnLst/>
                <a:rect l="l" t="t" r="r" b="b"/>
                <a:pathLst>
                  <a:path w="174504" h="174503" extrusionOk="0">
                    <a:moveTo>
                      <a:pt x="87252" y="0"/>
                    </a:moveTo>
                    <a:cubicBezTo>
                      <a:pt x="63944" y="0"/>
                      <a:pt x="42033" y="9069"/>
                      <a:pt x="25564" y="25538"/>
                    </a:cubicBezTo>
                    <a:cubicBezTo>
                      <a:pt x="9069" y="42033"/>
                      <a:pt x="1" y="63944"/>
                      <a:pt x="1" y="87252"/>
                    </a:cubicBezTo>
                    <a:cubicBezTo>
                      <a:pt x="1" y="102766"/>
                      <a:pt x="4118" y="118010"/>
                      <a:pt x="11937" y="131343"/>
                    </a:cubicBezTo>
                    <a:lnTo>
                      <a:pt x="14584" y="135828"/>
                    </a:lnTo>
                    <a:lnTo>
                      <a:pt x="6594" y="164332"/>
                    </a:lnTo>
                    <a:cubicBezTo>
                      <a:pt x="6202" y="165753"/>
                      <a:pt x="6594" y="167273"/>
                      <a:pt x="7623" y="168302"/>
                    </a:cubicBezTo>
                    <a:cubicBezTo>
                      <a:pt x="8396" y="169094"/>
                      <a:pt x="9446" y="169526"/>
                      <a:pt x="10523" y="169526"/>
                    </a:cubicBezTo>
                    <a:cubicBezTo>
                      <a:pt x="10880" y="169526"/>
                      <a:pt x="11240" y="169478"/>
                      <a:pt x="11594" y="169380"/>
                    </a:cubicBezTo>
                    <a:lnTo>
                      <a:pt x="41004" y="161415"/>
                    </a:lnTo>
                    <a:lnTo>
                      <a:pt x="45342" y="163792"/>
                    </a:lnTo>
                    <a:cubicBezTo>
                      <a:pt x="58111" y="170802"/>
                      <a:pt x="72596" y="174503"/>
                      <a:pt x="87252" y="174503"/>
                    </a:cubicBezTo>
                    <a:cubicBezTo>
                      <a:pt x="104580" y="174503"/>
                      <a:pt x="121295" y="169454"/>
                      <a:pt x="135632" y="159871"/>
                    </a:cubicBezTo>
                    <a:cubicBezTo>
                      <a:pt x="137520" y="158621"/>
                      <a:pt x="138034" y="156097"/>
                      <a:pt x="136784" y="154210"/>
                    </a:cubicBezTo>
                    <a:cubicBezTo>
                      <a:pt x="135985" y="153026"/>
                      <a:pt x="134694" y="152392"/>
                      <a:pt x="133377" y="152392"/>
                    </a:cubicBezTo>
                    <a:cubicBezTo>
                      <a:pt x="132594" y="152392"/>
                      <a:pt x="131802" y="152616"/>
                      <a:pt x="131098" y="153082"/>
                    </a:cubicBezTo>
                    <a:cubicBezTo>
                      <a:pt x="118109" y="161758"/>
                      <a:pt x="102938" y="166341"/>
                      <a:pt x="87252" y="166341"/>
                    </a:cubicBezTo>
                    <a:cubicBezTo>
                      <a:pt x="73968" y="166341"/>
                      <a:pt x="60832" y="162984"/>
                      <a:pt x="49264" y="156636"/>
                    </a:cubicBezTo>
                    <a:lnTo>
                      <a:pt x="43504" y="153474"/>
                    </a:lnTo>
                    <a:cubicBezTo>
                      <a:pt x="42893" y="153137"/>
                      <a:pt x="42218" y="152968"/>
                      <a:pt x="41536" y="152968"/>
                    </a:cubicBezTo>
                    <a:cubicBezTo>
                      <a:pt x="41178" y="152968"/>
                      <a:pt x="40819" y="153014"/>
                      <a:pt x="40465" y="153107"/>
                    </a:cubicBezTo>
                    <a:lnTo>
                      <a:pt x="16397" y="159626"/>
                    </a:lnTo>
                    <a:lnTo>
                      <a:pt x="16397" y="159626"/>
                    </a:lnTo>
                    <a:lnTo>
                      <a:pt x="22917" y="136367"/>
                    </a:lnTo>
                    <a:cubicBezTo>
                      <a:pt x="23211" y="135289"/>
                      <a:pt x="23064" y="134161"/>
                      <a:pt x="22500" y="133206"/>
                    </a:cubicBezTo>
                    <a:lnTo>
                      <a:pt x="18995" y="127201"/>
                    </a:lnTo>
                    <a:cubicBezTo>
                      <a:pt x="11912" y="115143"/>
                      <a:pt x="8162" y="101320"/>
                      <a:pt x="8162" y="87252"/>
                    </a:cubicBezTo>
                    <a:cubicBezTo>
                      <a:pt x="8162" y="43650"/>
                      <a:pt x="43651" y="8162"/>
                      <a:pt x="87252" y="8162"/>
                    </a:cubicBezTo>
                    <a:cubicBezTo>
                      <a:pt x="130878" y="8162"/>
                      <a:pt x="166342" y="43650"/>
                      <a:pt x="166342" y="87252"/>
                    </a:cubicBezTo>
                    <a:cubicBezTo>
                      <a:pt x="166342" y="102937"/>
                      <a:pt x="161759" y="118108"/>
                      <a:pt x="153083" y="131098"/>
                    </a:cubicBezTo>
                    <a:cubicBezTo>
                      <a:pt x="151833" y="132985"/>
                      <a:pt x="152347" y="135509"/>
                      <a:pt x="154210" y="136759"/>
                    </a:cubicBezTo>
                    <a:cubicBezTo>
                      <a:pt x="154914" y="137225"/>
                      <a:pt x="155706" y="137449"/>
                      <a:pt x="156488" y="137449"/>
                    </a:cubicBezTo>
                    <a:cubicBezTo>
                      <a:pt x="157803" y="137449"/>
                      <a:pt x="159088" y="136815"/>
                      <a:pt x="159872" y="135632"/>
                    </a:cubicBezTo>
                    <a:cubicBezTo>
                      <a:pt x="169455" y="121294"/>
                      <a:pt x="174503" y="104555"/>
                      <a:pt x="174503" y="87252"/>
                    </a:cubicBezTo>
                    <a:cubicBezTo>
                      <a:pt x="174503" y="63944"/>
                      <a:pt x="165435" y="42033"/>
                      <a:pt x="148965" y="25538"/>
                    </a:cubicBezTo>
                    <a:cubicBezTo>
                      <a:pt x="132471" y="9069"/>
                      <a:pt x="110560" y="0"/>
                      <a:pt x="872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70"/>
              <p:cNvSpPr/>
              <p:nvPr/>
            </p:nvSpPr>
            <p:spPr>
              <a:xfrm>
                <a:off x="2430750" y="1598375"/>
                <a:ext cx="2754200" cy="2533600"/>
              </a:xfrm>
              <a:custGeom>
                <a:avLst/>
                <a:gdLst/>
                <a:ahLst/>
                <a:cxnLst/>
                <a:rect l="l" t="t" r="r" b="b"/>
                <a:pathLst>
                  <a:path w="110168" h="101344" extrusionOk="0">
                    <a:moveTo>
                      <a:pt x="22090" y="8171"/>
                    </a:moveTo>
                    <a:cubicBezTo>
                      <a:pt x="22803" y="8171"/>
                      <a:pt x="23739" y="8181"/>
                      <a:pt x="24951" y="8210"/>
                    </a:cubicBezTo>
                    <a:cubicBezTo>
                      <a:pt x="25931" y="8210"/>
                      <a:pt x="26397" y="8480"/>
                      <a:pt x="26544" y="8627"/>
                    </a:cubicBezTo>
                    <a:cubicBezTo>
                      <a:pt x="26740" y="9092"/>
                      <a:pt x="32499" y="22253"/>
                      <a:pt x="34656" y="27278"/>
                    </a:cubicBezTo>
                    <a:cubicBezTo>
                      <a:pt x="35735" y="29802"/>
                      <a:pt x="35073" y="30537"/>
                      <a:pt x="34754" y="30905"/>
                    </a:cubicBezTo>
                    <a:cubicBezTo>
                      <a:pt x="34705" y="30954"/>
                      <a:pt x="34656" y="31003"/>
                      <a:pt x="34607" y="31052"/>
                    </a:cubicBezTo>
                    <a:lnTo>
                      <a:pt x="34362" y="31346"/>
                    </a:lnTo>
                    <a:cubicBezTo>
                      <a:pt x="32009" y="34116"/>
                      <a:pt x="30343" y="35978"/>
                      <a:pt x="29436" y="36934"/>
                    </a:cubicBezTo>
                    <a:cubicBezTo>
                      <a:pt x="26421" y="40022"/>
                      <a:pt x="26715" y="44311"/>
                      <a:pt x="28259" y="46983"/>
                    </a:cubicBezTo>
                    <a:cubicBezTo>
                      <a:pt x="32181" y="53796"/>
                      <a:pt x="38994" y="61492"/>
                      <a:pt x="45587" y="66614"/>
                    </a:cubicBezTo>
                    <a:cubicBezTo>
                      <a:pt x="48332" y="68722"/>
                      <a:pt x="53650" y="72643"/>
                      <a:pt x="58822" y="75266"/>
                    </a:cubicBezTo>
                    <a:cubicBezTo>
                      <a:pt x="60442" y="76100"/>
                      <a:pt x="64290" y="78049"/>
                      <a:pt x="68033" y="78049"/>
                    </a:cubicBezTo>
                    <a:cubicBezTo>
                      <a:pt x="69897" y="78049"/>
                      <a:pt x="71734" y="77566"/>
                      <a:pt x="73257" y="76222"/>
                    </a:cubicBezTo>
                    <a:cubicBezTo>
                      <a:pt x="74532" y="75094"/>
                      <a:pt x="76321" y="72742"/>
                      <a:pt x="78723" y="69531"/>
                    </a:cubicBezTo>
                    <a:cubicBezTo>
                      <a:pt x="79409" y="68624"/>
                      <a:pt x="80267" y="67472"/>
                      <a:pt x="80586" y="67080"/>
                    </a:cubicBezTo>
                    <a:cubicBezTo>
                      <a:pt x="80806" y="66884"/>
                      <a:pt x="80978" y="66712"/>
                      <a:pt x="81125" y="66516"/>
                    </a:cubicBezTo>
                    <a:cubicBezTo>
                      <a:pt x="81574" y="66037"/>
                      <a:pt x="81877" y="65713"/>
                      <a:pt x="82420" y="65713"/>
                    </a:cubicBezTo>
                    <a:cubicBezTo>
                      <a:pt x="82765" y="65713"/>
                      <a:pt x="83207" y="65844"/>
                      <a:pt x="83845" y="66149"/>
                    </a:cubicBezTo>
                    <a:cubicBezTo>
                      <a:pt x="88772" y="68551"/>
                      <a:pt x="101050" y="74629"/>
                      <a:pt x="101492" y="74849"/>
                    </a:cubicBezTo>
                    <a:cubicBezTo>
                      <a:pt x="101639" y="74996"/>
                      <a:pt x="101859" y="75486"/>
                      <a:pt x="101835" y="76467"/>
                    </a:cubicBezTo>
                    <a:cubicBezTo>
                      <a:pt x="101761" y="79874"/>
                      <a:pt x="101614" y="81099"/>
                      <a:pt x="101590" y="81320"/>
                    </a:cubicBezTo>
                    <a:cubicBezTo>
                      <a:pt x="101565" y="81393"/>
                      <a:pt x="101590" y="81344"/>
                      <a:pt x="101565" y="81442"/>
                    </a:cubicBezTo>
                    <a:cubicBezTo>
                      <a:pt x="101516" y="81712"/>
                      <a:pt x="101001" y="84457"/>
                      <a:pt x="98771" y="87153"/>
                    </a:cubicBezTo>
                    <a:cubicBezTo>
                      <a:pt x="95585" y="90952"/>
                      <a:pt x="90487" y="92961"/>
                      <a:pt x="83625" y="93157"/>
                    </a:cubicBezTo>
                    <a:cubicBezTo>
                      <a:pt x="83327" y="93167"/>
                      <a:pt x="83029" y="93172"/>
                      <a:pt x="82729" y="93172"/>
                    </a:cubicBezTo>
                    <a:cubicBezTo>
                      <a:pt x="73756" y="93172"/>
                      <a:pt x="63662" y="88994"/>
                      <a:pt x="56690" y="85413"/>
                    </a:cubicBezTo>
                    <a:cubicBezTo>
                      <a:pt x="41984" y="77937"/>
                      <a:pt x="32499" y="69849"/>
                      <a:pt x="21617" y="55585"/>
                    </a:cubicBezTo>
                    <a:cubicBezTo>
                      <a:pt x="12647" y="43797"/>
                      <a:pt x="8383" y="33429"/>
                      <a:pt x="9290" y="25562"/>
                    </a:cubicBezTo>
                    <a:cubicBezTo>
                      <a:pt x="10981" y="10783"/>
                      <a:pt x="19093" y="8455"/>
                      <a:pt x="20196" y="8210"/>
                    </a:cubicBezTo>
                    <a:cubicBezTo>
                      <a:pt x="20419" y="8195"/>
                      <a:pt x="20987" y="8171"/>
                      <a:pt x="22090" y="8171"/>
                    </a:cubicBezTo>
                    <a:close/>
                    <a:moveTo>
                      <a:pt x="22665" y="1"/>
                    </a:moveTo>
                    <a:cubicBezTo>
                      <a:pt x="20305" y="1"/>
                      <a:pt x="19408" y="79"/>
                      <a:pt x="19142" y="98"/>
                    </a:cubicBezTo>
                    <a:cubicBezTo>
                      <a:pt x="19118" y="98"/>
                      <a:pt x="19093" y="122"/>
                      <a:pt x="19044" y="122"/>
                    </a:cubicBezTo>
                    <a:cubicBezTo>
                      <a:pt x="18431" y="220"/>
                      <a:pt x="3726" y="2597"/>
                      <a:pt x="1177" y="24631"/>
                    </a:cubicBezTo>
                    <a:cubicBezTo>
                      <a:pt x="1" y="34777"/>
                      <a:pt x="4706" y="46860"/>
                      <a:pt x="15123" y="60536"/>
                    </a:cubicBezTo>
                    <a:cubicBezTo>
                      <a:pt x="26666" y="75683"/>
                      <a:pt x="37279" y="84702"/>
                      <a:pt x="52964" y="92692"/>
                    </a:cubicBezTo>
                    <a:cubicBezTo>
                      <a:pt x="60783" y="96687"/>
                      <a:pt x="72204" y="101343"/>
                      <a:pt x="82816" y="101343"/>
                    </a:cubicBezTo>
                    <a:lnTo>
                      <a:pt x="83845" y="101343"/>
                    </a:lnTo>
                    <a:cubicBezTo>
                      <a:pt x="95781" y="100976"/>
                      <a:pt x="102153" y="96025"/>
                      <a:pt x="105413" y="91932"/>
                    </a:cubicBezTo>
                    <a:cubicBezTo>
                      <a:pt x="108844" y="87569"/>
                      <a:pt x="109579" y="83280"/>
                      <a:pt x="109678" y="82545"/>
                    </a:cubicBezTo>
                    <a:cubicBezTo>
                      <a:pt x="109751" y="82079"/>
                      <a:pt x="109898" y="80584"/>
                      <a:pt x="110021" y="76712"/>
                    </a:cubicBezTo>
                    <a:cubicBezTo>
                      <a:pt x="110168" y="71271"/>
                      <a:pt x="107055" y="68403"/>
                      <a:pt x="105045" y="67497"/>
                    </a:cubicBezTo>
                    <a:cubicBezTo>
                      <a:pt x="103893" y="66933"/>
                      <a:pt x="92203" y="61124"/>
                      <a:pt x="87399" y="58821"/>
                    </a:cubicBezTo>
                    <a:cubicBezTo>
                      <a:pt x="85957" y="58110"/>
                      <a:pt x="84213" y="57541"/>
                      <a:pt x="82343" y="57541"/>
                    </a:cubicBezTo>
                    <a:cubicBezTo>
                      <a:pt x="80017" y="57541"/>
                      <a:pt x="77497" y="58421"/>
                      <a:pt x="75120" y="61002"/>
                    </a:cubicBezTo>
                    <a:cubicBezTo>
                      <a:pt x="75096" y="61026"/>
                      <a:pt x="75096" y="61026"/>
                      <a:pt x="75071" y="61051"/>
                    </a:cubicBezTo>
                    <a:cubicBezTo>
                      <a:pt x="74483" y="61566"/>
                      <a:pt x="73919" y="62325"/>
                      <a:pt x="72179" y="64654"/>
                    </a:cubicBezTo>
                    <a:cubicBezTo>
                      <a:pt x="71101" y="66075"/>
                      <a:pt x="68968" y="68943"/>
                      <a:pt x="68062" y="69898"/>
                    </a:cubicBezTo>
                    <a:cubicBezTo>
                      <a:pt x="68014" y="69902"/>
                      <a:pt x="67964" y="69904"/>
                      <a:pt x="67911" y="69904"/>
                    </a:cubicBezTo>
                    <a:cubicBezTo>
                      <a:pt x="65810" y="69904"/>
                      <a:pt x="59482" y="67030"/>
                      <a:pt x="50611" y="60169"/>
                    </a:cubicBezTo>
                    <a:cubicBezTo>
                      <a:pt x="44852" y="55708"/>
                      <a:pt x="38725" y="48796"/>
                      <a:pt x="35342" y="42939"/>
                    </a:cubicBezTo>
                    <a:cubicBezTo>
                      <a:pt x="35318" y="42841"/>
                      <a:pt x="35293" y="42694"/>
                      <a:pt x="35293" y="42620"/>
                    </a:cubicBezTo>
                    <a:cubicBezTo>
                      <a:pt x="36690" y="41174"/>
                      <a:pt x="38994" y="38527"/>
                      <a:pt x="40587" y="36640"/>
                    </a:cubicBezTo>
                    <a:lnTo>
                      <a:pt x="40857" y="36321"/>
                    </a:lnTo>
                    <a:cubicBezTo>
                      <a:pt x="44509" y="32229"/>
                      <a:pt x="43602" y="27400"/>
                      <a:pt x="42180" y="24067"/>
                    </a:cubicBezTo>
                    <a:cubicBezTo>
                      <a:pt x="40073" y="19165"/>
                      <a:pt x="34583" y="6617"/>
                      <a:pt x="34068" y="5440"/>
                    </a:cubicBezTo>
                    <a:cubicBezTo>
                      <a:pt x="33259" y="3382"/>
                      <a:pt x="30563" y="147"/>
                      <a:pt x="25122" y="24"/>
                    </a:cubicBezTo>
                    <a:cubicBezTo>
                      <a:pt x="24165" y="7"/>
                      <a:pt x="23353" y="1"/>
                      <a:pt x="226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70"/>
              <p:cNvSpPr/>
              <p:nvPr/>
            </p:nvSpPr>
            <p:spPr>
              <a:xfrm>
                <a:off x="1946100" y="966975"/>
                <a:ext cx="22672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8173" extrusionOk="0">
                    <a:moveTo>
                      <a:pt x="4532" y="1"/>
                    </a:moveTo>
                    <a:cubicBezTo>
                      <a:pt x="3553" y="1"/>
                      <a:pt x="2572" y="352"/>
                      <a:pt x="1789" y="1065"/>
                    </a:cubicBezTo>
                    <a:cubicBezTo>
                      <a:pt x="123" y="2585"/>
                      <a:pt x="0" y="5158"/>
                      <a:pt x="1520" y="6825"/>
                    </a:cubicBezTo>
                    <a:cubicBezTo>
                      <a:pt x="2329" y="7707"/>
                      <a:pt x="3432" y="8173"/>
                      <a:pt x="4534" y="8173"/>
                    </a:cubicBezTo>
                    <a:cubicBezTo>
                      <a:pt x="5515" y="8173"/>
                      <a:pt x="6495" y="7805"/>
                      <a:pt x="7279" y="7094"/>
                    </a:cubicBezTo>
                    <a:cubicBezTo>
                      <a:pt x="8946" y="5575"/>
                      <a:pt x="9069" y="3002"/>
                      <a:pt x="7549" y="1335"/>
                    </a:cubicBezTo>
                    <a:cubicBezTo>
                      <a:pt x="6743" y="450"/>
                      <a:pt x="5639" y="1"/>
                      <a:pt x="4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70"/>
              <p:cNvSpPr/>
              <p:nvPr/>
            </p:nvSpPr>
            <p:spPr>
              <a:xfrm>
                <a:off x="5175750" y="4196075"/>
                <a:ext cx="226725" cy="20427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8171" extrusionOk="0">
                    <a:moveTo>
                      <a:pt x="4538" y="1"/>
                    </a:moveTo>
                    <a:cubicBezTo>
                      <a:pt x="3424" y="1"/>
                      <a:pt x="2316" y="456"/>
                      <a:pt x="1520" y="1357"/>
                    </a:cubicBezTo>
                    <a:lnTo>
                      <a:pt x="1495" y="1357"/>
                    </a:lnTo>
                    <a:cubicBezTo>
                      <a:pt x="0" y="3023"/>
                      <a:pt x="123" y="5597"/>
                      <a:pt x="1789" y="7116"/>
                    </a:cubicBezTo>
                    <a:cubicBezTo>
                      <a:pt x="2573" y="7827"/>
                      <a:pt x="3554" y="8170"/>
                      <a:pt x="4534" y="8170"/>
                    </a:cubicBezTo>
                    <a:cubicBezTo>
                      <a:pt x="5637" y="8170"/>
                      <a:pt x="6740" y="7729"/>
                      <a:pt x="7549" y="6847"/>
                    </a:cubicBezTo>
                    <a:cubicBezTo>
                      <a:pt x="9068" y="5180"/>
                      <a:pt x="8946" y="2582"/>
                      <a:pt x="7279" y="1063"/>
                    </a:cubicBezTo>
                    <a:cubicBezTo>
                      <a:pt x="6500" y="352"/>
                      <a:pt x="5517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8" name="Google Shape;1668;p70"/>
            <p:cNvGrpSpPr/>
            <p:nvPr/>
          </p:nvGrpSpPr>
          <p:grpSpPr>
            <a:xfrm>
              <a:off x="7161415" y="4160677"/>
              <a:ext cx="268100" cy="218659"/>
              <a:chOff x="1180800" y="717250"/>
              <a:chExt cx="5236325" cy="4270675"/>
            </a:xfrm>
            <a:solidFill>
              <a:srgbClr val="7030A0"/>
            </a:solidFill>
          </p:grpSpPr>
          <p:sp>
            <p:nvSpPr>
              <p:cNvPr id="1669" name="Google Shape;1669;p70"/>
              <p:cNvSpPr/>
              <p:nvPr/>
            </p:nvSpPr>
            <p:spPr>
              <a:xfrm>
                <a:off x="1180800" y="904475"/>
                <a:ext cx="2879825" cy="4083450"/>
              </a:xfrm>
              <a:custGeom>
                <a:avLst/>
                <a:gdLst/>
                <a:ahLst/>
                <a:cxnLst/>
                <a:rect l="l" t="t" r="r" b="b"/>
                <a:pathLst>
                  <a:path w="115193" h="163338" extrusionOk="0">
                    <a:moveTo>
                      <a:pt x="18003" y="0"/>
                    </a:moveTo>
                    <a:cubicBezTo>
                      <a:pt x="17902" y="0"/>
                      <a:pt x="17799" y="4"/>
                      <a:pt x="17696" y="12"/>
                    </a:cubicBezTo>
                    <a:cubicBezTo>
                      <a:pt x="16397" y="110"/>
                      <a:pt x="15221" y="820"/>
                      <a:pt x="14535" y="1948"/>
                    </a:cubicBezTo>
                    <a:cubicBezTo>
                      <a:pt x="14314" y="2291"/>
                      <a:pt x="9339" y="10501"/>
                      <a:pt x="8456" y="21947"/>
                    </a:cubicBezTo>
                    <a:cubicBezTo>
                      <a:pt x="7844" y="30010"/>
                      <a:pt x="9241" y="40868"/>
                      <a:pt x="17500" y="51553"/>
                    </a:cubicBezTo>
                    <a:cubicBezTo>
                      <a:pt x="16471" y="51088"/>
                      <a:pt x="15441" y="50549"/>
                      <a:pt x="14437" y="49936"/>
                    </a:cubicBezTo>
                    <a:cubicBezTo>
                      <a:pt x="13784" y="49523"/>
                      <a:pt x="13038" y="49313"/>
                      <a:pt x="12288" y="49313"/>
                    </a:cubicBezTo>
                    <a:cubicBezTo>
                      <a:pt x="11658" y="49313"/>
                      <a:pt x="11024" y="49462"/>
                      <a:pt x="10442" y="49764"/>
                    </a:cubicBezTo>
                    <a:cubicBezTo>
                      <a:pt x="9167" y="50402"/>
                      <a:pt x="8334" y="51652"/>
                      <a:pt x="8211" y="53073"/>
                    </a:cubicBezTo>
                    <a:cubicBezTo>
                      <a:pt x="8187" y="53441"/>
                      <a:pt x="7550" y="62117"/>
                      <a:pt x="11643" y="71969"/>
                    </a:cubicBezTo>
                    <a:cubicBezTo>
                      <a:pt x="14142" y="77974"/>
                      <a:pt x="18775" y="85204"/>
                      <a:pt x="27328" y="90817"/>
                    </a:cubicBezTo>
                    <a:cubicBezTo>
                      <a:pt x="27181" y="90817"/>
                      <a:pt x="27059" y="90792"/>
                      <a:pt x="26911" y="90792"/>
                    </a:cubicBezTo>
                    <a:cubicBezTo>
                      <a:pt x="26760" y="90775"/>
                      <a:pt x="26608" y="90767"/>
                      <a:pt x="26458" y="90767"/>
                    </a:cubicBezTo>
                    <a:cubicBezTo>
                      <a:pt x="25272" y="90767"/>
                      <a:pt x="24144" y="91275"/>
                      <a:pt x="23382" y="92189"/>
                    </a:cubicBezTo>
                    <a:cubicBezTo>
                      <a:pt x="22500" y="93218"/>
                      <a:pt x="22181" y="94591"/>
                      <a:pt x="22524" y="95890"/>
                    </a:cubicBezTo>
                    <a:cubicBezTo>
                      <a:pt x="22622" y="96208"/>
                      <a:pt x="24681" y="103659"/>
                      <a:pt x="30857" y="111208"/>
                    </a:cubicBezTo>
                    <a:cubicBezTo>
                      <a:pt x="35293" y="116600"/>
                      <a:pt x="42524" y="122874"/>
                      <a:pt x="53602" y="125742"/>
                    </a:cubicBezTo>
                    <a:cubicBezTo>
                      <a:pt x="45331" y="130336"/>
                      <a:pt x="31359" y="136086"/>
                      <a:pt x="13147" y="136086"/>
                    </a:cubicBezTo>
                    <a:cubicBezTo>
                      <a:pt x="10473" y="136086"/>
                      <a:pt x="7707" y="135962"/>
                      <a:pt x="4854" y="135692"/>
                    </a:cubicBezTo>
                    <a:cubicBezTo>
                      <a:pt x="4728" y="135681"/>
                      <a:pt x="4604" y="135675"/>
                      <a:pt x="4480" y="135675"/>
                    </a:cubicBezTo>
                    <a:cubicBezTo>
                      <a:pt x="2762" y="135675"/>
                      <a:pt x="1208" y="136767"/>
                      <a:pt x="614" y="138413"/>
                    </a:cubicBezTo>
                    <a:cubicBezTo>
                      <a:pt x="1" y="140177"/>
                      <a:pt x="663" y="142138"/>
                      <a:pt x="2231" y="143167"/>
                    </a:cubicBezTo>
                    <a:cubicBezTo>
                      <a:pt x="22573" y="156549"/>
                      <a:pt x="45318" y="163338"/>
                      <a:pt x="68184" y="163338"/>
                    </a:cubicBezTo>
                    <a:cubicBezTo>
                      <a:pt x="82988" y="163338"/>
                      <a:pt x="97840" y="160495"/>
                      <a:pt x="112104" y="154711"/>
                    </a:cubicBezTo>
                    <a:cubicBezTo>
                      <a:pt x="114187" y="153878"/>
                      <a:pt x="115192" y="151500"/>
                      <a:pt x="114334" y="149417"/>
                    </a:cubicBezTo>
                    <a:cubicBezTo>
                      <a:pt x="113700" y="147830"/>
                      <a:pt x="112169" y="146869"/>
                      <a:pt x="110556" y="146869"/>
                    </a:cubicBezTo>
                    <a:cubicBezTo>
                      <a:pt x="110050" y="146869"/>
                      <a:pt x="109537" y="146964"/>
                      <a:pt x="109040" y="147162"/>
                    </a:cubicBezTo>
                    <a:cubicBezTo>
                      <a:pt x="95768" y="152523"/>
                      <a:pt x="81959" y="155175"/>
                      <a:pt x="68188" y="155175"/>
                    </a:cubicBezTo>
                    <a:cubicBezTo>
                      <a:pt x="51799" y="155175"/>
                      <a:pt x="35463" y="151419"/>
                      <a:pt x="20147" y="144001"/>
                    </a:cubicBezTo>
                    <a:cubicBezTo>
                      <a:pt x="49116" y="141868"/>
                      <a:pt x="66591" y="127016"/>
                      <a:pt x="67424" y="126281"/>
                    </a:cubicBezTo>
                    <a:cubicBezTo>
                      <a:pt x="68699" y="125202"/>
                      <a:pt x="69165" y="123438"/>
                      <a:pt x="68601" y="121845"/>
                    </a:cubicBezTo>
                    <a:cubicBezTo>
                      <a:pt x="68037" y="120276"/>
                      <a:pt x="66567" y="119198"/>
                      <a:pt x="64900" y="119124"/>
                    </a:cubicBezTo>
                    <a:cubicBezTo>
                      <a:pt x="53405" y="118757"/>
                      <a:pt x="44166" y="114418"/>
                      <a:pt x="37377" y="106282"/>
                    </a:cubicBezTo>
                    <a:cubicBezTo>
                      <a:pt x="35293" y="103806"/>
                      <a:pt x="33774" y="101306"/>
                      <a:pt x="32696" y="99223"/>
                    </a:cubicBezTo>
                    <a:cubicBezTo>
                      <a:pt x="39999" y="99174"/>
                      <a:pt x="45514" y="97900"/>
                      <a:pt x="45808" y="97826"/>
                    </a:cubicBezTo>
                    <a:cubicBezTo>
                      <a:pt x="47646" y="97385"/>
                      <a:pt x="48945" y="95743"/>
                      <a:pt x="48945" y="93856"/>
                    </a:cubicBezTo>
                    <a:cubicBezTo>
                      <a:pt x="48945" y="91993"/>
                      <a:pt x="47670" y="90351"/>
                      <a:pt x="45832" y="89885"/>
                    </a:cubicBezTo>
                    <a:cubicBezTo>
                      <a:pt x="23505" y="84420"/>
                      <a:pt x="17990" y="68857"/>
                      <a:pt x="16691" y="60034"/>
                    </a:cubicBezTo>
                    <a:lnTo>
                      <a:pt x="16691" y="60034"/>
                    </a:lnTo>
                    <a:cubicBezTo>
                      <a:pt x="23300" y="62449"/>
                      <a:pt x="29104" y="62534"/>
                      <a:pt x="30142" y="62534"/>
                    </a:cubicBezTo>
                    <a:cubicBezTo>
                      <a:pt x="30220" y="62534"/>
                      <a:pt x="30271" y="62533"/>
                      <a:pt x="30294" y="62533"/>
                    </a:cubicBezTo>
                    <a:cubicBezTo>
                      <a:pt x="32034" y="62484"/>
                      <a:pt x="33553" y="61382"/>
                      <a:pt x="34093" y="59739"/>
                    </a:cubicBezTo>
                    <a:cubicBezTo>
                      <a:pt x="34632" y="58097"/>
                      <a:pt x="34093" y="56284"/>
                      <a:pt x="32720" y="55230"/>
                    </a:cubicBezTo>
                    <a:cubicBezTo>
                      <a:pt x="12108" y="39201"/>
                      <a:pt x="15686" y="20329"/>
                      <a:pt x="19044" y="11384"/>
                    </a:cubicBezTo>
                    <a:lnTo>
                      <a:pt x="19044" y="11384"/>
                    </a:lnTo>
                    <a:cubicBezTo>
                      <a:pt x="21863" y="14349"/>
                      <a:pt x="24975" y="17315"/>
                      <a:pt x="28333" y="20207"/>
                    </a:cubicBezTo>
                    <a:cubicBezTo>
                      <a:pt x="29112" y="20874"/>
                      <a:pt x="30067" y="21203"/>
                      <a:pt x="31016" y="21203"/>
                    </a:cubicBezTo>
                    <a:cubicBezTo>
                      <a:pt x="32158" y="21203"/>
                      <a:pt x="33290" y="20727"/>
                      <a:pt x="34093" y="19790"/>
                    </a:cubicBezTo>
                    <a:cubicBezTo>
                      <a:pt x="35563" y="18099"/>
                      <a:pt x="35367" y="15526"/>
                      <a:pt x="33676" y="14055"/>
                    </a:cubicBezTo>
                    <a:cubicBezTo>
                      <a:pt x="28872" y="9889"/>
                      <a:pt x="24657" y="5649"/>
                      <a:pt x="21127" y="1458"/>
                    </a:cubicBezTo>
                    <a:cubicBezTo>
                      <a:pt x="20336" y="531"/>
                      <a:pt x="19212" y="0"/>
                      <a:pt x="180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70"/>
              <p:cNvSpPr/>
              <p:nvPr/>
            </p:nvSpPr>
            <p:spPr>
              <a:xfrm>
                <a:off x="2513475" y="717250"/>
                <a:ext cx="3903650" cy="3653675"/>
              </a:xfrm>
              <a:custGeom>
                <a:avLst/>
                <a:gdLst/>
                <a:ahLst/>
                <a:cxnLst/>
                <a:rect l="l" t="t" r="r" b="b"/>
                <a:pathLst>
                  <a:path w="156146" h="146147" extrusionOk="0">
                    <a:moveTo>
                      <a:pt x="90144" y="1"/>
                    </a:moveTo>
                    <a:cubicBezTo>
                      <a:pt x="65292" y="1"/>
                      <a:pt x="45072" y="20221"/>
                      <a:pt x="45072" y="45048"/>
                    </a:cubicBezTo>
                    <a:cubicBezTo>
                      <a:pt x="45072" y="46788"/>
                      <a:pt x="45170" y="48504"/>
                      <a:pt x="45366" y="50219"/>
                    </a:cubicBezTo>
                    <a:cubicBezTo>
                      <a:pt x="45047" y="50225"/>
                      <a:pt x="44729" y="50228"/>
                      <a:pt x="44410" y="50228"/>
                    </a:cubicBezTo>
                    <a:cubicBezTo>
                      <a:pt x="30410" y="50228"/>
                      <a:pt x="16345" y="44515"/>
                      <a:pt x="6544" y="39386"/>
                    </a:cubicBezTo>
                    <a:cubicBezTo>
                      <a:pt x="5936" y="39068"/>
                      <a:pt x="5288" y="38917"/>
                      <a:pt x="4650" y="38917"/>
                    </a:cubicBezTo>
                    <a:cubicBezTo>
                      <a:pt x="3179" y="38917"/>
                      <a:pt x="1765" y="39717"/>
                      <a:pt x="1030" y="41102"/>
                    </a:cubicBezTo>
                    <a:cubicBezTo>
                      <a:pt x="0" y="43087"/>
                      <a:pt x="760" y="45563"/>
                      <a:pt x="2745" y="46617"/>
                    </a:cubicBezTo>
                    <a:cubicBezTo>
                      <a:pt x="13409" y="52187"/>
                      <a:pt x="28768" y="58370"/>
                      <a:pt x="44434" y="58370"/>
                    </a:cubicBezTo>
                    <a:cubicBezTo>
                      <a:pt x="46483" y="58370"/>
                      <a:pt x="48537" y="58264"/>
                      <a:pt x="50587" y="58038"/>
                    </a:cubicBezTo>
                    <a:cubicBezTo>
                      <a:pt x="51738" y="57915"/>
                      <a:pt x="52768" y="57302"/>
                      <a:pt x="53454" y="56371"/>
                    </a:cubicBezTo>
                    <a:cubicBezTo>
                      <a:pt x="54116" y="55415"/>
                      <a:pt x="54361" y="54239"/>
                      <a:pt x="54116" y="53111"/>
                    </a:cubicBezTo>
                    <a:cubicBezTo>
                      <a:pt x="53528" y="50464"/>
                      <a:pt x="53233" y="47768"/>
                      <a:pt x="53233" y="45048"/>
                    </a:cubicBezTo>
                    <a:cubicBezTo>
                      <a:pt x="53233" y="24706"/>
                      <a:pt x="69777" y="8138"/>
                      <a:pt x="90144" y="8138"/>
                    </a:cubicBezTo>
                    <a:cubicBezTo>
                      <a:pt x="100364" y="8138"/>
                      <a:pt x="109873" y="12231"/>
                      <a:pt x="116907" y="19657"/>
                    </a:cubicBezTo>
                    <a:cubicBezTo>
                      <a:pt x="117687" y="20481"/>
                      <a:pt x="118769" y="20920"/>
                      <a:pt x="119862" y="20920"/>
                    </a:cubicBezTo>
                    <a:cubicBezTo>
                      <a:pt x="119972" y="20920"/>
                      <a:pt x="120082" y="20916"/>
                      <a:pt x="120191" y="20907"/>
                    </a:cubicBezTo>
                    <a:cubicBezTo>
                      <a:pt x="122887" y="20735"/>
                      <a:pt x="129995" y="19338"/>
                      <a:pt x="137666" y="16152"/>
                    </a:cubicBezTo>
                    <a:lnTo>
                      <a:pt x="137666" y="16152"/>
                    </a:lnTo>
                    <a:cubicBezTo>
                      <a:pt x="135338" y="19142"/>
                      <a:pt x="131931" y="22573"/>
                      <a:pt x="126858" y="26152"/>
                    </a:cubicBezTo>
                    <a:cubicBezTo>
                      <a:pt x="125363" y="27206"/>
                      <a:pt x="124750" y="29142"/>
                      <a:pt x="125387" y="30857"/>
                    </a:cubicBezTo>
                    <a:cubicBezTo>
                      <a:pt x="125963" y="32494"/>
                      <a:pt x="127493" y="33566"/>
                      <a:pt x="129202" y="33566"/>
                    </a:cubicBezTo>
                    <a:cubicBezTo>
                      <a:pt x="129310" y="33566"/>
                      <a:pt x="129420" y="33562"/>
                      <a:pt x="129529" y="33553"/>
                    </a:cubicBezTo>
                    <a:cubicBezTo>
                      <a:pt x="129799" y="33529"/>
                      <a:pt x="134284" y="33161"/>
                      <a:pt x="140730" y="31495"/>
                    </a:cubicBezTo>
                    <a:lnTo>
                      <a:pt x="140730" y="31495"/>
                    </a:lnTo>
                    <a:cubicBezTo>
                      <a:pt x="137176" y="35367"/>
                      <a:pt x="133010" y="38970"/>
                      <a:pt x="128892" y="41641"/>
                    </a:cubicBezTo>
                    <a:cubicBezTo>
                      <a:pt x="127740" y="42401"/>
                      <a:pt x="127054" y="43675"/>
                      <a:pt x="127054" y="45048"/>
                    </a:cubicBezTo>
                    <a:cubicBezTo>
                      <a:pt x="127054" y="82644"/>
                      <a:pt x="110976" y="116859"/>
                      <a:pt x="82963" y="138868"/>
                    </a:cubicBezTo>
                    <a:cubicBezTo>
                      <a:pt x="81173" y="140240"/>
                      <a:pt x="80879" y="142813"/>
                      <a:pt x="82276" y="144578"/>
                    </a:cubicBezTo>
                    <a:cubicBezTo>
                      <a:pt x="83061" y="145607"/>
                      <a:pt x="84262" y="146147"/>
                      <a:pt x="85463" y="146147"/>
                    </a:cubicBezTo>
                    <a:cubicBezTo>
                      <a:pt x="86345" y="146147"/>
                      <a:pt x="87252" y="145853"/>
                      <a:pt x="87987" y="145264"/>
                    </a:cubicBezTo>
                    <a:cubicBezTo>
                      <a:pt x="102300" y="134039"/>
                      <a:pt x="114113" y="119408"/>
                      <a:pt x="122152" y="102962"/>
                    </a:cubicBezTo>
                    <a:cubicBezTo>
                      <a:pt x="130510" y="85880"/>
                      <a:pt x="134872" y="67155"/>
                      <a:pt x="135191" y="47229"/>
                    </a:cubicBezTo>
                    <a:cubicBezTo>
                      <a:pt x="143328" y="41494"/>
                      <a:pt x="151097" y="33088"/>
                      <a:pt x="155313" y="25343"/>
                    </a:cubicBezTo>
                    <a:cubicBezTo>
                      <a:pt x="156146" y="23799"/>
                      <a:pt x="155925" y="21912"/>
                      <a:pt x="154749" y="20613"/>
                    </a:cubicBezTo>
                    <a:cubicBezTo>
                      <a:pt x="153965" y="19763"/>
                      <a:pt x="152864" y="19306"/>
                      <a:pt x="151746" y="19306"/>
                    </a:cubicBezTo>
                    <a:cubicBezTo>
                      <a:pt x="151187" y="19306"/>
                      <a:pt x="150623" y="19420"/>
                      <a:pt x="150092" y="19657"/>
                    </a:cubicBezTo>
                    <a:cubicBezTo>
                      <a:pt x="147739" y="20686"/>
                      <a:pt x="145435" y="21544"/>
                      <a:pt x="143254" y="22255"/>
                    </a:cubicBezTo>
                    <a:cubicBezTo>
                      <a:pt x="149970" y="14191"/>
                      <a:pt x="150509" y="7893"/>
                      <a:pt x="150558" y="6961"/>
                    </a:cubicBezTo>
                    <a:cubicBezTo>
                      <a:pt x="150631" y="5417"/>
                      <a:pt x="149823" y="3947"/>
                      <a:pt x="148450" y="3187"/>
                    </a:cubicBezTo>
                    <a:cubicBezTo>
                      <a:pt x="147842" y="2855"/>
                      <a:pt x="147163" y="2688"/>
                      <a:pt x="146485" y="2688"/>
                    </a:cubicBezTo>
                    <a:cubicBezTo>
                      <a:pt x="145660" y="2688"/>
                      <a:pt x="144836" y="2935"/>
                      <a:pt x="144137" y="3432"/>
                    </a:cubicBezTo>
                    <a:cubicBezTo>
                      <a:pt x="136073" y="9094"/>
                      <a:pt x="125804" y="11814"/>
                      <a:pt x="121343" y="12549"/>
                    </a:cubicBezTo>
                    <a:cubicBezTo>
                      <a:pt x="112912" y="4437"/>
                      <a:pt x="101908" y="1"/>
                      <a:pt x="901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70"/>
              <p:cNvSpPr/>
              <p:nvPr/>
            </p:nvSpPr>
            <p:spPr>
              <a:xfrm>
                <a:off x="4195400" y="4396600"/>
                <a:ext cx="232850" cy="2041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8164" extrusionOk="0">
                    <a:moveTo>
                      <a:pt x="4660" y="0"/>
                    </a:moveTo>
                    <a:cubicBezTo>
                      <a:pt x="4010" y="0"/>
                      <a:pt x="3353" y="158"/>
                      <a:pt x="2745" y="492"/>
                    </a:cubicBezTo>
                    <a:cubicBezTo>
                      <a:pt x="760" y="1546"/>
                      <a:pt x="0" y="4021"/>
                      <a:pt x="1078" y="6007"/>
                    </a:cubicBezTo>
                    <a:cubicBezTo>
                      <a:pt x="1814" y="7379"/>
                      <a:pt x="3211" y="8163"/>
                      <a:pt x="4681" y="8163"/>
                    </a:cubicBezTo>
                    <a:cubicBezTo>
                      <a:pt x="5318" y="8163"/>
                      <a:pt x="5980" y="7992"/>
                      <a:pt x="6593" y="7673"/>
                    </a:cubicBezTo>
                    <a:cubicBezTo>
                      <a:pt x="8578" y="6595"/>
                      <a:pt x="9313" y="4120"/>
                      <a:pt x="8259" y="2134"/>
                    </a:cubicBezTo>
                    <a:cubicBezTo>
                      <a:pt x="7515" y="781"/>
                      <a:pt x="6106" y="0"/>
                      <a:pt x="46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70"/>
              <p:cNvSpPr/>
              <p:nvPr/>
            </p:nvSpPr>
            <p:spPr>
              <a:xfrm>
                <a:off x="2163600" y="1479450"/>
                <a:ext cx="231650" cy="204100"/>
              </a:xfrm>
              <a:custGeom>
                <a:avLst/>
                <a:gdLst/>
                <a:ahLst/>
                <a:cxnLst/>
                <a:rect l="l" t="t" r="r" b="b"/>
                <a:pathLst>
                  <a:path w="9266" h="8164" extrusionOk="0">
                    <a:moveTo>
                      <a:pt x="4634" y="0"/>
                    </a:moveTo>
                    <a:cubicBezTo>
                      <a:pt x="3343" y="0"/>
                      <a:pt x="2076" y="618"/>
                      <a:pt x="1275" y="1766"/>
                    </a:cubicBezTo>
                    <a:cubicBezTo>
                      <a:pt x="1" y="3605"/>
                      <a:pt x="467" y="6153"/>
                      <a:pt x="2329" y="7428"/>
                    </a:cubicBezTo>
                    <a:cubicBezTo>
                      <a:pt x="3016" y="7918"/>
                      <a:pt x="3824" y="8163"/>
                      <a:pt x="4633" y="8163"/>
                    </a:cubicBezTo>
                    <a:cubicBezTo>
                      <a:pt x="5932" y="8163"/>
                      <a:pt x="7207" y="7550"/>
                      <a:pt x="7991" y="6399"/>
                    </a:cubicBezTo>
                    <a:cubicBezTo>
                      <a:pt x="9265" y="4536"/>
                      <a:pt x="8800" y="2011"/>
                      <a:pt x="6961" y="737"/>
                    </a:cubicBezTo>
                    <a:cubicBezTo>
                      <a:pt x="6247" y="239"/>
                      <a:pt x="5436" y="0"/>
                      <a:pt x="46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FA6D389-42BB-4538-968B-731B798CF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38" y="406544"/>
            <a:ext cx="3832412" cy="3832412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32C8C259-5782-4C01-AF95-503790A847E6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9CE9413F-6B20-463C-A843-EE45776ED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931" y="2704205"/>
            <a:ext cx="1119637" cy="109129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3C8E301-33E6-410B-BF9D-20F7BE7CF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50" y="3188130"/>
            <a:ext cx="740161" cy="72142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7B8628F-AC28-4C90-A101-AF953CA48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470" y="3246183"/>
            <a:ext cx="740161" cy="721422"/>
          </a:xfrm>
          <a:prstGeom prst="rect">
            <a:avLst/>
          </a:prstGeom>
        </p:spPr>
      </p:pic>
      <p:sp>
        <p:nvSpPr>
          <p:cNvPr id="37" name="TextBox 59">
            <a:extLst>
              <a:ext uri="{FF2B5EF4-FFF2-40B4-BE49-F238E27FC236}">
                <a16:creationId xmlns:a16="http://schemas.microsoft.com/office/drawing/2014/main" id="{D59ED3A9-1CF8-43EA-9F07-B1968C76956B}"/>
              </a:ext>
            </a:extLst>
          </p:cNvPr>
          <p:cNvSpPr txBox="1"/>
          <p:nvPr/>
        </p:nvSpPr>
        <p:spPr>
          <a:xfrm>
            <a:off x="63706" y="4660561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5FDDCD-F44B-4D4F-9091-BCFD8EAF9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00" y="2955620"/>
            <a:ext cx="2868800" cy="2187879"/>
          </a:xfrm>
          <a:prstGeom prst="rect">
            <a:avLst/>
          </a:prstGeom>
        </p:spPr>
      </p:pic>
      <p:sp>
        <p:nvSpPr>
          <p:cNvPr id="607" name="Google Shape;607;p42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608" name="Google Shape;608;p42"/>
          <p:cNvSpPr txBox="1">
            <a:spLocks noGrp="1"/>
          </p:cNvSpPr>
          <p:nvPr>
            <p:ph type="subTitle" idx="1"/>
          </p:nvPr>
        </p:nvSpPr>
        <p:spPr>
          <a:xfrm>
            <a:off x="544715" y="2207725"/>
            <a:ext cx="24993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609" name="Google Shape;609;p42"/>
          <p:cNvSpPr txBox="1">
            <a:spLocks noGrp="1"/>
          </p:cNvSpPr>
          <p:nvPr>
            <p:ph type="subTitle" idx="2"/>
          </p:nvPr>
        </p:nvSpPr>
        <p:spPr>
          <a:xfrm>
            <a:off x="4186251" y="2207725"/>
            <a:ext cx="24993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610" name="Google Shape;610;p42"/>
          <p:cNvSpPr txBox="1">
            <a:spLocks noGrp="1"/>
          </p:cNvSpPr>
          <p:nvPr>
            <p:ph type="title" idx="3"/>
          </p:nvPr>
        </p:nvSpPr>
        <p:spPr>
          <a:xfrm>
            <a:off x="557826" y="1663650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11" name="Google Shape;611;p42"/>
          <p:cNvSpPr txBox="1">
            <a:spLocks noGrp="1"/>
          </p:cNvSpPr>
          <p:nvPr>
            <p:ph type="title" idx="4"/>
          </p:nvPr>
        </p:nvSpPr>
        <p:spPr>
          <a:xfrm>
            <a:off x="4186248" y="1663650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12" name="Google Shape;612;p42"/>
          <p:cNvSpPr txBox="1">
            <a:spLocks noGrp="1"/>
          </p:cNvSpPr>
          <p:nvPr>
            <p:ph type="subTitle" idx="5"/>
          </p:nvPr>
        </p:nvSpPr>
        <p:spPr>
          <a:xfrm>
            <a:off x="544701" y="1881400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13" name="Google Shape;613;p42"/>
          <p:cNvSpPr txBox="1">
            <a:spLocks noGrp="1"/>
          </p:cNvSpPr>
          <p:nvPr>
            <p:ph type="subTitle" idx="6"/>
          </p:nvPr>
        </p:nvSpPr>
        <p:spPr>
          <a:xfrm>
            <a:off x="4186251" y="1881400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614" name="Google Shape;614;p42"/>
          <p:cNvSpPr txBox="1">
            <a:spLocks noGrp="1"/>
          </p:cNvSpPr>
          <p:nvPr>
            <p:ph type="subTitle" idx="7"/>
          </p:nvPr>
        </p:nvSpPr>
        <p:spPr>
          <a:xfrm>
            <a:off x="544701" y="4098450"/>
            <a:ext cx="24993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615" name="Google Shape;615;p42"/>
          <p:cNvSpPr txBox="1">
            <a:spLocks noGrp="1"/>
          </p:cNvSpPr>
          <p:nvPr>
            <p:ph type="subTitle" idx="8"/>
          </p:nvPr>
        </p:nvSpPr>
        <p:spPr>
          <a:xfrm>
            <a:off x="4186251" y="4098450"/>
            <a:ext cx="24993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616" name="Google Shape;616;p42"/>
          <p:cNvSpPr txBox="1">
            <a:spLocks noGrp="1"/>
          </p:cNvSpPr>
          <p:nvPr>
            <p:ph type="title" idx="9"/>
          </p:nvPr>
        </p:nvSpPr>
        <p:spPr>
          <a:xfrm>
            <a:off x="557826" y="3554375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17" name="Google Shape;617;p42"/>
          <p:cNvSpPr txBox="1">
            <a:spLocks noGrp="1"/>
          </p:cNvSpPr>
          <p:nvPr>
            <p:ph type="title" idx="13"/>
          </p:nvPr>
        </p:nvSpPr>
        <p:spPr>
          <a:xfrm>
            <a:off x="4186252" y="3554375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18" name="Google Shape;618;p42"/>
          <p:cNvSpPr txBox="1">
            <a:spLocks noGrp="1"/>
          </p:cNvSpPr>
          <p:nvPr>
            <p:ph type="subTitle" idx="14"/>
          </p:nvPr>
        </p:nvSpPr>
        <p:spPr>
          <a:xfrm>
            <a:off x="544703" y="3772125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619" name="Google Shape;619;p42"/>
          <p:cNvSpPr txBox="1">
            <a:spLocks noGrp="1"/>
          </p:cNvSpPr>
          <p:nvPr>
            <p:ph type="subTitle" idx="15"/>
          </p:nvPr>
        </p:nvSpPr>
        <p:spPr>
          <a:xfrm>
            <a:off x="4186253" y="3772125"/>
            <a:ext cx="2499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Conclusion</a:t>
            </a:r>
            <a:endParaRPr/>
          </a:p>
        </p:txBody>
      </p:sp>
      <p:grpSp>
        <p:nvGrpSpPr>
          <p:cNvPr id="620" name="Google Shape;620;p42"/>
          <p:cNvGrpSpPr/>
          <p:nvPr/>
        </p:nvGrpSpPr>
        <p:grpSpPr>
          <a:xfrm>
            <a:off x="3510601" y="1314450"/>
            <a:ext cx="209045" cy="3338506"/>
            <a:chOff x="4411550" y="1314450"/>
            <a:chExt cx="209045" cy="3338506"/>
          </a:xfrm>
        </p:grpSpPr>
        <p:sp>
          <p:nvSpPr>
            <p:cNvPr id="621" name="Google Shape;621;p42"/>
            <p:cNvSpPr/>
            <p:nvPr/>
          </p:nvSpPr>
          <p:spPr>
            <a:xfrm>
              <a:off x="4417360" y="2797418"/>
              <a:ext cx="203235" cy="411267"/>
            </a:xfrm>
            <a:custGeom>
              <a:avLst/>
              <a:gdLst/>
              <a:ahLst/>
              <a:cxnLst/>
              <a:rect l="l" t="t" r="r" b="b"/>
              <a:pathLst>
                <a:path w="6652" h="13461" extrusionOk="0">
                  <a:moveTo>
                    <a:pt x="1" y="1"/>
                  </a:moveTo>
                  <a:lnTo>
                    <a:pt x="1" y="603"/>
                  </a:lnTo>
                  <a:lnTo>
                    <a:pt x="1" y="3801"/>
                  </a:lnTo>
                  <a:lnTo>
                    <a:pt x="2724" y="6651"/>
                  </a:lnTo>
                  <a:lnTo>
                    <a:pt x="1" y="9692"/>
                  </a:lnTo>
                  <a:lnTo>
                    <a:pt x="1" y="12700"/>
                  </a:lnTo>
                  <a:lnTo>
                    <a:pt x="1" y="13460"/>
                  </a:lnTo>
                  <a:lnTo>
                    <a:pt x="6651" y="66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4411550" y="3077075"/>
              <a:ext cx="14550" cy="1575881"/>
            </a:xfrm>
            <a:custGeom>
              <a:avLst/>
              <a:gdLst/>
              <a:ahLst/>
              <a:cxnLst/>
              <a:rect l="l" t="t" r="r" b="b"/>
              <a:pathLst>
                <a:path w="476" h="3436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34139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39"/>
                  </a:cubicBez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4411551" y="1314450"/>
              <a:ext cx="14550" cy="1601011"/>
            </a:xfrm>
            <a:custGeom>
              <a:avLst/>
              <a:gdLst/>
              <a:ahLst/>
              <a:cxnLst/>
              <a:rect l="l" t="t" r="r" b="b"/>
              <a:pathLst>
                <a:path w="476" h="34362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lnTo>
                    <a:pt x="1" y="34140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40"/>
                  </a:cubicBezTo>
                  <a:lnTo>
                    <a:pt x="444" y="222"/>
                  </a:lnTo>
                  <a:cubicBezTo>
                    <a:pt x="444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4411555" y="2901694"/>
              <a:ext cx="102595" cy="188937"/>
            </a:xfrm>
            <a:custGeom>
              <a:avLst/>
              <a:gdLst/>
              <a:ahLst/>
              <a:cxnLst/>
              <a:rect l="l" t="t" r="r" b="b"/>
              <a:pathLst>
                <a:path w="3358" h="6184" extrusionOk="0">
                  <a:moveTo>
                    <a:pt x="234" y="0"/>
                  </a:moveTo>
                  <a:cubicBezTo>
                    <a:pt x="175" y="0"/>
                    <a:pt x="111" y="24"/>
                    <a:pt x="64" y="71"/>
                  </a:cubicBezTo>
                  <a:cubicBezTo>
                    <a:pt x="1" y="166"/>
                    <a:pt x="1" y="293"/>
                    <a:pt x="64" y="388"/>
                  </a:cubicBezTo>
                  <a:lnTo>
                    <a:pt x="2787" y="3080"/>
                  </a:lnTo>
                  <a:lnTo>
                    <a:pt x="64" y="5803"/>
                  </a:lnTo>
                  <a:cubicBezTo>
                    <a:pt x="1" y="5898"/>
                    <a:pt x="1" y="6025"/>
                    <a:pt x="64" y="6120"/>
                  </a:cubicBezTo>
                  <a:cubicBezTo>
                    <a:pt x="127" y="6152"/>
                    <a:pt x="159" y="6184"/>
                    <a:pt x="222" y="6184"/>
                  </a:cubicBezTo>
                  <a:cubicBezTo>
                    <a:pt x="286" y="6184"/>
                    <a:pt x="349" y="6152"/>
                    <a:pt x="381" y="6120"/>
                  </a:cubicBezTo>
                  <a:lnTo>
                    <a:pt x="3262" y="3270"/>
                  </a:lnTo>
                  <a:cubicBezTo>
                    <a:pt x="3357" y="3175"/>
                    <a:pt x="3357" y="3017"/>
                    <a:pt x="3262" y="2922"/>
                  </a:cubicBezTo>
                  <a:lnTo>
                    <a:pt x="381" y="71"/>
                  </a:lnTo>
                  <a:cubicBezTo>
                    <a:pt x="349" y="24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30EDCE0-6243-4155-9462-F883DD21A9E8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>
            <a:spLocks/>
          </p:cNvSpPr>
          <p:nvPr/>
        </p:nvSpPr>
        <p:spPr>
          <a:xfrm>
            <a:off x="2531952" y="178958"/>
            <a:ext cx="406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4400" b="0" dirty="0">
                <a:solidFill>
                  <a:srgbClr val="7030A0"/>
                </a:solidFill>
                <a:latin typeface="Leckerli One" panose="020B0604020202020204" charset="0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877424" y="1493268"/>
            <a:ext cx="5115162" cy="4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sz="1600" dirty="0">
                <a:solidFill>
                  <a:srgbClr val="FFC000"/>
                </a:solidFill>
                <a:latin typeface="Leckerli One" panose="020B0604020202020204" charset="0"/>
                <a:ea typeface="Rubik"/>
                <a:cs typeface="Rubik"/>
                <a:sym typeface="Rubik"/>
              </a:rPr>
              <a:t>ELABORADO POR  </a:t>
            </a:r>
            <a:r>
              <a:rPr lang="es-PE" sz="1600" dirty="0">
                <a:solidFill>
                  <a:srgbClr val="FFC000"/>
                </a:solidFill>
                <a:latin typeface="Leckerli One" panose="020B060402020202020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1600" dirty="0">
                <a:solidFill>
                  <a:srgbClr val="FFC000"/>
                </a:solidFill>
                <a:latin typeface="Montserrat" panose="00000500000000000000" pitchFamily="2" charset="0"/>
                <a:ea typeface="Montserrat"/>
                <a:cs typeface="Assistant Light" pitchFamily="2" charset="-79"/>
                <a:sym typeface="Montserrat"/>
              </a:rPr>
              <a:t>plantillaspower-point.com</a:t>
            </a:r>
            <a:endParaRPr lang="es-PE" sz="1600" dirty="0">
              <a:latin typeface="Montserrat" panose="00000500000000000000" pitchFamily="2" charset="0"/>
              <a:ea typeface="Montserrat"/>
              <a:cs typeface="Assistant Light" pitchFamily="2" charset="-79"/>
              <a:sym typeface="Montserrat"/>
            </a:endParaRPr>
          </a:p>
          <a:p>
            <a:pPr lvl="0"/>
            <a:endParaRPr sz="1600" b="1" dirty="0">
              <a:solidFill>
                <a:srgbClr val="02FFB3"/>
              </a:solidFill>
              <a:latin typeface="Bevan" panose="020B060402020202020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877424" y="2247649"/>
            <a:ext cx="2989182" cy="1594553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-PE" sz="1600" dirty="0">
                  <a:solidFill>
                    <a:srgbClr val="FFC000"/>
                  </a:solidFill>
                  <a:latin typeface="Leckerli One" panose="020B0604020202020204" charset="0"/>
                  <a:ea typeface="Rubik"/>
                  <a:cs typeface="Rubik"/>
                  <a:sym typeface="Rubik"/>
                </a:rPr>
                <a:t>IMAGES</a:t>
              </a:r>
              <a:r>
                <a:rPr lang="en" sz="1600" dirty="0">
                  <a:solidFill>
                    <a:srgbClr val="FFC000"/>
                  </a:solidFill>
                  <a:latin typeface="Lemon" panose="020B0604020202020204" charset="0"/>
                  <a:ea typeface="Rubik"/>
                  <a:cs typeface="Rubik"/>
                  <a:sym typeface="Rubik"/>
                </a:rPr>
                <a:t> :</a:t>
              </a:r>
              <a:endParaRPr sz="1600" dirty="0">
                <a:solidFill>
                  <a:srgbClr val="FFC000"/>
                </a:solidFill>
                <a:latin typeface="Lemon" panose="020B060402020202020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36" indent="-285736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Montserrat" panose="00000500000000000000" pitchFamily="2" charset="0"/>
                  <a:ea typeface="Montserrat"/>
                  <a:cs typeface="Assistant Light" pitchFamily="2" charset="-79"/>
                  <a:sym typeface="Montserrat"/>
                </a:rPr>
                <a:t>unsplash.com</a:t>
              </a:r>
            </a:p>
            <a:p>
              <a:pPr marL="285736" indent="-285736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Montserrat" panose="00000500000000000000" pitchFamily="2" charset="0"/>
                  <a:ea typeface="Montserrat"/>
                  <a:cs typeface="Assistant Light" pitchFamily="2" charset="-79"/>
                  <a:sym typeface="Montserrat"/>
                </a:rPr>
                <a:t>pixabay.com</a:t>
              </a:r>
            </a:p>
            <a:p>
              <a:endParaRPr lang="es-PE" sz="1500" dirty="0">
                <a:latin typeface="Montserrat" panose="00000500000000000000" pitchFamily="2" charset="0"/>
                <a:ea typeface="Montserrat"/>
                <a:cs typeface="Assistant Light" pitchFamily="2" charset="-79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877424" y="3198689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dirty="0">
                <a:solidFill>
                  <a:srgbClr val="FFC000"/>
                </a:solidFill>
                <a:latin typeface="Leckerli One" panose="020B0604020202020204" charset="0"/>
                <a:ea typeface="Rubik"/>
                <a:cs typeface="Rubik"/>
                <a:sym typeface="Rubik"/>
              </a:rPr>
              <a:t>FONTS :</a:t>
            </a:r>
            <a:endParaRPr sz="1600" dirty="0">
              <a:solidFill>
                <a:srgbClr val="FFC000"/>
              </a:solidFill>
              <a:latin typeface="Leckerli One" panose="020B0604020202020204" charset="0"/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877424" y="3507314"/>
            <a:ext cx="2645376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36" indent="-285736">
              <a:buFont typeface="Arial" panose="020B0604020202020204" pitchFamily="34" charset="0"/>
              <a:buChar char="•"/>
            </a:pPr>
            <a:r>
              <a:rPr lang="es-PE" sz="1500" dirty="0">
                <a:latin typeface="Montserrat" panose="00000500000000000000" pitchFamily="2" charset="0"/>
                <a:ea typeface="Montserrat"/>
                <a:cs typeface="Assistant Light" pitchFamily="2" charset="-79"/>
                <a:sym typeface="Montserrat"/>
              </a:rPr>
              <a:t>Leckerli One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s-PE" sz="1500" dirty="0">
                <a:latin typeface="Montserrat" panose="00000500000000000000" pitchFamily="2" charset="0"/>
                <a:ea typeface="Montserrat"/>
                <a:cs typeface="Assistant Light" pitchFamily="2" charset="-79"/>
                <a:sym typeface="Montserrat"/>
              </a:rPr>
              <a:t>Montserrat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30D2817-EDB7-4BFD-AADE-B3A9BC5064F7}"/>
              </a:ext>
            </a:extLst>
          </p:cNvPr>
          <p:cNvSpPr/>
          <p:nvPr/>
        </p:nvSpPr>
        <p:spPr>
          <a:xfrm>
            <a:off x="135672" y="178959"/>
            <a:ext cx="8872658" cy="4908380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3C6356F-FB7F-8100-3ACE-4B75ADA6004E}"/>
              </a:ext>
            </a:extLst>
          </p:cNvPr>
          <p:cNvGrpSpPr/>
          <p:nvPr/>
        </p:nvGrpSpPr>
        <p:grpSpPr>
          <a:xfrm>
            <a:off x="4948913" y="707010"/>
            <a:ext cx="2989181" cy="3985751"/>
            <a:chOff x="6201423" y="2377097"/>
            <a:chExt cx="1736671" cy="2315664"/>
          </a:xfrm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1BFC9883-CC79-184F-A26F-6CBAEBDF61CD}"/>
                </a:ext>
              </a:extLst>
            </p:cNvPr>
            <p:cNvSpPr/>
            <p:nvPr/>
          </p:nvSpPr>
          <p:spPr>
            <a:xfrm>
              <a:off x="6560684" y="3207794"/>
              <a:ext cx="1377410" cy="1484967"/>
            </a:xfrm>
            <a:custGeom>
              <a:avLst/>
              <a:gdLst>
                <a:gd name="connsiteX0" fmla="*/ 463105 w 1377410"/>
                <a:gd name="connsiteY0" fmla="*/ 709686 h 1484967"/>
                <a:gd name="connsiteX1" fmla="*/ 585597 w 1377410"/>
                <a:gd name="connsiteY1" fmla="*/ 852752 h 1484967"/>
                <a:gd name="connsiteX2" fmla="*/ 661511 w 1377410"/>
                <a:gd name="connsiteY2" fmla="*/ 906187 h 1484967"/>
                <a:gd name="connsiteX3" fmla="*/ 671608 w 1377410"/>
                <a:gd name="connsiteY3" fmla="*/ 894376 h 1484967"/>
                <a:gd name="connsiteX4" fmla="*/ 653415 w 1377410"/>
                <a:gd name="connsiteY4" fmla="*/ 859705 h 1484967"/>
                <a:gd name="connsiteX5" fmla="*/ 672179 w 1377410"/>
                <a:gd name="connsiteY5" fmla="*/ 848084 h 1484967"/>
                <a:gd name="connsiteX6" fmla="*/ 617982 w 1377410"/>
                <a:gd name="connsiteY6" fmla="*/ 790172 h 1484967"/>
                <a:gd name="connsiteX7" fmla="*/ 612077 w 1377410"/>
                <a:gd name="connsiteY7" fmla="*/ 802364 h 1484967"/>
                <a:gd name="connsiteX8" fmla="*/ 598551 w 1377410"/>
                <a:gd name="connsiteY8" fmla="*/ 795697 h 1484967"/>
                <a:gd name="connsiteX9" fmla="*/ 644938 w 1377410"/>
                <a:gd name="connsiteY9" fmla="*/ 703209 h 1484967"/>
                <a:gd name="connsiteX10" fmla="*/ 695135 w 1377410"/>
                <a:gd name="connsiteY10" fmla="*/ 572812 h 1484967"/>
                <a:gd name="connsiteX11" fmla="*/ 673989 w 1377410"/>
                <a:gd name="connsiteY11" fmla="*/ 490135 h 1484967"/>
                <a:gd name="connsiteX12" fmla="*/ 664750 w 1377410"/>
                <a:gd name="connsiteY12" fmla="*/ 468894 h 1484967"/>
                <a:gd name="connsiteX13" fmla="*/ 684657 w 1377410"/>
                <a:gd name="connsiteY13" fmla="*/ 107039 h 1484967"/>
                <a:gd name="connsiteX14" fmla="*/ 778097 w 1377410"/>
                <a:gd name="connsiteY14" fmla="*/ 16361 h 1484967"/>
                <a:gd name="connsiteX15" fmla="*/ 935546 w 1377410"/>
                <a:gd name="connsiteY15" fmla="*/ 19695 h 1484967"/>
                <a:gd name="connsiteX16" fmla="*/ 1096232 w 1377410"/>
                <a:gd name="connsiteY16" fmla="*/ 166952 h 1484967"/>
                <a:gd name="connsiteX17" fmla="*/ 1153097 w 1377410"/>
                <a:gd name="connsiteY17" fmla="*/ 357547 h 1484967"/>
                <a:gd name="connsiteX18" fmla="*/ 1167956 w 1377410"/>
                <a:gd name="connsiteY18" fmla="*/ 436890 h 1484967"/>
                <a:gd name="connsiteX19" fmla="*/ 1240155 w 1377410"/>
                <a:gd name="connsiteY19" fmla="*/ 549952 h 1484967"/>
                <a:gd name="connsiteX20" fmla="*/ 1316641 w 1377410"/>
                <a:gd name="connsiteY20" fmla="*/ 614246 h 1484967"/>
                <a:gd name="connsiteX21" fmla="*/ 1370838 w 1377410"/>
                <a:gd name="connsiteY21" fmla="*/ 753215 h 1484967"/>
                <a:gd name="connsiteX22" fmla="*/ 1377410 w 1377410"/>
                <a:gd name="connsiteY22" fmla="*/ 825701 h 1484967"/>
                <a:gd name="connsiteX23" fmla="*/ 1340263 w 1377410"/>
                <a:gd name="connsiteY23" fmla="*/ 818843 h 1484967"/>
                <a:gd name="connsiteX24" fmla="*/ 1267492 w 1377410"/>
                <a:gd name="connsiteY24" fmla="*/ 894852 h 1484967"/>
                <a:gd name="connsiteX25" fmla="*/ 1184053 w 1377410"/>
                <a:gd name="connsiteY25" fmla="*/ 1298712 h 1484967"/>
                <a:gd name="connsiteX26" fmla="*/ 1159383 w 1377410"/>
                <a:gd name="connsiteY26" fmla="*/ 1443873 h 1484967"/>
                <a:gd name="connsiteX27" fmla="*/ 1130332 w 1377410"/>
                <a:gd name="connsiteY27" fmla="*/ 1483116 h 1484967"/>
                <a:gd name="connsiteX28" fmla="*/ 684276 w 1377410"/>
                <a:gd name="connsiteY28" fmla="*/ 1484831 h 1484967"/>
                <a:gd name="connsiteX29" fmla="*/ 666464 w 1377410"/>
                <a:gd name="connsiteY29" fmla="*/ 1302713 h 1484967"/>
                <a:gd name="connsiteX30" fmla="*/ 504635 w 1377410"/>
                <a:gd name="connsiteY30" fmla="*/ 1244229 h 1484967"/>
                <a:gd name="connsiteX31" fmla="*/ 362331 w 1377410"/>
                <a:gd name="connsiteY31" fmla="*/ 1124976 h 1484967"/>
                <a:gd name="connsiteX32" fmla="*/ 216979 w 1377410"/>
                <a:gd name="connsiteY32" fmla="*/ 1030298 h 1484967"/>
                <a:gd name="connsiteX33" fmla="*/ 12668 w 1377410"/>
                <a:gd name="connsiteY33" fmla="*/ 880565 h 1484967"/>
                <a:gd name="connsiteX34" fmla="*/ 2096 w 1377410"/>
                <a:gd name="connsiteY34" fmla="*/ 858276 h 1484967"/>
                <a:gd name="connsiteX35" fmla="*/ 59912 w 1377410"/>
                <a:gd name="connsiteY35" fmla="*/ 858276 h 1484967"/>
                <a:gd name="connsiteX36" fmla="*/ 0 w 1377410"/>
                <a:gd name="connsiteY36" fmla="*/ 819509 h 1484967"/>
                <a:gd name="connsiteX37" fmla="*/ 18479 w 1377410"/>
                <a:gd name="connsiteY37" fmla="*/ 794649 h 1484967"/>
                <a:gd name="connsiteX38" fmla="*/ 89440 w 1377410"/>
                <a:gd name="connsiteY38" fmla="*/ 814747 h 1484967"/>
                <a:gd name="connsiteX39" fmla="*/ 64484 w 1377410"/>
                <a:gd name="connsiteY39" fmla="*/ 756073 h 1484967"/>
                <a:gd name="connsiteX40" fmla="*/ 126397 w 1377410"/>
                <a:gd name="connsiteY40" fmla="*/ 775980 h 1484967"/>
                <a:gd name="connsiteX41" fmla="*/ 173450 w 1377410"/>
                <a:gd name="connsiteY41" fmla="*/ 799983 h 1484967"/>
                <a:gd name="connsiteX42" fmla="*/ 205835 w 1377410"/>
                <a:gd name="connsiteY42" fmla="*/ 735499 h 1484967"/>
                <a:gd name="connsiteX43" fmla="*/ 303466 w 1377410"/>
                <a:gd name="connsiteY43" fmla="*/ 935524 h 1484967"/>
                <a:gd name="connsiteX44" fmla="*/ 319278 w 1377410"/>
                <a:gd name="connsiteY44" fmla="*/ 957336 h 1484967"/>
                <a:gd name="connsiteX45" fmla="*/ 498538 w 1377410"/>
                <a:gd name="connsiteY45" fmla="*/ 1038394 h 1484967"/>
                <a:gd name="connsiteX46" fmla="*/ 424148 w 1377410"/>
                <a:gd name="connsiteY46" fmla="*/ 864277 h 1484967"/>
                <a:gd name="connsiteX47" fmla="*/ 511588 w 1377410"/>
                <a:gd name="connsiteY47" fmla="*/ 1016867 h 1484967"/>
                <a:gd name="connsiteX48" fmla="*/ 653224 w 1377410"/>
                <a:gd name="connsiteY48" fmla="*/ 1168124 h 1484967"/>
                <a:gd name="connsiteX49" fmla="*/ 768763 w 1377410"/>
                <a:gd name="connsiteY49" fmla="*/ 1159647 h 1484967"/>
                <a:gd name="connsiteX50" fmla="*/ 908685 w 1377410"/>
                <a:gd name="connsiteY50" fmla="*/ 1030393 h 1484967"/>
                <a:gd name="connsiteX51" fmla="*/ 934117 w 1377410"/>
                <a:gd name="connsiteY51" fmla="*/ 878374 h 1484967"/>
                <a:gd name="connsiteX52" fmla="*/ 914781 w 1377410"/>
                <a:gd name="connsiteY52" fmla="*/ 841417 h 1484967"/>
                <a:gd name="connsiteX53" fmla="*/ 955834 w 1377410"/>
                <a:gd name="connsiteY53" fmla="*/ 893328 h 1484967"/>
                <a:gd name="connsiteX54" fmla="*/ 970693 w 1377410"/>
                <a:gd name="connsiteY54" fmla="*/ 960479 h 1484967"/>
                <a:gd name="connsiteX55" fmla="*/ 982694 w 1377410"/>
                <a:gd name="connsiteY55" fmla="*/ 969528 h 1484967"/>
                <a:gd name="connsiteX56" fmla="*/ 1046036 w 1377410"/>
                <a:gd name="connsiteY56" fmla="*/ 890185 h 1484967"/>
                <a:gd name="connsiteX57" fmla="*/ 1054322 w 1377410"/>
                <a:gd name="connsiteY57" fmla="*/ 897138 h 1484967"/>
                <a:gd name="connsiteX58" fmla="*/ 1029272 w 1377410"/>
                <a:gd name="connsiteY58" fmla="*/ 948383 h 1484967"/>
                <a:gd name="connsiteX59" fmla="*/ 1056608 w 1377410"/>
                <a:gd name="connsiteY59" fmla="*/ 943525 h 1484967"/>
                <a:gd name="connsiteX60" fmla="*/ 1025271 w 1377410"/>
                <a:gd name="connsiteY60" fmla="*/ 1049538 h 1484967"/>
                <a:gd name="connsiteX61" fmla="*/ 1077373 w 1377410"/>
                <a:gd name="connsiteY61" fmla="*/ 1085828 h 1484967"/>
                <a:gd name="connsiteX62" fmla="*/ 1168337 w 1377410"/>
                <a:gd name="connsiteY62" fmla="*/ 1034584 h 1484967"/>
                <a:gd name="connsiteX63" fmla="*/ 1234345 w 1377410"/>
                <a:gd name="connsiteY63" fmla="*/ 893900 h 1484967"/>
                <a:gd name="connsiteX64" fmla="*/ 1194245 w 1377410"/>
                <a:gd name="connsiteY64" fmla="*/ 728546 h 1484967"/>
                <a:gd name="connsiteX65" fmla="*/ 882682 w 1377410"/>
                <a:gd name="connsiteY65" fmla="*/ 692541 h 1484967"/>
                <a:gd name="connsiteX66" fmla="*/ 721233 w 1377410"/>
                <a:gd name="connsiteY66" fmla="*/ 950383 h 1484967"/>
                <a:gd name="connsiteX67" fmla="*/ 750380 w 1377410"/>
                <a:gd name="connsiteY67" fmla="*/ 992674 h 1484967"/>
                <a:gd name="connsiteX68" fmla="*/ 615410 w 1377410"/>
                <a:gd name="connsiteY68" fmla="*/ 899615 h 1484967"/>
                <a:gd name="connsiteX69" fmla="*/ 463105 w 1377410"/>
                <a:gd name="connsiteY69" fmla="*/ 709686 h 1484967"/>
                <a:gd name="connsiteX70" fmla="*/ 687610 w 1377410"/>
                <a:gd name="connsiteY70" fmla="*/ 426222 h 1484967"/>
                <a:gd name="connsiteX71" fmla="*/ 726377 w 1377410"/>
                <a:gd name="connsiteY71" fmla="*/ 492802 h 1484967"/>
                <a:gd name="connsiteX72" fmla="*/ 788384 w 1377410"/>
                <a:gd name="connsiteY72" fmla="*/ 537379 h 1484967"/>
                <a:gd name="connsiteX73" fmla="*/ 841153 w 1377410"/>
                <a:gd name="connsiteY73" fmla="*/ 651107 h 1484967"/>
                <a:gd name="connsiteX74" fmla="*/ 927545 w 1377410"/>
                <a:gd name="connsiteY74" fmla="*/ 534140 h 1484967"/>
                <a:gd name="connsiteX75" fmla="*/ 933545 w 1377410"/>
                <a:gd name="connsiteY75" fmla="*/ 402029 h 1484967"/>
                <a:gd name="connsiteX76" fmla="*/ 865441 w 1377410"/>
                <a:gd name="connsiteY76" fmla="*/ 105896 h 1484967"/>
                <a:gd name="connsiteX77" fmla="*/ 776097 w 1377410"/>
                <a:gd name="connsiteY77" fmla="*/ 63224 h 1484967"/>
                <a:gd name="connsiteX78" fmla="*/ 707707 w 1377410"/>
                <a:gd name="connsiteY78" fmla="*/ 132281 h 1484967"/>
                <a:gd name="connsiteX79" fmla="*/ 666940 w 1377410"/>
                <a:gd name="connsiteY79" fmla="*/ 262106 h 1484967"/>
                <a:gd name="connsiteX80" fmla="*/ 695515 w 1377410"/>
                <a:gd name="connsiteY80" fmla="*/ 396790 h 1484967"/>
                <a:gd name="connsiteX81" fmla="*/ 708565 w 1377410"/>
                <a:gd name="connsiteY81" fmla="*/ 320209 h 1484967"/>
                <a:gd name="connsiteX82" fmla="*/ 745141 w 1377410"/>
                <a:gd name="connsiteY82" fmla="*/ 316304 h 1484967"/>
                <a:gd name="connsiteX83" fmla="*/ 745141 w 1377410"/>
                <a:gd name="connsiteY83" fmla="*/ 308874 h 1484967"/>
                <a:gd name="connsiteX84" fmla="*/ 668750 w 1377410"/>
                <a:gd name="connsiteY84" fmla="*/ 300206 h 1484967"/>
                <a:gd name="connsiteX85" fmla="*/ 761714 w 1377410"/>
                <a:gd name="connsiteY85" fmla="*/ 301445 h 1484967"/>
                <a:gd name="connsiteX86" fmla="*/ 784193 w 1377410"/>
                <a:gd name="connsiteY86" fmla="*/ 352499 h 1484967"/>
                <a:gd name="connsiteX87" fmla="*/ 687610 w 1377410"/>
                <a:gd name="connsiteY87" fmla="*/ 426222 h 1484967"/>
                <a:gd name="connsiteX88" fmla="*/ 1057561 w 1377410"/>
                <a:gd name="connsiteY88" fmla="*/ 147616 h 1484967"/>
                <a:gd name="connsiteX89" fmla="*/ 1062895 w 1377410"/>
                <a:gd name="connsiteY89" fmla="*/ 133424 h 1484967"/>
                <a:gd name="connsiteX90" fmla="*/ 874014 w 1377410"/>
                <a:gd name="connsiteY90" fmla="*/ 14075 h 1484967"/>
                <a:gd name="connsiteX91" fmla="*/ 975646 w 1377410"/>
                <a:gd name="connsiteY91" fmla="*/ 294206 h 1484967"/>
                <a:gd name="connsiteX92" fmla="*/ 955072 w 1377410"/>
                <a:gd name="connsiteY92" fmla="*/ 104849 h 1484967"/>
                <a:gd name="connsiteX93" fmla="*/ 1057561 w 1377410"/>
                <a:gd name="connsiteY93" fmla="*/ 147616 h 148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377410" h="1484967">
                  <a:moveTo>
                    <a:pt x="463105" y="709686"/>
                  </a:moveTo>
                  <a:cubicBezTo>
                    <a:pt x="503682" y="757597"/>
                    <a:pt x="542354" y="807317"/>
                    <a:pt x="585597" y="852752"/>
                  </a:cubicBezTo>
                  <a:cubicBezTo>
                    <a:pt x="606552" y="874754"/>
                    <a:pt x="635984" y="888661"/>
                    <a:pt x="661511" y="906187"/>
                  </a:cubicBezTo>
                  <a:cubicBezTo>
                    <a:pt x="664845" y="902282"/>
                    <a:pt x="668179" y="898281"/>
                    <a:pt x="671608" y="894376"/>
                  </a:cubicBezTo>
                  <a:cubicBezTo>
                    <a:pt x="665797" y="883327"/>
                    <a:pt x="659987" y="872278"/>
                    <a:pt x="653415" y="859705"/>
                  </a:cubicBezTo>
                  <a:cubicBezTo>
                    <a:pt x="661416" y="854752"/>
                    <a:pt x="669607" y="849704"/>
                    <a:pt x="672179" y="848084"/>
                  </a:cubicBezTo>
                  <a:cubicBezTo>
                    <a:pt x="652748" y="827320"/>
                    <a:pt x="634555" y="807889"/>
                    <a:pt x="617982" y="790172"/>
                  </a:cubicBezTo>
                  <a:cubicBezTo>
                    <a:pt x="617982" y="790172"/>
                    <a:pt x="615029" y="796268"/>
                    <a:pt x="612077" y="802364"/>
                  </a:cubicBezTo>
                  <a:cubicBezTo>
                    <a:pt x="607600" y="800174"/>
                    <a:pt x="603028" y="797888"/>
                    <a:pt x="598551" y="795697"/>
                  </a:cubicBezTo>
                  <a:cubicBezTo>
                    <a:pt x="614172" y="764931"/>
                    <a:pt x="631127" y="734737"/>
                    <a:pt x="644938" y="703209"/>
                  </a:cubicBezTo>
                  <a:cubicBezTo>
                    <a:pt x="663702" y="660442"/>
                    <a:pt x="685990" y="617865"/>
                    <a:pt x="695135" y="572812"/>
                  </a:cubicBezTo>
                  <a:cubicBezTo>
                    <a:pt x="700278" y="547666"/>
                    <a:pt x="682180" y="517757"/>
                    <a:pt x="673989" y="490135"/>
                  </a:cubicBezTo>
                  <a:cubicBezTo>
                    <a:pt x="671798" y="482705"/>
                    <a:pt x="665036" y="476038"/>
                    <a:pt x="664750" y="468894"/>
                  </a:cubicBezTo>
                  <a:cubicBezTo>
                    <a:pt x="660082" y="347736"/>
                    <a:pt x="643414" y="226673"/>
                    <a:pt x="684657" y="107039"/>
                  </a:cubicBezTo>
                  <a:cubicBezTo>
                    <a:pt x="701993" y="56652"/>
                    <a:pt x="727424" y="36459"/>
                    <a:pt x="778097" y="16361"/>
                  </a:cubicBezTo>
                  <a:cubicBezTo>
                    <a:pt x="837152" y="-7070"/>
                    <a:pt x="883634" y="-4784"/>
                    <a:pt x="935546" y="19695"/>
                  </a:cubicBezTo>
                  <a:cubicBezTo>
                    <a:pt x="1004316" y="52080"/>
                    <a:pt x="1068514" y="91799"/>
                    <a:pt x="1096232" y="166952"/>
                  </a:cubicBezTo>
                  <a:cubicBezTo>
                    <a:pt x="1119188" y="229055"/>
                    <a:pt x="1135475" y="293634"/>
                    <a:pt x="1153097" y="357547"/>
                  </a:cubicBezTo>
                  <a:cubicBezTo>
                    <a:pt x="1160240" y="383360"/>
                    <a:pt x="1163479" y="410411"/>
                    <a:pt x="1167956" y="436890"/>
                  </a:cubicBezTo>
                  <a:cubicBezTo>
                    <a:pt x="1176147" y="484801"/>
                    <a:pt x="1200436" y="521472"/>
                    <a:pt x="1240155" y="549952"/>
                  </a:cubicBezTo>
                  <a:cubicBezTo>
                    <a:pt x="1267111" y="569288"/>
                    <a:pt x="1291304" y="592624"/>
                    <a:pt x="1316641" y="614246"/>
                  </a:cubicBezTo>
                  <a:cubicBezTo>
                    <a:pt x="1359503" y="650917"/>
                    <a:pt x="1379696" y="695303"/>
                    <a:pt x="1370838" y="753215"/>
                  </a:cubicBezTo>
                  <a:cubicBezTo>
                    <a:pt x="1367504" y="774932"/>
                    <a:pt x="1374553" y="798269"/>
                    <a:pt x="1377410" y="825701"/>
                  </a:cubicBezTo>
                  <a:cubicBezTo>
                    <a:pt x="1366171" y="823605"/>
                    <a:pt x="1351883" y="821033"/>
                    <a:pt x="1340263" y="818843"/>
                  </a:cubicBezTo>
                  <a:cubicBezTo>
                    <a:pt x="1345502" y="878279"/>
                    <a:pt x="1279970" y="862562"/>
                    <a:pt x="1267492" y="894852"/>
                  </a:cubicBezTo>
                  <a:cubicBezTo>
                    <a:pt x="1239584" y="1029440"/>
                    <a:pt x="1211104" y="1163933"/>
                    <a:pt x="1184053" y="1298712"/>
                  </a:cubicBezTo>
                  <a:cubicBezTo>
                    <a:pt x="1174432" y="1346813"/>
                    <a:pt x="1169956" y="1395962"/>
                    <a:pt x="1159383" y="1443873"/>
                  </a:cubicBezTo>
                  <a:cubicBezTo>
                    <a:pt x="1156049" y="1458923"/>
                    <a:pt x="1140619" y="1482926"/>
                    <a:pt x="1130332" y="1483116"/>
                  </a:cubicBezTo>
                  <a:cubicBezTo>
                    <a:pt x="982980" y="1485688"/>
                    <a:pt x="835628" y="1484831"/>
                    <a:pt x="684276" y="1484831"/>
                  </a:cubicBezTo>
                  <a:cubicBezTo>
                    <a:pt x="678180" y="1422442"/>
                    <a:pt x="672370" y="1363196"/>
                    <a:pt x="666464" y="1302713"/>
                  </a:cubicBezTo>
                  <a:cubicBezTo>
                    <a:pt x="599313" y="1313285"/>
                    <a:pt x="550640" y="1279853"/>
                    <a:pt x="504635" y="1244229"/>
                  </a:cubicBezTo>
                  <a:cubicBezTo>
                    <a:pt x="455676" y="1206415"/>
                    <a:pt x="411766" y="1161933"/>
                    <a:pt x="362331" y="1124976"/>
                  </a:cubicBezTo>
                  <a:cubicBezTo>
                    <a:pt x="316135" y="1090496"/>
                    <a:pt x="264319" y="1063540"/>
                    <a:pt x="216979" y="1030298"/>
                  </a:cubicBezTo>
                  <a:cubicBezTo>
                    <a:pt x="147828" y="981815"/>
                    <a:pt x="80486" y="930952"/>
                    <a:pt x="12668" y="880565"/>
                  </a:cubicBezTo>
                  <a:cubicBezTo>
                    <a:pt x="8477" y="877517"/>
                    <a:pt x="7525" y="870087"/>
                    <a:pt x="2096" y="858276"/>
                  </a:cubicBezTo>
                  <a:cubicBezTo>
                    <a:pt x="24194" y="858276"/>
                    <a:pt x="41243" y="858276"/>
                    <a:pt x="59912" y="858276"/>
                  </a:cubicBezTo>
                  <a:cubicBezTo>
                    <a:pt x="40196" y="845513"/>
                    <a:pt x="20098" y="832559"/>
                    <a:pt x="0" y="819509"/>
                  </a:cubicBezTo>
                  <a:cubicBezTo>
                    <a:pt x="6191" y="811223"/>
                    <a:pt x="12287" y="802936"/>
                    <a:pt x="18479" y="794649"/>
                  </a:cubicBezTo>
                  <a:cubicBezTo>
                    <a:pt x="45053" y="802174"/>
                    <a:pt x="71628" y="809699"/>
                    <a:pt x="89440" y="814747"/>
                  </a:cubicBezTo>
                  <a:cubicBezTo>
                    <a:pt x="82296" y="798078"/>
                    <a:pt x="73438" y="777028"/>
                    <a:pt x="64484" y="756073"/>
                  </a:cubicBezTo>
                  <a:cubicBezTo>
                    <a:pt x="85154" y="762550"/>
                    <a:pt x="106299" y="768074"/>
                    <a:pt x="126397" y="775980"/>
                  </a:cubicBezTo>
                  <a:cubicBezTo>
                    <a:pt x="142304" y="782171"/>
                    <a:pt x="156972" y="791411"/>
                    <a:pt x="173450" y="799983"/>
                  </a:cubicBezTo>
                  <a:cubicBezTo>
                    <a:pt x="183452" y="780076"/>
                    <a:pt x="191929" y="763026"/>
                    <a:pt x="205835" y="735499"/>
                  </a:cubicBezTo>
                  <a:cubicBezTo>
                    <a:pt x="241840" y="809318"/>
                    <a:pt x="272415" y="872564"/>
                    <a:pt x="303466" y="935524"/>
                  </a:cubicBezTo>
                  <a:cubicBezTo>
                    <a:pt x="307467" y="943525"/>
                    <a:pt x="312134" y="953526"/>
                    <a:pt x="319278" y="957336"/>
                  </a:cubicBezTo>
                  <a:cubicBezTo>
                    <a:pt x="376142" y="987721"/>
                    <a:pt x="433769" y="1016772"/>
                    <a:pt x="498538" y="1038394"/>
                  </a:cubicBezTo>
                  <a:cubicBezTo>
                    <a:pt x="473773" y="980291"/>
                    <a:pt x="448913" y="922284"/>
                    <a:pt x="424148" y="864277"/>
                  </a:cubicBezTo>
                  <a:cubicBezTo>
                    <a:pt x="453295" y="915140"/>
                    <a:pt x="482727" y="965813"/>
                    <a:pt x="511588" y="1016867"/>
                  </a:cubicBezTo>
                  <a:cubicBezTo>
                    <a:pt x="546640" y="1078780"/>
                    <a:pt x="592646" y="1129453"/>
                    <a:pt x="653224" y="1168124"/>
                  </a:cubicBezTo>
                  <a:cubicBezTo>
                    <a:pt x="695897" y="1195271"/>
                    <a:pt x="732091" y="1194604"/>
                    <a:pt x="768763" y="1159647"/>
                  </a:cubicBezTo>
                  <a:cubicBezTo>
                    <a:pt x="814673" y="1115832"/>
                    <a:pt x="859250" y="1070112"/>
                    <a:pt x="908685" y="1030393"/>
                  </a:cubicBezTo>
                  <a:cubicBezTo>
                    <a:pt x="964692" y="985244"/>
                    <a:pt x="961930" y="948192"/>
                    <a:pt x="934117" y="878374"/>
                  </a:cubicBezTo>
                  <a:cubicBezTo>
                    <a:pt x="928973" y="865515"/>
                    <a:pt x="921258" y="853704"/>
                    <a:pt x="914781" y="841417"/>
                  </a:cubicBezTo>
                  <a:cubicBezTo>
                    <a:pt x="934022" y="855800"/>
                    <a:pt x="948214" y="873326"/>
                    <a:pt x="955834" y="893328"/>
                  </a:cubicBezTo>
                  <a:cubicBezTo>
                    <a:pt x="963930" y="914474"/>
                    <a:pt x="966026" y="938000"/>
                    <a:pt x="970693" y="960479"/>
                  </a:cubicBezTo>
                  <a:cubicBezTo>
                    <a:pt x="974693" y="963527"/>
                    <a:pt x="978694" y="966480"/>
                    <a:pt x="982694" y="969528"/>
                  </a:cubicBezTo>
                  <a:cubicBezTo>
                    <a:pt x="1003840" y="943049"/>
                    <a:pt x="1024890" y="916664"/>
                    <a:pt x="1046036" y="890185"/>
                  </a:cubicBezTo>
                  <a:cubicBezTo>
                    <a:pt x="1048798" y="892471"/>
                    <a:pt x="1051560" y="894852"/>
                    <a:pt x="1054322" y="897138"/>
                  </a:cubicBezTo>
                  <a:cubicBezTo>
                    <a:pt x="1046512" y="913140"/>
                    <a:pt x="1038701" y="929142"/>
                    <a:pt x="1029272" y="948383"/>
                  </a:cubicBezTo>
                  <a:cubicBezTo>
                    <a:pt x="1040797" y="946287"/>
                    <a:pt x="1049369" y="944763"/>
                    <a:pt x="1056608" y="943525"/>
                  </a:cubicBezTo>
                  <a:cubicBezTo>
                    <a:pt x="1045940" y="978386"/>
                    <a:pt x="1031081" y="1013248"/>
                    <a:pt x="1025271" y="1049538"/>
                  </a:cubicBezTo>
                  <a:cubicBezTo>
                    <a:pt x="1018318" y="1093448"/>
                    <a:pt x="1035844" y="1104974"/>
                    <a:pt x="1077373" y="1085828"/>
                  </a:cubicBezTo>
                  <a:cubicBezTo>
                    <a:pt x="1108901" y="1071255"/>
                    <a:pt x="1138714" y="1052777"/>
                    <a:pt x="1168337" y="1034584"/>
                  </a:cubicBezTo>
                  <a:cubicBezTo>
                    <a:pt x="1220819" y="1002294"/>
                    <a:pt x="1246537" y="955717"/>
                    <a:pt x="1234345" y="893900"/>
                  </a:cubicBezTo>
                  <a:cubicBezTo>
                    <a:pt x="1223391" y="838178"/>
                    <a:pt x="1216914" y="779504"/>
                    <a:pt x="1194245" y="728546"/>
                  </a:cubicBezTo>
                  <a:cubicBezTo>
                    <a:pt x="1129951" y="584242"/>
                    <a:pt x="990886" y="534807"/>
                    <a:pt x="882682" y="692541"/>
                  </a:cubicBezTo>
                  <a:cubicBezTo>
                    <a:pt x="825532" y="775885"/>
                    <a:pt x="775145" y="863896"/>
                    <a:pt x="721233" y="950383"/>
                  </a:cubicBezTo>
                  <a:cubicBezTo>
                    <a:pt x="728853" y="961432"/>
                    <a:pt x="736568" y="972576"/>
                    <a:pt x="750380" y="992674"/>
                  </a:cubicBezTo>
                  <a:cubicBezTo>
                    <a:pt x="698754" y="957241"/>
                    <a:pt x="655701" y="930285"/>
                    <a:pt x="615410" y="899615"/>
                  </a:cubicBezTo>
                  <a:cubicBezTo>
                    <a:pt x="549593" y="848942"/>
                    <a:pt x="493871" y="789220"/>
                    <a:pt x="463105" y="709686"/>
                  </a:cubicBezTo>
                  <a:close/>
                  <a:moveTo>
                    <a:pt x="687610" y="426222"/>
                  </a:moveTo>
                  <a:cubicBezTo>
                    <a:pt x="671894" y="479372"/>
                    <a:pt x="675704" y="487277"/>
                    <a:pt x="726377" y="492802"/>
                  </a:cubicBezTo>
                  <a:cubicBezTo>
                    <a:pt x="756952" y="496136"/>
                    <a:pt x="777716" y="502422"/>
                    <a:pt x="788384" y="537379"/>
                  </a:cubicBezTo>
                  <a:cubicBezTo>
                    <a:pt x="800481" y="577193"/>
                    <a:pt x="823246" y="613674"/>
                    <a:pt x="841153" y="651107"/>
                  </a:cubicBezTo>
                  <a:cubicBezTo>
                    <a:pt x="892397" y="627962"/>
                    <a:pt x="920972" y="587766"/>
                    <a:pt x="927545" y="534140"/>
                  </a:cubicBezTo>
                  <a:cubicBezTo>
                    <a:pt x="932879" y="490325"/>
                    <a:pt x="941165" y="444415"/>
                    <a:pt x="933545" y="402029"/>
                  </a:cubicBezTo>
                  <a:cubicBezTo>
                    <a:pt x="915543" y="302492"/>
                    <a:pt x="889063" y="204385"/>
                    <a:pt x="865441" y="105896"/>
                  </a:cubicBezTo>
                  <a:cubicBezTo>
                    <a:pt x="853154" y="54652"/>
                    <a:pt x="821627" y="37031"/>
                    <a:pt x="776097" y="63224"/>
                  </a:cubicBezTo>
                  <a:cubicBezTo>
                    <a:pt x="748665" y="79036"/>
                    <a:pt x="721709" y="104468"/>
                    <a:pt x="707707" y="132281"/>
                  </a:cubicBezTo>
                  <a:cubicBezTo>
                    <a:pt x="687514" y="172286"/>
                    <a:pt x="675227" y="217625"/>
                    <a:pt x="666940" y="262106"/>
                  </a:cubicBezTo>
                  <a:cubicBezTo>
                    <a:pt x="659225" y="303921"/>
                    <a:pt x="658559" y="348022"/>
                    <a:pt x="695515" y="396790"/>
                  </a:cubicBezTo>
                  <a:cubicBezTo>
                    <a:pt x="701230" y="363262"/>
                    <a:pt x="704945" y="341831"/>
                    <a:pt x="708565" y="320209"/>
                  </a:cubicBezTo>
                  <a:cubicBezTo>
                    <a:pt x="720757" y="318875"/>
                    <a:pt x="732949" y="317637"/>
                    <a:pt x="745141" y="316304"/>
                  </a:cubicBezTo>
                  <a:cubicBezTo>
                    <a:pt x="745141" y="313827"/>
                    <a:pt x="745141" y="311351"/>
                    <a:pt x="745141" y="308874"/>
                  </a:cubicBezTo>
                  <a:cubicBezTo>
                    <a:pt x="722186" y="306302"/>
                    <a:pt x="699230" y="303635"/>
                    <a:pt x="668750" y="300206"/>
                  </a:cubicBezTo>
                  <a:cubicBezTo>
                    <a:pt x="706946" y="271536"/>
                    <a:pt x="737330" y="279918"/>
                    <a:pt x="761714" y="301445"/>
                  </a:cubicBezTo>
                  <a:cubicBezTo>
                    <a:pt x="774859" y="313065"/>
                    <a:pt x="789051" y="339545"/>
                    <a:pt x="784193" y="352499"/>
                  </a:cubicBezTo>
                  <a:cubicBezTo>
                    <a:pt x="768287" y="395361"/>
                    <a:pt x="741331" y="431461"/>
                    <a:pt x="687610" y="426222"/>
                  </a:cubicBezTo>
                  <a:close/>
                  <a:moveTo>
                    <a:pt x="1057561" y="147616"/>
                  </a:moveTo>
                  <a:cubicBezTo>
                    <a:pt x="1059371" y="142853"/>
                    <a:pt x="1061180" y="138186"/>
                    <a:pt x="1062895" y="133424"/>
                  </a:cubicBezTo>
                  <a:cubicBezTo>
                    <a:pt x="1012412" y="72749"/>
                    <a:pt x="947833" y="34935"/>
                    <a:pt x="874014" y="14075"/>
                  </a:cubicBezTo>
                  <a:cubicBezTo>
                    <a:pt x="908018" y="107801"/>
                    <a:pt x="941070" y="198860"/>
                    <a:pt x="975646" y="294206"/>
                  </a:cubicBezTo>
                  <a:cubicBezTo>
                    <a:pt x="979837" y="228102"/>
                    <a:pt x="925449" y="173429"/>
                    <a:pt x="955072" y="104849"/>
                  </a:cubicBezTo>
                  <a:cubicBezTo>
                    <a:pt x="990981" y="119803"/>
                    <a:pt x="1024223" y="133709"/>
                    <a:pt x="1057561" y="14761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06953286-43AB-8BAF-C6C7-0AA00CDC6790}"/>
                </a:ext>
              </a:extLst>
            </p:cNvPr>
            <p:cNvSpPr/>
            <p:nvPr/>
          </p:nvSpPr>
          <p:spPr>
            <a:xfrm>
              <a:off x="6404474" y="3041335"/>
              <a:ext cx="772802" cy="877860"/>
            </a:xfrm>
            <a:custGeom>
              <a:avLst/>
              <a:gdLst>
                <a:gd name="connsiteX0" fmla="*/ 258508 w 772802"/>
                <a:gd name="connsiteY0" fmla="*/ 448949 h 877860"/>
                <a:gd name="connsiteX1" fmla="*/ 185738 w 772802"/>
                <a:gd name="connsiteY1" fmla="*/ 420946 h 877860"/>
                <a:gd name="connsiteX2" fmla="*/ 144494 w 772802"/>
                <a:gd name="connsiteY2" fmla="*/ 367987 h 877860"/>
                <a:gd name="connsiteX3" fmla="*/ 207359 w 772802"/>
                <a:gd name="connsiteY3" fmla="*/ 335507 h 877860"/>
                <a:gd name="connsiteX4" fmla="*/ 265843 w 772802"/>
                <a:gd name="connsiteY4" fmla="*/ 348651 h 877860"/>
                <a:gd name="connsiteX5" fmla="*/ 113824 w 772802"/>
                <a:gd name="connsiteY5" fmla="*/ 217778 h 877860"/>
                <a:gd name="connsiteX6" fmla="*/ 46387 w 772802"/>
                <a:gd name="connsiteY6" fmla="*/ 44613 h 877860"/>
                <a:gd name="connsiteX7" fmla="*/ 70675 w 772802"/>
                <a:gd name="connsiteY7" fmla="*/ 79951 h 877860"/>
                <a:gd name="connsiteX8" fmla="*/ 88297 w 772802"/>
                <a:gd name="connsiteY8" fmla="*/ 8228 h 877860"/>
                <a:gd name="connsiteX9" fmla="*/ 0 w 772802"/>
                <a:gd name="connsiteY9" fmla="*/ 34040 h 877860"/>
                <a:gd name="connsiteX10" fmla="*/ 111823 w 772802"/>
                <a:gd name="connsiteY10" fmla="*/ 3465 h 877860"/>
                <a:gd name="connsiteX11" fmla="*/ 299180 w 772802"/>
                <a:gd name="connsiteY11" fmla="*/ 185393 h 877860"/>
                <a:gd name="connsiteX12" fmla="*/ 428911 w 772802"/>
                <a:gd name="connsiteY12" fmla="*/ 313123 h 877860"/>
                <a:gd name="connsiteX13" fmla="*/ 574072 w 772802"/>
                <a:gd name="connsiteY13" fmla="*/ 321981 h 877860"/>
                <a:gd name="connsiteX14" fmla="*/ 610838 w 772802"/>
                <a:gd name="connsiteY14" fmla="*/ 329411 h 877860"/>
                <a:gd name="connsiteX15" fmla="*/ 713613 w 772802"/>
                <a:gd name="connsiteY15" fmla="*/ 392561 h 877860"/>
                <a:gd name="connsiteX16" fmla="*/ 772382 w 772802"/>
                <a:gd name="connsiteY16" fmla="*/ 525245 h 877860"/>
                <a:gd name="connsiteX17" fmla="*/ 652844 w 772802"/>
                <a:gd name="connsiteY17" fmla="*/ 622686 h 877860"/>
                <a:gd name="connsiteX18" fmla="*/ 583216 w 772802"/>
                <a:gd name="connsiteY18" fmla="*/ 703267 h 877860"/>
                <a:gd name="connsiteX19" fmla="*/ 621030 w 772802"/>
                <a:gd name="connsiteY19" fmla="*/ 877860 h 877860"/>
                <a:gd name="connsiteX20" fmla="*/ 591693 w 772802"/>
                <a:gd name="connsiteY20" fmla="*/ 818139 h 877860"/>
                <a:gd name="connsiteX21" fmla="*/ 562642 w 772802"/>
                <a:gd name="connsiteY21" fmla="*/ 657166 h 877860"/>
                <a:gd name="connsiteX22" fmla="*/ 524161 w 772802"/>
                <a:gd name="connsiteY22" fmla="*/ 608017 h 877860"/>
                <a:gd name="connsiteX23" fmla="*/ 566261 w 772802"/>
                <a:gd name="connsiteY23" fmla="*/ 573060 h 877860"/>
                <a:gd name="connsiteX24" fmla="*/ 580739 w 772802"/>
                <a:gd name="connsiteY24" fmla="*/ 559344 h 877860"/>
                <a:gd name="connsiteX25" fmla="*/ 586835 w 772802"/>
                <a:gd name="connsiteY25" fmla="*/ 599445 h 877860"/>
                <a:gd name="connsiteX26" fmla="*/ 602647 w 772802"/>
                <a:gd name="connsiteY26" fmla="*/ 585443 h 877860"/>
                <a:gd name="connsiteX27" fmla="*/ 575215 w 772802"/>
                <a:gd name="connsiteY27" fmla="*/ 556296 h 877860"/>
                <a:gd name="connsiteX28" fmla="*/ 521684 w 772802"/>
                <a:gd name="connsiteY28" fmla="*/ 540199 h 877860"/>
                <a:gd name="connsiteX29" fmla="*/ 497205 w 772802"/>
                <a:gd name="connsiteY29" fmla="*/ 504099 h 877860"/>
                <a:gd name="connsiteX30" fmla="*/ 495871 w 772802"/>
                <a:gd name="connsiteY30" fmla="*/ 506290 h 877860"/>
                <a:gd name="connsiteX31" fmla="*/ 516826 w 772802"/>
                <a:gd name="connsiteY31" fmla="*/ 384275 h 877860"/>
                <a:gd name="connsiteX32" fmla="*/ 702945 w 772802"/>
                <a:gd name="connsiteY32" fmla="*/ 443711 h 877860"/>
                <a:gd name="connsiteX33" fmla="*/ 514731 w 772802"/>
                <a:gd name="connsiteY33" fmla="*/ 357986 h 877860"/>
                <a:gd name="connsiteX34" fmla="*/ 517684 w 772802"/>
                <a:gd name="connsiteY34" fmla="*/ 385418 h 877860"/>
                <a:gd name="connsiteX35" fmla="*/ 490347 w 772802"/>
                <a:gd name="connsiteY35" fmla="*/ 344174 h 877860"/>
                <a:gd name="connsiteX36" fmla="*/ 471202 w 772802"/>
                <a:gd name="connsiteY36" fmla="*/ 350652 h 877860"/>
                <a:gd name="connsiteX37" fmla="*/ 419862 w 772802"/>
                <a:gd name="connsiteY37" fmla="*/ 328839 h 877860"/>
                <a:gd name="connsiteX38" fmla="*/ 297751 w 772802"/>
                <a:gd name="connsiteY38" fmla="*/ 249972 h 877860"/>
                <a:gd name="connsiteX39" fmla="*/ 257556 w 772802"/>
                <a:gd name="connsiteY39" fmla="*/ 447711 h 877860"/>
                <a:gd name="connsiteX40" fmla="*/ 258508 w 772802"/>
                <a:gd name="connsiteY40" fmla="*/ 448949 h 87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2802" h="877860">
                  <a:moveTo>
                    <a:pt x="258508" y="448949"/>
                  </a:moveTo>
                  <a:cubicBezTo>
                    <a:pt x="234315" y="439520"/>
                    <a:pt x="210407" y="429233"/>
                    <a:pt x="185738" y="420946"/>
                  </a:cubicBezTo>
                  <a:cubicBezTo>
                    <a:pt x="159544" y="412183"/>
                    <a:pt x="137827" y="401039"/>
                    <a:pt x="144494" y="367987"/>
                  </a:cubicBezTo>
                  <a:cubicBezTo>
                    <a:pt x="151829" y="331887"/>
                    <a:pt x="179261" y="331125"/>
                    <a:pt x="207359" y="335507"/>
                  </a:cubicBezTo>
                  <a:cubicBezTo>
                    <a:pt x="228505" y="338840"/>
                    <a:pt x="249269" y="344841"/>
                    <a:pt x="265843" y="348651"/>
                  </a:cubicBezTo>
                  <a:cubicBezTo>
                    <a:pt x="216122" y="305884"/>
                    <a:pt x="164592" y="262259"/>
                    <a:pt x="113824" y="217778"/>
                  </a:cubicBezTo>
                  <a:cubicBezTo>
                    <a:pt x="62484" y="172724"/>
                    <a:pt x="37338" y="116336"/>
                    <a:pt x="46387" y="44613"/>
                  </a:cubicBezTo>
                  <a:cubicBezTo>
                    <a:pt x="53912" y="55567"/>
                    <a:pt x="61436" y="66521"/>
                    <a:pt x="70675" y="79951"/>
                  </a:cubicBezTo>
                  <a:cubicBezTo>
                    <a:pt x="76867" y="54805"/>
                    <a:pt x="82010" y="33945"/>
                    <a:pt x="88297" y="8228"/>
                  </a:cubicBezTo>
                  <a:cubicBezTo>
                    <a:pt x="61817" y="15943"/>
                    <a:pt x="30861" y="24992"/>
                    <a:pt x="0" y="34040"/>
                  </a:cubicBezTo>
                  <a:cubicBezTo>
                    <a:pt x="29718" y="-3679"/>
                    <a:pt x="71342" y="-3202"/>
                    <a:pt x="111823" y="3465"/>
                  </a:cubicBezTo>
                  <a:cubicBezTo>
                    <a:pt x="215551" y="20515"/>
                    <a:pt x="281464" y="82142"/>
                    <a:pt x="299180" y="185393"/>
                  </a:cubicBezTo>
                  <a:cubicBezTo>
                    <a:pt x="312420" y="262736"/>
                    <a:pt x="354330" y="303979"/>
                    <a:pt x="428911" y="313123"/>
                  </a:cubicBezTo>
                  <a:cubicBezTo>
                    <a:pt x="476917" y="319028"/>
                    <a:pt x="525685" y="318743"/>
                    <a:pt x="574072" y="321981"/>
                  </a:cubicBezTo>
                  <a:cubicBezTo>
                    <a:pt x="586549" y="322839"/>
                    <a:pt x="600265" y="323696"/>
                    <a:pt x="610838" y="329411"/>
                  </a:cubicBezTo>
                  <a:cubicBezTo>
                    <a:pt x="646462" y="348651"/>
                    <a:pt x="690086" y="362939"/>
                    <a:pt x="713613" y="392561"/>
                  </a:cubicBezTo>
                  <a:cubicBezTo>
                    <a:pt x="742950" y="429614"/>
                    <a:pt x="763048" y="478477"/>
                    <a:pt x="772382" y="525245"/>
                  </a:cubicBezTo>
                  <a:cubicBezTo>
                    <a:pt x="779526" y="561154"/>
                    <a:pt x="693706" y="623924"/>
                    <a:pt x="652844" y="622686"/>
                  </a:cubicBezTo>
                  <a:cubicBezTo>
                    <a:pt x="569595" y="620114"/>
                    <a:pt x="568262" y="620304"/>
                    <a:pt x="583216" y="703267"/>
                  </a:cubicBezTo>
                  <a:cubicBezTo>
                    <a:pt x="593693" y="761846"/>
                    <a:pt x="608266" y="819662"/>
                    <a:pt x="621030" y="877860"/>
                  </a:cubicBezTo>
                  <a:cubicBezTo>
                    <a:pt x="610933" y="858048"/>
                    <a:pt x="596265" y="839189"/>
                    <a:pt x="591693" y="818139"/>
                  </a:cubicBezTo>
                  <a:cubicBezTo>
                    <a:pt x="580072" y="764894"/>
                    <a:pt x="575596" y="710030"/>
                    <a:pt x="562642" y="657166"/>
                  </a:cubicBezTo>
                  <a:cubicBezTo>
                    <a:pt x="558165" y="638783"/>
                    <a:pt x="537400" y="624305"/>
                    <a:pt x="524161" y="608017"/>
                  </a:cubicBezTo>
                  <a:cubicBezTo>
                    <a:pt x="538163" y="596396"/>
                    <a:pt x="552259" y="584681"/>
                    <a:pt x="566261" y="573060"/>
                  </a:cubicBezTo>
                  <a:cubicBezTo>
                    <a:pt x="571119" y="568488"/>
                    <a:pt x="575881" y="563916"/>
                    <a:pt x="580739" y="559344"/>
                  </a:cubicBezTo>
                  <a:cubicBezTo>
                    <a:pt x="582739" y="572679"/>
                    <a:pt x="584835" y="586110"/>
                    <a:pt x="586835" y="599445"/>
                  </a:cubicBezTo>
                  <a:cubicBezTo>
                    <a:pt x="592074" y="594777"/>
                    <a:pt x="597408" y="590110"/>
                    <a:pt x="602647" y="585443"/>
                  </a:cubicBezTo>
                  <a:cubicBezTo>
                    <a:pt x="593598" y="575441"/>
                    <a:pt x="586454" y="561725"/>
                    <a:pt x="575215" y="556296"/>
                  </a:cubicBezTo>
                  <a:cubicBezTo>
                    <a:pt x="558641" y="548200"/>
                    <a:pt x="537210" y="549438"/>
                    <a:pt x="521684" y="540199"/>
                  </a:cubicBezTo>
                  <a:cubicBezTo>
                    <a:pt x="510349" y="533532"/>
                    <a:pt x="505111" y="516482"/>
                    <a:pt x="497205" y="504099"/>
                  </a:cubicBezTo>
                  <a:cubicBezTo>
                    <a:pt x="497205" y="504099"/>
                    <a:pt x="495871" y="506290"/>
                    <a:pt x="495871" y="506290"/>
                  </a:cubicBezTo>
                  <a:cubicBezTo>
                    <a:pt x="502825" y="465618"/>
                    <a:pt x="509873" y="424946"/>
                    <a:pt x="516826" y="384275"/>
                  </a:cubicBezTo>
                  <a:cubicBezTo>
                    <a:pt x="562070" y="454379"/>
                    <a:pt x="639318" y="427518"/>
                    <a:pt x="702945" y="443711"/>
                  </a:cubicBezTo>
                  <a:cubicBezTo>
                    <a:pt x="650367" y="394371"/>
                    <a:pt x="590074" y="363320"/>
                    <a:pt x="514731" y="357986"/>
                  </a:cubicBezTo>
                  <a:cubicBezTo>
                    <a:pt x="516064" y="369987"/>
                    <a:pt x="516922" y="377703"/>
                    <a:pt x="517684" y="385418"/>
                  </a:cubicBezTo>
                  <a:cubicBezTo>
                    <a:pt x="508730" y="371416"/>
                    <a:pt x="500539" y="357033"/>
                    <a:pt x="490347" y="344174"/>
                  </a:cubicBezTo>
                  <a:cubicBezTo>
                    <a:pt x="488918" y="342365"/>
                    <a:pt x="477774" y="348270"/>
                    <a:pt x="471202" y="350652"/>
                  </a:cubicBezTo>
                  <a:cubicBezTo>
                    <a:pt x="454152" y="343222"/>
                    <a:pt x="437579" y="333792"/>
                    <a:pt x="419862" y="328839"/>
                  </a:cubicBezTo>
                  <a:cubicBezTo>
                    <a:pt x="364903" y="313599"/>
                    <a:pt x="311087" y="297693"/>
                    <a:pt x="297751" y="249972"/>
                  </a:cubicBezTo>
                  <a:cubicBezTo>
                    <a:pt x="285845" y="308361"/>
                    <a:pt x="271748" y="377988"/>
                    <a:pt x="257556" y="447711"/>
                  </a:cubicBezTo>
                  <a:lnTo>
                    <a:pt x="258508" y="448949"/>
                  </a:ln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24AE877D-582D-C109-FC63-80A9183CEA99}"/>
                </a:ext>
              </a:extLst>
            </p:cNvPr>
            <p:cNvSpPr/>
            <p:nvPr/>
          </p:nvSpPr>
          <p:spPr>
            <a:xfrm>
              <a:off x="6512201" y="2377097"/>
              <a:ext cx="1004601" cy="1006030"/>
            </a:xfrm>
            <a:custGeom>
              <a:avLst/>
              <a:gdLst>
                <a:gd name="connsiteX0" fmla="*/ 227457 w 1004601"/>
                <a:gd name="connsiteY0" fmla="*/ 775240 h 1006030"/>
                <a:gd name="connsiteX1" fmla="*/ 116300 w 1004601"/>
                <a:gd name="connsiteY1" fmla="*/ 658844 h 1006030"/>
                <a:gd name="connsiteX2" fmla="*/ 126682 w 1004601"/>
                <a:gd name="connsiteY2" fmla="*/ 528257 h 1006030"/>
                <a:gd name="connsiteX3" fmla="*/ 0 w 1004601"/>
                <a:gd name="connsiteY3" fmla="*/ 478060 h 1006030"/>
                <a:gd name="connsiteX4" fmla="*/ 75343 w 1004601"/>
                <a:gd name="connsiteY4" fmla="*/ 445294 h 1006030"/>
                <a:gd name="connsiteX5" fmla="*/ 115062 w 1004601"/>
                <a:gd name="connsiteY5" fmla="*/ 389096 h 1006030"/>
                <a:gd name="connsiteX6" fmla="*/ 84582 w 1004601"/>
                <a:gd name="connsiteY6" fmla="*/ 342900 h 1006030"/>
                <a:gd name="connsiteX7" fmla="*/ 24574 w 1004601"/>
                <a:gd name="connsiteY7" fmla="*/ 302133 h 1006030"/>
                <a:gd name="connsiteX8" fmla="*/ 155162 w 1004601"/>
                <a:gd name="connsiteY8" fmla="*/ 272796 h 1006030"/>
                <a:gd name="connsiteX9" fmla="*/ 139827 w 1004601"/>
                <a:gd name="connsiteY9" fmla="*/ 157829 h 1006030"/>
                <a:gd name="connsiteX10" fmla="*/ 230410 w 1004601"/>
                <a:gd name="connsiteY10" fmla="*/ 173736 h 1006030"/>
                <a:gd name="connsiteX11" fmla="*/ 230410 w 1004601"/>
                <a:gd name="connsiteY11" fmla="*/ 109728 h 1006030"/>
                <a:gd name="connsiteX12" fmla="*/ 232886 w 1004601"/>
                <a:gd name="connsiteY12" fmla="*/ 108871 h 1006030"/>
                <a:gd name="connsiteX13" fmla="*/ 283655 w 1004601"/>
                <a:gd name="connsiteY13" fmla="*/ 132016 h 1006030"/>
                <a:gd name="connsiteX14" fmla="*/ 278225 w 1004601"/>
                <a:gd name="connsiteY14" fmla="*/ 73819 h 1006030"/>
                <a:gd name="connsiteX15" fmla="*/ 271558 w 1004601"/>
                <a:gd name="connsiteY15" fmla="*/ 11335 h 1006030"/>
                <a:gd name="connsiteX16" fmla="*/ 304514 w 1004601"/>
                <a:gd name="connsiteY16" fmla="*/ 54388 h 1006030"/>
                <a:gd name="connsiteX17" fmla="*/ 410623 w 1004601"/>
                <a:gd name="connsiteY17" fmla="*/ 58960 h 1006030"/>
                <a:gd name="connsiteX18" fmla="*/ 516255 w 1004601"/>
                <a:gd name="connsiteY18" fmla="*/ 68485 h 1006030"/>
                <a:gd name="connsiteX19" fmla="*/ 577120 w 1004601"/>
                <a:gd name="connsiteY19" fmla="*/ 0 h 1006030"/>
                <a:gd name="connsiteX20" fmla="*/ 604838 w 1004601"/>
                <a:gd name="connsiteY20" fmla="*/ 78391 h 1006030"/>
                <a:gd name="connsiteX21" fmla="*/ 692563 w 1004601"/>
                <a:gd name="connsiteY21" fmla="*/ 81439 h 1006030"/>
                <a:gd name="connsiteX22" fmla="*/ 761333 w 1004601"/>
                <a:gd name="connsiteY22" fmla="*/ 151829 h 1006030"/>
                <a:gd name="connsiteX23" fmla="*/ 872395 w 1004601"/>
                <a:gd name="connsiteY23" fmla="*/ 96964 h 1006030"/>
                <a:gd name="connsiteX24" fmla="*/ 820198 w 1004601"/>
                <a:gd name="connsiteY24" fmla="*/ 208121 h 1006030"/>
                <a:gd name="connsiteX25" fmla="*/ 912781 w 1004601"/>
                <a:gd name="connsiteY25" fmla="*/ 271939 h 1006030"/>
                <a:gd name="connsiteX26" fmla="*/ 884491 w 1004601"/>
                <a:gd name="connsiteY26" fmla="*/ 324517 h 1006030"/>
                <a:gd name="connsiteX27" fmla="*/ 940022 w 1004601"/>
                <a:gd name="connsiteY27" fmla="*/ 404717 h 1006030"/>
                <a:gd name="connsiteX28" fmla="*/ 1004602 w 1004601"/>
                <a:gd name="connsiteY28" fmla="*/ 421767 h 1006030"/>
                <a:gd name="connsiteX29" fmla="*/ 882777 w 1004601"/>
                <a:gd name="connsiteY29" fmla="*/ 548735 h 1006030"/>
                <a:gd name="connsiteX30" fmla="*/ 988409 w 1004601"/>
                <a:gd name="connsiteY30" fmla="*/ 601313 h 1006030"/>
                <a:gd name="connsiteX31" fmla="*/ 985742 w 1004601"/>
                <a:gd name="connsiteY31" fmla="*/ 610743 h 1006030"/>
                <a:gd name="connsiteX32" fmla="*/ 893445 w 1004601"/>
                <a:gd name="connsiteY32" fmla="*/ 600647 h 1006030"/>
                <a:gd name="connsiteX33" fmla="*/ 820007 w 1004601"/>
                <a:gd name="connsiteY33" fmla="*/ 706755 h 1006030"/>
                <a:gd name="connsiteX34" fmla="*/ 821817 w 1004601"/>
                <a:gd name="connsiteY34" fmla="*/ 713423 h 1006030"/>
                <a:gd name="connsiteX35" fmla="*/ 722090 w 1004601"/>
                <a:gd name="connsiteY35" fmla="*/ 722376 h 1006030"/>
                <a:gd name="connsiteX36" fmla="*/ 618744 w 1004601"/>
                <a:gd name="connsiteY36" fmla="*/ 770573 h 1006030"/>
                <a:gd name="connsiteX37" fmla="*/ 689991 w 1004601"/>
                <a:gd name="connsiteY37" fmla="*/ 1002125 h 1006030"/>
                <a:gd name="connsiteX38" fmla="*/ 681419 w 1004601"/>
                <a:gd name="connsiteY38" fmla="*/ 1006031 h 1006030"/>
                <a:gd name="connsiteX39" fmla="*/ 567119 w 1004601"/>
                <a:gd name="connsiteY39" fmla="*/ 822770 h 1006030"/>
                <a:gd name="connsiteX40" fmla="*/ 492347 w 1004601"/>
                <a:gd name="connsiteY40" fmla="*/ 778002 h 1006030"/>
                <a:gd name="connsiteX41" fmla="*/ 346234 w 1004601"/>
                <a:gd name="connsiteY41" fmla="*/ 862965 h 1006030"/>
                <a:gd name="connsiteX42" fmla="*/ 328708 w 1004601"/>
                <a:gd name="connsiteY42" fmla="*/ 747522 h 1006030"/>
                <a:gd name="connsiteX43" fmla="*/ 227457 w 1004601"/>
                <a:gd name="connsiteY43" fmla="*/ 775240 h 1006030"/>
                <a:gd name="connsiteX44" fmla="*/ 624554 w 1004601"/>
                <a:gd name="connsiteY44" fmla="*/ 870014 h 1006030"/>
                <a:gd name="connsiteX45" fmla="*/ 625602 w 1004601"/>
                <a:gd name="connsiteY45" fmla="*/ 856869 h 1006030"/>
                <a:gd name="connsiteX46" fmla="*/ 606076 w 1004601"/>
                <a:gd name="connsiteY46" fmla="*/ 766858 h 1006030"/>
                <a:gd name="connsiteX47" fmla="*/ 687038 w 1004601"/>
                <a:gd name="connsiteY47" fmla="*/ 720090 h 1006030"/>
                <a:gd name="connsiteX48" fmla="*/ 774002 w 1004601"/>
                <a:gd name="connsiteY48" fmla="*/ 682085 h 1006030"/>
                <a:gd name="connsiteX49" fmla="*/ 813816 w 1004601"/>
                <a:gd name="connsiteY49" fmla="*/ 615410 h 1006030"/>
                <a:gd name="connsiteX50" fmla="*/ 876586 w 1004601"/>
                <a:gd name="connsiteY50" fmla="*/ 568357 h 1006030"/>
                <a:gd name="connsiteX51" fmla="*/ 912590 w 1004601"/>
                <a:gd name="connsiteY51" fmla="*/ 419481 h 1006030"/>
                <a:gd name="connsiteX52" fmla="*/ 869918 w 1004601"/>
                <a:gd name="connsiteY52" fmla="*/ 301657 h 1006030"/>
                <a:gd name="connsiteX53" fmla="*/ 814388 w 1004601"/>
                <a:gd name="connsiteY53" fmla="*/ 237173 h 1006030"/>
                <a:gd name="connsiteX54" fmla="*/ 802767 w 1004601"/>
                <a:gd name="connsiteY54" fmla="*/ 160591 h 1006030"/>
                <a:gd name="connsiteX55" fmla="*/ 673989 w 1004601"/>
                <a:gd name="connsiteY55" fmla="*/ 104394 h 1006030"/>
                <a:gd name="connsiteX56" fmla="*/ 568547 w 1004601"/>
                <a:gd name="connsiteY56" fmla="*/ 71818 h 1006030"/>
                <a:gd name="connsiteX57" fmla="*/ 514160 w 1004601"/>
                <a:gd name="connsiteY57" fmla="*/ 89726 h 1006030"/>
                <a:gd name="connsiteX58" fmla="*/ 364903 w 1004601"/>
                <a:gd name="connsiteY58" fmla="*/ 112014 h 1006030"/>
                <a:gd name="connsiteX59" fmla="*/ 308896 w 1004601"/>
                <a:gd name="connsiteY59" fmla="*/ 106013 h 1006030"/>
                <a:gd name="connsiteX60" fmla="*/ 189452 w 1004601"/>
                <a:gd name="connsiteY60" fmla="*/ 202978 h 1006030"/>
                <a:gd name="connsiteX61" fmla="*/ 102203 w 1004601"/>
                <a:gd name="connsiteY61" fmla="*/ 324612 h 1006030"/>
                <a:gd name="connsiteX62" fmla="*/ 68199 w 1004601"/>
                <a:gd name="connsiteY62" fmla="*/ 475298 h 1006030"/>
                <a:gd name="connsiteX63" fmla="*/ 151257 w 1004601"/>
                <a:gd name="connsiteY63" fmla="*/ 530638 h 1006030"/>
                <a:gd name="connsiteX64" fmla="*/ 179261 w 1004601"/>
                <a:gd name="connsiteY64" fmla="*/ 630936 h 1006030"/>
                <a:gd name="connsiteX65" fmla="*/ 260795 w 1004601"/>
                <a:gd name="connsiteY65" fmla="*/ 725615 h 1006030"/>
                <a:gd name="connsiteX66" fmla="*/ 366617 w 1004601"/>
                <a:gd name="connsiteY66" fmla="*/ 797528 h 1006030"/>
                <a:gd name="connsiteX67" fmla="*/ 511588 w 1004601"/>
                <a:gd name="connsiteY67" fmla="*/ 762286 h 1006030"/>
                <a:gd name="connsiteX68" fmla="*/ 624554 w 1004601"/>
                <a:gd name="connsiteY68" fmla="*/ 870014 h 100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04601" h="1006030">
                  <a:moveTo>
                    <a:pt x="227457" y="775240"/>
                  </a:moveTo>
                  <a:cubicBezTo>
                    <a:pt x="246602" y="661892"/>
                    <a:pt x="234505" y="648272"/>
                    <a:pt x="116300" y="658844"/>
                  </a:cubicBezTo>
                  <a:cubicBezTo>
                    <a:pt x="167545" y="613505"/>
                    <a:pt x="161354" y="560927"/>
                    <a:pt x="126682" y="528257"/>
                  </a:cubicBezTo>
                  <a:cubicBezTo>
                    <a:pt x="96964" y="500253"/>
                    <a:pt x="45911" y="495014"/>
                    <a:pt x="0" y="478060"/>
                  </a:cubicBezTo>
                  <a:cubicBezTo>
                    <a:pt x="25146" y="466916"/>
                    <a:pt x="49530" y="454152"/>
                    <a:pt x="75343" y="445294"/>
                  </a:cubicBezTo>
                  <a:cubicBezTo>
                    <a:pt x="103441" y="435674"/>
                    <a:pt x="119539" y="416433"/>
                    <a:pt x="115062" y="389096"/>
                  </a:cubicBezTo>
                  <a:cubicBezTo>
                    <a:pt x="112300" y="372332"/>
                    <a:pt x="97917" y="355282"/>
                    <a:pt x="84582" y="342900"/>
                  </a:cubicBezTo>
                  <a:cubicBezTo>
                    <a:pt x="68104" y="327660"/>
                    <a:pt x="47149" y="317087"/>
                    <a:pt x="24574" y="302133"/>
                  </a:cubicBezTo>
                  <a:cubicBezTo>
                    <a:pt x="71056" y="283750"/>
                    <a:pt x="116586" y="326803"/>
                    <a:pt x="155162" y="272796"/>
                  </a:cubicBezTo>
                  <a:cubicBezTo>
                    <a:pt x="192119" y="221075"/>
                    <a:pt x="148685" y="192405"/>
                    <a:pt x="139827" y="157829"/>
                  </a:cubicBezTo>
                  <a:cubicBezTo>
                    <a:pt x="170974" y="163259"/>
                    <a:pt x="200692" y="168497"/>
                    <a:pt x="230410" y="173736"/>
                  </a:cubicBezTo>
                  <a:cubicBezTo>
                    <a:pt x="230410" y="153162"/>
                    <a:pt x="230410" y="132588"/>
                    <a:pt x="230410" y="109728"/>
                  </a:cubicBezTo>
                  <a:cubicBezTo>
                    <a:pt x="227743" y="110871"/>
                    <a:pt x="231077" y="108109"/>
                    <a:pt x="232886" y="108871"/>
                  </a:cubicBezTo>
                  <a:cubicBezTo>
                    <a:pt x="249936" y="116205"/>
                    <a:pt x="266700" y="124206"/>
                    <a:pt x="283655" y="132016"/>
                  </a:cubicBezTo>
                  <a:cubicBezTo>
                    <a:pt x="281940" y="112586"/>
                    <a:pt x="281749" y="92869"/>
                    <a:pt x="278225" y="73819"/>
                  </a:cubicBezTo>
                  <a:cubicBezTo>
                    <a:pt x="274606" y="54292"/>
                    <a:pt x="267557" y="35433"/>
                    <a:pt x="271558" y="11335"/>
                  </a:cubicBezTo>
                  <a:cubicBezTo>
                    <a:pt x="282607" y="25622"/>
                    <a:pt x="295751" y="38767"/>
                    <a:pt x="304514" y="54388"/>
                  </a:cubicBezTo>
                  <a:cubicBezTo>
                    <a:pt x="340900" y="119634"/>
                    <a:pt x="382048" y="106680"/>
                    <a:pt x="410623" y="58960"/>
                  </a:cubicBezTo>
                  <a:cubicBezTo>
                    <a:pt x="449104" y="63532"/>
                    <a:pt x="487108" y="78581"/>
                    <a:pt x="516255" y="68485"/>
                  </a:cubicBezTo>
                  <a:cubicBezTo>
                    <a:pt x="542163" y="59531"/>
                    <a:pt x="558355" y="22574"/>
                    <a:pt x="577120" y="0"/>
                  </a:cubicBezTo>
                  <a:cubicBezTo>
                    <a:pt x="584549" y="23908"/>
                    <a:pt x="585311" y="62960"/>
                    <a:pt x="604838" y="78391"/>
                  </a:cubicBezTo>
                  <a:cubicBezTo>
                    <a:pt x="622840" y="92583"/>
                    <a:pt x="660940" y="81439"/>
                    <a:pt x="692563" y="81439"/>
                  </a:cubicBezTo>
                  <a:cubicBezTo>
                    <a:pt x="687896" y="121634"/>
                    <a:pt x="727043" y="151257"/>
                    <a:pt x="761333" y="151829"/>
                  </a:cubicBezTo>
                  <a:cubicBezTo>
                    <a:pt x="795528" y="152400"/>
                    <a:pt x="830389" y="119253"/>
                    <a:pt x="872395" y="96964"/>
                  </a:cubicBezTo>
                  <a:cubicBezTo>
                    <a:pt x="852392" y="137732"/>
                    <a:pt x="828675" y="171164"/>
                    <a:pt x="820198" y="208121"/>
                  </a:cubicBezTo>
                  <a:cubicBezTo>
                    <a:pt x="813245" y="238411"/>
                    <a:pt x="863632" y="270415"/>
                    <a:pt x="912781" y="271939"/>
                  </a:cubicBezTo>
                  <a:cubicBezTo>
                    <a:pt x="902494" y="290513"/>
                    <a:pt x="889254" y="306419"/>
                    <a:pt x="884491" y="324517"/>
                  </a:cubicBezTo>
                  <a:cubicBezTo>
                    <a:pt x="873538" y="365760"/>
                    <a:pt x="897731" y="398050"/>
                    <a:pt x="940022" y="404717"/>
                  </a:cubicBezTo>
                  <a:cubicBezTo>
                    <a:pt x="961072" y="408051"/>
                    <a:pt x="981932" y="412623"/>
                    <a:pt x="1004602" y="421767"/>
                  </a:cubicBezTo>
                  <a:cubicBezTo>
                    <a:pt x="934212" y="434530"/>
                    <a:pt x="867823" y="448437"/>
                    <a:pt x="882777" y="548735"/>
                  </a:cubicBezTo>
                  <a:cubicBezTo>
                    <a:pt x="913829" y="564166"/>
                    <a:pt x="951071" y="582740"/>
                    <a:pt x="988409" y="601313"/>
                  </a:cubicBezTo>
                  <a:cubicBezTo>
                    <a:pt x="987552" y="604457"/>
                    <a:pt x="986599" y="607600"/>
                    <a:pt x="985742" y="610743"/>
                  </a:cubicBezTo>
                  <a:cubicBezTo>
                    <a:pt x="954977" y="607314"/>
                    <a:pt x="924306" y="602837"/>
                    <a:pt x="893445" y="600647"/>
                  </a:cubicBezTo>
                  <a:cubicBezTo>
                    <a:pt x="823817" y="595694"/>
                    <a:pt x="789908" y="645128"/>
                    <a:pt x="820007" y="706755"/>
                  </a:cubicBezTo>
                  <a:cubicBezTo>
                    <a:pt x="821912" y="710756"/>
                    <a:pt x="822388" y="715423"/>
                    <a:pt x="821817" y="713423"/>
                  </a:cubicBezTo>
                  <a:cubicBezTo>
                    <a:pt x="788480" y="715899"/>
                    <a:pt x="753713" y="713423"/>
                    <a:pt x="722090" y="722376"/>
                  </a:cubicBezTo>
                  <a:cubicBezTo>
                    <a:pt x="687705" y="732092"/>
                    <a:pt x="656272" y="752570"/>
                    <a:pt x="618744" y="770573"/>
                  </a:cubicBezTo>
                  <a:cubicBezTo>
                    <a:pt x="642175" y="846963"/>
                    <a:pt x="666083" y="924497"/>
                    <a:pt x="689991" y="1002125"/>
                  </a:cubicBezTo>
                  <a:cubicBezTo>
                    <a:pt x="687133" y="1003459"/>
                    <a:pt x="684276" y="1004697"/>
                    <a:pt x="681419" y="1006031"/>
                  </a:cubicBezTo>
                  <a:cubicBezTo>
                    <a:pt x="643128" y="945071"/>
                    <a:pt x="603790" y="884682"/>
                    <a:pt x="567119" y="822770"/>
                  </a:cubicBezTo>
                  <a:cubicBezTo>
                    <a:pt x="549307" y="792766"/>
                    <a:pt x="525971" y="786003"/>
                    <a:pt x="492347" y="778002"/>
                  </a:cubicBezTo>
                  <a:cubicBezTo>
                    <a:pt x="416242" y="759905"/>
                    <a:pt x="380429" y="802005"/>
                    <a:pt x="346234" y="862965"/>
                  </a:cubicBezTo>
                  <a:cubicBezTo>
                    <a:pt x="340423" y="817245"/>
                    <a:pt x="348139" y="771239"/>
                    <a:pt x="328708" y="747522"/>
                  </a:cubicBezTo>
                  <a:cubicBezTo>
                    <a:pt x="293941" y="705231"/>
                    <a:pt x="264319" y="759809"/>
                    <a:pt x="227457" y="775240"/>
                  </a:cubicBezTo>
                  <a:close/>
                  <a:moveTo>
                    <a:pt x="624554" y="870014"/>
                  </a:moveTo>
                  <a:cubicBezTo>
                    <a:pt x="625030" y="865537"/>
                    <a:pt x="626650" y="860870"/>
                    <a:pt x="625602" y="856869"/>
                  </a:cubicBezTo>
                  <a:cubicBezTo>
                    <a:pt x="618077" y="826199"/>
                    <a:pt x="595789" y="789051"/>
                    <a:pt x="606076" y="766858"/>
                  </a:cubicBezTo>
                  <a:cubicBezTo>
                    <a:pt x="616744" y="743712"/>
                    <a:pt x="658178" y="733901"/>
                    <a:pt x="687038" y="720090"/>
                  </a:cubicBezTo>
                  <a:cubicBezTo>
                    <a:pt x="717709" y="705422"/>
                    <a:pt x="749332" y="692753"/>
                    <a:pt x="774002" y="682085"/>
                  </a:cubicBezTo>
                  <a:cubicBezTo>
                    <a:pt x="787337" y="658940"/>
                    <a:pt x="796957" y="633889"/>
                    <a:pt x="813816" y="615410"/>
                  </a:cubicBezTo>
                  <a:cubicBezTo>
                    <a:pt x="831437" y="596170"/>
                    <a:pt x="856012" y="583311"/>
                    <a:pt x="876586" y="568357"/>
                  </a:cubicBezTo>
                  <a:cubicBezTo>
                    <a:pt x="846391" y="541211"/>
                    <a:pt x="862870" y="457581"/>
                    <a:pt x="912590" y="419481"/>
                  </a:cubicBezTo>
                  <a:cubicBezTo>
                    <a:pt x="870680" y="403193"/>
                    <a:pt x="855059" y="354330"/>
                    <a:pt x="869918" y="301657"/>
                  </a:cubicBezTo>
                  <a:cubicBezTo>
                    <a:pt x="848582" y="277844"/>
                    <a:pt x="825151" y="260413"/>
                    <a:pt x="814388" y="237173"/>
                  </a:cubicBezTo>
                  <a:cubicBezTo>
                    <a:pt x="803720" y="214217"/>
                    <a:pt x="806005" y="185261"/>
                    <a:pt x="802767" y="160591"/>
                  </a:cubicBezTo>
                  <a:cubicBezTo>
                    <a:pt x="753332" y="181832"/>
                    <a:pt x="706946" y="163830"/>
                    <a:pt x="673989" y="104394"/>
                  </a:cubicBezTo>
                  <a:cubicBezTo>
                    <a:pt x="619601" y="117158"/>
                    <a:pt x="589312" y="106109"/>
                    <a:pt x="568547" y="71818"/>
                  </a:cubicBezTo>
                  <a:cubicBezTo>
                    <a:pt x="548926" y="78581"/>
                    <a:pt x="531781" y="88868"/>
                    <a:pt x="514160" y="89726"/>
                  </a:cubicBezTo>
                  <a:cubicBezTo>
                    <a:pt x="463582" y="92012"/>
                    <a:pt x="413004" y="84391"/>
                    <a:pt x="364903" y="112014"/>
                  </a:cubicBezTo>
                  <a:cubicBezTo>
                    <a:pt x="351472" y="119729"/>
                    <a:pt x="327184" y="108490"/>
                    <a:pt x="308896" y="106013"/>
                  </a:cubicBezTo>
                  <a:cubicBezTo>
                    <a:pt x="309658" y="144494"/>
                    <a:pt x="244316" y="201930"/>
                    <a:pt x="189452" y="202978"/>
                  </a:cubicBezTo>
                  <a:cubicBezTo>
                    <a:pt x="200787" y="257842"/>
                    <a:pt x="158687" y="316516"/>
                    <a:pt x="102203" y="324612"/>
                  </a:cubicBezTo>
                  <a:cubicBezTo>
                    <a:pt x="155543" y="381476"/>
                    <a:pt x="148209" y="417100"/>
                    <a:pt x="68199" y="475298"/>
                  </a:cubicBezTo>
                  <a:cubicBezTo>
                    <a:pt x="102013" y="486347"/>
                    <a:pt x="145447" y="478536"/>
                    <a:pt x="151257" y="530638"/>
                  </a:cubicBezTo>
                  <a:cubicBezTo>
                    <a:pt x="154877" y="563404"/>
                    <a:pt x="168878" y="595122"/>
                    <a:pt x="179261" y="630936"/>
                  </a:cubicBezTo>
                  <a:cubicBezTo>
                    <a:pt x="225552" y="630460"/>
                    <a:pt x="260413" y="665798"/>
                    <a:pt x="260795" y="725615"/>
                  </a:cubicBezTo>
                  <a:cubicBezTo>
                    <a:pt x="323469" y="698754"/>
                    <a:pt x="354902" y="718280"/>
                    <a:pt x="366617" y="797528"/>
                  </a:cubicBezTo>
                  <a:cubicBezTo>
                    <a:pt x="403670" y="728472"/>
                    <a:pt x="462248" y="765620"/>
                    <a:pt x="511588" y="762286"/>
                  </a:cubicBezTo>
                  <a:cubicBezTo>
                    <a:pt x="585216" y="757523"/>
                    <a:pt x="578930" y="841439"/>
                    <a:pt x="624554" y="870014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257107CA-91C5-D90B-5697-7EB3C84423DC}"/>
                </a:ext>
              </a:extLst>
            </p:cNvPr>
            <p:cNvSpPr/>
            <p:nvPr/>
          </p:nvSpPr>
          <p:spPr>
            <a:xfrm>
              <a:off x="6337799" y="3407994"/>
              <a:ext cx="583787" cy="322656"/>
            </a:xfrm>
            <a:custGeom>
              <a:avLst/>
              <a:gdLst>
                <a:gd name="connsiteX0" fmla="*/ 0 w 583787"/>
                <a:gd name="connsiteY0" fmla="*/ 295365 h 322656"/>
                <a:gd name="connsiteX1" fmla="*/ 264509 w 583787"/>
                <a:gd name="connsiteY1" fmla="*/ 140393 h 322656"/>
                <a:gd name="connsiteX2" fmla="*/ 257461 w 583787"/>
                <a:gd name="connsiteY2" fmla="*/ 73242 h 322656"/>
                <a:gd name="connsiteX3" fmla="*/ 325088 w 583787"/>
                <a:gd name="connsiteY3" fmla="*/ 82290 h 322656"/>
                <a:gd name="connsiteX4" fmla="*/ 324040 w 583787"/>
                <a:gd name="connsiteY4" fmla="*/ 81242 h 322656"/>
                <a:gd name="connsiteX5" fmla="*/ 301180 w 583787"/>
                <a:gd name="connsiteY5" fmla="*/ 161443 h 322656"/>
                <a:gd name="connsiteX6" fmla="*/ 362617 w 583787"/>
                <a:gd name="connsiteY6" fmla="*/ 23426 h 322656"/>
                <a:gd name="connsiteX7" fmla="*/ 392525 w 583787"/>
                <a:gd name="connsiteY7" fmla="*/ 185 h 322656"/>
                <a:gd name="connsiteX8" fmla="*/ 552259 w 583787"/>
                <a:gd name="connsiteY8" fmla="*/ 46286 h 322656"/>
                <a:gd name="connsiteX9" fmla="*/ 555022 w 583787"/>
                <a:gd name="connsiteY9" fmla="*/ 40666 h 322656"/>
                <a:gd name="connsiteX10" fmla="*/ 552545 w 583787"/>
                <a:gd name="connsiteY10" fmla="*/ 2757 h 322656"/>
                <a:gd name="connsiteX11" fmla="*/ 562451 w 583787"/>
                <a:gd name="connsiteY11" fmla="*/ 139821 h 322656"/>
                <a:gd name="connsiteX12" fmla="*/ 563785 w 583787"/>
                <a:gd name="connsiteY12" fmla="*/ 137630 h 322656"/>
                <a:gd name="connsiteX13" fmla="*/ 562451 w 583787"/>
                <a:gd name="connsiteY13" fmla="*/ 178302 h 322656"/>
                <a:gd name="connsiteX14" fmla="*/ 583787 w 583787"/>
                <a:gd name="connsiteY14" fmla="*/ 234690 h 322656"/>
                <a:gd name="connsiteX15" fmla="*/ 524732 w 583787"/>
                <a:gd name="connsiteY15" fmla="*/ 210783 h 322656"/>
                <a:gd name="connsiteX16" fmla="*/ 290417 w 583787"/>
                <a:gd name="connsiteY16" fmla="*/ 218307 h 322656"/>
                <a:gd name="connsiteX17" fmla="*/ 222028 w 583787"/>
                <a:gd name="connsiteY17" fmla="*/ 276886 h 322656"/>
                <a:gd name="connsiteX18" fmla="*/ 42767 w 583787"/>
                <a:gd name="connsiteY18" fmla="*/ 319463 h 322656"/>
                <a:gd name="connsiteX19" fmla="*/ 0 w 583787"/>
                <a:gd name="connsiteY19" fmla="*/ 295365 h 32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87" h="322656">
                  <a:moveTo>
                    <a:pt x="0" y="295365"/>
                  </a:moveTo>
                  <a:cubicBezTo>
                    <a:pt x="99441" y="324701"/>
                    <a:pt x="242888" y="242025"/>
                    <a:pt x="264509" y="140393"/>
                  </a:cubicBezTo>
                  <a:cubicBezTo>
                    <a:pt x="268891" y="119819"/>
                    <a:pt x="260223" y="96483"/>
                    <a:pt x="257461" y="73242"/>
                  </a:cubicBezTo>
                  <a:cubicBezTo>
                    <a:pt x="275939" y="75718"/>
                    <a:pt x="300514" y="79052"/>
                    <a:pt x="325088" y="82290"/>
                  </a:cubicBezTo>
                  <a:cubicBezTo>
                    <a:pt x="325088" y="82290"/>
                    <a:pt x="324040" y="81242"/>
                    <a:pt x="324040" y="81242"/>
                  </a:cubicBezTo>
                  <a:cubicBezTo>
                    <a:pt x="316421" y="108008"/>
                    <a:pt x="308800" y="134678"/>
                    <a:pt x="301180" y="161443"/>
                  </a:cubicBezTo>
                  <a:cubicBezTo>
                    <a:pt x="327470" y="117438"/>
                    <a:pt x="343376" y="69813"/>
                    <a:pt x="362617" y="23426"/>
                  </a:cubicBezTo>
                  <a:cubicBezTo>
                    <a:pt x="366998" y="12853"/>
                    <a:pt x="384620" y="-1816"/>
                    <a:pt x="392525" y="185"/>
                  </a:cubicBezTo>
                  <a:cubicBezTo>
                    <a:pt x="446151" y="13329"/>
                    <a:pt x="498729" y="30379"/>
                    <a:pt x="552259" y="46286"/>
                  </a:cubicBezTo>
                  <a:cubicBezTo>
                    <a:pt x="552545" y="45809"/>
                    <a:pt x="555117" y="43142"/>
                    <a:pt x="555022" y="40666"/>
                  </a:cubicBezTo>
                  <a:cubicBezTo>
                    <a:pt x="554546" y="27998"/>
                    <a:pt x="553403" y="15330"/>
                    <a:pt x="552545" y="2757"/>
                  </a:cubicBezTo>
                  <a:cubicBezTo>
                    <a:pt x="555879" y="48476"/>
                    <a:pt x="559117" y="94101"/>
                    <a:pt x="562451" y="139821"/>
                  </a:cubicBezTo>
                  <a:cubicBezTo>
                    <a:pt x="562451" y="139821"/>
                    <a:pt x="563785" y="137630"/>
                    <a:pt x="563785" y="137630"/>
                  </a:cubicBezTo>
                  <a:cubicBezTo>
                    <a:pt x="563118" y="151251"/>
                    <a:pt x="559403" y="165539"/>
                    <a:pt x="562451" y="178302"/>
                  </a:cubicBezTo>
                  <a:cubicBezTo>
                    <a:pt x="567119" y="197733"/>
                    <a:pt x="576453" y="215926"/>
                    <a:pt x="583787" y="234690"/>
                  </a:cubicBezTo>
                  <a:cubicBezTo>
                    <a:pt x="564071" y="226689"/>
                    <a:pt x="544354" y="218688"/>
                    <a:pt x="524732" y="210783"/>
                  </a:cubicBezTo>
                  <a:cubicBezTo>
                    <a:pt x="468535" y="170016"/>
                    <a:pt x="344519" y="173730"/>
                    <a:pt x="290417" y="218307"/>
                  </a:cubicBezTo>
                  <a:cubicBezTo>
                    <a:pt x="267271" y="237453"/>
                    <a:pt x="245840" y="258693"/>
                    <a:pt x="222028" y="276886"/>
                  </a:cubicBezTo>
                  <a:cubicBezTo>
                    <a:pt x="168878" y="317558"/>
                    <a:pt x="107632" y="329083"/>
                    <a:pt x="42767" y="319463"/>
                  </a:cubicBezTo>
                  <a:cubicBezTo>
                    <a:pt x="27622" y="317082"/>
                    <a:pt x="14192" y="303651"/>
                    <a:pt x="0" y="295365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A311004F-3C58-F6A5-E408-5B4FCFADEC73}"/>
                </a:ext>
              </a:extLst>
            </p:cNvPr>
            <p:cNvSpPr/>
            <p:nvPr/>
          </p:nvSpPr>
          <p:spPr>
            <a:xfrm>
              <a:off x="6777536" y="3660917"/>
              <a:ext cx="205009" cy="400772"/>
            </a:xfrm>
            <a:custGeom>
              <a:avLst/>
              <a:gdLst>
                <a:gd name="connsiteX0" fmla="*/ 17938 w 205009"/>
                <a:gd name="connsiteY0" fmla="*/ 14438 h 400772"/>
                <a:gd name="connsiteX1" fmla="*/ 26701 w 205009"/>
                <a:gd name="connsiteY1" fmla="*/ 17105 h 400772"/>
                <a:gd name="connsiteX2" fmla="*/ 127381 w 205009"/>
                <a:gd name="connsiteY2" fmla="*/ 27202 h 400772"/>
                <a:gd name="connsiteX3" fmla="*/ 107950 w 205009"/>
                <a:gd name="connsiteY3" fmla="*/ 28821 h 400772"/>
                <a:gd name="connsiteX4" fmla="*/ 22415 w 205009"/>
                <a:gd name="connsiteY4" fmla="*/ 91400 h 400772"/>
                <a:gd name="connsiteX5" fmla="*/ 11557 w 205009"/>
                <a:gd name="connsiteY5" fmla="*/ 106640 h 400772"/>
                <a:gd name="connsiteX6" fmla="*/ 8223 w 205009"/>
                <a:gd name="connsiteY6" fmla="*/ 125309 h 400772"/>
                <a:gd name="connsiteX7" fmla="*/ 53848 w 205009"/>
                <a:gd name="connsiteY7" fmla="*/ 127595 h 400772"/>
                <a:gd name="connsiteX8" fmla="*/ 205009 w 205009"/>
                <a:gd name="connsiteY8" fmla="*/ 400772 h 400772"/>
                <a:gd name="connsiteX9" fmla="*/ 131762 w 205009"/>
                <a:gd name="connsiteY9" fmla="*/ 289044 h 400772"/>
                <a:gd name="connsiteX10" fmla="*/ 65659 w 205009"/>
                <a:gd name="connsiteY10" fmla="*/ 229894 h 400772"/>
                <a:gd name="connsiteX11" fmla="*/ 10699 w 205009"/>
                <a:gd name="connsiteY11" fmla="*/ 64159 h 400772"/>
                <a:gd name="connsiteX12" fmla="*/ 17938 w 205009"/>
                <a:gd name="connsiteY12" fmla="*/ 14438 h 40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009" h="400772">
                  <a:moveTo>
                    <a:pt x="17938" y="14438"/>
                  </a:moveTo>
                  <a:cubicBezTo>
                    <a:pt x="20891" y="15391"/>
                    <a:pt x="25177" y="18153"/>
                    <a:pt x="26701" y="17105"/>
                  </a:cubicBezTo>
                  <a:cubicBezTo>
                    <a:pt x="62611" y="-8326"/>
                    <a:pt x="96234" y="-5755"/>
                    <a:pt x="127381" y="27202"/>
                  </a:cubicBezTo>
                  <a:cubicBezTo>
                    <a:pt x="121475" y="27773"/>
                    <a:pt x="113950" y="30821"/>
                    <a:pt x="107950" y="28821"/>
                  </a:cubicBezTo>
                  <a:cubicBezTo>
                    <a:pt x="49180" y="9009"/>
                    <a:pt x="31845" y="44156"/>
                    <a:pt x="22415" y="91400"/>
                  </a:cubicBezTo>
                  <a:cubicBezTo>
                    <a:pt x="21272" y="96925"/>
                    <a:pt x="14414" y="101116"/>
                    <a:pt x="11557" y="106640"/>
                  </a:cubicBezTo>
                  <a:cubicBezTo>
                    <a:pt x="9556" y="110546"/>
                    <a:pt x="9842" y="115594"/>
                    <a:pt x="8223" y="125309"/>
                  </a:cubicBezTo>
                  <a:cubicBezTo>
                    <a:pt x="23558" y="126071"/>
                    <a:pt x="37750" y="126833"/>
                    <a:pt x="53848" y="127595"/>
                  </a:cubicBezTo>
                  <a:cubicBezTo>
                    <a:pt x="103854" y="217988"/>
                    <a:pt x="154432" y="309332"/>
                    <a:pt x="205009" y="400772"/>
                  </a:cubicBezTo>
                  <a:cubicBezTo>
                    <a:pt x="180816" y="363339"/>
                    <a:pt x="158908" y="324191"/>
                    <a:pt x="131762" y="289044"/>
                  </a:cubicBezTo>
                  <a:cubicBezTo>
                    <a:pt x="113855" y="265898"/>
                    <a:pt x="91471" y="241800"/>
                    <a:pt x="65659" y="229894"/>
                  </a:cubicBezTo>
                  <a:cubicBezTo>
                    <a:pt x="-1493" y="198747"/>
                    <a:pt x="-11684" y="119880"/>
                    <a:pt x="10699" y="64159"/>
                  </a:cubicBezTo>
                  <a:cubicBezTo>
                    <a:pt x="16891" y="49014"/>
                    <a:pt x="15748" y="31107"/>
                    <a:pt x="17938" y="14438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BCE60D28-DB06-85AF-069B-B1F6205A804D}"/>
                </a:ext>
              </a:extLst>
            </p:cNvPr>
            <p:cNvSpPr/>
            <p:nvPr/>
          </p:nvSpPr>
          <p:spPr>
            <a:xfrm>
              <a:off x="6201423" y="3283877"/>
              <a:ext cx="37505" cy="301466"/>
            </a:xfrm>
            <a:custGeom>
              <a:avLst/>
              <a:gdLst>
                <a:gd name="connsiteX0" fmla="*/ 32362 w 37505"/>
                <a:gd name="connsiteY0" fmla="*/ 0 h 301466"/>
                <a:gd name="connsiteX1" fmla="*/ 13598 w 37505"/>
                <a:gd name="connsiteY1" fmla="*/ 158591 h 301466"/>
                <a:gd name="connsiteX2" fmla="*/ 37506 w 37505"/>
                <a:gd name="connsiteY2" fmla="*/ 301466 h 301466"/>
                <a:gd name="connsiteX3" fmla="*/ 9502 w 37505"/>
                <a:gd name="connsiteY3" fmla="*/ 242507 h 301466"/>
                <a:gd name="connsiteX4" fmla="*/ 32362 w 37505"/>
                <a:gd name="connsiteY4" fmla="*/ 0 h 3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5" h="301466">
                  <a:moveTo>
                    <a:pt x="32362" y="0"/>
                  </a:moveTo>
                  <a:cubicBezTo>
                    <a:pt x="25504" y="52864"/>
                    <a:pt x="13027" y="105823"/>
                    <a:pt x="13598" y="158591"/>
                  </a:cubicBezTo>
                  <a:cubicBezTo>
                    <a:pt x="14075" y="206312"/>
                    <a:pt x="28934" y="253841"/>
                    <a:pt x="37506" y="301466"/>
                  </a:cubicBezTo>
                  <a:cubicBezTo>
                    <a:pt x="27886" y="281845"/>
                    <a:pt x="13217" y="263176"/>
                    <a:pt x="9502" y="242507"/>
                  </a:cubicBezTo>
                  <a:cubicBezTo>
                    <a:pt x="-5452" y="159925"/>
                    <a:pt x="-6118" y="77915"/>
                    <a:pt x="32362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3DFC458F-E016-F85B-DDC5-B0AA77260343}"/>
                </a:ext>
              </a:extLst>
            </p:cNvPr>
            <p:cNvSpPr/>
            <p:nvPr/>
          </p:nvSpPr>
          <p:spPr>
            <a:xfrm>
              <a:off x="7434698" y="3221870"/>
              <a:ext cx="188880" cy="280130"/>
            </a:xfrm>
            <a:custGeom>
              <a:avLst/>
              <a:gdLst>
                <a:gd name="connsiteX0" fmla="*/ 183547 w 188880"/>
                <a:gd name="connsiteY0" fmla="*/ 133540 h 280130"/>
                <a:gd name="connsiteX1" fmla="*/ 81058 w 188880"/>
                <a:gd name="connsiteY1" fmla="*/ 90773 h 280130"/>
                <a:gd name="connsiteX2" fmla="*/ 101632 w 188880"/>
                <a:gd name="connsiteY2" fmla="*/ 280130 h 280130"/>
                <a:gd name="connsiteX3" fmla="*/ 0 w 188880"/>
                <a:gd name="connsiteY3" fmla="*/ 0 h 280130"/>
                <a:gd name="connsiteX4" fmla="*/ 188881 w 188880"/>
                <a:gd name="connsiteY4" fmla="*/ 119348 h 280130"/>
                <a:gd name="connsiteX5" fmla="*/ 183547 w 188880"/>
                <a:gd name="connsiteY5" fmla="*/ 133540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80" h="280130">
                  <a:moveTo>
                    <a:pt x="183547" y="133540"/>
                  </a:moveTo>
                  <a:cubicBezTo>
                    <a:pt x="150209" y="119634"/>
                    <a:pt x="116967" y="105728"/>
                    <a:pt x="81058" y="90773"/>
                  </a:cubicBezTo>
                  <a:cubicBezTo>
                    <a:pt x="51435" y="159353"/>
                    <a:pt x="105823" y="214027"/>
                    <a:pt x="101632" y="280130"/>
                  </a:cubicBezTo>
                  <a:cubicBezTo>
                    <a:pt x="67056" y="184785"/>
                    <a:pt x="34004" y="93726"/>
                    <a:pt x="0" y="0"/>
                  </a:cubicBezTo>
                  <a:cubicBezTo>
                    <a:pt x="73914" y="20955"/>
                    <a:pt x="138398" y="58769"/>
                    <a:pt x="188881" y="119348"/>
                  </a:cubicBezTo>
                  <a:cubicBezTo>
                    <a:pt x="187166" y="124111"/>
                    <a:pt x="185356" y="128778"/>
                    <a:pt x="183547" y="13354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EFE14182-A952-F39E-73C5-5991C8946066}"/>
                </a:ext>
              </a:extLst>
            </p:cNvPr>
            <p:cNvSpPr/>
            <p:nvPr/>
          </p:nvSpPr>
          <p:spPr>
            <a:xfrm>
              <a:off x="6899064" y="3545624"/>
              <a:ext cx="107960" cy="103917"/>
            </a:xfrm>
            <a:custGeom>
              <a:avLst/>
              <a:gdLst>
                <a:gd name="connsiteX0" fmla="*/ 22521 w 107960"/>
                <a:gd name="connsiteY0" fmla="*/ 97060 h 103917"/>
                <a:gd name="connsiteX1" fmla="*/ 1185 w 107960"/>
                <a:gd name="connsiteY1" fmla="*/ 40672 h 103917"/>
                <a:gd name="connsiteX2" fmla="*/ 2519 w 107960"/>
                <a:gd name="connsiteY2" fmla="*/ 0 h 103917"/>
                <a:gd name="connsiteX3" fmla="*/ 26998 w 107960"/>
                <a:gd name="connsiteY3" fmla="*/ 36100 h 103917"/>
                <a:gd name="connsiteX4" fmla="*/ 80529 w 107960"/>
                <a:gd name="connsiteY4" fmla="*/ 52197 h 103917"/>
                <a:gd name="connsiteX5" fmla="*/ 107960 w 107960"/>
                <a:gd name="connsiteY5" fmla="*/ 81344 h 103917"/>
                <a:gd name="connsiteX6" fmla="*/ 92149 w 107960"/>
                <a:gd name="connsiteY6" fmla="*/ 95345 h 103917"/>
                <a:gd name="connsiteX7" fmla="*/ 86053 w 107960"/>
                <a:gd name="connsiteY7" fmla="*/ 55245 h 103917"/>
                <a:gd name="connsiteX8" fmla="*/ 71575 w 107960"/>
                <a:gd name="connsiteY8" fmla="*/ 68961 h 103917"/>
                <a:gd name="connsiteX9" fmla="*/ 29475 w 107960"/>
                <a:gd name="connsiteY9" fmla="*/ 103918 h 103917"/>
                <a:gd name="connsiteX10" fmla="*/ 22521 w 107960"/>
                <a:gd name="connsiteY10" fmla="*/ 97060 h 1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960" h="103917">
                  <a:moveTo>
                    <a:pt x="22521" y="97060"/>
                  </a:moveTo>
                  <a:cubicBezTo>
                    <a:pt x="15187" y="78296"/>
                    <a:pt x="5853" y="60008"/>
                    <a:pt x="1185" y="40672"/>
                  </a:cubicBezTo>
                  <a:cubicBezTo>
                    <a:pt x="-1863" y="28004"/>
                    <a:pt x="1852" y="13621"/>
                    <a:pt x="2519" y="0"/>
                  </a:cubicBezTo>
                  <a:cubicBezTo>
                    <a:pt x="10425" y="12383"/>
                    <a:pt x="15663" y="29432"/>
                    <a:pt x="26998" y="36100"/>
                  </a:cubicBezTo>
                  <a:cubicBezTo>
                    <a:pt x="42524" y="45244"/>
                    <a:pt x="63955" y="44101"/>
                    <a:pt x="80529" y="52197"/>
                  </a:cubicBezTo>
                  <a:cubicBezTo>
                    <a:pt x="91768" y="57626"/>
                    <a:pt x="99007" y="71342"/>
                    <a:pt x="107960" y="81344"/>
                  </a:cubicBezTo>
                  <a:cubicBezTo>
                    <a:pt x="102722" y="86011"/>
                    <a:pt x="97388" y="90678"/>
                    <a:pt x="92149" y="95345"/>
                  </a:cubicBezTo>
                  <a:cubicBezTo>
                    <a:pt x="90149" y="82010"/>
                    <a:pt x="88053" y="68580"/>
                    <a:pt x="86053" y="55245"/>
                  </a:cubicBezTo>
                  <a:cubicBezTo>
                    <a:pt x="81195" y="59817"/>
                    <a:pt x="76433" y="64389"/>
                    <a:pt x="71575" y="68961"/>
                  </a:cubicBezTo>
                  <a:cubicBezTo>
                    <a:pt x="57573" y="80582"/>
                    <a:pt x="43476" y="92297"/>
                    <a:pt x="29475" y="103918"/>
                  </a:cubicBezTo>
                  <a:cubicBezTo>
                    <a:pt x="27093" y="101632"/>
                    <a:pt x="24807" y="99346"/>
                    <a:pt x="22521" y="9706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0F8C13DD-ADBE-E0AA-CCC1-2BB8B04CD541}"/>
                </a:ext>
              </a:extLst>
            </p:cNvPr>
            <p:cNvSpPr/>
            <p:nvPr/>
          </p:nvSpPr>
          <p:spPr>
            <a:xfrm>
              <a:off x="6453337" y="3229299"/>
              <a:ext cx="148208" cy="134997"/>
            </a:xfrm>
            <a:custGeom>
              <a:avLst/>
              <a:gdLst>
                <a:gd name="connsiteX0" fmla="*/ 9049 w 148208"/>
                <a:gd name="connsiteY0" fmla="*/ 0 h 134997"/>
                <a:gd name="connsiteX1" fmla="*/ 148209 w 148208"/>
                <a:gd name="connsiteY1" fmla="*/ 125444 h 134997"/>
                <a:gd name="connsiteX2" fmla="*/ 119063 w 148208"/>
                <a:gd name="connsiteY2" fmla="*/ 134398 h 134997"/>
                <a:gd name="connsiteX3" fmla="*/ 0 w 148208"/>
                <a:gd name="connsiteY3" fmla="*/ 8096 h 134997"/>
                <a:gd name="connsiteX4" fmla="*/ 9049 w 148208"/>
                <a:gd name="connsiteY4" fmla="*/ 0 h 13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8" h="134997">
                  <a:moveTo>
                    <a:pt x="9049" y="0"/>
                  </a:moveTo>
                  <a:cubicBezTo>
                    <a:pt x="53912" y="40481"/>
                    <a:pt x="98869" y="80963"/>
                    <a:pt x="148209" y="125444"/>
                  </a:cubicBezTo>
                  <a:cubicBezTo>
                    <a:pt x="134874" y="129730"/>
                    <a:pt x="121729" y="137160"/>
                    <a:pt x="119063" y="134398"/>
                  </a:cubicBezTo>
                  <a:cubicBezTo>
                    <a:pt x="78581" y="93059"/>
                    <a:pt x="39433" y="50482"/>
                    <a:pt x="0" y="8096"/>
                  </a:cubicBezTo>
                  <a:cubicBezTo>
                    <a:pt x="3048" y="5429"/>
                    <a:pt x="6096" y="2762"/>
                    <a:pt x="9049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B7BDBC3-4394-1EE4-E597-0A2F0BE79455}"/>
                </a:ext>
              </a:extLst>
            </p:cNvPr>
            <p:cNvSpPr/>
            <p:nvPr/>
          </p:nvSpPr>
          <p:spPr>
            <a:xfrm>
              <a:off x="6875580" y="3385360"/>
              <a:ext cx="46487" cy="162454"/>
            </a:xfrm>
            <a:custGeom>
              <a:avLst/>
              <a:gdLst>
                <a:gd name="connsiteX0" fmla="*/ 14764 w 46487"/>
                <a:gd name="connsiteY0" fmla="*/ 25390 h 162454"/>
                <a:gd name="connsiteX1" fmla="*/ 0 w 46487"/>
                <a:gd name="connsiteY1" fmla="*/ 6816 h 162454"/>
                <a:gd name="connsiteX2" fmla="*/ 19145 w 46487"/>
                <a:gd name="connsiteY2" fmla="*/ 339 h 162454"/>
                <a:gd name="connsiteX3" fmla="*/ 46482 w 46487"/>
                <a:gd name="connsiteY3" fmla="*/ 41583 h 162454"/>
                <a:gd name="connsiteX4" fmla="*/ 45529 w 46487"/>
                <a:gd name="connsiteY4" fmla="*/ 40344 h 162454"/>
                <a:gd name="connsiteX5" fmla="*/ 24575 w 46487"/>
                <a:gd name="connsiteY5" fmla="*/ 162455 h 162454"/>
                <a:gd name="connsiteX6" fmla="*/ 14764 w 46487"/>
                <a:gd name="connsiteY6" fmla="*/ 25390 h 1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87" h="162454">
                  <a:moveTo>
                    <a:pt x="14764" y="25390"/>
                  </a:moveTo>
                  <a:cubicBezTo>
                    <a:pt x="9811" y="19199"/>
                    <a:pt x="4953" y="13008"/>
                    <a:pt x="0" y="6816"/>
                  </a:cubicBezTo>
                  <a:cubicBezTo>
                    <a:pt x="6668" y="4435"/>
                    <a:pt x="17717" y="-1470"/>
                    <a:pt x="19145" y="339"/>
                  </a:cubicBezTo>
                  <a:cubicBezTo>
                    <a:pt x="29337" y="13198"/>
                    <a:pt x="37624" y="27581"/>
                    <a:pt x="46482" y="41583"/>
                  </a:cubicBezTo>
                  <a:cubicBezTo>
                    <a:pt x="46577" y="41678"/>
                    <a:pt x="45434" y="40249"/>
                    <a:pt x="45529" y="40344"/>
                  </a:cubicBezTo>
                  <a:cubicBezTo>
                    <a:pt x="38576" y="81111"/>
                    <a:pt x="31623" y="121783"/>
                    <a:pt x="24575" y="162455"/>
                  </a:cubicBezTo>
                  <a:cubicBezTo>
                    <a:pt x="21336" y="116735"/>
                    <a:pt x="18002" y="71015"/>
                    <a:pt x="14764" y="2539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53461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356557" y="353790"/>
            <a:ext cx="28175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>
                <a:solidFill>
                  <a:srgbClr val="FFC000"/>
                </a:solidFill>
                <a:latin typeface="Leckerli One" panose="020B0604020202020204" charset="0"/>
              </a:rPr>
              <a:t>RESOURCES</a:t>
            </a:r>
            <a:endParaRPr lang="es-PE" dirty="0">
              <a:solidFill>
                <a:srgbClr val="FFC000"/>
              </a:solidFill>
              <a:latin typeface="Leckerli One" panose="020B0604020202020204" charset="0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7754F16-9552-D6CE-6F8C-6087C4E48865}"/>
              </a:ext>
            </a:extLst>
          </p:cNvPr>
          <p:cNvSpPr/>
          <p:nvPr/>
        </p:nvSpPr>
        <p:spPr>
          <a:xfrm>
            <a:off x="905644" y="1544382"/>
            <a:ext cx="1099485" cy="1221200"/>
          </a:xfrm>
          <a:custGeom>
            <a:avLst/>
            <a:gdLst>
              <a:gd name="connsiteX0" fmla="*/ 137893 w 1099485"/>
              <a:gd name="connsiteY0" fmla="*/ 1221200 h 1221200"/>
              <a:gd name="connsiteX1" fmla="*/ 115985 w 1099485"/>
              <a:gd name="connsiteY1" fmla="*/ 1076706 h 1221200"/>
              <a:gd name="connsiteX2" fmla="*/ 101888 w 1099485"/>
              <a:gd name="connsiteY2" fmla="*/ 958501 h 1221200"/>
              <a:gd name="connsiteX3" fmla="*/ 77219 w 1099485"/>
              <a:gd name="connsiteY3" fmla="*/ 772001 h 1221200"/>
              <a:gd name="connsiteX4" fmla="*/ 58645 w 1099485"/>
              <a:gd name="connsiteY4" fmla="*/ 738569 h 1221200"/>
              <a:gd name="connsiteX5" fmla="*/ 45405 w 1099485"/>
              <a:gd name="connsiteY5" fmla="*/ 710089 h 1221200"/>
              <a:gd name="connsiteX6" fmla="*/ 11687 w 1099485"/>
              <a:gd name="connsiteY6" fmla="*/ 608743 h 1221200"/>
              <a:gd name="connsiteX7" fmla="*/ 9972 w 1099485"/>
              <a:gd name="connsiteY7" fmla="*/ 513207 h 1221200"/>
              <a:gd name="connsiteX8" fmla="*/ 61598 w 1099485"/>
              <a:gd name="connsiteY8" fmla="*/ 479489 h 1221200"/>
              <a:gd name="connsiteX9" fmla="*/ 110937 w 1099485"/>
              <a:gd name="connsiteY9" fmla="*/ 469011 h 1221200"/>
              <a:gd name="connsiteX10" fmla="*/ 110937 w 1099485"/>
              <a:gd name="connsiteY10" fmla="*/ 184118 h 1221200"/>
              <a:gd name="connsiteX11" fmla="*/ 231619 w 1099485"/>
              <a:gd name="connsiteY11" fmla="*/ 17336 h 1221200"/>
              <a:gd name="connsiteX12" fmla="*/ 266861 w 1099485"/>
              <a:gd name="connsiteY12" fmla="*/ 4572 h 1221200"/>
              <a:gd name="connsiteX13" fmla="*/ 301247 w 1099485"/>
              <a:gd name="connsiteY13" fmla="*/ 3524 h 1221200"/>
              <a:gd name="connsiteX14" fmla="*/ 327536 w 1099485"/>
              <a:gd name="connsiteY14" fmla="*/ 0 h 1221200"/>
              <a:gd name="connsiteX15" fmla="*/ 346967 w 1099485"/>
              <a:gd name="connsiteY15" fmla="*/ 13240 h 1221200"/>
              <a:gd name="connsiteX16" fmla="*/ 431549 w 1099485"/>
              <a:gd name="connsiteY16" fmla="*/ 124206 h 1221200"/>
              <a:gd name="connsiteX17" fmla="*/ 446312 w 1099485"/>
              <a:gd name="connsiteY17" fmla="*/ 198311 h 1221200"/>
              <a:gd name="connsiteX18" fmla="*/ 506225 w 1099485"/>
              <a:gd name="connsiteY18" fmla="*/ 217837 h 1221200"/>
              <a:gd name="connsiteX19" fmla="*/ 573185 w 1099485"/>
              <a:gd name="connsiteY19" fmla="*/ 218885 h 1221200"/>
              <a:gd name="connsiteX20" fmla="*/ 587949 w 1099485"/>
              <a:gd name="connsiteY20" fmla="*/ 223933 h 1221200"/>
              <a:gd name="connsiteX21" fmla="*/ 811691 w 1099485"/>
              <a:gd name="connsiteY21" fmla="*/ 213646 h 1221200"/>
              <a:gd name="connsiteX22" fmla="*/ 838742 w 1099485"/>
              <a:gd name="connsiteY22" fmla="*/ 192500 h 1221200"/>
              <a:gd name="connsiteX23" fmla="*/ 873794 w 1099485"/>
              <a:gd name="connsiteY23" fmla="*/ 141542 h 1221200"/>
              <a:gd name="connsiteX24" fmla="*/ 1046864 w 1099485"/>
              <a:gd name="connsiteY24" fmla="*/ 150114 h 1221200"/>
              <a:gd name="connsiteX25" fmla="*/ 1093441 w 1099485"/>
              <a:gd name="connsiteY25" fmla="*/ 260318 h 1221200"/>
              <a:gd name="connsiteX26" fmla="*/ 1049912 w 1099485"/>
              <a:gd name="connsiteY26" fmla="*/ 485108 h 1221200"/>
              <a:gd name="connsiteX27" fmla="*/ 861793 w 1099485"/>
              <a:gd name="connsiteY27" fmla="*/ 487299 h 1221200"/>
              <a:gd name="connsiteX28" fmla="*/ 822074 w 1099485"/>
              <a:gd name="connsiteY28" fmla="*/ 416719 h 1221200"/>
              <a:gd name="connsiteX29" fmla="*/ 756446 w 1099485"/>
              <a:gd name="connsiteY29" fmla="*/ 410242 h 1221200"/>
              <a:gd name="connsiteX30" fmla="*/ 689200 w 1099485"/>
              <a:gd name="connsiteY30" fmla="*/ 409956 h 1221200"/>
              <a:gd name="connsiteX31" fmla="*/ 687676 w 1099485"/>
              <a:gd name="connsiteY31" fmla="*/ 416052 h 1221200"/>
              <a:gd name="connsiteX32" fmla="*/ 713774 w 1099485"/>
              <a:gd name="connsiteY32" fmla="*/ 487013 h 1221200"/>
              <a:gd name="connsiteX33" fmla="*/ 722823 w 1099485"/>
              <a:gd name="connsiteY33" fmla="*/ 499205 h 1221200"/>
              <a:gd name="connsiteX34" fmla="*/ 728157 w 1099485"/>
              <a:gd name="connsiteY34" fmla="*/ 554641 h 1221200"/>
              <a:gd name="connsiteX35" fmla="*/ 690914 w 1099485"/>
              <a:gd name="connsiteY35" fmla="*/ 692182 h 1221200"/>
              <a:gd name="connsiteX36" fmla="*/ 708917 w 1099485"/>
              <a:gd name="connsiteY36" fmla="*/ 773144 h 1221200"/>
              <a:gd name="connsiteX37" fmla="*/ 711488 w 1099485"/>
              <a:gd name="connsiteY37" fmla="*/ 915162 h 1221200"/>
              <a:gd name="connsiteX38" fmla="*/ 671007 w 1099485"/>
              <a:gd name="connsiteY38" fmla="*/ 991172 h 1221200"/>
              <a:gd name="connsiteX39" fmla="*/ 602713 w 1099485"/>
              <a:gd name="connsiteY39" fmla="*/ 1004126 h 1221200"/>
              <a:gd name="connsiteX40" fmla="*/ 664530 w 1099485"/>
              <a:gd name="connsiteY40" fmla="*/ 1221010 h 1221200"/>
              <a:gd name="connsiteX41" fmla="*/ 137893 w 1099485"/>
              <a:gd name="connsiteY41" fmla="*/ 1221200 h 1221200"/>
              <a:gd name="connsiteX42" fmla="*/ 565756 w 1099485"/>
              <a:gd name="connsiteY42" fmla="*/ 522542 h 1221200"/>
              <a:gd name="connsiteX43" fmla="*/ 576043 w 1099485"/>
              <a:gd name="connsiteY43" fmla="*/ 519684 h 1221200"/>
              <a:gd name="connsiteX44" fmla="*/ 565661 w 1099485"/>
              <a:gd name="connsiteY44" fmla="*/ 435483 h 1221200"/>
              <a:gd name="connsiteX45" fmla="*/ 517369 w 1099485"/>
              <a:gd name="connsiteY45" fmla="*/ 470630 h 1221200"/>
              <a:gd name="connsiteX46" fmla="*/ 565756 w 1099485"/>
              <a:gd name="connsiteY46" fmla="*/ 522542 h 12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9485" h="1221200">
                <a:moveTo>
                  <a:pt x="137893" y="1221200"/>
                </a:moveTo>
                <a:cubicBezTo>
                  <a:pt x="130273" y="1171670"/>
                  <a:pt x="122558" y="1124236"/>
                  <a:pt x="115985" y="1076706"/>
                </a:cubicBezTo>
                <a:cubicBezTo>
                  <a:pt x="110556" y="1037463"/>
                  <a:pt x="106841" y="997934"/>
                  <a:pt x="101888" y="958501"/>
                </a:cubicBezTo>
                <a:cubicBezTo>
                  <a:pt x="94078" y="896302"/>
                  <a:pt x="86648" y="834009"/>
                  <a:pt x="77219" y="772001"/>
                </a:cubicBezTo>
                <a:cubicBezTo>
                  <a:pt x="75409" y="760190"/>
                  <a:pt x="64741" y="749903"/>
                  <a:pt x="58645" y="738569"/>
                </a:cubicBezTo>
                <a:cubicBezTo>
                  <a:pt x="53692" y="729329"/>
                  <a:pt x="48644" y="719995"/>
                  <a:pt x="45405" y="710089"/>
                </a:cubicBezTo>
                <a:cubicBezTo>
                  <a:pt x="34166" y="676275"/>
                  <a:pt x="27498" y="640175"/>
                  <a:pt x="11687" y="608743"/>
                </a:cubicBezTo>
                <a:cubicBezTo>
                  <a:pt x="-5173" y="575310"/>
                  <a:pt x="-2029" y="544735"/>
                  <a:pt x="9972" y="513207"/>
                </a:cubicBezTo>
                <a:cubicBezTo>
                  <a:pt x="18545" y="490633"/>
                  <a:pt x="39023" y="483108"/>
                  <a:pt x="61598" y="479489"/>
                </a:cubicBezTo>
                <a:cubicBezTo>
                  <a:pt x="79028" y="476726"/>
                  <a:pt x="96078" y="472250"/>
                  <a:pt x="110937" y="469011"/>
                </a:cubicBezTo>
                <a:cubicBezTo>
                  <a:pt x="110937" y="371475"/>
                  <a:pt x="110937" y="277844"/>
                  <a:pt x="110937" y="184118"/>
                </a:cubicBezTo>
                <a:cubicBezTo>
                  <a:pt x="110937" y="97155"/>
                  <a:pt x="148656" y="45053"/>
                  <a:pt x="231619" y="17336"/>
                </a:cubicBezTo>
                <a:cubicBezTo>
                  <a:pt x="243430" y="13335"/>
                  <a:pt x="254765" y="7049"/>
                  <a:pt x="266861" y="4572"/>
                </a:cubicBezTo>
                <a:cubicBezTo>
                  <a:pt x="277910" y="2286"/>
                  <a:pt x="289817" y="4191"/>
                  <a:pt x="301247" y="3524"/>
                </a:cubicBezTo>
                <a:cubicBezTo>
                  <a:pt x="309343" y="3048"/>
                  <a:pt x="317249" y="1429"/>
                  <a:pt x="327536" y="0"/>
                </a:cubicBezTo>
                <a:cubicBezTo>
                  <a:pt x="332298" y="3334"/>
                  <a:pt x="338870" y="10573"/>
                  <a:pt x="346967" y="13240"/>
                </a:cubicBezTo>
                <a:cubicBezTo>
                  <a:pt x="401259" y="30671"/>
                  <a:pt x="422690" y="72295"/>
                  <a:pt x="431549" y="124206"/>
                </a:cubicBezTo>
                <a:cubicBezTo>
                  <a:pt x="435740" y="148971"/>
                  <a:pt x="441074" y="173641"/>
                  <a:pt x="446312" y="198311"/>
                </a:cubicBezTo>
                <a:cubicBezTo>
                  <a:pt x="455456" y="241745"/>
                  <a:pt x="471077" y="246698"/>
                  <a:pt x="506225" y="217837"/>
                </a:cubicBezTo>
                <a:cubicBezTo>
                  <a:pt x="524703" y="202597"/>
                  <a:pt x="552516" y="203359"/>
                  <a:pt x="573185" y="218885"/>
                </a:cubicBezTo>
                <a:cubicBezTo>
                  <a:pt x="577186" y="221933"/>
                  <a:pt x="582996" y="224123"/>
                  <a:pt x="587949" y="223933"/>
                </a:cubicBezTo>
                <a:cubicBezTo>
                  <a:pt x="662530" y="221075"/>
                  <a:pt x="737206" y="218504"/>
                  <a:pt x="811691" y="213646"/>
                </a:cubicBezTo>
                <a:cubicBezTo>
                  <a:pt x="821216" y="212979"/>
                  <a:pt x="831694" y="201358"/>
                  <a:pt x="838742" y="192500"/>
                </a:cubicBezTo>
                <a:cubicBezTo>
                  <a:pt x="851506" y="176308"/>
                  <a:pt x="859888" y="156401"/>
                  <a:pt x="873794" y="141542"/>
                </a:cubicBezTo>
                <a:cubicBezTo>
                  <a:pt x="928277" y="83248"/>
                  <a:pt x="1000667" y="84963"/>
                  <a:pt x="1046864" y="150114"/>
                </a:cubicBezTo>
                <a:cubicBezTo>
                  <a:pt x="1069533" y="182023"/>
                  <a:pt x="1086583" y="221837"/>
                  <a:pt x="1093441" y="260318"/>
                </a:cubicBezTo>
                <a:cubicBezTo>
                  <a:pt x="1107443" y="339281"/>
                  <a:pt x="1098775" y="416814"/>
                  <a:pt x="1049912" y="485108"/>
                </a:cubicBezTo>
                <a:cubicBezTo>
                  <a:pt x="999239" y="555879"/>
                  <a:pt x="912847" y="557594"/>
                  <a:pt x="861793" y="487299"/>
                </a:cubicBezTo>
                <a:cubicBezTo>
                  <a:pt x="846172" y="465677"/>
                  <a:pt x="835313" y="440627"/>
                  <a:pt x="822074" y="416719"/>
                </a:cubicBezTo>
                <a:cubicBezTo>
                  <a:pt x="801119" y="414528"/>
                  <a:pt x="778830" y="411385"/>
                  <a:pt x="756446" y="410242"/>
                </a:cubicBezTo>
                <a:cubicBezTo>
                  <a:pt x="733967" y="409099"/>
                  <a:pt x="711393" y="409956"/>
                  <a:pt x="689200" y="409956"/>
                </a:cubicBezTo>
                <a:cubicBezTo>
                  <a:pt x="688438" y="412814"/>
                  <a:pt x="687009" y="415481"/>
                  <a:pt x="687676" y="416052"/>
                </a:cubicBezTo>
                <a:cubicBezTo>
                  <a:pt x="708536" y="435197"/>
                  <a:pt x="729395" y="454057"/>
                  <a:pt x="713774" y="487013"/>
                </a:cubicBezTo>
                <a:cubicBezTo>
                  <a:pt x="712727" y="489109"/>
                  <a:pt x="720251" y="494729"/>
                  <a:pt x="722823" y="499205"/>
                </a:cubicBezTo>
                <a:cubicBezTo>
                  <a:pt x="732634" y="516827"/>
                  <a:pt x="735206" y="533210"/>
                  <a:pt x="728157" y="554641"/>
                </a:cubicBezTo>
                <a:cubicBezTo>
                  <a:pt x="713393" y="599694"/>
                  <a:pt x="677294" y="639318"/>
                  <a:pt x="690914" y="692182"/>
                </a:cubicBezTo>
                <a:cubicBezTo>
                  <a:pt x="697868" y="718947"/>
                  <a:pt x="706631" y="745808"/>
                  <a:pt x="708917" y="773144"/>
                </a:cubicBezTo>
                <a:cubicBezTo>
                  <a:pt x="712727" y="820388"/>
                  <a:pt x="717013" y="868585"/>
                  <a:pt x="711488" y="915162"/>
                </a:cubicBezTo>
                <a:cubicBezTo>
                  <a:pt x="708250" y="942213"/>
                  <a:pt x="691105" y="972312"/>
                  <a:pt x="671007" y="991172"/>
                </a:cubicBezTo>
                <a:cubicBezTo>
                  <a:pt x="657291" y="1004126"/>
                  <a:pt x="627668" y="1000125"/>
                  <a:pt x="602713" y="1004126"/>
                </a:cubicBezTo>
                <a:cubicBezTo>
                  <a:pt x="626525" y="1070134"/>
                  <a:pt x="662435" y="1140143"/>
                  <a:pt x="664530" y="1221010"/>
                </a:cubicBezTo>
                <a:cubicBezTo>
                  <a:pt x="487270" y="1221200"/>
                  <a:pt x="311534" y="1221200"/>
                  <a:pt x="137893" y="1221200"/>
                </a:cubicBezTo>
                <a:close/>
                <a:moveTo>
                  <a:pt x="565756" y="522542"/>
                </a:moveTo>
                <a:cubicBezTo>
                  <a:pt x="569185" y="521589"/>
                  <a:pt x="572614" y="520637"/>
                  <a:pt x="576043" y="519684"/>
                </a:cubicBezTo>
                <a:cubicBezTo>
                  <a:pt x="572900" y="493967"/>
                  <a:pt x="569661" y="468154"/>
                  <a:pt x="565661" y="435483"/>
                </a:cubicBezTo>
                <a:cubicBezTo>
                  <a:pt x="544229" y="451104"/>
                  <a:pt x="531180" y="460629"/>
                  <a:pt x="517369" y="470630"/>
                </a:cubicBezTo>
                <a:cubicBezTo>
                  <a:pt x="535466" y="490061"/>
                  <a:pt x="550611" y="506349"/>
                  <a:pt x="565756" y="522542"/>
                </a:cubicBezTo>
                <a:close/>
              </a:path>
            </a:pathLst>
          </a:custGeom>
          <a:solidFill>
            <a:srgbClr val="7A48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37599249-AF62-58B4-7661-CE6DB2669A52}"/>
              </a:ext>
            </a:extLst>
          </p:cNvPr>
          <p:cNvSpPr/>
          <p:nvPr/>
        </p:nvSpPr>
        <p:spPr>
          <a:xfrm>
            <a:off x="2199322" y="1457324"/>
            <a:ext cx="58674" cy="87058"/>
          </a:xfrm>
          <a:custGeom>
            <a:avLst/>
            <a:gdLst>
              <a:gd name="connsiteX0" fmla="*/ 48482 w 58674"/>
              <a:gd name="connsiteY0" fmla="*/ 87058 h 87058"/>
              <a:gd name="connsiteX1" fmla="*/ 0 w 58674"/>
              <a:gd name="connsiteY1" fmla="*/ 35147 h 87058"/>
              <a:gd name="connsiteX2" fmla="*/ 48292 w 58674"/>
              <a:gd name="connsiteY2" fmla="*/ 0 h 87058"/>
              <a:gd name="connsiteX3" fmla="*/ 58674 w 58674"/>
              <a:gd name="connsiteY3" fmla="*/ 84201 h 87058"/>
              <a:gd name="connsiteX4" fmla="*/ 48482 w 58674"/>
              <a:gd name="connsiteY4" fmla="*/ 87058 h 8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" h="87058">
                <a:moveTo>
                  <a:pt x="48482" y="87058"/>
                </a:moveTo>
                <a:cubicBezTo>
                  <a:pt x="33338" y="70771"/>
                  <a:pt x="18193" y="54578"/>
                  <a:pt x="0" y="35147"/>
                </a:cubicBezTo>
                <a:cubicBezTo>
                  <a:pt x="13811" y="25051"/>
                  <a:pt x="26860" y="15621"/>
                  <a:pt x="48292" y="0"/>
                </a:cubicBezTo>
                <a:cubicBezTo>
                  <a:pt x="52387" y="32766"/>
                  <a:pt x="55531" y="58483"/>
                  <a:pt x="58674" y="84201"/>
                </a:cubicBezTo>
                <a:cubicBezTo>
                  <a:pt x="55245" y="85154"/>
                  <a:pt x="51816" y="86106"/>
                  <a:pt x="48482" y="8705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3036E46-7EFA-B1DB-A204-B3BCB7A34C4B}"/>
              </a:ext>
            </a:extLst>
          </p:cNvPr>
          <p:cNvGrpSpPr/>
          <p:nvPr/>
        </p:nvGrpSpPr>
        <p:grpSpPr>
          <a:xfrm>
            <a:off x="368514" y="3974552"/>
            <a:ext cx="1342689" cy="701600"/>
            <a:chOff x="92192" y="2127312"/>
            <a:chExt cx="1342689" cy="701600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62F8E1CD-4CBF-FB1B-2A61-0EBB6C8A38F0}"/>
                </a:ext>
              </a:extLst>
            </p:cNvPr>
            <p:cNvSpPr/>
            <p:nvPr/>
          </p:nvSpPr>
          <p:spPr>
            <a:xfrm>
              <a:off x="670090" y="2127312"/>
              <a:ext cx="764791" cy="701600"/>
            </a:xfrm>
            <a:custGeom>
              <a:avLst/>
              <a:gdLst>
                <a:gd name="connsiteX0" fmla="*/ 108378 w 764791"/>
                <a:gd name="connsiteY0" fmla="*/ 701410 h 701600"/>
                <a:gd name="connsiteX1" fmla="*/ 121618 w 764791"/>
                <a:gd name="connsiteY1" fmla="*/ 676168 h 701600"/>
                <a:gd name="connsiteX2" fmla="*/ 136858 w 764791"/>
                <a:gd name="connsiteY2" fmla="*/ 629782 h 701600"/>
                <a:gd name="connsiteX3" fmla="*/ 150193 w 764791"/>
                <a:gd name="connsiteY3" fmla="*/ 565488 h 701600"/>
                <a:gd name="connsiteX4" fmla="*/ 157527 w 764791"/>
                <a:gd name="connsiteY4" fmla="*/ 509481 h 701600"/>
                <a:gd name="connsiteX5" fmla="*/ 158384 w 764791"/>
                <a:gd name="connsiteY5" fmla="*/ 503766 h 701600"/>
                <a:gd name="connsiteX6" fmla="*/ 157622 w 764791"/>
                <a:gd name="connsiteY6" fmla="*/ 490717 h 701600"/>
                <a:gd name="connsiteX7" fmla="*/ 142097 w 764791"/>
                <a:gd name="connsiteY7" fmla="*/ 477572 h 701600"/>
                <a:gd name="connsiteX8" fmla="*/ 136191 w 764791"/>
                <a:gd name="connsiteY8" fmla="*/ 479192 h 701600"/>
                <a:gd name="connsiteX9" fmla="*/ 111712 w 764791"/>
                <a:gd name="connsiteY9" fmla="*/ 484907 h 701600"/>
                <a:gd name="connsiteX10" fmla="*/ 104854 w 764791"/>
                <a:gd name="connsiteY10" fmla="*/ 483763 h 701600"/>
                <a:gd name="connsiteX11" fmla="*/ 87137 w 764791"/>
                <a:gd name="connsiteY11" fmla="*/ 483573 h 701600"/>
                <a:gd name="connsiteX12" fmla="*/ 61801 w 764791"/>
                <a:gd name="connsiteY12" fmla="*/ 477953 h 701600"/>
                <a:gd name="connsiteX13" fmla="*/ 35703 w 764791"/>
                <a:gd name="connsiteY13" fmla="*/ 444997 h 701600"/>
                <a:gd name="connsiteX14" fmla="*/ 29987 w 764791"/>
                <a:gd name="connsiteY14" fmla="*/ 441568 h 701600"/>
                <a:gd name="connsiteX15" fmla="*/ 7794 w 764791"/>
                <a:gd name="connsiteY15" fmla="*/ 428233 h 701600"/>
                <a:gd name="connsiteX16" fmla="*/ 269 w 764791"/>
                <a:gd name="connsiteY16" fmla="*/ 389847 h 701600"/>
                <a:gd name="connsiteX17" fmla="*/ 12271 w 764791"/>
                <a:gd name="connsiteY17" fmla="*/ 375750 h 701600"/>
                <a:gd name="connsiteX18" fmla="*/ 17605 w 764791"/>
                <a:gd name="connsiteY18" fmla="*/ 374226 h 701600"/>
                <a:gd name="connsiteX19" fmla="*/ 22272 w 764791"/>
                <a:gd name="connsiteY19" fmla="*/ 343270 h 701600"/>
                <a:gd name="connsiteX20" fmla="*/ 70469 w 764791"/>
                <a:gd name="connsiteY20" fmla="*/ 295835 h 701600"/>
                <a:gd name="connsiteX21" fmla="*/ 114665 w 764791"/>
                <a:gd name="connsiteY21" fmla="*/ 282310 h 701600"/>
                <a:gd name="connsiteX22" fmla="*/ 113426 w 764791"/>
                <a:gd name="connsiteY22" fmla="*/ 276309 h 701600"/>
                <a:gd name="connsiteX23" fmla="*/ 123618 w 764791"/>
                <a:gd name="connsiteY23" fmla="*/ 258307 h 701600"/>
                <a:gd name="connsiteX24" fmla="*/ 151812 w 764791"/>
                <a:gd name="connsiteY24" fmla="*/ 250401 h 701600"/>
                <a:gd name="connsiteX25" fmla="*/ 162385 w 764791"/>
                <a:gd name="connsiteY25" fmla="*/ 255068 h 701600"/>
                <a:gd name="connsiteX26" fmla="*/ 173624 w 764791"/>
                <a:gd name="connsiteY26" fmla="*/ 260021 h 701600"/>
                <a:gd name="connsiteX27" fmla="*/ 230679 w 764791"/>
                <a:gd name="connsiteY27" fmla="*/ 244305 h 701600"/>
                <a:gd name="connsiteX28" fmla="*/ 243157 w 764791"/>
                <a:gd name="connsiteY28" fmla="*/ 250782 h 701600"/>
                <a:gd name="connsiteX29" fmla="*/ 245253 w 764791"/>
                <a:gd name="connsiteY29" fmla="*/ 254592 h 701600"/>
                <a:gd name="connsiteX30" fmla="*/ 276018 w 764791"/>
                <a:gd name="connsiteY30" fmla="*/ 244781 h 701600"/>
                <a:gd name="connsiteX31" fmla="*/ 323548 w 764791"/>
                <a:gd name="connsiteY31" fmla="*/ 229065 h 701600"/>
                <a:gd name="connsiteX32" fmla="*/ 365172 w 764791"/>
                <a:gd name="connsiteY32" fmla="*/ 180964 h 701600"/>
                <a:gd name="connsiteX33" fmla="*/ 384508 w 764791"/>
                <a:gd name="connsiteY33" fmla="*/ 110764 h 701600"/>
                <a:gd name="connsiteX34" fmla="*/ 486997 w 764791"/>
                <a:gd name="connsiteY34" fmla="*/ 9514 h 701600"/>
                <a:gd name="connsiteX35" fmla="*/ 652161 w 764791"/>
                <a:gd name="connsiteY35" fmla="*/ 47518 h 701600"/>
                <a:gd name="connsiteX36" fmla="*/ 751697 w 764791"/>
                <a:gd name="connsiteY36" fmla="*/ 215730 h 701600"/>
                <a:gd name="connsiteX37" fmla="*/ 753221 w 764791"/>
                <a:gd name="connsiteY37" fmla="*/ 398229 h 701600"/>
                <a:gd name="connsiteX38" fmla="*/ 695499 w 764791"/>
                <a:gd name="connsiteY38" fmla="*/ 498337 h 701600"/>
                <a:gd name="connsiteX39" fmla="*/ 596725 w 764791"/>
                <a:gd name="connsiteY39" fmla="*/ 534722 h 701600"/>
                <a:gd name="connsiteX40" fmla="*/ 538051 w 764791"/>
                <a:gd name="connsiteY40" fmla="*/ 525483 h 701600"/>
                <a:gd name="connsiteX41" fmla="*/ 462518 w 764791"/>
                <a:gd name="connsiteY41" fmla="*/ 478429 h 701600"/>
                <a:gd name="connsiteX42" fmla="*/ 424037 w 764791"/>
                <a:gd name="connsiteY42" fmla="*/ 445473 h 701600"/>
                <a:gd name="connsiteX43" fmla="*/ 362886 w 764791"/>
                <a:gd name="connsiteY43" fmla="*/ 424518 h 701600"/>
                <a:gd name="connsiteX44" fmla="*/ 274304 w 764791"/>
                <a:gd name="connsiteY44" fmla="*/ 432328 h 701600"/>
                <a:gd name="connsiteX45" fmla="*/ 255635 w 764791"/>
                <a:gd name="connsiteY45" fmla="*/ 431852 h 701600"/>
                <a:gd name="connsiteX46" fmla="*/ 237156 w 764791"/>
                <a:gd name="connsiteY46" fmla="*/ 442901 h 701600"/>
                <a:gd name="connsiteX47" fmla="*/ 274018 w 764791"/>
                <a:gd name="connsiteY47" fmla="*/ 452426 h 701600"/>
                <a:gd name="connsiteX48" fmla="*/ 280400 w 764791"/>
                <a:gd name="connsiteY48" fmla="*/ 455760 h 701600"/>
                <a:gd name="connsiteX49" fmla="*/ 293735 w 764791"/>
                <a:gd name="connsiteY49" fmla="*/ 472429 h 701600"/>
                <a:gd name="connsiteX50" fmla="*/ 302783 w 764791"/>
                <a:gd name="connsiteY50" fmla="*/ 485002 h 701600"/>
                <a:gd name="connsiteX51" fmla="*/ 292211 w 764791"/>
                <a:gd name="connsiteY51" fmla="*/ 503099 h 701600"/>
                <a:gd name="connsiteX52" fmla="*/ 287162 w 764791"/>
                <a:gd name="connsiteY52" fmla="*/ 503099 h 701600"/>
                <a:gd name="connsiteX53" fmla="*/ 290210 w 764791"/>
                <a:gd name="connsiteY53" fmla="*/ 525959 h 701600"/>
                <a:gd name="connsiteX54" fmla="*/ 294306 w 764791"/>
                <a:gd name="connsiteY54" fmla="*/ 529960 h 701600"/>
                <a:gd name="connsiteX55" fmla="*/ 307927 w 764791"/>
                <a:gd name="connsiteY55" fmla="*/ 553201 h 701600"/>
                <a:gd name="connsiteX56" fmla="*/ 308689 w 764791"/>
                <a:gd name="connsiteY56" fmla="*/ 560344 h 701600"/>
                <a:gd name="connsiteX57" fmla="*/ 303641 w 764791"/>
                <a:gd name="connsiteY57" fmla="*/ 601207 h 701600"/>
                <a:gd name="connsiteX58" fmla="*/ 300116 w 764791"/>
                <a:gd name="connsiteY58" fmla="*/ 629020 h 701600"/>
                <a:gd name="connsiteX59" fmla="*/ 264969 w 764791"/>
                <a:gd name="connsiteY59" fmla="*/ 658547 h 701600"/>
                <a:gd name="connsiteX60" fmla="*/ 246300 w 764791"/>
                <a:gd name="connsiteY60" fmla="*/ 658452 h 701600"/>
                <a:gd name="connsiteX61" fmla="*/ 221154 w 764791"/>
                <a:gd name="connsiteY61" fmla="*/ 678264 h 701600"/>
                <a:gd name="connsiteX62" fmla="*/ 219249 w 764791"/>
                <a:gd name="connsiteY62" fmla="*/ 679788 h 701600"/>
                <a:gd name="connsiteX63" fmla="*/ 211534 w 764791"/>
                <a:gd name="connsiteY63" fmla="*/ 701600 h 701600"/>
                <a:gd name="connsiteX64" fmla="*/ 108378 w 764791"/>
                <a:gd name="connsiteY64" fmla="*/ 701410 h 7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64791" h="701600">
                  <a:moveTo>
                    <a:pt x="108378" y="701410"/>
                  </a:moveTo>
                  <a:cubicBezTo>
                    <a:pt x="112760" y="692933"/>
                    <a:pt x="116284" y="683884"/>
                    <a:pt x="121618" y="676168"/>
                  </a:cubicBezTo>
                  <a:cubicBezTo>
                    <a:pt x="131429" y="662071"/>
                    <a:pt x="134667" y="646546"/>
                    <a:pt x="136858" y="629782"/>
                  </a:cubicBezTo>
                  <a:cubicBezTo>
                    <a:pt x="139716" y="608160"/>
                    <a:pt x="146383" y="587015"/>
                    <a:pt x="150193" y="565488"/>
                  </a:cubicBezTo>
                  <a:cubicBezTo>
                    <a:pt x="153527" y="547010"/>
                    <a:pt x="155146" y="528150"/>
                    <a:pt x="157527" y="509481"/>
                  </a:cubicBezTo>
                  <a:cubicBezTo>
                    <a:pt x="157813" y="507576"/>
                    <a:pt x="157527" y="505290"/>
                    <a:pt x="158384" y="503766"/>
                  </a:cubicBezTo>
                  <a:cubicBezTo>
                    <a:pt x="161051" y="499099"/>
                    <a:pt x="161528" y="494527"/>
                    <a:pt x="157622" y="490717"/>
                  </a:cubicBezTo>
                  <a:cubicBezTo>
                    <a:pt x="152765" y="485954"/>
                    <a:pt x="147526" y="481573"/>
                    <a:pt x="142097" y="477572"/>
                  </a:cubicBezTo>
                  <a:cubicBezTo>
                    <a:pt x="141049" y="476810"/>
                    <a:pt x="138287" y="478620"/>
                    <a:pt x="136191" y="479192"/>
                  </a:cubicBezTo>
                  <a:cubicBezTo>
                    <a:pt x="128095" y="481192"/>
                    <a:pt x="119999" y="483287"/>
                    <a:pt x="111712" y="484907"/>
                  </a:cubicBezTo>
                  <a:cubicBezTo>
                    <a:pt x="109521" y="485383"/>
                    <a:pt x="106283" y="485097"/>
                    <a:pt x="104854" y="483763"/>
                  </a:cubicBezTo>
                  <a:cubicBezTo>
                    <a:pt x="98758" y="477858"/>
                    <a:pt x="92948" y="481192"/>
                    <a:pt x="87137" y="483573"/>
                  </a:cubicBezTo>
                  <a:cubicBezTo>
                    <a:pt x="77327" y="487574"/>
                    <a:pt x="69326" y="485383"/>
                    <a:pt x="61801" y="477953"/>
                  </a:cubicBezTo>
                  <a:cubicBezTo>
                    <a:pt x="51704" y="467952"/>
                    <a:pt x="42275" y="457665"/>
                    <a:pt x="35703" y="444997"/>
                  </a:cubicBezTo>
                  <a:cubicBezTo>
                    <a:pt x="34845" y="443282"/>
                    <a:pt x="31892" y="441568"/>
                    <a:pt x="29987" y="441568"/>
                  </a:cubicBezTo>
                  <a:cubicBezTo>
                    <a:pt x="19605" y="441949"/>
                    <a:pt x="12557" y="436710"/>
                    <a:pt x="7794" y="428233"/>
                  </a:cubicBezTo>
                  <a:cubicBezTo>
                    <a:pt x="1127" y="416326"/>
                    <a:pt x="-778" y="403373"/>
                    <a:pt x="269" y="389847"/>
                  </a:cubicBezTo>
                  <a:cubicBezTo>
                    <a:pt x="841" y="382132"/>
                    <a:pt x="4746" y="377464"/>
                    <a:pt x="12271" y="375750"/>
                  </a:cubicBezTo>
                  <a:cubicBezTo>
                    <a:pt x="14176" y="375369"/>
                    <a:pt x="15986" y="374702"/>
                    <a:pt x="17605" y="374226"/>
                  </a:cubicBezTo>
                  <a:cubicBezTo>
                    <a:pt x="19129" y="363748"/>
                    <a:pt x="19891" y="353271"/>
                    <a:pt x="22272" y="343270"/>
                  </a:cubicBezTo>
                  <a:cubicBezTo>
                    <a:pt x="28368" y="317552"/>
                    <a:pt x="43513" y="301169"/>
                    <a:pt x="70469" y="295835"/>
                  </a:cubicBezTo>
                  <a:cubicBezTo>
                    <a:pt x="85423" y="292882"/>
                    <a:pt x="99806" y="286977"/>
                    <a:pt x="114665" y="282310"/>
                  </a:cubicBezTo>
                  <a:cubicBezTo>
                    <a:pt x="114093" y="279547"/>
                    <a:pt x="113807" y="277833"/>
                    <a:pt x="113426" y="276309"/>
                  </a:cubicBezTo>
                  <a:cubicBezTo>
                    <a:pt x="110283" y="265165"/>
                    <a:pt x="112379" y="261545"/>
                    <a:pt x="123618" y="258307"/>
                  </a:cubicBezTo>
                  <a:cubicBezTo>
                    <a:pt x="133048" y="255640"/>
                    <a:pt x="142478" y="253354"/>
                    <a:pt x="151812" y="250401"/>
                  </a:cubicBezTo>
                  <a:cubicBezTo>
                    <a:pt x="157146" y="248686"/>
                    <a:pt x="160861" y="249353"/>
                    <a:pt x="162385" y="255068"/>
                  </a:cubicBezTo>
                  <a:cubicBezTo>
                    <a:pt x="164195" y="261736"/>
                    <a:pt x="167909" y="261640"/>
                    <a:pt x="173624" y="260021"/>
                  </a:cubicBezTo>
                  <a:cubicBezTo>
                    <a:pt x="192579" y="254497"/>
                    <a:pt x="211629" y="249353"/>
                    <a:pt x="230679" y="244305"/>
                  </a:cubicBezTo>
                  <a:cubicBezTo>
                    <a:pt x="239537" y="241924"/>
                    <a:pt x="239633" y="242209"/>
                    <a:pt x="243157" y="250782"/>
                  </a:cubicBezTo>
                  <a:cubicBezTo>
                    <a:pt x="243633" y="251925"/>
                    <a:pt x="244395" y="253068"/>
                    <a:pt x="245253" y="254592"/>
                  </a:cubicBezTo>
                  <a:cubicBezTo>
                    <a:pt x="255539" y="251258"/>
                    <a:pt x="265731" y="248020"/>
                    <a:pt x="276018" y="244781"/>
                  </a:cubicBezTo>
                  <a:cubicBezTo>
                    <a:pt x="291830" y="239638"/>
                    <a:pt x="307927" y="234971"/>
                    <a:pt x="323548" y="229065"/>
                  </a:cubicBezTo>
                  <a:cubicBezTo>
                    <a:pt x="345741" y="220588"/>
                    <a:pt x="359267" y="204109"/>
                    <a:pt x="365172" y="180964"/>
                  </a:cubicBezTo>
                  <a:cubicBezTo>
                    <a:pt x="371173" y="157437"/>
                    <a:pt x="376316" y="133529"/>
                    <a:pt x="384508" y="110764"/>
                  </a:cubicBezTo>
                  <a:cubicBezTo>
                    <a:pt x="402415" y="61044"/>
                    <a:pt x="436133" y="27325"/>
                    <a:pt x="486997" y="9514"/>
                  </a:cubicBezTo>
                  <a:cubicBezTo>
                    <a:pt x="550814" y="-12775"/>
                    <a:pt x="604154" y="5799"/>
                    <a:pt x="652161" y="47518"/>
                  </a:cubicBezTo>
                  <a:cubicBezTo>
                    <a:pt x="703786" y="92381"/>
                    <a:pt x="734457" y="150293"/>
                    <a:pt x="751697" y="215730"/>
                  </a:cubicBezTo>
                  <a:cubicBezTo>
                    <a:pt x="767604" y="276309"/>
                    <a:pt x="770080" y="337269"/>
                    <a:pt x="753221" y="398229"/>
                  </a:cubicBezTo>
                  <a:cubicBezTo>
                    <a:pt x="742648" y="436519"/>
                    <a:pt x="725408" y="471191"/>
                    <a:pt x="695499" y="498337"/>
                  </a:cubicBezTo>
                  <a:cubicBezTo>
                    <a:pt x="667496" y="523768"/>
                    <a:pt x="634635" y="534722"/>
                    <a:pt x="596725" y="534722"/>
                  </a:cubicBezTo>
                  <a:cubicBezTo>
                    <a:pt x="576341" y="534722"/>
                    <a:pt x="557291" y="531103"/>
                    <a:pt x="538051" y="525483"/>
                  </a:cubicBezTo>
                  <a:cubicBezTo>
                    <a:pt x="508333" y="516910"/>
                    <a:pt x="485092" y="498337"/>
                    <a:pt x="462518" y="478429"/>
                  </a:cubicBezTo>
                  <a:cubicBezTo>
                    <a:pt x="449849" y="467285"/>
                    <a:pt x="437372" y="455855"/>
                    <a:pt x="424037" y="445473"/>
                  </a:cubicBezTo>
                  <a:cubicBezTo>
                    <a:pt x="406225" y="431567"/>
                    <a:pt x="385270" y="425566"/>
                    <a:pt x="362886" y="424518"/>
                  </a:cubicBezTo>
                  <a:cubicBezTo>
                    <a:pt x="332978" y="423184"/>
                    <a:pt x="303641" y="428042"/>
                    <a:pt x="274304" y="432328"/>
                  </a:cubicBezTo>
                  <a:cubicBezTo>
                    <a:pt x="268208" y="433186"/>
                    <a:pt x="261826" y="432614"/>
                    <a:pt x="255635" y="431852"/>
                  </a:cubicBezTo>
                  <a:cubicBezTo>
                    <a:pt x="248110" y="430995"/>
                    <a:pt x="240776" y="434424"/>
                    <a:pt x="237156" y="442901"/>
                  </a:cubicBezTo>
                  <a:cubicBezTo>
                    <a:pt x="249634" y="446044"/>
                    <a:pt x="261826" y="449093"/>
                    <a:pt x="274018" y="452426"/>
                  </a:cubicBezTo>
                  <a:cubicBezTo>
                    <a:pt x="276304" y="452998"/>
                    <a:pt x="278876" y="454045"/>
                    <a:pt x="280400" y="455760"/>
                  </a:cubicBezTo>
                  <a:cubicBezTo>
                    <a:pt x="285067" y="461094"/>
                    <a:pt x="289353" y="466809"/>
                    <a:pt x="293735" y="472429"/>
                  </a:cubicBezTo>
                  <a:cubicBezTo>
                    <a:pt x="296878" y="476525"/>
                    <a:pt x="300402" y="480525"/>
                    <a:pt x="302783" y="485002"/>
                  </a:cubicBezTo>
                  <a:cubicBezTo>
                    <a:pt x="307737" y="494336"/>
                    <a:pt x="302783" y="502433"/>
                    <a:pt x="292211" y="503099"/>
                  </a:cubicBezTo>
                  <a:cubicBezTo>
                    <a:pt x="290496" y="503194"/>
                    <a:pt x="288782" y="503099"/>
                    <a:pt x="287162" y="503099"/>
                  </a:cubicBezTo>
                  <a:cubicBezTo>
                    <a:pt x="288115" y="510719"/>
                    <a:pt x="288877" y="518434"/>
                    <a:pt x="290210" y="525959"/>
                  </a:cubicBezTo>
                  <a:cubicBezTo>
                    <a:pt x="290496" y="527483"/>
                    <a:pt x="292592" y="529388"/>
                    <a:pt x="294306" y="529960"/>
                  </a:cubicBezTo>
                  <a:cubicBezTo>
                    <a:pt x="304784" y="533770"/>
                    <a:pt x="309641" y="541961"/>
                    <a:pt x="307927" y="553201"/>
                  </a:cubicBezTo>
                  <a:cubicBezTo>
                    <a:pt x="307546" y="555487"/>
                    <a:pt x="307832" y="558249"/>
                    <a:pt x="308689" y="560344"/>
                  </a:cubicBezTo>
                  <a:cubicBezTo>
                    <a:pt x="314309" y="573870"/>
                    <a:pt x="312594" y="589586"/>
                    <a:pt x="303641" y="601207"/>
                  </a:cubicBezTo>
                  <a:cubicBezTo>
                    <a:pt x="310499" y="611303"/>
                    <a:pt x="307165" y="620638"/>
                    <a:pt x="300116" y="629020"/>
                  </a:cubicBezTo>
                  <a:cubicBezTo>
                    <a:pt x="290210" y="640926"/>
                    <a:pt x="278685" y="651213"/>
                    <a:pt x="264969" y="658547"/>
                  </a:cubicBezTo>
                  <a:cubicBezTo>
                    <a:pt x="258968" y="661786"/>
                    <a:pt x="252587" y="664358"/>
                    <a:pt x="246300" y="658452"/>
                  </a:cubicBezTo>
                  <a:cubicBezTo>
                    <a:pt x="239728" y="667691"/>
                    <a:pt x="232489" y="675692"/>
                    <a:pt x="221154" y="678264"/>
                  </a:cubicBezTo>
                  <a:cubicBezTo>
                    <a:pt x="220392" y="678454"/>
                    <a:pt x="219535" y="679121"/>
                    <a:pt x="219249" y="679788"/>
                  </a:cubicBezTo>
                  <a:cubicBezTo>
                    <a:pt x="216582" y="687027"/>
                    <a:pt x="214106" y="694361"/>
                    <a:pt x="211534" y="701600"/>
                  </a:cubicBezTo>
                  <a:cubicBezTo>
                    <a:pt x="176958" y="701410"/>
                    <a:pt x="142668" y="701410"/>
                    <a:pt x="108378" y="70141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54FEBA5F-CF33-AA38-A471-2A4B57001283}"/>
                </a:ext>
              </a:extLst>
            </p:cNvPr>
            <p:cNvSpPr/>
            <p:nvPr/>
          </p:nvSpPr>
          <p:spPr>
            <a:xfrm>
              <a:off x="92192" y="2252537"/>
              <a:ext cx="563784" cy="576280"/>
            </a:xfrm>
            <a:custGeom>
              <a:avLst/>
              <a:gdLst>
                <a:gd name="connsiteX0" fmla="*/ 95 w 563784"/>
                <a:gd name="connsiteY0" fmla="*/ 517606 h 576280"/>
                <a:gd name="connsiteX1" fmla="*/ 44863 w 563784"/>
                <a:gd name="connsiteY1" fmla="*/ 472458 h 576280"/>
                <a:gd name="connsiteX2" fmla="*/ 100870 w 563784"/>
                <a:gd name="connsiteY2" fmla="*/ 426929 h 576280"/>
                <a:gd name="connsiteX3" fmla="*/ 145733 w 563784"/>
                <a:gd name="connsiteY3" fmla="*/ 350157 h 576280"/>
                <a:gd name="connsiteX4" fmla="*/ 160306 w 563784"/>
                <a:gd name="connsiteY4" fmla="*/ 266337 h 576280"/>
                <a:gd name="connsiteX5" fmla="*/ 211074 w 563784"/>
                <a:gd name="connsiteY5" fmla="*/ 115270 h 576280"/>
                <a:gd name="connsiteX6" fmla="*/ 283750 w 563784"/>
                <a:gd name="connsiteY6" fmla="*/ 43357 h 576280"/>
                <a:gd name="connsiteX7" fmla="*/ 370427 w 563784"/>
                <a:gd name="connsiteY7" fmla="*/ 3828 h 576280"/>
                <a:gd name="connsiteX8" fmla="*/ 413480 w 563784"/>
                <a:gd name="connsiteY8" fmla="*/ 2304 h 576280"/>
                <a:gd name="connsiteX9" fmla="*/ 438150 w 563784"/>
                <a:gd name="connsiteY9" fmla="*/ 18306 h 576280"/>
                <a:gd name="connsiteX10" fmla="*/ 445008 w 563784"/>
                <a:gd name="connsiteY10" fmla="*/ 21163 h 576280"/>
                <a:gd name="connsiteX11" fmla="*/ 514350 w 563784"/>
                <a:gd name="connsiteY11" fmla="*/ 67836 h 576280"/>
                <a:gd name="connsiteX12" fmla="*/ 521018 w 563784"/>
                <a:gd name="connsiteY12" fmla="*/ 113270 h 576280"/>
                <a:gd name="connsiteX13" fmla="*/ 526066 w 563784"/>
                <a:gd name="connsiteY13" fmla="*/ 123652 h 576280"/>
                <a:gd name="connsiteX14" fmla="*/ 529209 w 563784"/>
                <a:gd name="connsiteY14" fmla="*/ 128129 h 576280"/>
                <a:gd name="connsiteX15" fmla="*/ 531590 w 563784"/>
                <a:gd name="connsiteY15" fmla="*/ 151465 h 576280"/>
                <a:gd name="connsiteX16" fmla="*/ 532638 w 563784"/>
                <a:gd name="connsiteY16" fmla="*/ 163753 h 576280"/>
                <a:gd name="connsiteX17" fmla="*/ 536829 w 563784"/>
                <a:gd name="connsiteY17" fmla="*/ 163181 h 576280"/>
                <a:gd name="connsiteX18" fmla="*/ 533686 w 563784"/>
                <a:gd name="connsiteY18" fmla="*/ 171468 h 576280"/>
                <a:gd name="connsiteX19" fmla="*/ 542925 w 563784"/>
                <a:gd name="connsiteY19" fmla="*/ 168515 h 576280"/>
                <a:gd name="connsiteX20" fmla="*/ 543782 w 563784"/>
                <a:gd name="connsiteY20" fmla="*/ 169563 h 576280"/>
                <a:gd name="connsiteX21" fmla="*/ 537401 w 563784"/>
                <a:gd name="connsiteY21" fmla="*/ 176230 h 576280"/>
                <a:gd name="connsiteX22" fmla="*/ 543497 w 563784"/>
                <a:gd name="connsiteY22" fmla="*/ 177469 h 576280"/>
                <a:gd name="connsiteX23" fmla="*/ 534448 w 563784"/>
                <a:gd name="connsiteY23" fmla="*/ 180136 h 576280"/>
                <a:gd name="connsiteX24" fmla="*/ 533781 w 563784"/>
                <a:gd name="connsiteY24" fmla="*/ 303961 h 576280"/>
                <a:gd name="connsiteX25" fmla="*/ 533019 w 563784"/>
                <a:gd name="connsiteY25" fmla="*/ 318153 h 576280"/>
                <a:gd name="connsiteX26" fmla="*/ 527495 w 563784"/>
                <a:gd name="connsiteY26" fmla="*/ 335012 h 576280"/>
                <a:gd name="connsiteX27" fmla="*/ 535210 w 563784"/>
                <a:gd name="connsiteY27" fmla="*/ 363111 h 576280"/>
                <a:gd name="connsiteX28" fmla="*/ 519303 w 563784"/>
                <a:gd name="connsiteY28" fmla="*/ 391972 h 576280"/>
                <a:gd name="connsiteX29" fmla="*/ 513779 w 563784"/>
                <a:gd name="connsiteY29" fmla="*/ 397972 h 576280"/>
                <a:gd name="connsiteX30" fmla="*/ 519589 w 563784"/>
                <a:gd name="connsiteY30" fmla="*/ 503986 h 576280"/>
                <a:gd name="connsiteX31" fmla="*/ 549021 w 563784"/>
                <a:gd name="connsiteY31" fmla="*/ 554278 h 576280"/>
                <a:gd name="connsiteX32" fmla="*/ 563785 w 563784"/>
                <a:gd name="connsiteY32" fmla="*/ 576280 h 576280"/>
                <a:gd name="connsiteX33" fmla="*/ 0 w 563784"/>
                <a:gd name="connsiteY33" fmla="*/ 576280 h 576280"/>
                <a:gd name="connsiteX34" fmla="*/ 95 w 563784"/>
                <a:gd name="connsiteY34" fmla="*/ 517606 h 57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63784" h="576280">
                  <a:moveTo>
                    <a:pt x="95" y="517606"/>
                  </a:moveTo>
                  <a:cubicBezTo>
                    <a:pt x="14954" y="502462"/>
                    <a:pt x="29051" y="486555"/>
                    <a:pt x="44863" y="472458"/>
                  </a:cubicBezTo>
                  <a:cubicBezTo>
                    <a:pt x="62770" y="456361"/>
                    <a:pt x="81629" y="441406"/>
                    <a:pt x="100870" y="426929"/>
                  </a:cubicBezTo>
                  <a:cubicBezTo>
                    <a:pt x="126587" y="407402"/>
                    <a:pt x="139732" y="380732"/>
                    <a:pt x="145733" y="350157"/>
                  </a:cubicBezTo>
                  <a:cubicBezTo>
                    <a:pt x="151257" y="322344"/>
                    <a:pt x="154877" y="294150"/>
                    <a:pt x="160306" y="266337"/>
                  </a:cubicBezTo>
                  <a:cubicBezTo>
                    <a:pt x="170688" y="213854"/>
                    <a:pt x="186500" y="162991"/>
                    <a:pt x="211074" y="115270"/>
                  </a:cubicBezTo>
                  <a:cubicBezTo>
                    <a:pt x="227457" y="83647"/>
                    <a:pt x="254603" y="62216"/>
                    <a:pt x="283750" y="43357"/>
                  </a:cubicBezTo>
                  <a:cubicBezTo>
                    <a:pt x="310706" y="25926"/>
                    <a:pt x="339471" y="12496"/>
                    <a:pt x="370427" y="3828"/>
                  </a:cubicBezTo>
                  <a:cubicBezTo>
                    <a:pt x="384620" y="-173"/>
                    <a:pt x="398907" y="-1601"/>
                    <a:pt x="413480" y="2304"/>
                  </a:cubicBezTo>
                  <a:cubicBezTo>
                    <a:pt x="423386" y="4971"/>
                    <a:pt x="431578" y="10210"/>
                    <a:pt x="438150" y="18306"/>
                  </a:cubicBezTo>
                  <a:cubicBezTo>
                    <a:pt x="439579" y="20020"/>
                    <a:pt x="442817" y="21354"/>
                    <a:pt x="445008" y="21163"/>
                  </a:cubicBezTo>
                  <a:cubicBezTo>
                    <a:pt x="479489" y="17258"/>
                    <a:pt x="505873" y="34308"/>
                    <a:pt x="514350" y="67836"/>
                  </a:cubicBezTo>
                  <a:cubicBezTo>
                    <a:pt x="518065" y="82600"/>
                    <a:pt x="519208" y="98125"/>
                    <a:pt x="521018" y="113270"/>
                  </a:cubicBezTo>
                  <a:cubicBezTo>
                    <a:pt x="521589" y="117556"/>
                    <a:pt x="521875" y="121271"/>
                    <a:pt x="526066" y="123652"/>
                  </a:cubicBezTo>
                  <a:cubicBezTo>
                    <a:pt x="527590" y="124510"/>
                    <a:pt x="529590" y="127081"/>
                    <a:pt x="529209" y="128129"/>
                  </a:cubicBezTo>
                  <a:cubicBezTo>
                    <a:pt x="526066" y="136416"/>
                    <a:pt x="531495" y="143655"/>
                    <a:pt x="531590" y="151465"/>
                  </a:cubicBezTo>
                  <a:cubicBezTo>
                    <a:pt x="531686" y="155561"/>
                    <a:pt x="532257" y="159562"/>
                    <a:pt x="532638" y="163753"/>
                  </a:cubicBezTo>
                  <a:cubicBezTo>
                    <a:pt x="533876" y="163562"/>
                    <a:pt x="535019" y="163372"/>
                    <a:pt x="536829" y="163181"/>
                  </a:cubicBezTo>
                  <a:cubicBezTo>
                    <a:pt x="535781" y="165943"/>
                    <a:pt x="535019" y="168134"/>
                    <a:pt x="533686" y="171468"/>
                  </a:cubicBezTo>
                  <a:cubicBezTo>
                    <a:pt x="537305" y="170325"/>
                    <a:pt x="540068" y="169372"/>
                    <a:pt x="542925" y="168515"/>
                  </a:cubicBezTo>
                  <a:cubicBezTo>
                    <a:pt x="543211" y="168896"/>
                    <a:pt x="543497" y="169182"/>
                    <a:pt x="543782" y="169563"/>
                  </a:cubicBezTo>
                  <a:cubicBezTo>
                    <a:pt x="541687" y="171754"/>
                    <a:pt x="539687" y="173944"/>
                    <a:pt x="537401" y="176230"/>
                  </a:cubicBezTo>
                  <a:cubicBezTo>
                    <a:pt x="538925" y="176516"/>
                    <a:pt x="540258" y="176802"/>
                    <a:pt x="543497" y="177469"/>
                  </a:cubicBezTo>
                  <a:cubicBezTo>
                    <a:pt x="539401" y="178707"/>
                    <a:pt x="536924" y="179374"/>
                    <a:pt x="534448" y="180136"/>
                  </a:cubicBezTo>
                  <a:cubicBezTo>
                    <a:pt x="557117" y="221665"/>
                    <a:pt x="548450" y="262908"/>
                    <a:pt x="533781" y="303961"/>
                  </a:cubicBezTo>
                  <a:cubicBezTo>
                    <a:pt x="532067" y="308818"/>
                    <a:pt x="531019" y="313009"/>
                    <a:pt x="533019" y="318153"/>
                  </a:cubicBezTo>
                  <a:cubicBezTo>
                    <a:pt x="535781" y="325297"/>
                    <a:pt x="533876" y="329392"/>
                    <a:pt x="527495" y="335012"/>
                  </a:cubicBezTo>
                  <a:cubicBezTo>
                    <a:pt x="530162" y="344442"/>
                    <a:pt x="533305" y="353681"/>
                    <a:pt x="535210" y="363111"/>
                  </a:cubicBezTo>
                  <a:cubicBezTo>
                    <a:pt x="537972" y="377398"/>
                    <a:pt x="532638" y="386066"/>
                    <a:pt x="519303" y="391972"/>
                  </a:cubicBezTo>
                  <a:cubicBezTo>
                    <a:pt x="517017" y="393020"/>
                    <a:pt x="514160" y="395687"/>
                    <a:pt x="513779" y="397972"/>
                  </a:cubicBezTo>
                  <a:cubicBezTo>
                    <a:pt x="508064" y="433691"/>
                    <a:pt x="507968" y="469220"/>
                    <a:pt x="519589" y="503986"/>
                  </a:cubicBezTo>
                  <a:cubicBezTo>
                    <a:pt x="525875" y="522845"/>
                    <a:pt x="537686" y="538466"/>
                    <a:pt x="549021" y="554278"/>
                  </a:cubicBezTo>
                  <a:cubicBezTo>
                    <a:pt x="554165" y="561421"/>
                    <a:pt x="558832" y="568946"/>
                    <a:pt x="563785" y="576280"/>
                  </a:cubicBezTo>
                  <a:cubicBezTo>
                    <a:pt x="375857" y="576280"/>
                    <a:pt x="187928" y="576280"/>
                    <a:pt x="0" y="576280"/>
                  </a:cubicBezTo>
                  <a:cubicBezTo>
                    <a:pt x="95" y="556564"/>
                    <a:pt x="95" y="537038"/>
                    <a:pt x="95" y="51760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ACACCD8-9A19-5716-55B8-C49F8600EBFE}"/>
              </a:ext>
            </a:extLst>
          </p:cNvPr>
          <p:cNvSpPr/>
          <p:nvPr/>
        </p:nvSpPr>
        <p:spPr>
          <a:xfrm>
            <a:off x="2466679" y="3560337"/>
            <a:ext cx="83746" cy="145446"/>
          </a:xfrm>
          <a:custGeom>
            <a:avLst/>
            <a:gdLst>
              <a:gd name="connsiteX0" fmla="*/ 0 w 83746"/>
              <a:gd name="connsiteY0" fmla="*/ 145447 h 145446"/>
              <a:gd name="connsiteX1" fmla="*/ 59817 w 83746"/>
              <a:gd name="connsiteY1" fmla="*/ 66008 h 145446"/>
              <a:gd name="connsiteX2" fmla="*/ 59912 w 83746"/>
              <a:gd name="connsiteY2" fmla="*/ 476 h 145446"/>
              <a:gd name="connsiteX3" fmla="*/ 66294 w 83746"/>
              <a:gd name="connsiteY3" fmla="*/ 0 h 145446"/>
              <a:gd name="connsiteX4" fmla="*/ 83725 w 83746"/>
              <a:gd name="connsiteY4" fmla="*/ 123539 h 145446"/>
              <a:gd name="connsiteX5" fmla="*/ 71438 w 83746"/>
              <a:gd name="connsiteY5" fmla="*/ 137065 h 14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46" h="145446">
                <a:moveTo>
                  <a:pt x="0" y="145447"/>
                </a:moveTo>
                <a:cubicBezTo>
                  <a:pt x="58483" y="127540"/>
                  <a:pt x="58579" y="127540"/>
                  <a:pt x="59817" y="66008"/>
                </a:cubicBezTo>
                <a:cubicBezTo>
                  <a:pt x="60293" y="44196"/>
                  <a:pt x="59912" y="22288"/>
                  <a:pt x="59912" y="476"/>
                </a:cubicBezTo>
                <a:cubicBezTo>
                  <a:pt x="62008" y="286"/>
                  <a:pt x="64198" y="191"/>
                  <a:pt x="66294" y="0"/>
                </a:cubicBezTo>
                <a:cubicBezTo>
                  <a:pt x="72295" y="41148"/>
                  <a:pt x="78772" y="82296"/>
                  <a:pt x="83725" y="123539"/>
                </a:cubicBezTo>
                <a:cubicBezTo>
                  <a:pt x="84201" y="127635"/>
                  <a:pt x="76581" y="135636"/>
                  <a:pt x="71438" y="13706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9C9AFB4-42C6-ECFF-805B-4DD6AD233CF0}"/>
              </a:ext>
            </a:extLst>
          </p:cNvPr>
          <p:cNvGrpSpPr/>
          <p:nvPr/>
        </p:nvGrpSpPr>
        <p:grpSpPr>
          <a:xfrm>
            <a:off x="4475179" y="1049100"/>
            <a:ext cx="2447925" cy="1851278"/>
            <a:chOff x="4496753" y="-41414"/>
            <a:chExt cx="2447925" cy="1851278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D3EA7F5-9584-B220-D641-D1B1A48B6480}"/>
                </a:ext>
              </a:extLst>
            </p:cNvPr>
            <p:cNvSpPr/>
            <p:nvPr/>
          </p:nvSpPr>
          <p:spPr>
            <a:xfrm>
              <a:off x="4704842" y="0"/>
              <a:ext cx="1587517" cy="1809864"/>
            </a:xfrm>
            <a:custGeom>
              <a:avLst/>
              <a:gdLst>
                <a:gd name="connsiteX0" fmla="*/ 48229 w 1587517"/>
                <a:gd name="connsiteY0" fmla="*/ 1213886 h 1809864"/>
                <a:gd name="connsiteX1" fmla="*/ 5557 w 1587517"/>
                <a:gd name="connsiteY1" fmla="*/ 917468 h 1809864"/>
                <a:gd name="connsiteX2" fmla="*/ 129763 w 1587517"/>
                <a:gd name="connsiteY2" fmla="*/ 754304 h 1809864"/>
                <a:gd name="connsiteX3" fmla="*/ 396463 w 1587517"/>
                <a:gd name="connsiteY3" fmla="*/ 641719 h 1809864"/>
                <a:gd name="connsiteX4" fmla="*/ 1026732 w 1587517"/>
                <a:gd name="connsiteY4" fmla="*/ 214618 h 1809864"/>
                <a:gd name="connsiteX5" fmla="*/ 1078929 w 1587517"/>
                <a:gd name="connsiteY5" fmla="*/ 126607 h 1809864"/>
                <a:gd name="connsiteX6" fmla="*/ 1099217 w 1587517"/>
                <a:gd name="connsiteY6" fmla="*/ 73553 h 1809864"/>
                <a:gd name="connsiteX7" fmla="*/ 1288955 w 1587517"/>
                <a:gd name="connsiteY7" fmla="*/ 34024 h 1809864"/>
                <a:gd name="connsiteX8" fmla="*/ 1386301 w 1587517"/>
                <a:gd name="connsiteY8" fmla="*/ 161373 h 1809864"/>
                <a:gd name="connsiteX9" fmla="*/ 1571657 w 1587517"/>
                <a:gd name="connsiteY9" fmla="*/ 766687 h 1809864"/>
                <a:gd name="connsiteX10" fmla="*/ 1561847 w 1587517"/>
                <a:gd name="connsiteY10" fmla="*/ 1230173 h 1809864"/>
                <a:gd name="connsiteX11" fmla="*/ 1513841 w 1587517"/>
                <a:gd name="connsiteY11" fmla="*/ 1352951 h 1809864"/>
                <a:gd name="connsiteX12" fmla="*/ 1396112 w 1587517"/>
                <a:gd name="connsiteY12" fmla="*/ 1386383 h 1809864"/>
                <a:gd name="connsiteX13" fmla="*/ 618967 w 1587517"/>
                <a:gd name="connsiteY13" fmla="*/ 1202646 h 1809864"/>
                <a:gd name="connsiteX14" fmla="*/ 531813 w 1587517"/>
                <a:gd name="connsiteY14" fmla="*/ 1309612 h 1809864"/>
                <a:gd name="connsiteX15" fmla="*/ 610013 w 1587517"/>
                <a:gd name="connsiteY15" fmla="*/ 1504684 h 1809864"/>
                <a:gd name="connsiteX16" fmla="*/ 620967 w 1587517"/>
                <a:gd name="connsiteY16" fmla="*/ 1549261 h 1809864"/>
                <a:gd name="connsiteX17" fmla="*/ 633921 w 1587517"/>
                <a:gd name="connsiteY17" fmla="*/ 1593552 h 1809864"/>
                <a:gd name="connsiteX18" fmla="*/ 663925 w 1587517"/>
                <a:gd name="connsiteY18" fmla="*/ 1723854 h 1809864"/>
                <a:gd name="connsiteX19" fmla="*/ 675355 w 1587517"/>
                <a:gd name="connsiteY19" fmla="*/ 1762621 h 1809864"/>
                <a:gd name="connsiteX20" fmla="*/ 677831 w 1587517"/>
                <a:gd name="connsiteY20" fmla="*/ 1809865 h 1809864"/>
                <a:gd name="connsiteX21" fmla="*/ 563531 w 1587517"/>
                <a:gd name="connsiteY21" fmla="*/ 1809865 h 1809864"/>
                <a:gd name="connsiteX22" fmla="*/ 398558 w 1587517"/>
                <a:gd name="connsiteY22" fmla="*/ 1612316 h 1809864"/>
                <a:gd name="connsiteX23" fmla="*/ 334550 w 1587517"/>
                <a:gd name="connsiteY23" fmla="*/ 1389717 h 1809864"/>
                <a:gd name="connsiteX24" fmla="*/ 151480 w 1587517"/>
                <a:gd name="connsiteY24" fmla="*/ 1256367 h 1809864"/>
                <a:gd name="connsiteX25" fmla="*/ 46895 w 1587517"/>
                <a:gd name="connsiteY25" fmla="*/ 1212266 h 1809864"/>
                <a:gd name="connsiteX26" fmla="*/ 48229 w 1587517"/>
                <a:gd name="connsiteY26" fmla="*/ 1213886 h 1809864"/>
                <a:gd name="connsiteX27" fmla="*/ 1250474 w 1587517"/>
                <a:gd name="connsiteY27" fmla="*/ 1249604 h 1809864"/>
                <a:gd name="connsiteX28" fmla="*/ 1045782 w 1587517"/>
                <a:gd name="connsiteY28" fmla="*/ 287103 h 1809864"/>
                <a:gd name="connsiteX29" fmla="*/ 909194 w 1587517"/>
                <a:gd name="connsiteY29" fmla="*/ 405213 h 1809864"/>
                <a:gd name="connsiteX30" fmla="*/ 546291 w 1587517"/>
                <a:gd name="connsiteY30" fmla="*/ 639242 h 1809864"/>
                <a:gd name="connsiteX31" fmla="*/ 419513 w 1587517"/>
                <a:gd name="connsiteY31" fmla="*/ 918325 h 1809864"/>
                <a:gd name="connsiteX32" fmla="*/ 645256 w 1587517"/>
                <a:gd name="connsiteY32" fmla="*/ 1148639 h 1809864"/>
                <a:gd name="connsiteX33" fmla="*/ 900621 w 1587517"/>
                <a:gd name="connsiteY33" fmla="*/ 1170071 h 1809864"/>
                <a:gd name="connsiteX34" fmla="*/ 1250474 w 1587517"/>
                <a:gd name="connsiteY34" fmla="*/ 1249604 h 1809864"/>
                <a:gd name="connsiteX35" fmla="*/ 1098455 w 1587517"/>
                <a:gd name="connsiteY35" fmla="*/ 500939 h 1809864"/>
                <a:gd name="connsiteX36" fmla="*/ 1235330 w 1587517"/>
                <a:gd name="connsiteY36" fmla="*/ 1122731 h 1809864"/>
                <a:gd name="connsiteX37" fmla="*/ 1098455 w 1587517"/>
                <a:gd name="connsiteY37" fmla="*/ 500939 h 18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7517" h="1809864">
                  <a:moveTo>
                    <a:pt x="48229" y="1213886"/>
                  </a:moveTo>
                  <a:cubicBezTo>
                    <a:pt x="-3492" y="1120541"/>
                    <a:pt x="-5778" y="1018718"/>
                    <a:pt x="5557" y="917468"/>
                  </a:cubicBezTo>
                  <a:cubicBezTo>
                    <a:pt x="14034" y="842125"/>
                    <a:pt x="60421" y="785737"/>
                    <a:pt x="129763" y="754304"/>
                  </a:cubicBezTo>
                  <a:cubicBezTo>
                    <a:pt x="217678" y="714490"/>
                    <a:pt x="307690" y="679533"/>
                    <a:pt x="396463" y="641719"/>
                  </a:cubicBezTo>
                  <a:cubicBezTo>
                    <a:pt x="634397" y="540468"/>
                    <a:pt x="840709" y="392164"/>
                    <a:pt x="1026732" y="214618"/>
                  </a:cubicBezTo>
                  <a:cubicBezTo>
                    <a:pt x="1050545" y="191948"/>
                    <a:pt x="1063022" y="156896"/>
                    <a:pt x="1078929" y="126607"/>
                  </a:cubicBezTo>
                  <a:cubicBezTo>
                    <a:pt x="1087597" y="109938"/>
                    <a:pt x="1090740" y="90317"/>
                    <a:pt x="1099217" y="73553"/>
                  </a:cubicBezTo>
                  <a:cubicBezTo>
                    <a:pt x="1138460" y="-4267"/>
                    <a:pt x="1224376" y="-25031"/>
                    <a:pt x="1288955" y="34024"/>
                  </a:cubicBezTo>
                  <a:cubicBezTo>
                    <a:pt x="1327817" y="69647"/>
                    <a:pt x="1361345" y="114701"/>
                    <a:pt x="1386301" y="161373"/>
                  </a:cubicBezTo>
                  <a:cubicBezTo>
                    <a:pt x="1487456" y="350635"/>
                    <a:pt x="1543559" y="554946"/>
                    <a:pt x="1571657" y="766687"/>
                  </a:cubicBezTo>
                  <a:cubicBezTo>
                    <a:pt x="1592136" y="921278"/>
                    <a:pt x="1596613" y="1076726"/>
                    <a:pt x="1561847" y="1230173"/>
                  </a:cubicBezTo>
                  <a:cubicBezTo>
                    <a:pt x="1552226" y="1272655"/>
                    <a:pt x="1535177" y="1314851"/>
                    <a:pt x="1513841" y="1352951"/>
                  </a:cubicBezTo>
                  <a:cubicBezTo>
                    <a:pt x="1486885" y="1401052"/>
                    <a:pt x="1442117" y="1415244"/>
                    <a:pt x="1396112" y="1386383"/>
                  </a:cubicBezTo>
                  <a:cubicBezTo>
                    <a:pt x="1157510" y="1236746"/>
                    <a:pt x="887000" y="1224935"/>
                    <a:pt x="618967" y="1202646"/>
                  </a:cubicBezTo>
                  <a:cubicBezTo>
                    <a:pt x="532861" y="1195502"/>
                    <a:pt x="507620" y="1225887"/>
                    <a:pt x="531813" y="1309612"/>
                  </a:cubicBezTo>
                  <a:cubicBezTo>
                    <a:pt x="551244" y="1376763"/>
                    <a:pt x="554959" y="1450772"/>
                    <a:pt x="610013" y="1504684"/>
                  </a:cubicBezTo>
                  <a:cubicBezTo>
                    <a:pt x="619348" y="1513828"/>
                    <a:pt x="617252" y="1534211"/>
                    <a:pt x="620967" y="1549261"/>
                  </a:cubicBezTo>
                  <a:cubicBezTo>
                    <a:pt x="624682" y="1564310"/>
                    <a:pt x="625253" y="1582027"/>
                    <a:pt x="633921" y="1593552"/>
                  </a:cubicBezTo>
                  <a:cubicBezTo>
                    <a:pt x="663639" y="1633081"/>
                    <a:pt x="687928" y="1671371"/>
                    <a:pt x="663925" y="1723854"/>
                  </a:cubicBezTo>
                  <a:cubicBezTo>
                    <a:pt x="659734" y="1732998"/>
                    <a:pt x="673069" y="1749191"/>
                    <a:pt x="675355" y="1762621"/>
                  </a:cubicBezTo>
                  <a:cubicBezTo>
                    <a:pt x="677927" y="1778051"/>
                    <a:pt x="677164" y="1794149"/>
                    <a:pt x="677831" y="1809865"/>
                  </a:cubicBezTo>
                  <a:cubicBezTo>
                    <a:pt x="639731" y="1809865"/>
                    <a:pt x="601631" y="1809865"/>
                    <a:pt x="563531" y="1809865"/>
                  </a:cubicBezTo>
                  <a:cubicBezTo>
                    <a:pt x="459899" y="1784528"/>
                    <a:pt x="420752" y="1707090"/>
                    <a:pt x="398558" y="1612316"/>
                  </a:cubicBezTo>
                  <a:cubicBezTo>
                    <a:pt x="380937" y="1537164"/>
                    <a:pt x="360744" y="1462202"/>
                    <a:pt x="334550" y="1389717"/>
                  </a:cubicBezTo>
                  <a:cubicBezTo>
                    <a:pt x="304546" y="1306564"/>
                    <a:pt x="244253" y="1261796"/>
                    <a:pt x="151480" y="1256367"/>
                  </a:cubicBezTo>
                  <a:cubicBezTo>
                    <a:pt x="115856" y="1254272"/>
                    <a:pt x="81662" y="1227697"/>
                    <a:pt x="46895" y="1212266"/>
                  </a:cubicBezTo>
                  <a:cubicBezTo>
                    <a:pt x="46800" y="1212647"/>
                    <a:pt x="48229" y="1213886"/>
                    <a:pt x="48229" y="1213886"/>
                  </a:cubicBezTo>
                  <a:close/>
                  <a:moveTo>
                    <a:pt x="1250474" y="1249604"/>
                  </a:moveTo>
                  <a:cubicBezTo>
                    <a:pt x="1098551" y="949281"/>
                    <a:pt x="1016540" y="632194"/>
                    <a:pt x="1045782" y="287103"/>
                  </a:cubicBezTo>
                  <a:cubicBezTo>
                    <a:pt x="999205" y="327965"/>
                    <a:pt x="957962" y="372161"/>
                    <a:pt x="909194" y="405213"/>
                  </a:cubicBezTo>
                  <a:cubicBezTo>
                    <a:pt x="790131" y="486080"/>
                    <a:pt x="668592" y="563423"/>
                    <a:pt x="546291" y="639242"/>
                  </a:cubicBezTo>
                  <a:cubicBezTo>
                    <a:pt x="440468" y="704774"/>
                    <a:pt x="404273" y="797738"/>
                    <a:pt x="419513" y="918325"/>
                  </a:cubicBezTo>
                  <a:cubicBezTo>
                    <a:pt x="437039" y="1056818"/>
                    <a:pt x="506477" y="1132447"/>
                    <a:pt x="645256" y="1148639"/>
                  </a:cubicBezTo>
                  <a:cubicBezTo>
                    <a:pt x="730028" y="1158545"/>
                    <a:pt x="816801" y="1155497"/>
                    <a:pt x="900621" y="1170071"/>
                  </a:cubicBezTo>
                  <a:cubicBezTo>
                    <a:pt x="1016445" y="1190454"/>
                    <a:pt x="1130459" y="1221887"/>
                    <a:pt x="1250474" y="1249604"/>
                  </a:cubicBezTo>
                  <a:close/>
                  <a:moveTo>
                    <a:pt x="1098455" y="500939"/>
                  </a:moveTo>
                  <a:cubicBezTo>
                    <a:pt x="1090550" y="604857"/>
                    <a:pt x="1180847" y="1065296"/>
                    <a:pt x="1235330" y="1122731"/>
                  </a:cubicBezTo>
                  <a:cubicBezTo>
                    <a:pt x="1316483" y="946614"/>
                    <a:pt x="1255332" y="592189"/>
                    <a:pt x="1098455" y="500939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4C40A68-29BE-2F88-388C-375CC0F90FBA}"/>
                </a:ext>
              </a:extLst>
            </p:cNvPr>
            <p:cNvSpPr/>
            <p:nvPr/>
          </p:nvSpPr>
          <p:spPr>
            <a:xfrm>
              <a:off x="6481478" y="-41414"/>
              <a:ext cx="463200" cy="1367599"/>
            </a:xfrm>
            <a:custGeom>
              <a:avLst/>
              <a:gdLst>
                <a:gd name="connsiteX0" fmla="*/ 463201 w 463200"/>
                <a:gd name="connsiteY0" fmla="*/ 841820 h 1367599"/>
                <a:gd name="connsiteX1" fmla="*/ 385000 w 463200"/>
                <a:gd name="connsiteY1" fmla="*/ 1133666 h 1367599"/>
                <a:gd name="connsiteX2" fmla="*/ 261366 w 463200"/>
                <a:gd name="connsiteY2" fmla="*/ 1367600 h 1367599"/>
                <a:gd name="connsiteX3" fmla="*/ 324231 w 463200"/>
                <a:gd name="connsiteY3" fmla="*/ 1139857 h 1367599"/>
                <a:gd name="connsiteX4" fmla="*/ 167354 w 463200"/>
                <a:gd name="connsiteY4" fmla="*/ 188595 h 1367599"/>
                <a:gd name="connsiteX5" fmla="*/ 0 w 463200"/>
                <a:gd name="connsiteY5" fmla="*/ 0 h 1367599"/>
                <a:gd name="connsiteX6" fmla="*/ 296037 w 463200"/>
                <a:gd name="connsiteY6" fmla="*/ 206597 h 1367599"/>
                <a:gd name="connsiteX7" fmla="*/ 455771 w 463200"/>
                <a:gd name="connsiteY7" fmla="*/ 581501 h 1367599"/>
                <a:gd name="connsiteX8" fmla="*/ 463105 w 463200"/>
                <a:gd name="connsiteY8" fmla="*/ 603790 h 1367599"/>
                <a:gd name="connsiteX9" fmla="*/ 463201 w 463200"/>
                <a:gd name="connsiteY9" fmla="*/ 841820 h 136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200" h="1367599">
                  <a:moveTo>
                    <a:pt x="463201" y="841820"/>
                  </a:moveTo>
                  <a:cubicBezTo>
                    <a:pt x="437769" y="939356"/>
                    <a:pt x="419005" y="1039273"/>
                    <a:pt x="385000" y="1133666"/>
                  </a:cubicBezTo>
                  <a:cubicBezTo>
                    <a:pt x="355282" y="1216152"/>
                    <a:pt x="308324" y="1292447"/>
                    <a:pt x="261366" y="1367600"/>
                  </a:cubicBezTo>
                  <a:cubicBezTo>
                    <a:pt x="282702" y="1291781"/>
                    <a:pt x="310896" y="1217105"/>
                    <a:pt x="324231" y="1139857"/>
                  </a:cubicBezTo>
                  <a:cubicBezTo>
                    <a:pt x="381952" y="805244"/>
                    <a:pt x="354711" y="481870"/>
                    <a:pt x="167354" y="188595"/>
                  </a:cubicBezTo>
                  <a:cubicBezTo>
                    <a:pt x="120682" y="115443"/>
                    <a:pt x="51340" y="56769"/>
                    <a:pt x="0" y="0"/>
                  </a:cubicBezTo>
                  <a:cubicBezTo>
                    <a:pt x="108204" y="37528"/>
                    <a:pt x="214313" y="104775"/>
                    <a:pt x="296037" y="206597"/>
                  </a:cubicBezTo>
                  <a:cubicBezTo>
                    <a:pt x="383953" y="316230"/>
                    <a:pt x="439579" y="440627"/>
                    <a:pt x="455771" y="581501"/>
                  </a:cubicBezTo>
                  <a:cubicBezTo>
                    <a:pt x="456629" y="589121"/>
                    <a:pt x="460629" y="596360"/>
                    <a:pt x="463105" y="603790"/>
                  </a:cubicBezTo>
                  <a:cubicBezTo>
                    <a:pt x="463201" y="683133"/>
                    <a:pt x="463201" y="762476"/>
                    <a:pt x="463201" y="84182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5C2252B-6EF5-834D-DE10-61F61376A5F6}"/>
                </a:ext>
              </a:extLst>
            </p:cNvPr>
            <p:cNvSpPr/>
            <p:nvPr/>
          </p:nvSpPr>
          <p:spPr>
            <a:xfrm>
              <a:off x="4496753" y="809740"/>
              <a:ext cx="261080" cy="436682"/>
            </a:xfrm>
            <a:custGeom>
              <a:avLst/>
              <a:gdLst>
                <a:gd name="connsiteX0" fmla="*/ 254889 w 261080"/>
                <a:gd name="connsiteY0" fmla="*/ 402907 h 436682"/>
                <a:gd name="connsiteX1" fmla="*/ 261080 w 261080"/>
                <a:gd name="connsiteY1" fmla="*/ 434340 h 436682"/>
                <a:gd name="connsiteX2" fmla="*/ 0 w 261080"/>
                <a:gd name="connsiteY2" fmla="*/ 276415 h 436682"/>
                <a:gd name="connsiteX3" fmla="*/ 0 w 261080"/>
                <a:gd name="connsiteY3" fmla="*/ 209741 h 436682"/>
                <a:gd name="connsiteX4" fmla="*/ 226219 w 261080"/>
                <a:gd name="connsiteY4" fmla="*/ 0 h 436682"/>
                <a:gd name="connsiteX5" fmla="*/ 200025 w 261080"/>
                <a:gd name="connsiteY5" fmla="*/ 322231 h 436682"/>
                <a:gd name="connsiteX6" fmla="*/ 256223 w 261080"/>
                <a:gd name="connsiteY6" fmla="*/ 404241 h 436682"/>
                <a:gd name="connsiteX7" fmla="*/ 254889 w 261080"/>
                <a:gd name="connsiteY7" fmla="*/ 402907 h 436682"/>
                <a:gd name="connsiteX8" fmla="*/ 170307 w 261080"/>
                <a:gd name="connsiteY8" fmla="*/ 385477 h 436682"/>
                <a:gd name="connsiteX9" fmla="*/ 130492 w 261080"/>
                <a:gd name="connsiteY9" fmla="*/ 95441 h 436682"/>
                <a:gd name="connsiteX10" fmla="*/ 170307 w 261080"/>
                <a:gd name="connsiteY10" fmla="*/ 385477 h 436682"/>
                <a:gd name="connsiteX11" fmla="*/ 97536 w 261080"/>
                <a:gd name="connsiteY11" fmla="*/ 367856 h 436682"/>
                <a:gd name="connsiteX12" fmla="*/ 68104 w 261080"/>
                <a:gd name="connsiteY12" fmla="*/ 129731 h 436682"/>
                <a:gd name="connsiteX13" fmla="*/ 97536 w 261080"/>
                <a:gd name="connsiteY13" fmla="*/ 367856 h 43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080" h="436682">
                  <a:moveTo>
                    <a:pt x="254889" y="402907"/>
                  </a:moveTo>
                  <a:cubicBezTo>
                    <a:pt x="256984" y="413385"/>
                    <a:pt x="259080" y="423863"/>
                    <a:pt x="261080" y="434340"/>
                  </a:cubicBezTo>
                  <a:cubicBezTo>
                    <a:pt x="117348" y="447770"/>
                    <a:pt x="45911" y="404527"/>
                    <a:pt x="0" y="276415"/>
                  </a:cubicBezTo>
                  <a:cubicBezTo>
                    <a:pt x="0" y="254222"/>
                    <a:pt x="0" y="231934"/>
                    <a:pt x="0" y="209741"/>
                  </a:cubicBezTo>
                  <a:cubicBezTo>
                    <a:pt x="18669" y="81534"/>
                    <a:pt x="126111" y="50102"/>
                    <a:pt x="226219" y="0"/>
                  </a:cubicBezTo>
                  <a:cubicBezTo>
                    <a:pt x="170974" y="108490"/>
                    <a:pt x="166497" y="215170"/>
                    <a:pt x="200025" y="322231"/>
                  </a:cubicBezTo>
                  <a:cubicBezTo>
                    <a:pt x="209455" y="352425"/>
                    <a:pt x="236982" y="377000"/>
                    <a:pt x="256223" y="404241"/>
                  </a:cubicBezTo>
                  <a:cubicBezTo>
                    <a:pt x="256318" y="404146"/>
                    <a:pt x="254889" y="402907"/>
                    <a:pt x="254889" y="402907"/>
                  </a:cubicBezTo>
                  <a:close/>
                  <a:moveTo>
                    <a:pt x="170307" y="385477"/>
                  </a:moveTo>
                  <a:cubicBezTo>
                    <a:pt x="156972" y="288417"/>
                    <a:pt x="143923" y="193643"/>
                    <a:pt x="130492" y="95441"/>
                  </a:cubicBezTo>
                  <a:cubicBezTo>
                    <a:pt x="88297" y="172022"/>
                    <a:pt x="114300" y="349091"/>
                    <a:pt x="170307" y="385477"/>
                  </a:cubicBezTo>
                  <a:close/>
                  <a:moveTo>
                    <a:pt x="97536" y="367856"/>
                  </a:moveTo>
                  <a:cubicBezTo>
                    <a:pt x="87630" y="287750"/>
                    <a:pt x="78010" y="210122"/>
                    <a:pt x="68104" y="129731"/>
                  </a:cubicBezTo>
                  <a:cubicBezTo>
                    <a:pt x="21526" y="183452"/>
                    <a:pt x="39148" y="311086"/>
                    <a:pt x="97536" y="36785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F6C8B72F-0479-AFDB-AFA3-CF07ECE96D2E}"/>
                </a:ext>
              </a:extLst>
            </p:cNvPr>
            <p:cNvSpPr/>
            <p:nvPr/>
          </p:nvSpPr>
          <p:spPr>
            <a:xfrm>
              <a:off x="6334507" y="141847"/>
              <a:ext cx="382674" cy="1087945"/>
            </a:xfrm>
            <a:custGeom>
              <a:avLst/>
              <a:gdLst>
                <a:gd name="connsiteX0" fmla="*/ 226028 w 382674"/>
                <a:gd name="connsiteY0" fmla="*/ 1087946 h 1087945"/>
                <a:gd name="connsiteX1" fmla="*/ 0 w 382674"/>
                <a:gd name="connsiteY1" fmla="*/ 0 h 1087945"/>
                <a:gd name="connsiteX2" fmla="*/ 369284 w 382674"/>
                <a:gd name="connsiteY2" fmla="*/ 418243 h 1087945"/>
                <a:gd name="connsiteX3" fmla="*/ 237554 w 382674"/>
                <a:gd name="connsiteY3" fmla="*/ 1073087 h 1087945"/>
                <a:gd name="connsiteX4" fmla="*/ 226028 w 382674"/>
                <a:gd name="connsiteY4" fmla="*/ 1087946 h 108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74" h="1087945">
                  <a:moveTo>
                    <a:pt x="226028" y="1087946"/>
                  </a:moveTo>
                  <a:cubicBezTo>
                    <a:pt x="385953" y="678942"/>
                    <a:pt x="250508" y="151733"/>
                    <a:pt x="0" y="0"/>
                  </a:cubicBezTo>
                  <a:cubicBezTo>
                    <a:pt x="170402" y="42672"/>
                    <a:pt x="339947" y="230791"/>
                    <a:pt x="369284" y="418243"/>
                  </a:cubicBezTo>
                  <a:cubicBezTo>
                    <a:pt x="405860" y="651891"/>
                    <a:pt x="369284" y="872490"/>
                    <a:pt x="237554" y="1073087"/>
                  </a:cubicBezTo>
                  <a:cubicBezTo>
                    <a:pt x="234125" y="1078325"/>
                    <a:pt x="229934" y="1083088"/>
                    <a:pt x="226028" y="108794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00F8F2C1-0DEE-AF3B-F2E1-E0383B10E017}"/>
                </a:ext>
              </a:extLst>
            </p:cNvPr>
            <p:cNvSpPr/>
            <p:nvPr/>
          </p:nvSpPr>
          <p:spPr>
            <a:xfrm>
              <a:off x="6215349" y="299772"/>
              <a:ext cx="298686" cy="858583"/>
            </a:xfrm>
            <a:custGeom>
              <a:avLst/>
              <a:gdLst>
                <a:gd name="connsiteX0" fmla="*/ 177165 w 298686"/>
                <a:gd name="connsiteY0" fmla="*/ 858583 h 858583"/>
                <a:gd name="connsiteX1" fmla="*/ 0 w 298686"/>
                <a:gd name="connsiteY1" fmla="*/ 0 h 858583"/>
                <a:gd name="connsiteX2" fmla="*/ 193548 w 298686"/>
                <a:gd name="connsiteY2" fmla="*/ 134493 h 858583"/>
                <a:gd name="connsiteX3" fmla="*/ 297847 w 298686"/>
                <a:gd name="connsiteY3" fmla="*/ 429006 h 858583"/>
                <a:gd name="connsiteX4" fmla="*/ 177165 w 298686"/>
                <a:gd name="connsiteY4" fmla="*/ 858583 h 85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686" h="858583">
                  <a:moveTo>
                    <a:pt x="177165" y="858583"/>
                  </a:moveTo>
                  <a:cubicBezTo>
                    <a:pt x="263271" y="434149"/>
                    <a:pt x="206597" y="170402"/>
                    <a:pt x="0" y="0"/>
                  </a:cubicBezTo>
                  <a:cubicBezTo>
                    <a:pt x="76771" y="26765"/>
                    <a:pt x="141732" y="70675"/>
                    <a:pt x="193548" y="134493"/>
                  </a:cubicBezTo>
                  <a:cubicBezTo>
                    <a:pt x="263366" y="220408"/>
                    <a:pt x="292703" y="321755"/>
                    <a:pt x="297847" y="429006"/>
                  </a:cubicBezTo>
                  <a:cubicBezTo>
                    <a:pt x="304990" y="579406"/>
                    <a:pt x="266700" y="719519"/>
                    <a:pt x="177165" y="858583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C03DBBF5-9D44-A5C3-CA65-365E02622F36}"/>
              </a:ext>
            </a:extLst>
          </p:cNvPr>
          <p:cNvGrpSpPr/>
          <p:nvPr/>
        </p:nvGrpSpPr>
        <p:grpSpPr>
          <a:xfrm>
            <a:off x="6201423" y="2377097"/>
            <a:ext cx="1736671" cy="2315664"/>
            <a:chOff x="6201423" y="2377097"/>
            <a:chExt cx="1736671" cy="2315664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C030C06-A102-A107-DD51-7EB4AE0304E9}"/>
                </a:ext>
              </a:extLst>
            </p:cNvPr>
            <p:cNvSpPr/>
            <p:nvPr/>
          </p:nvSpPr>
          <p:spPr>
            <a:xfrm>
              <a:off x="6560684" y="3207794"/>
              <a:ext cx="1377410" cy="1484967"/>
            </a:xfrm>
            <a:custGeom>
              <a:avLst/>
              <a:gdLst>
                <a:gd name="connsiteX0" fmla="*/ 463105 w 1377410"/>
                <a:gd name="connsiteY0" fmla="*/ 709686 h 1484967"/>
                <a:gd name="connsiteX1" fmla="*/ 585597 w 1377410"/>
                <a:gd name="connsiteY1" fmla="*/ 852752 h 1484967"/>
                <a:gd name="connsiteX2" fmla="*/ 661511 w 1377410"/>
                <a:gd name="connsiteY2" fmla="*/ 906187 h 1484967"/>
                <a:gd name="connsiteX3" fmla="*/ 671608 w 1377410"/>
                <a:gd name="connsiteY3" fmla="*/ 894376 h 1484967"/>
                <a:gd name="connsiteX4" fmla="*/ 653415 w 1377410"/>
                <a:gd name="connsiteY4" fmla="*/ 859705 h 1484967"/>
                <a:gd name="connsiteX5" fmla="*/ 672179 w 1377410"/>
                <a:gd name="connsiteY5" fmla="*/ 848084 h 1484967"/>
                <a:gd name="connsiteX6" fmla="*/ 617982 w 1377410"/>
                <a:gd name="connsiteY6" fmla="*/ 790172 h 1484967"/>
                <a:gd name="connsiteX7" fmla="*/ 612077 w 1377410"/>
                <a:gd name="connsiteY7" fmla="*/ 802364 h 1484967"/>
                <a:gd name="connsiteX8" fmla="*/ 598551 w 1377410"/>
                <a:gd name="connsiteY8" fmla="*/ 795697 h 1484967"/>
                <a:gd name="connsiteX9" fmla="*/ 644938 w 1377410"/>
                <a:gd name="connsiteY9" fmla="*/ 703209 h 1484967"/>
                <a:gd name="connsiteX10" fmla="*/ 695135 w 1377410"/>
                <a:gd name="connsiteY10" fmla="*/ 572812 h 1484967"/>
                <a:gd name="connsiteX11" fmla="*/ 673989 w 1377410"/>
                <a:gd name="connsiteY11" fmla="*/ 490135 h 1484967"/>
                <a:gd name="connsiteX12" fmla="*/ 664750 w 1377410"/>
                <a:gd name="connsiteY12" fmla="*/ 468894 h 1484967"/>
                <a:gd name="connsiteX13" fmla="*/ 684657 w 1377410"/>
                <a:gd name="connsiteY13" fmla="*/ 107039 h 1484967"/>
                <a:gd name="connsiteX14" fmla="*/ 778097 w 1377410"/>
                <a:gd name="connsiteY14" fmla="*/ 16361 h 1484967"/>
                <a:gd name="connsiteX15" fmla="*/ 935546 w 1377410"/>
                <a:gd name="connsiteY15" fmla="*/ 19695 h 1484967"/>
                <a:gd name="connsiteX16" fmla="*/ 1096232 w 1377410"/>
                <a:gd name="connsiteY16" fmla="*/ 166952 h 1484967"/>
                <a:gd name="connsiteX17" fmla="*/ 1153097 w 1377410"/>
                <a:gd name="connsiteY17" fmla="*/ 357547 h 1484967"/>
                <a:gd name="connsiteX18" fmla="*/ 1167956 w 1377410"/>
                <a:gd name="connsiteY18" fmla="*/ 436890 h 1484967"/>
                <a:gd name="connsiteX19" fmla="*/ 1240155 w 1377410"/>
                <a:gd name="connsiteY19" fmla="*/ 549952 h 1484967"/>
                <a:gd name="connsiteX20" fmla="*/ 1316641 w 1377410"/>
                <a:gd name="connsiteY20" fmla="*/ 614246 h 1484967"/>
                <a:gd name="connsiteX21" fmla="*/ 1370838 w 1377410"/>
                <a:gd name="connsiteY21" fmla="*/ 753215 h 1484967"/>
                <a:gd name="connsiteX22" fmla="*/ 1377410 w 1377410"/>
                <a:gd name="connsiteY22" fmla="*/ 825701 h 1484967"/>
                <a:gd name="connsiteX23" fmla="*/ 1340263 w 1377410"/>
                <a:gd name="connsiteY23" fmla="*/ 818843 h 1484967"/>
                <a:gd name="connsiteX24" fmla="*/ 1267492 w 1377410"/>
                <a:gd name="connsiteY24" fmla="*/ 894852 h 1484967"/>
                <a:gd name="connsiteX25" fmla="*/ 1184053 w 1377410"/>
                <a:gd name="connsiteY25" fmla="*/ 1298712 h 1484967"/>
                <a:gd name="connsiteX26" fmla="*/ 1159383 w 1377410"/>
                <a:gd name="connsiteY26" fmla="*/ 1443873 h 1484967"/>
                <a:gd name="connsiteX27" fmla="*/ 1130332 w 1377410"/>
                <a:gd name="connsiteY27" fmla="*/ 1483116 h 1484967"/>
                <a:gd name="connsiteX28" fmla="*/ 684276 w 1377410"/>
                <a:gd name="connsiteY28" fmla="*/ 1484831 h 1484967"/>
                <a:gd name="connsiteX29" fmla="*/ 666464 w 1377410"/>
                <a:gd name="connsiteY29" fmla="*/ 1302713 h 1484967"/>
                <a:gd name="connsiteX30" fmla="*/ 504635 w 1377410"/>
                <a:gd name="connsiteY30" fmla="*/ 1244229 h 1484967"/>
                <a:gd name="connsiteX31" fmla="*/ 362331 w 1377410"/>
                <a:gd name="connsiteY31" fmla="*/ 1124976 h 1484967"/>
                <a:gd name="connsiteX32" fmla="*/ 216979 w 1377410"/>
                <a:gd name="connsiteY32" fmla="*/ 1030298 h 1484967"/>
                <a:gd name="connsiteX33" fmla="*/ 12668 w 1377410"/>
                <a:gd name="connsiteY33" fmla="*/ 880565 h 1484967"/>
                <a:gd name="connsiteX34" fmla="*/ 2096 w 1377410"/>
                <a:gd name="connsiteY34" fmla="*/ 858276 h 1484967"/>
                <a:gd name="connsiteX35" fmla="*/ 59912 w 1377410"/>
                <a:gd name="connsiteY35" fmla="*/ 858276 h 1484967"/>
                <a:gd name="connsiteX36" fmla="*/ 0 w 1377410"/>
                <a:gd name="connsiteY36" fmla="*/ 819509 h 1484967"/>
                <a:gd name="connsiteX37" fmla="*/ 18479 w 1377410"/>
                <a:gd name="connsiteY37" fmla="*/ 794649 h 1484967"/>
                <a:gd name="connsiteX38" fmla="*/ 89440 w 1377410"/>
                <a:gd name="connsiteY38" fmla="*/ 814747 h 1484967"/>
                <a:gd name="connsiteX39" fmla="*/ 64484 w 1377410"/>
                <a:gd name="connsiteY39" fmla="*/ 756073 h 1484967"/>
                <a:gd name="connsiteX40" fmla="*/ 126397 w 1377410"/>
                <a:gd name="connsiteY40" fmla="*/ 775980 h 1484967"/>
                <a:gd name="connsiteX41" fmla="*/ 173450 w 1377410"/>
                <a:gd name="connsiteY41" fmla="*/ 799983 h 1484967"/>
                <a:gd name="connsiteX42" fmla="*/ 205835 w 1377410"/>
                <a:gd name="connsiteY42" fmla="*/ 735499 h 1484967"/>
                <a:gd name="connsiteX43" fmla="*/ 303466 w 1377410"/>
                <a:gd name="connsiteY43" fmla="*/ 935524 h 1484967"/>
                <a:gd name="connsiteX44" fmla="*/ 319278 w 1377410"/>
                <a:gd name="connsiteY44" fmla="*/ 957336 h 1484967"/>
                <a:gd name="connsiteX45" fmla="*/ 498538 w 1377410"/>
                <a:gd name="connsiteY45" fmla="*/ 1038394 h 1484967"/>
                <a:gd name="connsiteX46" fmla="*/ 424148 w 1377410"/>
                <a:gd name="connsiteY46" fmla="*/ 864277 h 1484967"/>
                <a:gd name="connsiteX47" fmla="*/ 511588 w 1377410"/>
                <a:gd name="connsiteY47" fmla="*/ 1016867 h 1484967"/>
                <a:gd name="connsiteX48" fmla="*/ 653224 w 1377410"/>
                <a:gd name="connsiteY48" fmla="*/ 1168124 h 1484967"/>
                <a:gd name="connsiteX49" fmla="*/ 768763 w 1377410"/>
                <a:gd name="connsiteY49" fmla="*/ 1159647 h 1484967"/>
                <a:gd name="connsiteX50" fmla="*/ 908685 w 1377410"/>
                <a:gd name="connsiteY50" fmla="*/ 1030393 h 1484967"/>
                <a:gd name="connsiteX51" fmla="*/ 934117 w 1377410"/>
                <a:gd name="connsiteY51" fmla="*/ 878374 h 1484967"/>
                <a:gd name="connsiteX52" fmla="*/ 914781 w 1377410"/>
                <a:gd name="connsiteY52" fmla="*/ 841417 h 1484967"/>
                <a:gd name="connsiteX53" fmla="*/ 955834 w 1377410"/>
                <a:gd name="connsiteY53" fmla="*/ 893328 h 1484967"/>
                <a:gd name="connsiteX54" fmla="*/ 970693 w 1377410"/>
                <a:gd name="connsiteY54" fmla="*/ 960479 h 1484967"/>
                <a:gd name="connsiteX55" fmla="*/ 982694 w 1377410"/>
                <a:gd name="connsiteY55" fmla="*/ 969528 h 1484967"/>
                <a:gd name="connsiteX56" fmla="*/ 1046036 w 1377410"/>
                <a:gd name="connsiteY56" fmla="*/ 890185 h 1484967"/>
                <a:gd name="connsiteX57" fmla="*/ 1054322 w 1377410"/>
                <a:gd name="connsiteY57" fmla="*/ 897138 h 1484967"/>
                <a:gd name="connsiteX58" fmla="*/ 1029272 w 1377410"/>
                <a:gd name="connsiteY58" fmla="*/ 948383 h 1484967"/>
                <a:gd name="connsiteX59" fmla="*/ 1056608 w 1377410"/>
                <a:gd name="connsiteY59" fmla="*/ 943525 h 1484967"/>
                <a:gd name="connsiteX60" fmla="*/ 1025271 w 1377410"/>
                <a:gd name="connsiteY60" fmla="*/ 1049538 h 1484967"/>
                <a:gd name="connsiteX61" fmla="*/ 1077373 w 1377410"/>
                <a:gd name="connsiteY61" fmla="*/ 1085828 h 1484967"/>
                <a:gd name="connsiteX62" fmla="*/ 1168337 w 1377410"/>
                <a:gd name="connsiteY62" fmla="*/ 1034584 h 1484967"/>
                <a:gd name="connsiteX63" fmla="*/ 1234345 w 1377410"/>
                <a:gd name="connsiteY63" fmla="*/ 893900 h 1484967"/>
                <a:gd name="connsiteX64" fmla="*/ 1194245 w 1377410"/>
                <a:gd name="connsiteY64" fmla="*/ 728546 h 1484967"/>
                <a:gd name="connsiteX65" fmla="*/ 882682 w 1377410"/>
                <a:gd name="connsiteY65" fmla="*/ 692541 h 1484967"/>
                <a:gd name="connsiteX66" fmla="*/ 721233 w 1377410"/>
                <a:gd name="connsiteY66" fmla="*/ 950383 h 1484967"/>
                <a:gd name="connsiteX67" fmla="*/ 750380 w 1377410"/>
                <a:gd name="connsiteY67" fmla="*/ 992674 h 1484967"/>
                <a:gd name="connsiteX68" fmla="*/ 615410 w 1377410"/>
                <a:gd name="connsiteY68" fmla="*/ 899615 h 1484967"/>
                <a:gd name="connsiteX69" fmla="*/ 463105 w 1377410"/>
                <a:gd name="connsiteY69" fmla="*/ 709686 h 1484967"/>
                <a:gd name="connsiteX70" fmla="*/ 687610 w 1377410"/>
                <a:gd name="connsiteY70" fmla="*/ 426222 h 1484967"/>
                <a:gd name="connsiteX71" fmla="*/ 726377 w 1377410"/>
                <a:gd name="connsiteY71" fmla="*/ 492802 h 1484967"/>
                <a:gd name="connsiteX72" fmla="*/ 788384 w 1377410"/>
                <a:gd name="connsiteY72" fmla="*/ 537379 h 1484967"/>
                <a:gd name="connsiteX73" fmla="*/ 841153 w 1377410"/>
                <a:gd name="connsiteY73" fmla="*/ 651107 h 1484967"/>
                <a:gd name="connsiteX74" fmla="*/ 927545 w 1377410"/>
                <a:gd name="connsiteY74" fmla="*/ 534140 h 1484967"/>
                <a:gd name="connsiteX75" fmla="*/ 933545 w 1377410"/>
                <a:gd name="connsiteY75" fmla="*/ 402029 h 1484967"/>
                <a:gd name="connsiteX76" fmla="*/ 865441 w 1377410"/>
                <a:gd name="connsiteY76" fmla="*/ 105896 h 1484967"/>
                <a:gd name="connsiteX77" fmla="*/ 776097 w 1377410"/>
                <a:gd name="connsiteY77" fmla="*/ 63224 h 1484967"/>
                <a:gd name="connsiteX78" fmla="*/ 707707 w 1377410"/>
                <a:gd name="connsiteY78" fmla="*/ 132281 h 1484967"/>
                <a:gd name="connsiteX79" fmla="*/ 666940 w 1377410"/>
                <a:gd name="connsiteY79" fmla="*/ 262106 h 1484967"/>
                <a:gd name="connsiteX80" fmla="*/ 695515 w 1377410"/>
                <a:gd name="connsiteY80" fmla="*/ 396790 h 1484967"/>
                <a:gd name="connsiteX81" fmla="*/ 708565 w 1377410"/>
                <a:gd name="connsiteY81" fmla="*/ 320209 h 1484967"/>
                <a:gd name="connsiteX82" fmla="*/ 745141 w 1377410"/>
                <a:gd name="connsiteY82" fmla="*/ 316304 h 1484967"/>
                <a:gd name="connsiteX83" fmla="*/ 745141 w 1377410"/>
                <a:gd name="connsiteY83" fmla="*/ 308874 h 1484967"/>
                <a:gd name="connsiteX84" fmla="*/ 668750 w 1377410"/>
                <a:gd name="connsiteY84" fmla="*/ 300206 h 1484967"/>
                <a:gd name="connsiteX85" fmla="*/ 761714 w 1377410"/>
                <a:gd name="connsiteY85" fmla="*/ 301445 h 1484967"/>
                <a:gd name="connsiteX86" fmla="*/ 784193 w 1377410"/>
                <a:gd name="connsiteY86" fmla="*/ 352499 h 1484967"/>
                <a:gd name="connsiteX87" fmla="*/ 687610 w 1377410"/>
                <a:gd name="connsiteY87" fmla="*/ 426222 h 1484967"/>
                <a:gd name="connsiteX88" fmla="*/ 1057561 w 1377410"/>
                <a:gd name="connsiteY88" fmla="*/ 147616 h 1484967"/>
                <a:gd name="connsiteX89" fmla="*/ 1062895 w 1377410"/>
                <a:gd name="connsiteY89" fmla="*/ 133424 h 1484967"/>
                <a:gd name="connsiteX90" fmla="*/ 874014 w 1377410"/>
                <a:gd name="connsiteY90" fmla="*/ 14075 h 1484967"/>
                <a:gd name="connsiteX91" fmla="*/ 975646 w 1377410"/>
                <a:gd name="connsiteY91" fmla="*/ 294206 h 1484967"/>
                <a:gd name="connsiteX92" fmla="*/ 955072 w 1377410"/>
                <a:gd name="connsiteY92" fmla="*/ 104849 h 1484967"/>
                <a:gd name="connsiteX93" fmla="*/ 1057561 w 1377410"/>
                <a:gd name="connsiteY93" fmla="*/ 147616 h 148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377410" h="1484967">
                  <a:moveTo>
                    <a:pt x="463105" y="709686"/>
                  </a:moveTo>
                  <a:cubicBezTo>
                    <a:pt x="503682" y="757597"/>
                    <a:pt x="542354" y="807317"/>
                    <a:pt x="585597" y="852752"/>
                  </a:cubicBezTo>
                  <a:cubicBezTo>
                    <a:pt x="606552" y="874754"/>
                    <a:pt x="635984" y="888661"/>
                    <a:pt x="661511" y="906187"/>
                  </a:cubicBezTo>
                  <a:cubicBezTo>
                    <a:pt x="664845" y="902282"/>
                    <a:pt x="668179" y="898281"/>
                    <a:pt x="671608" y="894376"/>
                  </a:cubicBezTo>
                  <a:cubicBezTo>
                    <a:pt x="665797" y="883327"/>
                    <a:pt x="659987" y="872278"/>
                    <a:pt x="653415" y="859705"/>
                  </a:cubicBezTo>
                  <a:cubicBezTo>
                    <a:pt x="661416" y="854752"/>
                    <a:pt x="669607" y="849704"/>
                    <a:pt x="672179" y="848084"/>
                  </a:cubicBezTo>
                  <a:cubicBezTo>
                    <a:pt x="652748" y="827320"/>
                    <a:pt x="634555" y="807889"/>
                    <a:pt x="617982" y="790172"/>
                  </a:cubicBezTo>
                  <a:cubicBezTo>
                    <a:pt x="617982" y="790172"/>
                    <a:pt x="615029" y="796268"/>
                    <a:pt x="612077" y="802364"/>
                  </a:cubicBezTo>
                  <a:cubicBezTo>
                    <a:pt x="607600" y="800174"/>
                    <a:pt x="603028" y="797888"/>
                    <a:pt x="598551" y="795697"/>
                  </a:cubicBezTo>
                  <a:cubicBezTo>
                    <a:pt x="614172" y="764931"/>
                    <a:pt x="631127" y="734737"/>
                    <a:pt x="644938" y="703209"/>
                  </a:cubicBezTo>
                  <a:cubicBezTo>
                    <a:pt x="663702" y="660442"/>
                    <a:pt x="685990" y="617865"/>
                    <a:pt x="695135" y="572812"/>
                  </a:cubicBezTo>
                  <a:cubicBezTo>
                    <a:pt x="700278" y="547666"/>
                    <a:pt x="682180" y="517757"/>
                    <a:pt x="673989" y="490135"/>
                  </a:cubicBezTo>
                  <a:cubicBezTo>
                    <a:pt x="671798" y="482705"/>
                    <a:pt x="665036" y="476038"/>
                    <a:pt x="664750" y="468894"/>
                  </a:cubicBezTo>
                  <a:cubicBezTo>
                    <a:pt x="660082" y="347736"/>
                    <a:pt x="643414" y="226673"/>
                    <a:pt x="684657" y="107039"/>
                  </a:cubicBezTo>
                  <a:cubicBezTo>
                    <a:pt x="701993" y="56652"/>
                    <a:pt x="727424" y="36459"/>
                    <a:pt x="778097" y="16361"/>
                  </a:cubicBezTo>
                  <a:cubicBezTo>
                    <a:pt x="837152" y="-7070"/>
                    <a:pt x="883634" y="-4784"/>
                    <a:pt x="935546" y="19695"/>
                  </a:cubicBezTo>
                  <a:cubicBezTo>
                    <a:pt x="1004316" y="52080"/>
                    <a:pt x="1068514" y="91799"/>
                    <a:pt x="1096232" y="166952"/>
                  </a:cubicBezTo>
                  <a:cubicBezTo>
                    <a:pt x="1119188" y="229055"/>
                    <a:pt x="1135475" y="293634"/>
                    <a:pt x="1153097" y="357547"/>
                  </a:cubicBezTo>
                  <a:cubicBezTo>
                    <a:pt x="1160240" y="383360"/>
                    <a:pt x="1163479" y="410411"/>
                    <a:pt x="1167956" y="436890"/>
                  </a:cubicBezTo>
                  <a:cubicBezTo>
                    <a:pt x="1176147" y="484801"/>
                    <a:pt x="1200436" y="521472"/>
                    <a:pt x="1240155" y="549952"/>
                  </a:cubicBezTo>
                  <a:cubicBezTo>
                    <a:pt x="1267111" y="569288"/>
                    <a:pt x="1291304" y="592624"/>
                    <a:pt x="1316641" y="614246"/>
                  </a:cubicBezTo>
                  <a:cubicBezTo>
                    <a:pt x="1359503" y="650917"/>
                    <a:pt x="1379696" y="695303"/>
                    <a:pt x="1370838" y="753215"/>
                  </a:cubicBezTo>
                  <a:cubicBezTo>
                    <a:pt x="1367504" y="774932"/>
                    <a:pt x="1374553" y="798269"/>
                    <a:pt x="1377410" y="825701"/>
                  </a:cubicBezTo>
                  <a:cubicBezTo>
                    <a:pt x="1366171" y="823605"/>
                    <a:pt x="1351883" y="821033"/>
                    <a:pt x="1340263" y="818843"/>
                  </a:cubicBezTo>
                  <a:cubicBezTo>
                    <a:pt x="1345502" y="878279"/>
                    <a:pt x="1279970" y="862562"/>
                    <a:pt x="1267492" y="894852"/>
                  </a:cubicBezTo>
                  <a:cubicBezTo>
                    <a:pt x="1239584" y="1029440"/>
                    <a:pt x="1211104" y="1163933"/>
                    <a:pt x="1184053" y="1298712"/>
                  </a:cubicBezTo>
                  <a:cubicBezTo>
                    <a:pt x="1174432" y="1346813"/>
                    <a:pt x="1169956" y="1395962"/>
                    <a:pt x="1159383" y="1443873"/>
                  </a:cubicBezTo>
                  <a:cubicBezTo>
                    <a:pt x="1156049" y="1458923"/>
                    <a:pt x="1140619" y="1482926"/>
                    <a:pt x="1130332" y="1483116"/>
                  </a:cubicBezTo>
                  <a:cubicBezTo>
                    <a:pt x="982980" y="1485688"/>
                    <a:pt x="835628" y="1484831"/>
                    <a:pt x="684276" y="1484831"/>
                  </a:cubicBezTo>
                  <a:cubicBezTo>
                    <a:pt x="678180" y="1422442"/>
                    <a:pt x="672370" y="1363196"/>
                    <a:pt x="666464" y="1302713"/>
                  </a:cubicBezTo>
                  <a:cubicBezTo>
                    <a:pt x="599313" y="1313285"/>
                    <a:pt x="550640" y="1279853"/>
                    <a:pt x="504635" y="1244229"/>
                  </a:cubicBezTo>
                  <a:cubicBezTo>
                    <a:pt x="455676" y="1206415"/>
                    <a:pt x="411766" y="1161933"/>
                    <a:pt x="362331" y="1124976"/>
                  </a:cubicBezTo>
                  <a:cubicBezTo>
                    <a:pt x="316135" y="1090496"/>
                    <a:pt x="264319" y="1063540"/>
                    <a:pt x="216979" y="1030298"/>
                  </a:cubicBezTo>
                  <a:cubicBezTo>
                    <a:pt x="147828" y="981815"/>
                    <a:pt x="80486" y="930952"/>
                    <a:pt x="12668" y="880565"/>
                  </a:cubicBezTo>
                  <a:cubicBezTo>
                    <a:pt x="8477" y="877517"/>
                    <a:pt x="7525" y="870087"/>
                    <a:pt x="2096" y="858276"/>
                  </a:cubicBezTo>
                  <a:cubicBezTo>
                    <a:pt x="24194" y="858276"/>
                    <a:pt x="41243" y="858276"/>
                    <a:pt x="59912" y="858276"/>
                  </a:cubicBezTo>
                  <a:cubicBezTo>
                    <a:pt x="40196" y="845513"/>
                    <a:pt x="20098" y="832559"/>
                    <a:pt x="0" y="819509"/>
                  </a:cubicBezTo>
                  <a:cubicBezTo>
                    <a:pt x="6191" y="811223"/>
                    <a:pt x="12287" y="802936"/>
                    <a:pt x="18479" y="794649"/>
                  </a:cubicBezTo>
                  <a:cubicBezTo>
                    <a:pt x="45053" y="802174"/>
                    <a:pt x="71628" y="809699"/>
                    <a:pt x="89440" y="814747"/>
                  </a:cubicBezTo>
                  <a:cubicBezTo>
                    <a:pt x="82296" y="798078"/>
                    <a:pt x="73438" y="777028"/>
                    <a:pt x="64484" y="756073"/>
                  </a:cubicBezTo>
                  <a:cubicBezTo>
                    <a:pt x="85154" y="762550"/>
                    <a:pt x="106299" y="768074"/>
                    <a:pt x="126397" y="775980"/>
                  </a:cubicBezTo>
                  <a:cubicBezTo>
                    <a:pt x="142304" y="782171"/>
                    <a:pt x="156972" y="791411"/>
                    <a:pt x="173450" y="799983"/>
                  </a:cubicBezTo>
                  <a:cubicBezTo>
                    <a:pt x="183452" y="780076"/>
                    <a:pt x="191929" y="763026"/>
                    <a:pt x="205835" y="735499"/>
                  </a:cubicBezTo>
                  <a:cubicBezTo>
                    <a:pt x="241840" y="809318"/>
                    <a:pt x="272415" y="872564"/>
                    <a:pt x="303466" y="935524"/>
                  </a:cubicBezTo>
                  <a:cubicBezTo>
                    <a:pt x="307467" y="943525"/>
                    <a:pt x="312134" y="953526"/>
                    <a:pt x="319278" y="957336"/>
                  </a:cubicBezTo>
                  <a:cubicBezTo>
                    <a:pt x="376142" y="987721"/>
                    <a:pt x="433769" y="1016772"/>
                    <a:pt x="498538" y="1038394"/>
                  </a:cubicBezTo>
                  <a:cubicBezTo>
                    <a:pt x="473773" y="980291"/>
                    <a:pt x="448913" y="922284"/>
                    <a:pt x="424148" y="864277"/>
                  </a:cubicBezTo>
                  <a:cubicBezTo>
                    <a:pt x="453295" y="915140"/>
                    <a:pt x="482727" y="965813"/>
                    <a:pt x="511588" y="1016867"/>
                  </a:cubicBezTo>
                  <a:cubicBezTo>
                    <a:pt x="546640" y="1078780"/>
                    <a:pt x="592646" y="1129453"/>
                    <a:pt x="653224" y="1168124"/>
                  </a:cubicBezTo>
                  <a:cubicBezTo>
                    <a:pt x="695897" y="1195271"/>
                    <a:pt x="732091" y="1194604"/>
                    <a:pt x="768763" y="1159647"/>
                  </a:cubicBezTo>
                  <a:cubicBezTo>
                    <a:pt x="814673" y="1115832"/>
                    <a:pt x="859250" y="1070112"/>
                    <a:pt x="908685" y="1030393"/>
                  </a:cubicBezTo>
                  <a:cubicBezTo>
                    <a:pt x="964692" y="985244"/>
                    <a:pt x="961930" y="948192"/>
                    <a:pt x="934117" y="878374"/>
                  </a:cubicBezTo>
                  <a:cubicBezTo>
                    <a:pt x="928973" y="865515"/>
                    <a:pt x="921258" y="853704"/>
                    <a:pt x="914781" y="841417"/>
                  </a:cubicBezTo>
                  <a:cubicBezTo>
                    <a:pt x="934022" y="855800"/>
                    <a:pt x="948214" y="873326"/>
                    <a:pt x="955834" y="893328"/>
                  </a:cubicBezTo>
                  <a:cubicBezTo>
                    <a:pt x="963930" y="914474"/>
                    <a:pt x="966026" y="938000"/>
                    <a:pt x="970693" y="960479"/>
                  </a:cubicBezTo>
                  <a:cubicBezTo>
                    <a:pt x="974693" y="963527"/>
                    <a:pt x="978694" y="966480"/>
                    <a:pt x="982694" y="969528"/>
                  </a:cubicBezTo>
                  <a:cubicBezTo>
                    <a:pt x="1003840" y="943049"/>
                    <a:pt x="1024890" y="916664"/>
                    <a:pt x="1046036" y="890185"/>
                  </a:cubicBezTo>
                  <a:cubicBezTo>
                    <a:pt x="1048798" y="892471"/>
                    <a:pt x="1051560" y="894852"/>
                    <a:pt x="1054322" y="897138"/>
                  </a:cubicBezTo>
                  <a:cubicBezTo>
                    <a:pt x="1046512" y="913140"/>
                    <a:pt x="1038701" y="929142"/>
                    <a:pt x="1029272" y="948383"/>
                  </a:cubicBezTo>
                  <a:cubicBezTo>
                    <a:pt x="1040797" y="946287"/>
                    <a:pt x="1049369" y="944763"/>
                    <a:pt x="1056608" y="943525"/>
                  </a:cubicBezTo>
                  <a:cubicBezTo>
                    <a:pt x="1045940" y="978386"/>
                    <a:pt x="1031081" y="1013248"/>
                    <a:pt x="1025271" y="1049538"/>
                  </a:cubicBezTo>
                  <a:cubicBezTo>
                    <a:pt x="1018318" y="1093448"/>
                    <a:pt x="1035844" y="1104974"/>
                    <a:pt x="1077373" y="1085828"/>
                  </a:cubicBezTo>
                  <a:cubicBezTo>
                    <a:pt x="1108901" y="1071255"/>
                    <a:pt x="1138714" y="1052777"/>
                    <a:pt x="1168337" y="1034584"/>
                  </a:cubicBezTo>
                  <a:cubicBezTo>
                    <a:pt x="1220819" y="1002294"/>
                    <a:pt x="1246537" y="955717"/>
                    <a:pt x="1234345" y="893900"/>
                  </a:cubicBezTo>
                  <a:cubicBezTo>
                    <a:pt x="1223391" y="838178"/>
                    <a:pt x="1216914" y="779504"/>
                    <a:pt x="1194245" y="728546"/>
                  </a:cubicBezTo>
                  <a:cubicBezTo>
                    <a:pt x="1129951" y="584242"/>
                    <a:pt x="990886" y="534807"/>
                    <a:pt x="882682" y="692541"/>
                  </a:cubicBezTo>
                  <a:cubicBezTo>
                    <a:pt x="825532" y="775885"/>
                    <a:pt x="775145" y="863896"/>
                    <a:pt x="721233" y="950383"/>
                  </a:cubicBezTo>
                  <a:cubicBezTo>
                    <a:pt x="728853" y="961432"/>
                    <a:pt x="736568" y="972576"/>
                    <a:pt x="750380" y="992674"/>
                  </a:cubicBezTo>
                  <a:cubicBezTo>
                    <a:pt x="698754" y="957241"/>
                    <a:pt x="655701" y="930285"/>
                    <a:pt x="615410" y="899615"/>
                  </a:cubicBezTo>
                  <a:cubicBezTo>
                    <a:pt x="549593" y="848942"/>
                    <a:pt x="493871" y="789220"/>
                    <a:pt x="463105" y="709686"/>
                  </a:cubicBezTo>
                  <a:close/>
                  <a:moveTo>
                    <a:pt x="687610" y="426222"/>
                  </a:moveTo>
                  <a:cubicBezTo>
                    <a:pt x="671894" y="479372"/>
                    <a:pt x="675704" y="487277"/>
                    <a:pt x="726377" y="492802"/>
                  </a:cubicBezTo>
                  <a:cubicBezTo>
                    <a:pt x="756952" y="496136"/>
                    <a:pt x="777716" y="502422"/>
                    <a:pt x="788384" y="537379"/>
                  </a:cubicBezTo>
                  <a:cubicBezTo>
                    <a:pt x="800481" y="577193"/>
                    <a:pt x="823246" y="613674"/>
                    <a:pt x="841153" y="651107"/>
                  </a:cubicBezTo>
                  <a:cubicBezTo>
                    <a:pt x="892397" y="627962"/>
                    <a:pt x="920972" y="587766"/>
                    <a:pt x="927545" y="534140"/>
                  </a:cubicBezTo>
                  <a:cubicBezTo>
                    <a:pt x="932879" y="490325"/>
                    <a:pt x="941165" y="444415"/>
                    <a:pt x="933545" y="402029"/>
                  </a:cubicBezTo>
                  <a:cubicBezTo>
                    <a:pt x="915543" y="302492"/>
                    <a:pt x="889063" y="204385"/>
                    <a:pt x="865441" y="105896"/>
                  </a:cubicBezTo>
                  <a:cubicBezTo>
                    <a:pt x="853154" y="54652"/>
                    <a:pt x="821627" y="37031"/>
                    <a:pt x="776097" y="63224"/>
                  </a:cubicBezTo>
                  <a:cubicBezTo>
                    <a:pt x="748665" y="79036"/>
                    <a:pt x="721709" y="104468"/>
                    <a:pt x="707707" y="132281"/>
                  </a:cubicBezTo>
                  <a:cubicBezTo>
                    <a:pt x="687514" y="172286"/>
                    <a:pt x="675227" y="217625"/>
                    <a:pt x="666940" y="262106"/>
                  </a:cubicBezTo>
                  <a:cubicBezTo>
                    <a:pt x="659225" y="303921"/>
                    <a:pt x="658559" y="348022"/>
                    <a:pt x="695515" y="396790"/>
                  </a:cubicBezTo>
                  <a:cubicBezTo>
                    <a:pt x="701230" y="363262"/>
                    <a:pt x="704945" y="341831"/>
                    <a:pt x="708565" y="320209"/>
                  </a:cubicBezTo>
                  <a:cubicBezTo>
                    <a:pt x="720757" y="318875"/>
                    <a:pt x="732949" y="317637"/>
                    <a:pt x="745141" y="316304"/>
                  </a:cubicBezTo>
                  <a:cubicBezTo>
                    <a:pt x="745141" y="313827"/>
                    <a:pt x="745141" y="311351"/>
                    <a:pt x="745141" y="308874"/>
                  </a:cubicBezTo>
                  <a:cubicBezTo>
                    <a:pt x="722186" y="306302"/>
                    <a:pt x="699230" y="303635"/>
                    <a:pt x="668750" y="300206"/>
                  </a:cubicBezTo>
                  <a:cubicBezTo>
                    <a:pt x="706946" y="271536"/>
                    <a:pt x="737330" y="279918"/>
                    <a:pt x="761714" y="301445"/>
                  </a:cubicBezTo>
                  <a:cubicBezTo>
                    <a:pt x="774859" y="313065"/>
                    <a:pt x="789051" y="339545"/>
                    <a:pt x="784193" y="352499"/>
                  </a:cubicBezTo>
                  <a:cubicBezTo>
                    <a:pt x="768287" y="395361"/>
                    <a:pt x="741331" y="431461"/>
                    <a:pt x="687610" y="426222"/>
                  </a:cubicBezTo>
                  <a:close/>
                  <a:moveTo>
                    <a:pt x="1057561" y="147616"/>
                  </a:moveTo>
                  <a:cubicBezTo>
                    <a:pt x="1059371" y="142853"/>
                    <a:pt x="1061180" y="138186"/>
                    <a:pt x="1062895" y="133424"/>
                  </a:cubicBezTo>
                  <a:cubicBezTo>
                    <a:pt x="1012412" y="72749"/>
                    <a:pt x="947833" y="34935"/>
                    <a:pt x="874014" y="14075"/>
                  </a:cubicBezTo>
                  <a:cubicBezTo>
                    <a:pt x="908018" y="107801"/>
                    <a:pt x="941070" y="198860"/>
                    <a:pt x="975646" y="294206"/>
                  </a:cubicBezTo>
                  <a:cubicBezTo>
                    <a:pt x="979837" y="228102"/>
                    <a:pt x="925449" y="173429"/>
                    <a:pt x="955072" y="104849"/>
                  </a:cubicBezTo>
                  <a:cubicBezTo>
                    <a:pt x="990981" y="119803"/>
                    <a:pt x="1024223" y="133709"/>
                    <a:pt x="1057561" y="14761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6CAAE14-154E-07CC-B0A7-A030583AEDC0}"/>
                </a:ext>
              </a:extLst>
            </p:cNvPr>
            <p:cNvSpPr/>
            <p:nvPr/>
          </p:nvSpPr>
          <p:spPr>
            <a:xfrm>
              <a:off x="6404474" y="3041335"/>
              <a:ext cx="772802" cy="877860"/>
            </a:xfrm>
            <a:custGeom>
              <a:avLst/>
              <a:gdLst>
                <a:gd name="connsiteX0" fmla="*/ 258508 w 772802"/>
                <a:gd name="connsiteY0" fmla="*/ 448949 h 877860"/>
                <a:gd name="connsiteX1" fmla="*/ 185738 w 772802"/>
                <a:gd name="connsiteY1" fmla="*/ 420946 h 877860"/>
                <a:gd name="connsiteX2" fmla="*/ 144494 w 772802"/>
                <a:gd name="connsiteY2" fmla="*/ 367987 h 877860"/>
                <a:gd name="connsiteX3" fmla="*/ 207359 w 772802"/>
                <a:gd name="connsiteY3" fmla="*/ 335507 h 877860"/>
                <a:gd name="connsiteX4" fmla="*/ 265843 w 772802"/>
                <a:gd name="connsiteY4" fmla="*/ 348651 h 877860"/>
                <a:gd name="connsiteX5" fmla="*/ 113824 w 772802"/>
                <a:gd name="connsiteY5" fmla="*/ 217778 h 877860"/>
                <a:gd name="connsiteX6" fmla="*/ 46387 w 772802"/>
                <a:gd name="connsiteY6" fmla="*/ 44613 h 877860"/>
                <a:gd name="connsiteX7" fmla="*/ 70675 w 772802"/>
                <a:gd name="connsiteY7" fmla="*/ 79951 h 877860"/>
                <a:gd name="connsiteX8" fmla="*/ 88297 w 772802"/>
                <a:gd name="connsiteY8" fmla="*/ 8228 h 877860"/>
                <a:gd name="connsiteX9" fmla="*/ 0 w 772802"/>
                <a:gd name="connsiteY9" fmla="*/ 34040 h 877860"/>
                <a:gd name="connsiteX10" fmla="*/ 111823 w 772802"/>
                <a:gd name="connsiteY10" fmla="*/ 3465 h 877860"/>
                <a:gd name="connsiteX11" fmla="*/ 299180 w 772802"/>
                <a:gd name="connsiteY11" fmla="*/ 185393 h 877860"/>
                <a:gd name="connsiteX12" fmla="*/ 428911 w 772802"/>
                <a:gd name="connsiteY12" fmla="*/ 313123 h 877860"/>
                <a:gd name="connsiteX13" fmla="*/ 574072 w 772802"/>
                <a:gd name="connsiteY13" fmla="*/ 321981 h 877860"/>
                <a:gd name="connsiteX14" fmla="*/ 610838 w 772802"/>
                <a:gd name="connsiteY14" fmla="*/ 329411 h 877860"/>
                <a:gd name="connsiteX15" fmla="*/ 713613 w 772802"/>
                <a:gd name="connsiteY15" fmla="*/ 392561 h 877860"/>
                <a:gd name="connsiteX16" fmla="*/ 772382 w 772802"/>
                <a:gd name="connsiteY16" fmla="*/ 525245 h 877860"/>
                <a:gd name="connsiteX17" fmla="*/ 652844 w 772802"/>
                <a:gd name="connsiteY17" fmla="*/ 622686 h 877860"/>
                <a:gd name="connsiteX18" fmla="*/ 583216 w 772802"/>
                <a:gd name="connsiteY18" fmla="*/ 703267 h 877860"/>
                <a:gd name="connsiteX19" fmla="*/ 621030 w 772802"/>
                <a:gd name="connsiteY19" fmla="*/ 877860 h 877860"/>
                <a:gd name="connsiteX20" fmla="*/ 591693 w 772802"/>
                <a:gd name="connsiteY20" fmla="*/ 818139 h 877860"/>
                <a:gd name="connsiteX21" fmla="*/ 562642 w 772802"/>
                <a:gd name="connsiteY21" fmla="*/ 657166 h 877860"/>
                <a:gd name="connsiteX22" fmla="*/ 524161 w 772802"/>
                <a:gd name="connsiteY22" fmla="*/ 608017 h 877860"/>
                <a:gd name="connsiteX23" fmla="*/ 566261 w 772802"/>
                <a:gd name="connsiteY23" fmla="*/ 573060 h 877860"/>
                <a:gd name="connsiteX24" fmla="*/ 580739 w 772802"/>
                <a:gd name="connsiteY24" fmla="*/ 559344 h 877860"/>
                <a:gd name="connsiteX25" fmla="*/ 586835 w 772802"/>
                <a:gd name="connsiteY25" fmla="*/ 599445 h 877860"/>
                <a:gd name="connsiteX26" fmla="*/ 602647 w 772802"/>
                <a:gd name="connsiteY26" fmla="*/ 585443 h 877860"/>
                <a:gd name="connsiteX27" fmla="*/ 575215 w 772802"/>
                <a:gd name="connsiteY27" fmla="*/ 556296 h 877860"/>
                <a:gd name="connsiteX28" fmla="*/ 521684 w 772802"/>
                <a:gd name="connsiteY28" fmla="*/ 540199 h 877860"/>
                <a:gd name="connsiteX29" fmla="*/ 497205 w 772802"/>
                <a:gd name="connsiteY29" fmla="*/ 504099 h 877860"/>
                <a:gd name="connsiteX30" fmla="*/ 495871 w 772802"/>
                <a:gd name="connsiteY30" fmla="*/ 506290 h 877860"/>
                <a:gd name="connsiteX31" fmla="*/ 516826 w 772802"/>
                <a:gd name="connsiteY31" fmla="*/ 384275 h 877860"/>
                <a:gd name="connsiteX32" fmla="*/ 702945 w 772802"/>
                <a:gd name="connsiteY32" fmla="*/ 443711 h 877860"/>
                <a:gd name="connsiteX33" fmla="*/ 514731 w 772802"/>
                <a:gd name="connsiteY33" fmla="*/ 357986 h 877860"/>
                <a:gd name="connsiteX34" fmla="*/ 517684 w 772802"/>
                <a:gd name="connsiteY34" fmla="*/ 385418 h 877860"/>
                <a:gd name="connsiteX35" fmla="*/ 490347 w 772802"/>
                <a:gd name="connsiteY35" fmla="*/ 344174 h 877860"/>
                <a:gd name="connsiteX36" fmla="*/ 471202 w 772802"/>
                <a:gd name="connsiteY36" fmla="*/ 350652 h 877860"/>
                <a:gd name="connsiteX37" fmla="*/ 419862 w 772802"/>
                <a:gd name="connsiteY37" fmla="*/ 328839 h 877860"/>
                <a:gd name="connsiteX38" fmla="*/ 297751 w 772802"/>
                <a:gd name="connsiteY38" fmla="*/ 249972 h 877860"/>
                <a:gd name="connsiteX39" fmla="*/ 257556 w 772802"/>
                <a:gd name="connsiteY39" fmla="*/ 447711 h 877860"/>
                <a:gd name="connsiteX40" fmla="*/ 258508 w 772802"/>
                <a:gd name="connsiteY40" fmla="*/ 448949 h 87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2802" h="877860">
                  <a:moveTo>
                    <a:pt x="258508" y="448949"/>
                  </a:moveTo>
                  <a:cubicBezTo>
                    <a:pt x="234315" y="439520"/>
                    <a:pt x="210407" y="429233"/>
                    <a:pt x="185738" y="420946"/>
                  </a:cubicBezTo>
                  <a:cubicBezTo>
                    <a:pt x="159544" y="412183"/>
                    <a:pt x="137827" y="401039"/>
                    <a:pt x="144494" y="367987"/>
                  </a:cubicBezTo>
                  <a:cubicBezTo>
                    <a:pt x="151829" y="331887"/>
                    <a:pt x="179261" y="331125"/>
                    <a:pt x="207359" y="335507"/>
                  </a:cubicBezTo>
                  <a:cubicBezTo>
                    <a:pt x="228505" y="338840"/>
                    <a:pt x="249269" y="344841"/>
                    <a:pt x="265843" y="348651"/>
                  </a:cubicBezTo>
                  <a:cubicBezTo>
                    <a:pt x="216122" y="305884"/>
                    <a:pt x="164592" y="262259"/>
                    <a:pt x="113824" y="217778"/>
                  </a:cubicBezTo>
                  <a:cubicBezTo>
                    <a:pt x="62484" y="172724"/>
                    <a:pt x="37338" y="116336"/>
                    <a:pt x="46387" y="44613"/>
                  </a:cubicBezTo>
                  <a:cubicBezTo>
                    <a:pt x="53912" y="55567"/>
                    <a:pt x="61436" y="66521"/>
                    <a:pt x="70675" y="79951"/>
                  </a:cubicBezTo>
                  <a:cubicBezTo>
                    <a:pt x="76867" y="54805"/>
                    <a:pt x="82010" y="33945"/>
                    <a:pt x="88297" y="8228"/>
                  </a:cubicBezTo>
                  <a:cubicBezTo>
                    <a:pt x="61817" y="15943"/>
                    <a:pt x="30861" y="24992"/>
                    <a:pt x="0" y="34040"/>
                  </a:cubicBezTo>
                  <a:cubicBezTo>
                    <a:pt x="29718" y="-3679"/>
                    <a:pt x="71342" y="-3202"/>
                    <a:pt x="111823" y="3465"/>
                  </a:cubicBezTo>
                  <a:cubicBezTo>
                    <a:pt x="215551" y="20515"/>
                    <a:pt x="281464" y="82142"/>
                    <a:pt x="299180" y="185393"/>
                  </a:cubicBezTo>
                  <a:cubicBezTo>
                    <a:pt x="312420" y="262736"/>
                    <a:pt x="354330" y="303979"/>
                    <a:pt x="428911" y="313123"/>
                  </a:cubicBezTo>
                  <a:cubicBezTo>
                    <a:pt x="476917" y="319028"/>
                    <a:pt x="525685" y="318743"/>
                    <a:pt x="574072" y="321981"/>
                  </a:cubicBezTo>
                  <a:cubicBezTo>
                    <a:pt x="586549" y="322839"/>
                    <a:pt x="600265" y="323696"/>
                    <a:pt x="610838" y="329411"/>
                  </a:cubicBezTo>
                  <a:cubicBezTo>
                    <a:pt x="646462" y="348651"/>
                    <a:pt x="690086" y="362939"/>
                    <a:pt x="713613" y="392561"/>
                  </a:cubicBezTo>
                  <a:cubicBezTo>
                    <a:pt x="742950" y="429614"/>
                    <a:pt x="763048" y="478477"/>
                    <a:pt x="772382" y="525245"/>
                  </a:cubicBezTo>
                  <a:cubicBezTo>
                    <a:pt x="779526" y="561154"/>
                    <a:pt x="693706" y="623924"/>
                    <a:pt x="652844" y="622686"/>
                  </a:cubicBezTo>
                  <a:cubicBezTo>
                    <a:pt x="569595" y="620114"/>
                    <a:pt x="568262" y="620304"/>
                    <a:pt x="583216" y="703267"/>
                  </a:cubicBezTo>
                  <a:cubicBezTo>
                    <a:pt x="593693" y="761846"/>
                    <a:pt x="608266" y="819662"/>
                    <a:pt x="621030" y="877860"/>
                  </a:cubicBezTo>
                  <a:cubicBezTo>
                    <a:pt x="610933" y="858048"/>
                    <a:pt x="596265" y="839189"/>
                    <a:pt x="591693" y="818139"/>
                  </a:cubicBezTo>
                  <a:cubicBezTo>
                    <a:pt x="580072" y="764894"/>
                    <a:pt x="575596" y="710030"/>
                    <a:pt x="562642" y="657166"/>
                  </a:cubicBezTo>
                  <a:cubicBezTo>
                    <a:pt x="558165" y="638783"/>
                    <a:pt x="537400" y="624305"/>
                    <a:pt x="524161" y="608017"/>
                  </a:cubicBezTo>
                  <a:cubicBezTo>
                    <a:pt x="538163" y="596396"/>
                    <a:pt x="552259" y="584681"/>
                    <a:pt x="566261" y="573060"/>
                  </a:cubicBezTo>
                  <a:cubicBezTo>
                    <a:pt x="571119" y="568488"/>
                    <a:pt x="575881" y="563916"/>
                    <a:pt x="580739" y="559344"/>
                  </a:cubicBezTo>
                  <a:cubicBezTo>
                    <a:pt x="582739" y="572679"/>
                    <a:pt x="584835" y="586110"/>
                    <a:pt x="586835" y="599445"/>
                  </a:cubicBezTo>
                  <a:cubicBezTo>
                    <a:pt x="592074" y="594777"/>
                    <a:pt x="597408" y="590110"/>
                    <a:pt x="602647" y="585443"/>
                  </a:cubicBezTo>
                  <a:cubicBezTo>
                    <a:pt x="593598" y="575441"/>
                    <a:pt x="586454" y="561725"/>
                    <a:pt x="575215" y="556296"/>
                  </a:cubicBezTo>
                  <a:cubicBezTo>
                    <a:pt x="558641" y="548200"/>
                    <a:pt x="537210" y="549438"/>
                    <a:pt x="521684" y="540199"/>
                  </a:cubicBezTo>
                  <a:cubicBezTo>
                    <a:pt x="510349" y="533532"/>
                    <a:pt x="505111" y="516482"/>
                    <a:pt x="497205" y="504099"/>
                  </a:cubicBezTo>
                  <a:cubicBezTo>
                    <a:pt x="497205" y="504099"/>
                    <a:pt x="495871" y="506290"/>
                    <a:pt x="495871" y="506290"/>
                  </a:cubicBezTo>
                  <a:cubicBezTo>
                    <a:pt x="502825" y="465618"/>
                    <a:pt x="509873" y="424946"/>
                    <a:pt x="516826" y="384275"/>
                  </a:cubicBezTo>
                  <a:cubicBezTo>
                    <a:pt x="562070" y="454379"/>
                    <a:pt x="639318" y="427518"/>
                    <a:pt x="702945" y="443711"/>
                  </a:cubicBezTo>
                  <a:cubicBezTo>
                    <a:pt x="650367" y="394371"/>
                    <a:pt x="590074" y="363320"/>
                    <a:pt x="514731" y="357986"/>
                  </a:cubicBezTo>
                  <a:cubicBezTo>
                    <a:pt x="516064" y="369987"/>
                    <a:pt x="516922" y="377703"/>
                    <a:pt x="517684" y="385418"/>
                  </a:cubicBezTo>
                  <a:cubicBezTo>
                    <a:pt x="508730" y="371416"/>
                    <a:pt x="500539" y="357033"/>
                    <a:pt x="490347" y="344174"/>
                  </a:cubicBezTo>
                  <a:cubicBezTo>
                    <a:pt x="488918" y="342365"/>
                    <a:pt x="477774" y="348270"/>
                    <a:pt x="471202" y="350652"/>
                  </a:cubicBezTo>
                  <a:cubicBezTo>
                    <a:pt x="454152" y="343222"/>
                    <a:pt x="437579" y="333792"/>
                    <a:pt x="419862" y="328839"/>
                  </a:cubicBezTo>
                  <a:cubicBezTo>
                    <a:pt x="364903" y="313599"/>
                    <a:pt x="311087" y="297693"/>
                    <a:pt x="297751" y="249972"/>
                  </a:cubicBezTo>
                  <a:cubicBezTo>
                    <a:pt x="285845" y="308361"/>
                    <a:pt x="271748" y="377988"/>
                    <a:pt x="257556" y="447711"/>
                  </a:cubicBezTo>
                  <a:lnTo>
                    <a:pt x="258508" y="448949"/>
                  </a:ln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02B16DFF-6656-0DB3-1191-68C368721C9C}"/>
                </a:ext>
              </a:extLst>
            </p:cNvPr>
            <p:cNvSpPr/>
            <p:nvPr/>
          </p:nvSpPr>
          <p:spPr>
            <a:xfrm>
              <a:off x="6512201" y="2377097"/>
              <a:ext cx="1004601" cy="1006030"/>
            </a:xfrm>
            <a:custGeom>
              <a:avLst/>
              <a:gdLst>
                <a:gd name="connsiteX0" fmla="*/ 227457 w 1004601"/>
                <a:gd name="connsiteY0" fmla="*/ 775240 h 1006030"/>
                <a:gd name="connsiteX1" fmla="*/ 116300 w 1004601"/>
                <a:gd name="connsiteY1" fmla="*/ 658844 h 1006030"/>
                <a:gd name="connsiteX2" fmla="*/ 126682 w 1004601"/>
                <a:gd name="connsiteY2" fmla="*/ 528257 h 1006030"/>
                <a:gd name="connsiteX3" fmla="*/ 0 w 1004601"/>
                <a:gd name="connsiteY3" fmla="*/ 478060 h 1006030"/>
                <a:gd name="connsiteX4" fmla="*/ 75343 w 1004601"/>
                <a:gd name="connsiteY4" fmla="*/ 445294 h 1006030"/>
                <a:gd name="connsiteX5" fmla="*/ 115062 w 1004601"/>
                <a:gd name="connsiteY5" fmla="*/ 389096 h 1006030"/>
                <a:gd name="connsiteX6" fmla="*/ 84582 w 1004601"/>
                <a:gd name="connsiteY6" fmla="*/ 342900 h 1006030"/>
                <a:gd name="connsiteX7" fmla="*/ 24574 w 1004601"/>
                <a:gd name="connsiteY7" fmla="*/ 302133 h 1006030"/>
                <a:gd name="connsiteX8" fmla="*/ 155162 w 1004601"/>
                <a:gd name="connsiteY8" fmla="*/ 272796 h 1006030"/>
                <a:gd name="connsiteX9" fmla="*/ 139827 w 1004601"/>
                <a:gd name="connsiteY9" fmla="*/ 157829 h 1006030"/>
                <a:gd name="connsiteX10" fmla="*/ 230410 w 1004601"/>
                <a:gd name="connsiteY10" fmla="*/ 173736 h 1006030"/>
                <a:gd name="connsiteX11" fmla="*/ 230410 w 1004601"/>
                <a:gd name="connsiteY11" fmla="*/ 109728 h 1006030"/>
                <a:gd name="connsiteX12" fmla="*/ 232886 w 1004601"/>
                <a:gd name="connsiteY12" fmla="*/ 108871 h 1006030"/>
                <a:gd name="connsiteX13" fmla="*/ 283655 w 1004601"/>
                <a:gd name="connsiteY13" fmla="*/ 132016 h 1006030"/>
                <a:gd name="connsiteX14" fmla="*/ 278225 w 1004601"/>
                <a:gd name="connsiteY14" fmla="*/ 73819 h 1006030"/>
                <a:gd name="connsiteX15" fmla="*/ 271558 w 1004601"/>
                <a:gd name="connsiteY15" fmla="*/ 11335 h 1006030"/>
                <a:gd name="connsiteX16" fmla="*/ 304514 w 1004601"/>
                <a:gd name="connsiteY16" fmla="*/ 54388 h 1006030"/>
                <a:gd name="connsiteX17" fmla="*/ 410623 w 1004601"/>
                <a:gd name="connsiteY17" fmla="*/ 58960 h 1006030"/>
                <a:gd name="connsiteX18" fmla="*/ 516255 w 1004601"/>
                <a:gd name="connsiteY18" fmla="*/ 68485 h 1006030"/>
                <a:gd name="connsiteX19" fmla="*/ 577120 w 1004601"/>
                <a:gd name="connsiteY19" fmla="*/ 0 h 1006030"/>
                <a:gd name="connsiteX20" fmla="*/ 604838 w 1004601"/>
                <a:gd name="connsiteY20" fmla="*/ 78391 h 1006030"/>
                <a:gd name="connsiteX21" fmla="*/ 692563 w 1004601"/>
                <a:gd name="connsiteY21" fmla="*/ 81439 h 1006030"/>
                <a:gd name="connsiteX22" fmla="*/ 761333 w 1004601"/>
                <a:gd name="connsiteY22" fmla="*/ 151829 h 1006030"/>
                <a:gd name="connsiteX23" fmla="*/ 872395 w 1004601"/>
                <a:gd name="connsiteY23" fmla="*/ 96964 h 1006030"/>
                <a:gd name="connsiteX24" fmla="*/ 820198 w 1004601"/>
                <a:gd name="connsiteY24" fmla="*/ 208121 h 1006030"/>
                <a:gd name="connsiteX25" fmla="*/ 912781 w 1004601"/>
                <a:gd name="connsiteY25" fmla="*/ 271939 h 1006030"/>
                <a:gd name="connsiteX26" fmla="*/ 884491 w 1004601"/>
                <a:gd name="connsiteY26" fmla="*/ 324517 h 1006030"/>
                <a:gd name="connsiteX27" fmla="*/ 940022 w 1004601"/>
                <a:gd name="connsiteY27" fmla="*/ 404717 h 1006030"/>
                <a:gd name="connsiteX28" fmla="*/ 1004602 w 1004601"/>
                <a:gd name="connsiteY28" fmla="*/ 421767 h 1006030"/>
                <a:gd name="connsiteX29" fmla="*/ 882777 w 1004601"/>
                <a:gd name="connsiteY29" fmla="*/ 548735 h 1006030"/>
                <a:gd name="connsiteX30" fmla="*/ 988409 w 1004601"/>
                <a:gd name="connsiteY30" fmla="*/ 601313 h 1006030"/>
                <a:gd name="connsiteX31" fmla="*/ 985742 w 1004601"/>
                <a:gd name="connsiteY31" fmla="*/ 610743 h 1006030"/>
                <a:gd name="connsiteX32" fmla="*/ 893445 w 1004601"/>
                <a:gd name="connsiteY32" fmla="*/ 600647 h 1006030"/>
                <a:gd name="connsiteX33" fmla="*/ 820007 w 1004601"/>
                <a:gd name="connsiteY33" fmla="*/ 706755 h 1006030"/>
                <a:gd name="connsiteX34" fmla="*/ 821817 w 1004601"/>
                <a:gd name="connsiteY34" fmla="*/ 713423 h 1006030"/>
                <a:gd name="connsiteX35" fmla="*/ 722090 w 1004601"/>
                <a:gd name="connsiteY35" fmla="*/ 722376 h 1006030"/>
                <a:gd name="connsiteX36" fmla="*/ 618744 w 1004601"/>
                <a:gd name="connsiteY36" fmla="*/ 770573 h 1006030"/>
                <a:gd name="connsiteX37" fmla="*/ 689991 w 1004601"/>
                <a:gd name="connsiteY37" fmla="*/ 1002125 h 1006030"/>
                <a:gd name="connsiteX38" fmla="*/ 681419 w 1004601"/>
                <a:gd name="connsiteY38" fmla="*/ 1006031 h 1006030"/>
                <a:gd name="connsiteX39" fmla="*/ 567119 w 1004601"/>
                <a:gd name="connsiteY39" fmla="*/ 822770 h 1006030"/>
                <a:gd name="connsiteX40" fmla="*/ 492347 w 1004601"/>
                <a:gd name="connsiteY40" fmla="*/ 778002 h 1006030"/>
                <a:gd name="connsiteX41" fmla="*/ 346234 w 1004601"/>
                <a:gd name="connsiteY41" fmla="*/ 862965 h 1006030"/>
                <a:gd name="connsiteX42" fmla="*/ 328708 w 1004601"/>
                <a:gd name="connsiteY42" fmla="*/ 747522 h 1006030"/>
                <a:gd name="connsiteX43" fmla="*/ 227457 w 1004601"/>
                <a:gd name="connsiteY43" fmla="*/ 775240 h 1006030"/>
                <a:gd name="connsiteX44" fmla="*/ 624554 w 1004601"/>
                <a:gd name="connsiteY44" fmla="*/ 870014 h 1006030"/>
                <a:gd name="connsiteX45" fmla="*/ 625602 w 1004601"/>
                <a:gd name="connsiteY45" fmla="*/ 856869 h 1006030"/>
                <a:gd name="connsiteX46" fmla="*/ 606076 w 1004601"/>
                <a:gd name="connsiteY46" fmla="*/ 766858 h 1006030"/>
                <a:gd name="connsiteX47" fmla="*/ 687038 w 1004601"/>
                <a:gd name="connsiteY47" fmla="*/ 720090 h 1006030"/>
                <a:gd name="connsiteX48" fmla="*/ 774002 w 1004601"/>
                <a:gd name="connsiteY48" fmla="*/ 682085 h 1006030"/>
                <a:gd name="connsiteX49" fmla="*/ 813816 w 1004601"/>
                <a:gd name="connsiteY49" fmla="*/ 615410 h 1006030"/>
                <a:gd name="connsiteX50" fmla="*/ 876586 w 1004601"/>
                <a:gd name="connsiteY50" fmla="*/ 568357 h 1006030"/>
                <a:gd name="connsiteX51" fmla="*/ 912590 w 1004601"/>
                <a:gd name="connsiteY51" fmla="*/ 419481 h 1006030"/>
                <a:gd name="connsiteX52" fmla="*/ 869918 w 1004601"/>
                <a:gd name="connsiteY52" fmla="*/ 301657 h 1006030"/>
                <a:gd name="connsiteX53" fmla="*/ 814388 w 1004601"/>
                <a:gd name="connsiteY53" fmla="*/ 237173 h 1006030"/>
                <a:gd name="connsiteX54" fmla="*/ 802767 w 1004601"/>
                <a:gd name="connsiteY54" fmla="*/ 160591 h 1006030"/>
                <a:gd name="connsiteX55" fmla="*/ 673989 w 1004601"/>
                <a:gd name="connsiteY55" fmla="*/ 104394 h 1006030"/>
                <a:gd name="connsiteX56" fmla="*/ 568547 w 1004601"/>
                <a:gd name="connsiteY56" fmla="*/ 71818 h 1006030"/>
                <a:gd name="connsiteX57" fmla="*/ 514160 w 1004601"/>
                <a:gd name="connsiteY57" fmla="*/ 89726 h 1006030"/>
                <a:gd name="connsiteX58" fmla="*/ 364903 w 1004601"/>
                <a:gd name="connsiteY58" fmla="*/ 112014 h 1006030"/>
                <a:gd name="connsiteX59" fmla="*/ 308896 w 1004601"/>
                <a:gd name="connsiteY59" fmla="*/ 106013 h 1006030"/>
                <a:gd name="connsiteX60" fmla="*/ 189452 w 1004601"/>
                <a:gd name="connsiteY60" fmla="*/ 202978 h 1006030"/>
                <a:gd name="connsiteX61" fmla="*/ 102203 w 1004601"/>
                <a:gd name="connsiteY61" fmla="*/ 324612 h 1006030"/>
                <a:gd name="connsiteX62" fmla="*/ 68199 w 1004601"/>
                <a:gd name="connsiteY62" fmla="*/ 475298 h 1006030"/>
                <a:gd name="connsiteX63" fmla="*/ 151257 w 1004601"/>
                <a:gd name="connsiteY63" fmla="*/ 530638 h 1006030"/>
                <a:gd name="connsiteX64" fmla="*/ 179261 w 1004601"/>
                <a:gd name="connsiteY64" fmla="*/ 630936 h 1006030"/>
                <a:gd name="connsiteX65" fmla="*/ 260795 w 1004601"/>
                <a:gd name="connsiteY65" fmla="*/ 725615 h 1006030"/>
                <a:gd name="connsiteX66" fmla="*/ 366617 w 1004601"/>
                <a:gd name="connsiteY66" fmla="*/ 797528 h 1006030"/>
                <a:gd name="connsiteX67" fmla="*/ 511588 w 1004601"/>
                <a:gd name="connsiteY67" fmla="*/ 762286 h 1006030"/>
                <a:gd name="connsiteX68" fmla="*/ 624554 w 1004601"/>
                <a:gd name="connsiteY68" fmla="*/ 870014 h 100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04601" h="1006030">
                  <a:moveTo>
                    <a:pt x="227457" y="775240"/>
                  </a:moveTo>
                  <a:cubicBezTo>
                    <a:pt x="246602" y="661892"/>
                    <a:pt x="234505" y="648272"/>
                    <a:pt x="116300" y="658844"/>
                  </a:cubicBezTo>
                  <a:cubicBezTo>
                    <a:pt x="167545" y="613505"/>
                    <a:pt x="161354" y="560927"/>
                    <a:pt x="126682" y="528257"/>
                  </a:cubicBezTo>
                  <a:cubicBezTo>
                    <a:pt x="96964" y="500253"/>
                    <a:pt x="45911" y="495014"/>
                    <a:pt x="0" y="478060"/>
                  </a:cubicBezTo>
                  <a:cubicBezTo>
                    <a:pt x="25146" y="466916"/>
                    <a:pt x="49530" y="454152"/>
                    <a:pt x="75343" y="445294"/>
                  </a:cubicBezTo>
                  <a:cubicBezTo>
                    <a:pt x="103441" y="435674"/>
                    <a:pt x="119539" y="416433"/>
                    <a:pt x="115062" y="389096"/>
                  </a:cubicBezTo>
                  <a:cubicBezTo>
                    <a:pt x="112300" y="372332"/>
                    <a:pt x="97917" y="355282"/>
                    <a:pt x="84582" y="342900"/>
                  </a:cubicBezTo>
                  <a:cubicBezTo>
                    <a:pt x="68104" y="327660"/>
                    <a:pt x="47149" y="317087"/>
                    <a:pt x="24574" y="302133"/>
                  </a:cubicBezTo>
                  <a:cubicBezTo>
                    <a:pt x="71056" y="283750"/>
                    <a:pt x="116586" y="326803"/>
                    <a:pt x="155162" y="272796"/>
                  </a:cubicBezTo>
                  <a:cubicBezTo>
                    <a:pt x="192119" y="221075"/>
                    <a:pt x="148685" y="192405"/>
                    <a:pt x="139827" y="157829"/>
                  </a:cubicBezTo>
                  <a:cubicBezTo>
                    <a:pt x="170974" y="163259"/>
                    <a:pt x="200692" y="168497"/>
                    <a:pt x="230410" y="173736"/>
                  </a:cubicBezTo>
                  <a:cubicBezTo>
                    <a:pt x="230410" y="153162"/>
                    <a:pt x="230410" y="132588"/>
                    <a:pt x="230410" y="109728"/>
                  </a:cubicBezTo>
                  <a:cubicBezTo>
                    <a:pt x="227743" y="110871"/>
                    <a:pt x="231077" y="108109"/>
                    <a:pt x="232886" y="108871"/>
                  </a:cubicBezTo>
                  <a:cubicBezTo>
                    <a:pt x="249936" y="116205"/>
                    <a:pt x="266700" y="124206"/>
                    <a:pt x="283655" y="132016"/>
                  </a:cubicBezTo>
                  <a:cubicBezTo>
                    <a:pt x="281940" y="112586"/>
                    <a:pt x="281749" y="92869"/>
                    <a:pt x="278225" y="73819"/>
                  </a:cubicBezTo>
                  <a:cubicBezTo>
                    <a:pt x="274606" y="54292"/>
                    <a:pt x="267557" y="35433"/>
                    <a:pt x="271558" y="11335"/>
                  </a:cubicBezTo>
                  <a:cubicBezTo>
                    <a:pt x="282607" y="25622"/>
                    <a:pt x="295751" y="38767"/>
                    <a:pt x="304514" y="54388"/>
                  </a:cubicBezTo>
                  <a:cubicBezTo>
                    <a:pt x="340900" y="119634"/>
                    <a:pt x="382048" y="106680"/>
                    <a:pt x="410623" y="58960"/>
                  </a:cubicBezTo>
                  <a:cubicBezTo>
                    <a:pt x="449104" y="63532"/>
                    <a:pt x="487108" y="78581"/>
                    <a:pt x="516255" y="68485"/>
                  </a:cubicBezTo>
                  <a:cubicBezTo>
                    <a:pt x="542163" y="59531"/>
                    <a:pt x="558355" y="22574"/>
                    <a:pt x="577120" y="0"/>
                  </a:cubicBezTo>
                  <a:cubicBezTo>
                    <a:pt x="584549" y="23908"/>
                    <a:pt x="585311" y="62960"/>
                    <a:pt x="604838" y="78391"/>
                  </a:cubicBezTo>
                  <a:cubicBezTo>
                    <a:pt x="622840" y="92583"/>
                    <a:pt x="660940" y="81439"/>
                    <a:pt x="692563" y="81439"/>
                  </a:cubicBezTo>
                  <a:cubicBezTo>
                    <a:pt x="687896" y="121634"/>
                    <a:pt x="727043" y="151257"/>
                    <a:pt x="761333" y="151829"/>
                  </a:cubicBezTo>
                  <a:cubicBezTo>
                    <a:pt x="795528" y="152400"/>
                    <a:pt x="830389" y="119253"/>
                    <a:pt x="872395" y="96964"/>
                  </a:cubicBezTo>
                  <a:cubicBezTo>
                    <a:pt x="852392" y="137732"/>
                    <a:pt x="828675" y="171164"/>
                    <a:pt x="820198" y="208121"/>
                  </a:cubicBezTo>
                  <a:cubicBezTo>
                    <a:pt x="813245" y="238411"/>
                    <a:pt x="863632" y="270415"/>
                    <a:pt x="912781" y="271939"/>
                  </a:cubicBezTo>
                  <a:cubicBezTo>
                    <a:pt x="902494" y="290513"/>
                    <a:pt x="889254" y="306419"/>
                    <a:pt x="884491" y="324517"/>
                  </a:cubicBezTo>
                  <a:cubicBezTo>
                    <a:pt x="873538" y="365760"/>
                    <a:pt x="897731" y="398050"/>
                    <a:pt x="940022" y="404717"/>
                  </a:cubicBezTo>
                  <a:cubicBezTo>
                    <a:pt x="961072" y="408051"/>
                    <a:pt x="981932" y="412623"/>
                    <a:pt x="1004602" y="421767"/>
                  </a:cubicBezTo>
                  <a:cubicBezTo>
                    <a:pt x="934212" y="434530"/>
                    <a:pt x="867823" y="448437"/>
                    <a:pt x="882777" y="548735"/>
                  </a:cubicBezTo>
                  <a:cubicBezTo>
                    <a:pt x="913829" y="564166"/>
                    <a:pt x="951071" y="582740"/>
                    <a:pt x="988409" y="601313"/>
                  </a:cubicBezTo>
                  <a:cubicBezTo>
                    <a:pt x="987552" y="604457"/>
                    <a:pt x="986599" y="607600"/>
                    <a:pt x="985742" y="610743"/>
                  </a:cubicBezTo>
                  <a:cubicBezTo>
                    <a:pt x="954977" y="607314"/>
                    <a:pt x="924306" y="602837"/>
                    <a:pt x="893445" y="600647"/>
                  </a:cubicBezTo>
                  <a:cubicBezTo>
                    <a:pt x="823817" y="595694"/>
                    <a:pt x="789908" y="645128"/>
                    <a:pt x="820007" y="706755"/>
                  </a:cubicBezTo>
                  <a:cubicBezTo>
                    <a:pt x="821912" y="710756"/>
                    <a:pt x="822388" y="715423"/>
                    <a:pt x="821817" y="713423"/>
                  </a:cubicBezTo>
                  <a:cubicBezTo>
                    <a:pt x="788480" y="715899"/>
                    <a:pt x="753713" y="713423"/>
                    <a:pt x="722090" y="722376"/>
                  </a:cubicBezTo>
                  <a:cubicBezTo>
                    <a:pt x="687705" y="732092"/>
                    <a:pt x="656272" y="752570"/>
                    <a:pt x="618744" y="770573"/>
                  </a:cubicBezTo>
                  <a:cubicBezTo>
                    <a:pt x="642175" y="846963"/>
                    <a:pt x="666083" y="924497"/>
                    <a:pt x="689991" y="1002125"/>
                  </a:cubicBezTo>
                  <a:cubicBezTo>
                    <a:pt x="687133" y="1003459"/>
                    <a:pt x="684276" y="1004697"/>
                    <a:pt x="681419" y="1006031"/>
                  </a:cubicBezTo>
                  <a:cubicBezTo>
                    <a:pt x="643128" y="945071"/>
                    <a:pt x="603790" y="884682"/>
                    <a:pt x="567119" y="822770"/>
                  </a:cubicBezTo>
                  <a:cubicBezTo>
                    <a:pt x="549307" y="792766"/>
                    <a:pt x="525971" y="786003"/>
                    <a:pt x="492347" y="778002"/>
                  </a:cubicBezTo>
                  <a:cubicBezTo>
                    <a:pt x="416242" y="759905"/>
                    <a:pt x="380429" y="802005"/>
                    <a:pt x="346234" y="862965"/>
                  </a:cubicBezTo>
                  <a:cubicBezTo>
                    <a:pt x="340423" y="817245"/>
                    <a:pt x="348139" y="771239"/>
                    <a:pt x="328708" y="747522"/>
                  </a:cubicBezTo>
                  <a:cubicBezTo>
                    <a:pt x="293941" y="705231"/>
                    <a:pt x="264319" y="759809"/>
                    <a:pt x="227457" y="775240"/>
                  </a:cubicBezTo>
                  <a:close/>
                  <a:moveTo>
                    <a:pt x="624554" y="870014"/>
                  </a:moveTo>
                  <a:cubicBezTo>
                    <a:pt x="625030" y="865537"/>
                    <a:pt x="626650" y="860870"/>
                    <a:pt x="625602" y="856869"/>
                  </a:cubicBezTo>
                  <a:cubicBezTo>
                    <a:pt x="618077" y="826199"/>
                    <a:pt x="595789" y="789051"/>
                    <a:pt x="606076" y="766858"/>
                  </a:cubicBezTo>
                  <a:cubicBezTo>
                    <a:pt x="616744" y="743712"/>
                    <a:pt x="658178" y="733901"/>
                    <a:pt x="687038" y="720090"/>
                  </a:cubicBezTo>
                  <a:cubicBezTo>
                    <a:pt x="717709" y="705422"/>
                    <a:pt x="749332" y="692753"/>
                    <a:pt x="774002" y="682085"/>
                  </a:cubicBezTo>
                  <a:cubicBezTo>
                    <a:pt x="787337" y="658940"/>
                    <a:pt x="796957" y="633889"/>
                    <a:pt x="813816" y="615410"/>
                  </a:cubicBezTo>
                  <a:cubicBezTo>
                    <a:pt x="831437" y="596170"/>
                    <a:pt x="856012" y="583311"/>
                    <a:pt x="876586" y="568357"/>
                  </a:cubicBezTo>
                  <a:cubicBezTo>
                    <a:pt x="846391" y="541211"/>
                    <a:pt x="862870" y="457581"/>
                    <a:pt x="912590" y="419481"/>
                  </a:cubicBezTo>
                  <a:cubicBezTo>
                    <a:pt x="870680" y="403193"/>
                    <a:pt x="855059" y="354330"/>
                    <a:pt x="869918" y="301657"/>
                  </a:cubicBezTo>
                  <a:cubicBezTo>
                    <a:pt x="848582" y="277844"/>
                    <a:pt x="825151" y="260413"/>
                    <a:pt x="814388" y="237173"/>
                  </a:cubicBezTo>
                  <a:cubicBezTo>
                    <a:pt x="803720" y="214217"/>
                    <a:pt x="806005" y="185261"/>
                    <a:pt x="802767" y="160591"/>
                  </a:cubicBezTo>
                  <a:cubicBezTo>
                    <a:pt x="753332" y="181832"/>
                    <a:pt x="706946" y="163830"/>
                    <a:pt x="673989" y="104394"/>
                  </a:cubicBezTo>
                  <a:cubicBezTo>
                    <a:pt x="619601" y="117158"/>
                    <a:pt x="589312" y="106109"/>
                    <a:pt x="568547" y="71818"/>
                  </a:cubicBezTo>
                  <a:cubicBezTo>
                    <a:pt x="548926" y="78581"/>
                    <a:pt x="531781" y="88868"/>
                    <a:pt x="514160" y="89726"/>
                  </a:cubicBezTo>
                  <a:cubicBezTo>
                    <a:pt x="463582" y="92012"/>
                    <a:pt x="413004" y="84391"/>
                    <a:pt x="364903" y="112014"/>
                  </a:cubicBezTo>
                  <a:cubicBezTo>
                    <a:pt x="351472" y="119729"/>
                    <a:pt x="327184" y="108490"/>
                    <a:pt x="308896" y="106013"/>
                  </a:cubicBezTo>
                  <a:cubicBezTo>
                    <a:pt x="309658" y="144494"/>
                    <a:pt x="244316" y="201930"/>
                    <a:pt x="189452" y="202978"/>
                  </a:cubicBezTo>
                  <a:cubicBezTo>
                    <a:pt x="200787" y="257842"/>
                    <a:pt x="158687" y="316516"/>
                    <a:pt x="102203" y="324612"/>
                  </a:cubicBezTo>
                  <a:cubicBezTo>
                    <a:pt x="155543" y="381476"/>
                    <a:pt x="148209" y="417100"/>
                    <a:pt x="68199" y="475298"/>
                  </a:cubicBezTo>
                  <a:cubicBezTo>
                    <a:pt x="102013" y="486347"/>
                    <a:pt x="145447" y="478536"/>
                    <a:pt x="151257" y="530638"/>
                  </a:cubicBezTo>
                  <a:cubicBezTo>
                    <a:pt x="154877" y="563404"/>
                    <a:pt x="168878" y="595122"/>
                    <a:pt x="179261" y="630936"/>
                  </a:cubicBezTo>
                  <a:cubicBezTo>
                    <a:pt x="225552" y="630460"/>
                    <a:pt x="260413" y="665798"/>
                    <a:pt x="260795" y="725615"/>
                  </a:cubicBezTo>
                  <a:cubicBezTo>
                    <a:pt x="323469" y="698754"/>
                    <a:pt x="354902" y="718280"/>
                    <a:pt x="366617" y="797528"/>
                  </a:cubicBezTo>
                  <a:cubicBezTo>
                    <a:pt x="403670" y="728472"/>
                    <a:pt x="462248" y="765620"/>
                    <a:pt x="511588" y="762286"/>
                  </a:cubicBezTo>
                  <a:cubicBezTo>
                    <a:pt x="585216" y="757523"/>
                    <a:pt x="578930" y="841439"/>
                    <a:pt x="624554" y="870014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ECF2A61-270E-E2F0-11CE-C2644F2F09F4}"/>
                </a:ext>
              </a:extLst>
            </p:cNvPr>
            <p:cNvSpPr/>
            <p:nvPr/>
          </p:nvSpPr>
          <p:spPr>
            <a:xfrm>
              <a:off x="6337799" y="3407994"/>
              <a:ext cx="583787" cy="322656"/>
            </a:xfrm>
            <a:custGeom>
              <a:avLst/>
              <a:gdLst>
                <a:gd name="connsiteX0" fmla="*/ 0 w 583787"/>
                <a:gd name="connsiteY0" fmla="*/ 295365 h 322656"/>
                <a:gd name="connsiteX1" fmla="*/ 264509 w 583787"/>
                <a:gd name="connsiteY1" fmla="*/ 140393 h 322656"/>
                <a:gd name="connsiteX2" fmla="*/ 257461 w 583787"/>
                <a:gd name="connsiteY2" fmla="*/ 73242 h 322656"/>
                <a:gd name="connsiteX3" fmla="*/ 325088 w 583787"/>
                <a:gd name="connsiteY3" fmla="*/ 82290 h 322656"/>
                <a:gd name="connsiteX4" fmla="*/ 324040 w 583787"/>
                <a:gd name="connsiteY4" fmla="*/ 81242 h 322656"/>
                <a:gd name="connsiteX5" fmla="*/ 301180 w 583787"/>
                <a:gd name="connsiteY5" fmla="*/ 161443 h 322656"/>
                <a:gd name="connsiteX6" fmla="*/ 362617 w 583787"/>
                <a:gd name="connsiteY6" fmla="*/ 23426 h 322656"/>
                <a:gd name="connsiteX7" fmla="*/ 392525 w 583787"/>
                <a:gd name="connsiteY7" fmla="*/ 185 h 322656"/>
                <a:gd name="connsiteX8" fmla="*/ 552259 w 583787"/>
                <a:gd name="connsiteY8" fmla="*/ 46286 h 322656"/>
                <a:gd name="connsiteX9" fmla="*/ 555022 w 583787"/>
                <a:gd name="connsiteY9" fmla="*/ 40666 h 322656"/>
                <a:gd name="connsiteX10" fmla="*/ 552545 w 583787"/>
                <a:gd name="connsiteY10" fmla="*/ 2757 h 322656"/>
                <a:gd name="connsiteX11" fmla="*/ 562451 w 583787"/>
                <a:gd name="connsiteY11" fmla="*/ 139821 h 322656"/>
                <a:gd name="connsiteX12" fmla="*/ 563785 w 583787"/>
                <a:gd name="connsiteY12" fmla="*/ 137630 h 322656"/>
                <a:gd name="connsiteX13" fmla="*/ 562451 w 583787"/>
                <a:gd name="connsiteY13" fmla="*/ 178302 h 322656"/>
                <a:gd name="connsiteX14" fmla="*/ 583787 w 583787"/>
                <a:gd name="connsiteY14" fmla="*/ 234690 h 322656"/>
                <a:gd name="connsiteX15" fmla="*/ 524732 w 583787"/>
                <a:gd name="connsiteY15" fmla="*/ 210783 h 322656"/>
                <a:gd name="connsiteX16" fmla="*/ 290417 w 583787"/>
                <a:gd name="connsiteY16" fmla="*/ 218307 h 322656"/>
                <a:gd name="connsiteX17" fmla="*/ 222028 w 583787"/>
                <a:gd name="connsiteY17" fmla="*/ 276886 h 322656"/>
                <a:gd name="connsiteX18" fmla="*/ 42767 w 583787"/>
                <a:gd name="connsiteY18" fmla="*/ 319463 h 322656"/>
                <a:gd name="connsiteX19" fmla="*/ 0 w 583787"/>
                <a:gd name="connsiteY19" fmla="*/ 295365 h 32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87" h="322656">
                  <a:moveTo>
                    <a:pt x="0" y="295365"/>
                  </a:moveTo>
                  <a:cubicBezTo>
                    <a:pt x="99441" y="324701"/>
                    <a:pt x="242888" y="242025"/>
                    <a:pt x="264509" y="140393"/>
                  </a:cubicBezTo>
                  <a:cubicBezTo>
                    <a:pt x="268891" y="119819"/>
                    <a:pt x="260223" y="96483"/>
                    <a:pt x="257461" y="73242"/>
                  </a:cubicBezTo>
                  <a:cubicBezTo>
                    <a:pt x="275939" y="75718"/>
                    <a:pt x="300514" y="79052"/>
                    <a:pt x="325088" y="82290"/>
                  </a:cubicBezTo>
                  <a:cubicBezTo>
                    <a:pt x="325088" y="82290"/>
                    <a:pt x="324040" y="81242"/>
                    <a:pt x="324040" y="81242"/>
                  </a:cubicBezTo>
                  <a:cubicBezTo>
                    <a:pt x="316421" y="108008"/>
                    <a:pt x="308800" y="134678"/>
                    <a:pt x="301180" y="161443"/>
                  </a:cubicBezTo>
                  <a:cubicBezTo>
                    <a:pt x="327470" y="117438"/>
                    <a:pt x="343376" y="69813"/>
                    <a:pt x="362617" y="23426"/>
                  </a:cubicBezTo>
                  <a:cubicBezTo>
                    <a:pt x="366998" y="12853"/>
                    <a:pt x="384620" y="-1816"/>
                    <a:pt x="392525" y="185"/>
                  </a:cubicBezTo>
                  <a:cubicBezTo>
                    <a:pt x="446151" y="13329"/>
                    <a:pt x="498729" y="30379"/>
                    <a:pt x="552259" y="46286"/>
                  </a:cubicBezTo>
                  <a:cubicBezTo>
                    <a:pt x="552545" y="45809"/>
                    <a:pt x="555117" y="43142"/>
                    <a:pt x="555022" y="40666"/>
                  </a:cubicBezTo>
                  <a:cubicBezTo>
                    <a:pt x="554546" y="27998"/>
                    <a:pt x="553403" y="15330"/>
                    <a:pt x="552545" y="2757"/>
                  </a:cubicBezTo>
                  <a:cubicBezTo>
                    <a:pt x="555879" y="48476"/>
                    <a:pt x="559117" y="94101"/>
                    <a:pt x="562451" y="139821"/>
                  </a:cubicBezTo>
                  <a:cubicBezTo>
                    <a:pt x="562451" y="139821"/>
                    <a:pt x="563785" y="137630"/>
                    <a:pt x="563785" y="137630"/>
                  </a:cubicBezTo>
                  <a:cubicBezTo>
                    <a:pt x="563118" y="151251"/>
                    <a:pt x="559403" y="165539"/>
                    <a:pt x="562451" y="178302"/>
                  </a:cubicBezTo>
                  <a:cubicBezTo>
                    <a:pt x="567119" y="197733"/>
                    <a:pt x="576453" y="215926"/>
                    <a:pt x="583787" y="234690"/>
                  </a:cubicBezTo>
                  <a:cubicBezTo>
                    <a:pt x="564071" y="226689"/>
                    <a:pt x="544354" y="218688"/>
                    <a:pt x="524732" y="210783"/>
                  </a:cubicBezTo>
                  <a:cubicBezTo>
                    <a:pt x="468535" y="170016"/>
                    <a:pt x="344519" y="173730"/>
                    <a:pt x="290417" y="218307"/>
                  </a:cubicBezTo>
                  <a:cubicBezTo>
                    <a:pt x="267271" y="237453"/>
                    <a:pt x="245840" y="258693"/>
                    <a:pt x="222028" y="276886"/>
                  </a:cubicBezTo>
                  <a:cubicBezTo>
                    <a:pt x="168878" y="317558"/>
                    <a:pt x="107632" y="329083"/>
                    <a:pt x="42767" y="319463"/>
                  </a:cubicBezTo>
                  <a:cubicBezTo>
                    <a:pt x="27622" y="317082"/>
                    <a:pt x="14192" y="303651"/>
                    <a:pt x="0" y="295365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7FA3C652-2BE3-5C01-EBBC-08F3D1801DF7}"/>
                </a:ext>
              </a:extLst>
            </p:cNvPr>
            <p:cNvSpPr/>
            <p:nvPr/>
          </p:nvSpPr>
          <p:spPr>
            <a:xfrm>
              <a:off x="6777536" y="3660917"/>
              <a:ext cx="205009" cy="400772"/>
            </a:xfrm>
            <a:custGeom>
              <a:avLst/>
              <a:gdLst>
                <a:gd name="connsiteX0" fmla="*/ 17938 w 205009"/>
                <a:gd name="connsiteY0" fmla="*/ 14438 h 400772"/>
                <a:gd name="connsiteX1" fmla="*/ 26701 w 205009"/>
                <a:gd name="connsiteY1" fmla="*/ 17105 h 400772"/>
                <a:gd name="connsiteX2" fmla="*/ 127381 w 205009"/>
                <a:gd name="connsiteY2" fmla="*/ 27202 h 400772"/>
                <a:gd name="connsiteX3" fmla="*/ 107950 w 205009"/>
                <a:gd name="connsiteY3" fmla="*/ 28821 h 400772"/>
                <a:gd name="connsiteX4" fmla="*/ 22415 w 205009"/>
                <a:gd name="connsiteY4" fmla="*/ 91400 h 400772"/>
                <a:gd name="connsiteX5" fmla="*/ 11557 w 205009"/>
                <a:gd name="connsiteY5" fmla="*/ 106640 h 400772"/>
                <a:gd name="connsiteX6" fmla="*/ 8223 w 205009"/>
                <a:gd name="connsiteY6" fmla="*/ 125309 h 400772"/>
                <a:gd name="connsiteX7" fmla="*/ 53848 w 205009"/>
                <a:gd name="connsiteY7" fmla="*/ 127595 h 400772"/>
                <a:gd name="connsiteX8" fmla="*/ 205009 w 205009"/>
                <a:gd name="connsiteY8" fmla="*/ 400772 h 400772"/>
                <a:gd name="connsiteX9" fmla="*/ 131762 w 205009"/>
                <a:gd name="connsiteY9" fmla="*/ 289044 h 400772"/>
                <a:gd name="connsiteX10" fmla="*/ 65659 w 205009"/>
                <a:gd name="connsiteY10" fmla="*/ 229894 h 400772"/>
                <a:gd name="connsiteX11" fmla="*/ 10699 w 205009"/>
                <a:gd name="connsiteY11" fmla="*/ 64159 h 400772"/>
                <a:gd name="connsiteX12" fmla="*/ 17938 w 205009"/>
                <a:gd name="connsiteY12" fmla="*/ 14438 h 40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009" h="400772">
                  <a:moveTo>
                    <a:pt x="17938" y="14438"/>
                  </a:moveTo>
                  <a:cubicBezTo>
                    <a:pt x="20891" y="15391"/>
                    <a:pt x="25177" y="18153"/>
                    <a:pt x="26701" y="17105"/>
                  </a:cubicBezTo>
                  <a:cubicBezTo>
                    <a:pt x="62611" y="-8326"/>
                    <a:pt x="96234" y="-5755"/>
                    <a:pt x="127381" y="27202"/>
                  </a:cubicBezTo>
                  <a:cubicBezTo>
                    <a:pt x="121475" y="27773"/>
                    <a:pt x="113950" y="30821"/>
                    <a:pt x="107950" y="28821"/>
                  </a:cubicBezTo>
                  <a:cubicBezTo>
                    <a:pt x="49180" y="9009"/>
                    <a:pt x="31845" y="44156"/>
                    <a:pt x="22415" y="91400"/>
                  </a:cubicBezTo>
                  <a:cubicBezTo>
                    <a:pt x="21272" y="96925"/>
                    <a:pt x="14414" y="101116"/>
                    <a:pt x="11557" y="106640"/>
                  </a:cubicBezTo>
                  <a:cubicBezTo>
                    <a:pt x="9556" y="110546"/>
                    <a:pt x="9842" y="115594"/>
                    <a:pt x="8223" y="125309"/>
                  </a:cubicBezTo>
                  <a:cubicBezTo>
                    <a:pt x="23558" y="126071"/>
                    <a:pt x="37750" y="126833"/>
                    <a:pt x="53848" y="127595"/>
                  </a:cubicBezTo>
                  <a:cubicBezTo>
                    <a:pt x="103854" y="217988"/>
                    <a:pt x="154432" y="309332"/>
                    <a:pt x="205009" y="400772"/>
                  </a:cubicBezTo>
                  <a:cubicBezTo>
                    <a:pt x="180816" y="363339"/>
                    <a:pt x="158908" y="324191"/>
                    <a:pt x="131762" y="289044"/>
                  </a:cubicBezTo>
                  <a:cubicBezTo>
                    <a:pt x="113855" y="265898"/>
                    <a:pt x="91471" y="241800"/>
                    <a:pt x="65659" y="229894"/>
                  </a:cubicBezTo>
                  <a:cubicBezTo>
                    <a:pt x="-1493" y="198747"/>
                    <a:pt x="-11684" y="119880"/>
                    <a:pt x="10699" y="64159"/>
                  </a:cubicBezTo>
                  <a:cubicBezTo>
                    <a:pt x="16891" y="49014"/>
                    <a:pt x="15748" y="31107"/>
                    <a:pt x="17938" y="14438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9DF69949-A105-AE3B-044F-4CA8D5BD09F8}"/>
                </a:ext>
              </a:extLst>
            </p:cNvPr>
            <p:cNvSpPr/>
            <p:nvPr/>
          </p:nvSpPr>
          <p:spPr>
            <a:xfrm>
              <a:off x="6201423" y="3283877"/>
              <a:ext cx="37505" cy="301466"/>
            </a:xfrm>
            <a:custGeom>
              <a:avLst/>
              <a:gdLst>
                <a:gd name="connsiteX0" fmla="*/ 32362 w 37505"/>
                <a:gd name="connsiteY0" fmla="*/ 0 h 301466"/>
                <a:gd name="connsiteX1" fmla="*/ 13598 w 37505"/>
                <a:gd name="connsiteY1" fmla="*/ 158591 h 301466"/>
                <a:gd name="connsiteX2" fmla="*/ 37506 w 37505"/>
                <a:gd name="connsiteY2" fmla="*/ 301466 h 301466"/>
                <a:gd name="connsiteX3" fmla="*/ 9502 w 37505"/>
                <a:gd name="connsiteY3" fmla="*/ 242507 h 301466"/>
                <a:gd name="connsiteX4" fmla="*/ 32362 w 37505"/>
                <a:gd name="connsiteY4" fmla="*/ 0 h 3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5" h="301466">
                  <a:moveTo>
                    <a:pt x="32362" y="0"/>
                  </a:moveTo>
                  <a:cubicBezTo>
                    <a:pt x="25504" y="52864"/>
                    <a:pt x="13027" y="105823"/>
                    <a:pt x="13598" y="158591"/>
                  </a:cubicBezTo>
                  <a:cubicBezTo>
                    <a:pt x="14075" y="206312"/>
                    <a:pt x="28934" y="253841"/>
                    <a:pt x="37506" y="301466"/>
                  </a:cubicBezTo>
                  <a:cubicBezTo>
                    <a:pt x="27886" y="281845"/>
                    <a:pt x="13217" y="263176"/>
                    <a:pt x="9502" y="242507"/>
                  </a:cubicBezTo>
                  <a:cubicBezTo>
                    <a:pt x="-5452" y="159925"/>
                    <a:pt x="-6118" y="77915"/>
                    <a:pt x="32362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0E717CE-F347-0D97-1FAB-A670C7441F8A}"/>
                </a:ext>
              </a:extLst>
            </p:cNvPr>
            <p:cNvSpPr/>
            <p:nvPr/>
          </p:nvSpPr>
          <p:spPr>
            <a:xfrm>
              <a:off x="7434698" y="3221870"/>
              <a:ext cx="188880" cy="280130"/>
            </a:xfrm>
            <a:custGeom>
              <a:avLst/>
              <a:gdLst>
                <a:gd name="connsiteX0" fmla="*/ 183547 w 188880"/>
                <a:gd name="connsiteY0" fmla="*/ 133540 h 280130"/>
                <a:gd name="connsiteX1" fmla="*/ 81058 w 188880"/>
                <a:gd name="connsiteY1" fmla="*/ 90773 h 280130"/>
                <a:gd name="connsiteX2" fmla="*/ 101632 w 188880"/>
                <a:gd name="connsiteY2" fmla="*/ 280130 h 280130"/>
                <a:gd name="connsiteX3" fmla="*/ 0 w 188880"/>
                <a:gd name="connsiteY3" fmla="*/ 0 h 280130"/>
                <a:gd name="connsiteX4" fmla="*/ 188881 w 188880"/>
                <a:gd name="connsiteY4" fmla="*/ 119348 h 280130"/>
                <a:gd name="connsiteX5" fmla="*/ 183547 w 188880"/>
                <a:gd name="connsiteY5" fmla="*/ 133540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80" h="280130">
                  <a:moveTo>
                    <a:pt x="183547" y="133540"/>
                  </a:moveTo>
                  <a:cubicBezTo>
                    <a:pt x="150209" y="119634"/>
                    <a:pt x="116967" y="105728"/>
                    <a:pt x="81058" y="90773"/>
                  </a:cubicBezTo>
                  <a:cubicBezTo>
                    <a:pt x="51435" y="159353"/>
                    <a:pt x="105823" y="214027"/>
                    <a:pt x="101632" y="280130"/>
                  </a:cubicBezTo>
                  <a:cubicBezTo>
                    <a:pt x="67056" y="184785"/>
                    <a:pt x="34004" y="93726"/>
                    <a:pt x="0" y="0"/>
                  </a:cubicBezTo>
                  <a:cubicBezTo>
                    <a:pt x="73914" y="20955"/>
                    <a:pt x="138398" y="58769"/>
                    <a:pt x="188881" y="119348"/>
                  </a:cubicBezTo>
                  <a:cubicBezTo>
                    <a:pt x="187166" y="124111"/>
                    <a:pt x="185356" y="128778"/>
                    <a:pt x="183547" y="13354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A26194EA-1417-04D7-296B-6482D436B94B}"/>
                </a:ext>
              </a:extLst>
            </p:cNvPr>
            <p:cNvSpPr/>
            <p:nvPr/>
          </p:nvSpPr>
          <p:spPr>
            <a:xfrm>
              <a:off x="6899064" y="3545624"/>
              <a:ext cx="107960" cy="103917"/>
            </a:xfrm>
            <a:custGeom>
              <a:avLst/>
              <a:gdLst>
                <a:gd name="connsiteX0" fmla="*/ 22521 w 107960"/>
                <a:gd name="connsiteY0" fmla="*/ 97060 h 103917"/>
                <a:gd name="connsiteX1" fmla="*/ 1185 w 107960"/>
                <a:gd name="connsiteY1" fmla="*/ 40672 h 103917"/>
                <a:gd name="connsiteX2" fmla="*/ 2519 w 107960"/>
                <a:gd name="connsiteY2" fmla="*/ 0 h 103917"/>
                <a:gd name="connsiteX3" fmla="*/ 26998 w 107960"/>
                <a:gd name="connsiteY3" fmla="*/ 36100 h 103917"/>
                <a:gd name="connsiteX4" fmla="*/ 80529 w 107960"/>
                <a:gd name="connsiteY4" fmla="*/ 52197 h 103917"/>
                <a:gd name="connsiteX5" fmla="*/ 107960 w 107960"/>
                <a:gd name="connsiteY5" fmla="*/ 81344 h 103917"/>
                <a:gd name="connsiteX6" fmla="*/ 92149 w 107960"/>
                <a:gd name="connsiteY6" fmla="*/ 95345 h 103917"/>
                <a:gd name="connsiteX7" fmla="*/ 86053 w 107960"/>
                <a:gd name="connsiteY7" fmla="*/ 55245 h 103917"/>
                <a:gd name="connsiteX8" fmla="*/ 71575 w 107960"/>
                <a:gd name="connsiteY8" fmla="*/ 68961 h 103917"/>
                <a:gd name="connsiteX9" fmla="*/ 29475 w 107960"/>
                <a:gd name="connsiteY9" fmla="*/ 103918 h 103917"/>
                <a:gd name="connsiteX10" fmla="*/ 22521 w 107960"/>
                <a:gd name="connsiteY10" fmla="*/ 97060 h 1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960" h="103917">
                  <a:moveTo>
                    <a:pt x="22521" y="97060"/>
                  </a:moveTo>
                  <a:cubicBezTo>
                    <a:pt x="15187" y="78296"/>
                    <a:pt x="5853" y="60008"/>
                    <a:pt x="1185" y="40672"/>
                  </a:cubicBezTo>
                  <a:cubicBezTo>
                    <a:pt x="-1863" y="28004"/>
                    <a:pt x="1852" y="13621"/>
                    <a:pt x="2519" y="0"/>
                  </a:cubicBezTo>
                  <a:cubicBezTo>
                    <a:pt x="10425" y="12383"/>
                    <a:pt x="15663" y="29432"/>
                    <a:pt x="26998" y="36100"/>
                  </a:cubicBezTo>
                  <a:cubicBezTo>
                    <a:pt x="42524" y="45244"/>
                    <a:pt x="63955" y="44101"/>
                    <a:pt x="80529" y="52197"/>
                  </a:cubicBezTo>
                  <a:cubicBezTo>
                    <a:pt x="91768" y="57626"/>
                    <a:pt x="99007" y="71342"/>
                    <a:pt x="107960" y="81344"/>
                  </a:cubicBezTo>
                  <a:cubicBezTo>
                    <a:pt x="102722" y="86011"/>
                    <a:pt x="97388" y="90678"/>
                    <a:pt x="92149" y="95345"/>
                  </a:cubicBezTo>
                  <a:cubicBezTo>
                    <a:pt x="90149" y="82010"/>
                    <a:pt x="88053" y="68580"/>
                    <a:pt x="86053" y="55245"/>
                  </a:cubicBezTo>
                  <a:cubicBezTo>
                    <a:pt x="81195" y="59817"/>
                    <a:pt x="76433" y="64389"/>
                    <a:pt x="71575" y="68961"/>
                  </a:cubicBezTo>
                  <a:cubicBezTo>
                    <a:pt x="57573" y="80582"/>
                    <a:pt x="43476" y="92297"/>
                    <a:pt x="29475" y="103918"/>
                  </a:cubicBezTo>
                  <a:cubicBezTo>
                    <a:pt x="27093" y="101632"/>
                    <a:pt x="24807" y="99346"/>
                    <a:pt x="22521" y="9706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A15C7E75-411A-3956-0F47-983738756070}"/>
                </a:ext>
              </a:extLst>
            </p:cNvPr>
            <p:cNvSpPr/>
            <p:nvPr/>
          </p:nvSpPr>
          <p:spPr>
            <a:xfrm>
              <a:off x="6453337" y="3229299"/>
              <a:ext cx="148208" cy="134997"/>
            </a:xfrm>
            <a:custGeom>
              <a:avLst/>
              <a:gdLst>
                <a:gd name="connsiteX0" fmla="*/ 9049 w 148208"/>
                <a:gd name="connsiteY0" fmla="*/ 0 h 134997"/>
                <a:gd name="connsiteX1" fmla="*/ 148209 w 148208"/>
                <a:gd name="connsiteY1" fmla="*/ 125444 h 134997"/>
                <a:gd name="connsiteX2" fmla="*/ 119063 w 148208"/>
                <a:gd name="connsiteY2" fmla="*/ 134398 h 134997"/>
                <a:gd name="connsiteX3" fmla="*/ 0 w 148208"/>
                <a:gd name="connsiteY3" fmla="*/ 8096 h 134997"/>
                <a:gd name="connsiteX4" fmla="*/ 9049 w 148208"/>
                <a:gd name="connsiteY4" fmla="*/ 0 h 13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8" h="134997">
                  <a:moveTo>
                    <a:pt x="9049" y="0"/>
                  </a:moveTo>
                  <a:cubicBezTo>
                    <a:pt x="53912" y="40481"/>
                    <a:pt x="98869" y="80963"/>
                    <a:pt x="148209" y="125444"/>
                  </a:cubicBezTo>
                  <a:cubicBezTo>
                    <a:pt x="134874" y="129730"/>
                    <a:pt x="121729" y="137160"/>
                    <a:pt x="119063" y="134398"/>
                  </a:cubicBezTo>
                  <a:cubicBezTo>
                    <a:pt x="78581" y="93059"/>
                    <a:pt x="39433" y="50482"/>
                    <a:pt x="0" y="8096"/>
                  </a:cubicBezTo>
                  <a:cubicBezTo>
                    <a:pt x="3048" y="5429"/>
                    <a:pt x="6096" y="2762"/>
                    <a:pt x="9049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2D12F91B-D40B-CFD8-7D42-C5ADD4FCC84E}"/>
                </a:ext>
              </a:extLst>
            </p:cNvPr>
            <p:cNvSpPr/>
            <p:nvPr/>
          </p:nvSpPr>
          <p:spPr>
            <a:xfrm>
              <a:off x="6875580" y="3385360"/>
              <a:ext cx="46487" cy="162454"/>
            </a:xfrm>
            <a:custGeom>
              <a:avLst/>
              <a:gdLst>
                <a:gd name="connsiteX0" fmla="*/ 14764 w 46487"/>
                <a:gd name="connsiteY0" fmla="*/ 25390 h 162454"/>
                <a:gd name="connsiteX1" fmla="*/ 0 w 46487"/>
                <a:gd name="connsiteY1" fmla="*/ 6816 h 162454"/>
                <a:gd name="connsiteX2" fmla="*/ 19145 w 46487"/>
                <a:gd name="connsiteY2" fmla="*/ 339 h 162454"/>
                <a:gd name="connsiteX3" fmla="*/ 46482 w 46487"/>
                <a:gd name="connsiteY3" fmla="*/ 41583 h 162454"/>
                <a:gd name="connsiteX4" fmla="*/ 45529 w 46487"/>
                <a:gd name="connsiteY4" fmla="*/ 40344 h 162454"/>
                <a:gd name="connsiteX5" fmla="*/ 24575 w 46487"/>
                <a:gd name="connsiteY5" fmla="*/ 162455 h 162454"/>
                <a:gd name="connsiteX6" fmla="*/ 14764 w 46487"/>
                <a:gd name="connsiteY6" fmla="*/ 25390 h 1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87" h="162454">
                  <a:moveTo>
                    <a:pt x="14764" y="25390"/>
                  </a:moveTo>
                  <a:cubicBezTo>
                    <a:pt x="9811" y="19199"/>
                    <a:pt x="4953" y="13008"/>
                    <a:pt x="0" y="6816"/>
                  </a:cubicBezTo>
                  <a:cubicBezTo>
                    <a:pt x="6668" y="4435"/>
                    <a:pt x="17717" y="-1470"/>
                    <a:pt x="19145" y="339"/>
                  </a:cubicBezTo>
                  <a:cubicBezTo>
                    <a:pt x="29337" y="13198"/>
                    <a:pt x="37624" y="27581"/>
                    <a:pt x="46482" y="41583"/>
                  </a:cubicBezTo>
                  <a:cubicBezTo>
                    <a:pt x="46577" y="41678"/>
                    <a:pt x="45434" y="40249"/>
                    <a:pt x="45529" y="40344"/>
                  </a:cubicBezTo>
                  <a:cubicBezTo>
                    <a:pt x="38576" y="81111"/>
                    <a:pt x="31623" y="121783"/>
                    <a:pt x="24575" y="162455"/>
                  </a:cubicBezTo>
                  <a:cubicBezTo>
                    <a:pt x="21336" y="116735"/>
                    <a:pt x="18002" y="71015"/>
                    <a:pt x="14764" y="2539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D0768AE-334A-CDC1-1537-657830F3C964}"/>
              </a:ext>
            </a:extLst>
          </p:cNvPr>
          <p:cNvGrpSpPr/>
          <p:nvPr/>
        </p:nvGrpSpPr>
        <p:grpSpPr>
          <a:xfrm>
            <a:off x="3246241" y="2750021"/>
            <a:ext cx="2187035" cy="1966181"/>
            <a:chOff x="3341234" y="2109604"/>
            <a:chExt cx="2187035" cy="1966181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1ECC4908-0590-C75F-A331-DD8D432FB358}"/>
                </a:ext>
              </a:extLst>
            </p:cNvPr>
            <p:cNvSpPr/>
            <p:nvPr/>
          </p:nvSpPr>
          <p:spPr>
            <a:xfrm>
              <a:off x="3341234" y="2110139"/>
              <a:ext cx="2187035" cy="1965646"/>
            </a:xfrm>
            <a:custGeom>
              <a:avLst/>
              <a:gdLst>
                <a:gd name="connsiteX0" fmla="*/ 0 w 2187035"/>
                <a:gd name="connsiteY0" fmla="*/ 1965266 h 1965646"/>
                <a:gd name="connsiteX1" fmla="*/ 24194 w 2187035"/>
                <a:gd name="connsiteY1" fmla="*/ 1894209 h 1965646"/>
                <a:gd name="connsiteX2" fmla="*/ 129921 w 2187035"/>
                <a:gd name="connsiteY2" fmla="*/ 1696185 h 1965646"/>
                <a:gd name="connsiteX3" fmla="*/ 233553 w 2187035"/>
                <a:gd name="connsiteY3" fmla="*/ 1642082 h 1965646"/>
                <a:gd name="connsiteX4" fmla="*/ 246221 w 2187035"/>
                <a:gd name="connsiteY4" fmla="*/ 1641416 h 1965646"/>
                <a:gd name="connsiteX5" fmla="*/ 210503 w 2187035"/>
                <a:gd name="connsiteY5" fmla="*/ 1585409 h 1965646"/>
                <a:gd name="connsiteX6" fmla="*/ 177070 w 2187035"/>
                <a:gd name="connsiteY6" fmla="*/ 1496636 h 1965646"/>
                <a:gd name="connsiteX7" fmla="*/ 162782 w 2187035"/>
                <a:gd name="connsiteY7" fmla="*/ 1465298 h 1965646"/>
                <a:gd name="connsiteX8" fmla="*/ 160877 w 2187035"/>
                <a:gd name="connsiteY8" fmla="*/ 1404815 h 1965646"/>
                <a:gd name="connsiteX9" fmla="*/ 208788 w 2187035"/>
                <a:gd name="connsiteY9" fmla="*/ 1472919 h 1965646"/>
                <a:gd name="connsiteX10" fmla="*/ 208883 w 2187035"/>
                <a:gd name="connsiteY10" fmla="*/ 1430723 h 1965646"/>
                <a:gd name="connsiteX11" fmla="*/ 235839 w 2187035"/>
                <a:gd name="connsiteY11" fmla="*/ 1415578 h 1965646"/>
                <a:gd name="connsiteX12" fmla="*/ 261842 w 2187035"/>
                <a:gd name="connsiteY12" fmla="*/ 1415959 h 1965646"/>
                <a:gd name="connsiteX13" fmla="*/ 294989 w 2187035"/>
                <a:gd name="connsiteY13" fmla="*/ 1425294 h 1965646"/>
                <a:gd name="connsiteX14" fmla="*/ 227362 w 2187035"/>
                <a:gd name="connsiteY14" fmla="*/ 1483015 h 1965646"/>
                <a:gd name="connsiteX15" fmla="*/ 342043 w 2187035"/>
                <a:gd name="connsiteY15" fmla="*/ 1482920 h 1965646"/>
                <a:gd name="connsiteX16" fmla="*/ 301752 w 2187035"/>
                <a:gd name="connsiteY16" fmla="*/ 1530259 h 1965646"/>
                <a:gd name="connsiteX17" fmla="*/ 241840 w 2187035"/>
                <a:gd name="connsiteY17" fmla="*/ 1546547 h 1965646"/>
                <a:gd name="connsiteX18" fmla="*/ 275749 w 2187035"/>
                <a:gd name="connsiteY18" fmla="*/ 1555691 h 1965646"/>
                <a:gd name="connsiteX19" fmla="*/ 309277 w 2187035"/>
                <a:gd name="connsiteY19" fmla="*/ 1538831 h 1965646"/>
                <a:gd name="connsiteX20" fmla="*/ 327755 w 2187035"/>
                <a:gd name="connsiteY20" fmla="*/ 1534831 h 1965646"/>
                <a:gd name="connsiteX21" fmla="*/ 282607 w 2187035"/>
                <a:gd name="connsiteY21" fmla="*/ 1589790 h 1965646"/>
                <a:gd name="connsiteX22" fmla="*/ 261938 w 2187035"/>
                <a:gd name="connsiteY22" fmla="*/ 1601315 h 1965646"/>
                <a:gd name="connsiteX23" fmla="*/ 278606 w 2187035"/>
                <a:gd name="connsiteY23" fmla="*/ 1632939 h 1965646"/>
                <a:gd name="connsiteX24" fmla="*/ 319754 w 2187035"/>
                <a:gd name="connsiteY24" fmla="*/ 1641606 h 1965646"/>
                <a:gd name="connsiteX25" fmla="*/ 407384 w 2187035"/>
                <a:gd name="connsiteY25" fmla="*/ 1602935 h 1965646"/>
                <a:gd name="connsiteX26" fmla="*/ 422148 w 2187035"/>
                <a:gd name="connsiteY26" fmla="*/ 1573312 h 1965646"/>
                <a:gd name="connsiteX27" fmla="*/ 472345 w 2187035"/>
                <a:gd name="connsiteY27" fmla="*/ 1459202 h 1965646"/>
                <a:gd name="connsiteX28" fmla="*/ 476631 w 2187035"/>
                <a:gd name="connsiteY28" fmla="*/ 1434247 h 1965646"/>
                <a:gd name="connsiteX29" fmla="*/ 455771 w 2187035"/>
                <a:gd name="connsiteY29" fmla="*/ 1448153 h 1965646"/>
                <a:gd name="connsiteX30" fmla="*/ 454438 w 2187035"/>
                <a:gd name="connsiteY30" fmla="*/ 1445963 h 1965646"/>
                <a:gd name="connsiteX31" fmla="*/ 438341 w 2187035"/>
                <a:gd name="connsiteY31" fmla="*/ 1360523 h 1965646"/>
                <a:gd name="connsiteX32" fmla="*/ 377762 w 2187035"/>
                <a:gd name="connsiteY32" fmla="*/ 1296706 h 1965646"/>
                <a:gd name="connsiteX33" fmla="*/ 369665 w 2187035"/>
                <a:gd name="connsiteY33" fmla="*/ 1290801 h 1965646"/>
                <a:gd name="connsiteX34" fmla="*/ 319564 w 2187035"/>
                <a:gd name="connsiteY34" fmla="*/ 1283561 h 1965646"/>
                <a:gd name="connsiteX35" fmla="*/ 302133 w 2187035"/>
                <a:gd name="connsiteY35" fmla="*/ 1302993 h 1965646"/>
                <a:gd name="connsiteX36" fmla="*/ 300895 w 2187035"/>
                <a:gd name="connsiteY36" fmla="*/ 1303850 h 1965646"/>
                <a:gd name="connsiteX37" fmla="*/ 264224 w 2187035"/>
                <a:gd name="connsiteY37" fmla="*/ 1294896 h 1965646"/>
                <a:gd name="connsiteX38" fmla="*/ 280797 w 2187035"/>
                <a:gd name="connsiteY38" fmla="*/ 1271179 h 1965646"/>
                <a:gd name="connsiteX39" fmla="*/ 297371 w 2187035"/>
                <a:gd name="connsiteY39" fmla="*/ 1266036 h 1965646"/>
                <a:gd name="connsiteX40" fmla="*/ 342138 w 2187035"/>
                <a:gd name="connsiteY40" fmla="*/ 1267083 h 1965646"/>
                <a:gd name="connsiteX41" fmla="*/ 294513 w 2187035"/>
                <a:gd name="connsiteY41" fmla="*/ 1196122 h 1965646"/>
                <a:gd name="connsiteX42" fmla="*/ 260985 w 2187035"/>
                <a:gd name="connsiteY42" fmla="*/ 1193646 h 1965646"/>
                <a:gd name="connsiteX43" fmla="*/ 222599 w 2187035"/>
                <a:gd name="connsiteY43" fmla="*/ 1249652 h 1965646"/>
                <a:gd name="connsiteX44" fmla="*/ 200216 w 2187035"/>
                <a:gd name="connsiteY44" fmla="*/ 1282323 h 1965646"/>
                <a:gd name="connsiteX45" fmla="*/ 242316 w 2187035"/>
                <a:gd name="connsiteY45" fmla="*/ 1304612 h 1965646"/>
                <a:gd name="connsiteX46" fmla="*/ 249650 w 2187035"/>
                <a:gd name="connsiteY46" fmla="*/ 1341664 h 1965646"/>
                <a:gd name="connsiteX47" fmla="*/ 219932 w 2187035"/>
                <a:gd name="connsiteY47" fmla="*/ 1378907 h 1965646"/>
                <a:gd name="connsiteX48" fmla="*/ 187262 w 2187035"/>
                <a:gd name="connsiteY48" fmla="*/ 1378526 h 1965646"/>
                <a:gd name="connsiteX49" fmla="*/ 157925 w 2187035"/>
                <a:gd name="connsiteY49" fmla="*/ 1379383 h 1965646"/>
                <a:gd name="connsiteX50" fmla="*/ 142113 w 2187035"/>
                <a:gd name="connsiteY50" fmla="*/ 1359571 h 1965646"/>
                <a:gd name="connsiteX51" fmla="*/ 145828 w 2187035"/>
                <a:gd name="connsiteY51" fmla="*/ 1278608 h 1965646"/>
                <a:gd name="connsiteX52" fmla="*/ 157734 w 2187035"/>
                <a:gd name="connsiteY52" fmla="*/ 1236318 h 1965646"/>
                <a:gd name="connsiteX53" fmla="*/ 166402 w 2187035"/>
                <a:gd name="connsiteY53" fmla="*/ 1214886 h 1965646"/>
                <a:gd name="connsiteX54" fmla="*/ 213265 w 2187035"/>
                <a:gd name="connsiteY54" fmla="*/ 1135448 h 1965646"/>
                <a:gd name="connsiteX55" fmla="*/ 258699 w 2187035"/>
                <a:gd name="connsiteY55" fmla="*/ 1103539 h 1965646"/>
                <a:gd name="connsiteX56" fmla="*/ 315659 w 2187035"/>
                <a:gd name="connsiteY56" fmla="*/ 1082870 h 1965646"/>
                <a:gd name="connsiteX57" fmla="*/ 352997 w 2187035"/>
                <a:gd name="connsiteY57" fmla="*/ 1082870 h 1965646"/>
                <a:gd name="connsiteX58" fmla="*/ 368522 w 2187035"/>
                <a:gd name="connsiteY58" fmla="*/ 1068487 h 1965646"/>
                <a:gd name="connsiteX59" fmla="*/ 358616 w 2187035"/>
                <a:gd name="connsiteY59" fmla="*/ 990763 h 1965646"/>
                <a:gd name="connsiteX60" fmla="*/ 352901 w 2187035"/>
                <a:gd name="connsiteY60" fmla="*/ 890655 h 1965646"/>
                <a:gd name="connsiteX61" fmla="*/ 325469 w 2187035"/>
                <a:gd name="connsiteY61" fmla="*/ 725111 h 1965646"/>
                <a:gd name="connsiteX62" fmla="*/ 323279 w 2187035"/>
                <a:gd name="connsiteY62" fmla="*/ 715300 h 1965646"/>
                <a:gd name="connsiteX63" fmla="*/ 324136 w 2187035"/>
                <a:gd name="connsiteY63" fmla="*/ 707775 h 1965646"/>
                <a:gd name="connsiteX64" fmla="*/ 354616 w 2187035"/>
                <a:gd name="connsiteY64" fmla="*/ 711871 h 1965646"/>
                <a:gd name="connsiteX65" fmla="*/ 353187 w 2187035"/>
                <a:gd name="connsiteY65" fmla="*/ 718253 h 1965646"/>
                <a:gd name="connsiteX66" fmla="*/ 343281 w 2187035"/>
                <a:gd name="connsiteY66" fmla="*/ 758448 h 1965646"/>
                <a:gd name="connsiteX67" fmla="*/ 366903 w 2187035"/>
                <a:gd name="connsiteY67" fmla="*/ 964569 h 1965646"/>
                <a:gd name="connsiteX68" fmla="*/ 397764 w 2187035"/>
                <a:gd name="connsiteY68" fmla="*/ 1066582 h 1965646"/>
                <a:gd name="connsiteX69" fmla="*/ 405479 w 2187035"/>
                <a:gd name="connsiteY69" fmla="*/ 1071154 h 1965646"/>
                <a:gd name="connsiteX70" fmla="*/ 422910 w 2187035"/>
                <a:gd name="connsiteY70" fmla="*/ 1071344 h 1965646"/>
                <a:gd name="connsiteX71" fmla="*/ 503015 w 2187035"/>
                <a:gd name="connsiteY71" fmla="*/ 1099634 h 1965646"/>
                <a:gd name="connsiteX72" fmla="*/ 417290 w 2187035"/>
                <a:gd name="connsiteY72" fmla="*/ 733493 h 1965646"/>
                <a:gd name="connsiteX73" fmla="*/ 390906 w 2187035"/>
                <a:gd name="connsiteY73" fmla="*/ 727301 h 1965646"/>
                <a:gd name="connsiteX74" fmla="*/ 371189 w 2187035"/>
                <a:gd name="connsiteY74" fmla="*/ 705965 h 1965646"/>
                <a:gd name="connsiteX75" fmla="*/ 365379 w 2187035"/>
                <a:gd name="connsiteY75" fmla="*/ 689678 h 1965646"/>
                <a:gd name="connsiteX76" fmla="*/ 381000 w 2187035"/>
                <a:gd name="connsiteY76" fmla="*/ 684820 h 1965646"/>
                <a:gd name="connsiteX77" fmla="*/ 404813 w 2187035"/>
                <a:gd name="connsiteY77" fmla="*/ 680057 h 1965646"/>
                <a:gd name="connsiteX78" fmla="*/ 413195 w 2187035"/>
                <a:gd name="connsiteY78" fmla="*/ 650720 h 1965646"/>
                <a:gd name="connsiteX79" fmla="*/ 438722 w 2187035"/>
                <a:gd name="connsiteY79" fmla="*/ 646244 h 1965646"/>
                <a:gd name="connsiteX80" fmla="*/ 441103 w 2187035"/>
                <a:gd name="connsiteY80" fmla="*/ 644815 h 1965646"/>
                <a:gd name="connsiteX81" fmla="*/ 457581 w 2187035"/>
                <a:gd name="connsiteY81" fmla="*/ 590332 h 1965646"/>
                <a:gd name="connsiteX82" fmla="*/ 409289 w 2187035"/>
                <a:gd name="connsiteY82" fmla="*/ 544517 h 1965646"/>
                <a:gd name="connsiteX83" fmla="*/ 381857 w 2187035"/>
                <a:gd name="connsiteY83" fmla="*/ 546803 h 1965646"/>
                <a:gd name="connsiteX84" fmla="*/ 360045 w 2187035"/>
                <a:gd name="connsiteY84" fmla="*/ 539468 h 1965646"/>
                <a:gd name="connsiteX85" fmla="*/ 369951 w 2187035"/>
                <a:gd name="connsiteY85" fmla="*/ 530515 h 1965646"/>
                <a:gd name="connsiteX86" fmla="*/ 442246 w 2187035"/>
                <a:gd name="connsiteY86" fmla="*/ 527181 h 1965646"/>
                <a:gd name="connsiteX87" fmla="*/ 480917 w 2187035"/>
                <a:gd name="connsiteY87" fmla="*/ 605381 h 1965646"/>
                <a:gd name="connsiteX88" fmla="*/ 471202 w 2187035"/>
                <a:gd name="connsiteY88" fmla="*/ 648911 h 1965646"/>
                <a:gd name="connsiteX89" fmla="*/ 458248 w 2187035"/>
                <a:gd name="connsiteY89" fmla="*/ 667294 h 1965646"/>
                <a:gd name="connsiteX90" fmla="*/ 438245 w 2187035"/>
                <a:gd name="connsiteY90" fmla="*/ 717014 h 1965646"/>
                <a:gd name="connsiteX91" fmla="*/ 486537 w 2187035"/>
                <a:gd name="connsiteY91" fmla="*/ 957235 h 1965646"/>
                <a:gd name="connsiteX92" fmla="*/ 509111 w 2187035"/>
                <a:gd name="connsiteY92" fmla="*/ 1069344 h 1965646"/>
                <a:gd name="connsiteX93" fmla="*/ 544640 w 2187035"/>
                <a:gd name="connsiteY93" fmla="*/ 1152688 h 1965646"/>
                <a:gd name="connsiteX94" fmla="*/ 563880 w 2187035"/>
                <a:gd name="connsiteY94" fmla="*/ 1184121 h 1965646"/>
                <a:gd name="connsiteX95" fmla="*/ 617601 w 2187035"/>
                <a:gd name="connsiteY95" fmla="*/ 1091252 h 1965646"/>
                <a:gd name="connsiteX96" fmla="*/ 662178 w 2187035"/>
                <a:gd name="connsiteY96" fmla="*/ 1030482 h 1965646"/>
                <a:gd name="connsiteX97" fmla="*/ 680466 w 2187035"/>
                <a:gd name="connsiteY97" fmla="*/ 1016290 h 1965646"/>
                <a:gd name="connsiteX98" fmla="*/ 780098 w 2187035"/>
                <a:gd name="connsiteY98" fmla="*/ 966855 h 1965646"/>
                <a:gd name="connsiteX99" fmla="*/ 790956 w 2187035"/>
                <a:gd name="connsiteY99" fmla="*/ 958473 h 1965646"/>
                <a:gd name="connsiteX100" fmla="*/ 957263 w 2187035"/>
                <a:gd name="connsiteY100" fmla="*/ 809502 h 1965646"/>
                <a:gd name="connsiteX101" fmla="*/ 968883 w 2187035"/>
                <a:gd name="connsiteY101" fmla="*/ 805502 h 1965646"/>
                <a:gd name="connsiteX102" fmla="*/ 960692 w 2187035"/>
                <a:gd name="connsiteY102" fmla="*/ 710442 h 1965646"/>
                <a:gd name="connsiteX103" fmla="*/ 946023 w 2187035"/>
                <a:gd name="connsiteY103" fmla="*/ 573187 h 1965646"/>
                <a:gd name="connsiteX104" fmla="*/ 927163 w 2187035"/>
                <a:gd name="connsiteY104" fmla="*/ 511084 h 1965646"/>
                <a:gd name="connsiteX105" fmla="*/ 897350 w 2187035"/>
                <a:gd name="connsiteY105" fmla="*/ 376972 h 1965646"/>
                <a:gd name="connsiteX106" fmla="*/ 882206 w 2187035"/>
                <a:gd name="connsiteY106" fmla="*/ 321060 h 1965646"/>
                <a:gd name="connsiteX107" fmla="*/ 877824 w 2187035"/>
                <a:gd name="connsiteY107" fmla="*/ 295628 h 1965646"/>
                <a:gd name="connsiteX108" fmla="*/ 910019 w 2187035"/>
                <a:gd name="connsiteY108" fmla="*/ 322584 h 1965646"/>
                <a:gd name="connsiteX109" fmla="*/ 912971 w 2187035"/>
                <a:gd name="connsiteY109" fmla="*/ 310583 h 1965646"/>
                <a:gd name="connsiteX110" fmla="*/ 927926 w 2187035"/>
                <a:gd name="connsiteY110" fmla="*/ 294485 h 1965646"/>
                <a:gd name="connsiteX111" fmla="*/ 951167 w 2187035"/>
                <a:gd name="connsiteY111" fmla="*/ 315440 h 1965646"/>
                <a:gd name="connsiteX112" fmla="*/ 978408 w 2187035"/>
                <a:gd name="connsiteY112" fmla="*/ 348968 h 1965646"/>
                <a:gd name="connsiteX113" fmla="*/ 971169 w 2187035"/>
                <a:gd name="connsiteY113" fmla="*/ 287246 h 1965646"/>
                <a:gd name="connsiteX114" fmla="*/ 966692 w 2187035"/>
                <a:gd name="connsiteY114" fmla="*/ 258576 h 1965646"/>
                <a:gd name="connsiteX115" fmla="*/ 983647 w 2187035"/>
                <a:gd name="connsiteY115" fmla="*/ 244670 h 1965646"/>
                <a:gd name="connsiteX116" fmla="*/ 1029557 w 2187035"/>
                <a:gd name="connsiteY116" fmla="*/ 304487 h 1965646"/>
                <a:gd name="connsiteX117" fmla="*/ 1040035 w 2187035"/>
                <a:gd name="connsiteY117" fmla="*/ 317631 h 1965646"/>
                <a:gd name="connsiteX118" fmla="*/ 1054608 w 2187035"/>
                <a:gd name="connsiteY118" fmla="*/ 331061 h 1965646"/>
                <a:gd name="connsiteX119" fmla="*/ 1077944 w 2187035"/>
                <a:gd name="connsiteY119" fmla="*/ 337253 h 1965646"/>
                <a:gd name="connsiteX120" fmla="*/ 1066800 w 2187035"/>
                <a:gd name="connsiteY120" fmla="*/ 344492 h 1965646"/>
                <a:gd name="connsiteX121" fmla="*/ 1049750 w 2187035"/>
                <a:gd name="connsiteY121" fmla="*/ 371924 h 1965646"/>
                <a:gd name="connsiteX122" fmla="*/ 1085755 w 2187035"/>
                <a:gd name="connsiteY122" fmla="*/ 383163 h 1965646"/>
                <a:gd name="connsiteX123" fmla="*/ 1106519 w 2187035"/>
                <a:gd name="connsiteY123" fmla="*/ 358874 h 1965646"/>
                <a:gd name="connsiteX124" fmla="*/ 1128998 w 2187035"/>
                <a:gd name="connsiteY124" fmla="*/ 338110 h 1965646"/>
                <a:gd name="connsiteX125" fmla="*/ 1102138 w 2187035"/>
                <a:gd name="connsiteY125" fmla="*/ 437170 h 1965646"/>
                <a:gd name="connsiteX126" fmla="*/ 1100519 w 2187035"/>
                <a:gd name="connsiteY126" fmla="*/ 531086 h 1965646"/>
                <a:gd name="connsiteX127" fmla="*/ 1176909 w 2187035"/>
                <a:gd name="connsiteY127" fmla="*/ 632337 h 1965646"/>
                <a:gd name="connsiteX128" fmla="*/ 1230344 w 2187035"/>
                <a:gd name="connsiteY128" fmla="*/ 666818 h 1965646"/>
                <a:gd name="connsiteX129" fmla="*/ 1290352 w 2187035"/>
                <a:gd name="connsiteY129" fmla="*/ 709966 h 1965646"/>
                <a:gd name="connsiteX130" fmla="*/ 1369695 w 2187035"/>
                <a:gd name="connsiteY130" fmla="*/ 747304 h 1965646"/>
                <a:gd name="connsiteX131" fmla="*/ 1392364 w 2187035"/>
                <a:gd name="connsiteY131" fmla="*/ 769021 h 1965646"/>
                <a:gd name="connsiteX132" fmla="*/ 1447229 w 2187035"/>
                <a:gd name="connsiteY132" fmla="*/ 869700 h 1965646"/>
                <a:gd name="connsiteX133" fmla="*/ 1487329 w 2187035"/>
                <a:gd name="connsiteY133" fmla="*/ 937804 h 1965646"/>
                <a:gd name="connsiteX134" fmla="*/ 1474661 w 2187035"/>
                <a:gd name="connsiteY134" fmla="*/ 844173 h 1965646"/>
                <a:gd name="connsiteX135" fmla="*/ 1451039 w 2187035"/>
                <a:gd name="connsiteY135" fmla="*/ 772831 h 1965646"/>
                <a:gd name="connsiteX136" fmla="*/ 1450086 w 2187035"/>
                <a:gd name="connsiteY136" fmla="*/ 701012 h 1965646"/>
                <a:gd name="connsiteX137" fmla="*/ 1453991 w 2187035"/>
                <a:gd name="connsiteY137" fmla="*/ 657007 h 1965646"/>
                <a:gd name="connsiteX138" fmla="*/ 1453610 w 2187035"/>
                <a:gd name="connsiteY138" fmla="*/ 622241 h 1965646"/>
                <a:gd name="connsiteX139" fmla="*/ 1475518 w 2187035"/>
                <a:gd name="connsiteY139" fmla="*/ 613192 h 1965646"/>
                <a:gd name="connsiteX140" fmla="*/ 1530572 w 2187035"/>
                <a:gd name="connsiteY140" fmla="*/ 629384 h 1965646"/>
                <a:gd name="connsiteX141" fmla="*/ 1541812 w 2187035"/>
                <a:gd name="connsiteY141" fmla="*/ 631575 h 1965646"/>
                <a:gd name="connsiteX142" fmla="*/ 1526286 w 2187035"/>
                <a:gd name="connsiteY142" fmla="*/ 655007 h 1965646"/>
                <a:gd name="connsiteX143" fmla="*/ 1491615 w 2187035"/>
                <a:gd name="connsiteY143" fmla="*/ 736826 h 1965646"/>
                <a:gd name="connsiteX144" fmla="*/ 1495711 w 2187035"/>
                <a:gd name="connsiteY144" fmla="*/ 764830 h 1965646"/>
                <a:gd name="connsiteX145" fmla="*/ 1506188 w 2187035"/>
                <a:gd name="connsiteY145" fmla="*/ 825504 h 1965646"/>
                <a:gd name="connsiteX146" fmla="*/ 1508284 w 2187035"/>
                <a:gd name="connsiteY146" fmla="*/ 892179 h 1965646"/>
                <a:gd name="connsiteX147" fmla="*/ 1518476 w 2187035"/>
                <a:gd name="connsiteY147" fmla="*/ 920373 h 1965646"/>
                <a:gd name="connsiteX148" fmla="*/ 1530477 w 2187035"/>
                <a:gd name="connsiteY148" fmla="*/ 952472 h 1965646"/>
                <a:gd name="connsiteX149" fmla="*/ 1555052 w 2187035"/>
                <a:gd name="connsiteY149" fmla="*/ 984667 h 1965646"/>
                <a:gd name="connsiteX150" fmla="*/ 1591342 w 2187035"/>
                <a:gd name="connsiteY150" fmla="*/ 999431 h 1965646"/>
                <a:gd name="connsiteX151" fmla="*/ 1587056 w 2187035"/>
                <a:gd name="connsiteY151" fmla="*/ 952568 h 1965646"/>
                <a:gd name="connsiteX152" fmla="*/ 1604963 w 2187035"/>
                <a:gd name="connsiteY152" fmla="*/ 774545 h 1965646"/>
                <a:gd name="connsiteX153" fmla="*/ 1590961 w 2187035"/>
                <a:gd name="connsiteY153" fmla="*/ 601762 h 1965646"/>
                <a:gd name="connsiteX154" fmla="*/ 1581055 w 2187035"/>
                <a:gd name="connsiteY154" fmla="*/ 546612 h 1965646"/>
                <a:gd name="connsiteX155" fmla="*/ 1577054 w 2187035"/>
                <a:gd name="connsiteY155" fmla="*/ 258576 h 1965646"/>
                <a:gd name="connsiteX156" fmla="*/ 1572768 w 2187035"/>
                <a:gd name="connsiteY156" fmla="*/ 189044 h 1965646"/>
                <a:gd name="connsiteX157" fmla="*/ 1567243 w 2187035"/>
                <a:gd name="connsiteY157" fmla="*/ 147134 h 1965646"/>
                <a:gd name="connsiteX158" fmla="*/ 1549337 w 2187035"/>
                <a:gd name="connsiteY158" fmla="*/ 143228 h 1965646"/>
                <a:gd name="connsiteX159" fmla="*/ 1523619 w 2187035"/>
                <a:gd name="connsiteY159" fmla="*/ 100366 h 1965646"/>
                <a:gd name="connsiteX160" fmla="*/ 1534478 w 2187035"/>
                <a:gd name="connsiteY160" fmla="*/ 91412 h 1965646"/>
                <a:gd name="connsiteX161" fmla="*/ 1572197 w 2187035"/>
                <a:gd name="connsiteY161" fmla="*/ 89412 h 1965646"/>
                <a:gd name="connsiteX162" fmla="*/ 1583817 w 2187035"/>
                <a:gd name="connsiteY162" fmla="*/ 68076 h 1965646"/>
                <a:gd name="connsiteX163" fmla="*/ 1580579 w 2187035"/>
                <a:gd name="connsiteY163" fmla="*/ 59218 h 1965646"/>
                <a:gd name="connsiteX164" fmla="*/ 1611059 w 2187035"/>
                <a:gd name="connsiteY164" fmla="*/ 69981 h 1965646"/>
                <a:gd name="connsiteX165" fmla="*/ 1653254 w 2187035"/>
                <a:gd name="connsiteY165" fmla="*/ 1115 h 1965646"/>
                <a:gd name="connsiteX166" fmla="*/ 1663446 w 2187035"/>
                <a:gd name="connsiteY166" fmla="*/ 10450 h 1965646"/>
                <a:gd name="connsiteX167" fmla="*/ 1641539 w 2187035"/>
                <a:gd name="connsiteY167" fmla="*/ 77411 h 1965646"/>
                <a:gd name="connsiteX168" fmla="*/ 1608487 w 2187035"/>
                <a:gd name="connsiteY168" fmla="*/ 130179 h 1965646"/>
                <a:gd name="connsiteX169" fmla="*/ 1589913 w 2187035"/>
                <a:gd name="connsiteY169" fmla="*/ 191139 h 1965646"/>
                <a:gd name="connsiteX170" fmla="*/ 1590961 w 2187035"/>
                <a:gd name="connsiteY170" fmla="*/ 472031 h 1965646"/>
                <a:gd name="connsiteX171" fmla="*/ 1593247 w 2187035"/>
                <a:gd name="connsiteY171" fmla="*/ 560614 h 1965646"/>
                <a:gd name="connsiteX172" fmla="*/ 1604772 w 2187035"/>
                <a:gd name="connsiteY172" fmla="*/ 606143 h 1965646"/>
                <a:gd name="connsiteX173" fmla="*/ 1632299 w 2187035"/>
                <a:gd name="connsiteY173" fmla="*/ 658721 h 1965646"/>
                <a:gd name="connsiteX174" fmla="*/ 1671066 w 2187035"/>
                <a:gd name="connsiteY174" fmla="*/ 589856 h 1965646"/>
                <a:gd name="connsiteX175" fmla="*/ 1837849 w 2187035"/>
                <a:gd name="connsiteY175" fmla="*/ 464697 h 1965646"/>
                <a:gd name="connsiteX176" fmla="*/ 1960340 w 2187035"/>
                <a:gd name="connsiteY176" fmla="*/ 479842 h 1965646"/>
                <a:gd name="connsiteX177" fmla="*/ 2030635 w 2187035"/>
                <a:gd name="connsiteY177" fmla="*/ 516608 h 1965646"/>
                <a:gd name="connsiteX178" fmla="*/ 2120837 w 2187035"/>
                <a:gd name="connsiteY178" fmla="*/ 673295 h 1965646"/>
                <a:gd name="connsiteX179" fmla="*/ 2140077 w 2187035"/>
                <a:gd name="connsiteY179" fmla="*/ 759401 h 1965646"/>
                <a:gd name="connsiteX180" fmla="*/ 2163985 w 2187035"/>
                <a:gd name="connsiteY180" fmla="*/ 912753 h 1965646"/>
                <a:gd name="connsiteX181" fmla="*/ 2186940 w 2187035"/>
                <a:gd name="connsiteY181" fmla="*/ 1242985 h 1965646"/>
                <a:gd name="connsiteX182" fmla="*/ 2186940 w 2187035"/>
                <a:gd name="connsiteY182" fmla="*/ 1259082 h 1965646"/>
                <a:gd name="connsiteX183" fmla="*/ 1937671 w 2187035"/>
                <a:gd name="connsiteY183" fmla="*/ 1182120 h 1965646"/>
                <a:gd name="connsiteX184" fmla="*/ 1952149 w 2187035"/>
                <a:gd name="connsiteY184" fmla="*/ 1234412 h 1965646"/>
                <a:gd name="connsiteX185" fmla="*/ 1974056 w 2187035"/>
                <a:gd name="connsiteY185" fmla="*/ 1362810 h 1965646"/>
                <a:gd name="connsiteX186" fmla="*/ 1966627 w 2187035"/>
                <a:gd name="connsiteY186" fmla="*/ 1407577 h 1965646"/>
                <a:gd name="connsiteX187" fmla="*/ 1942052 w 2187035"/>
                <a:gd name="connsiteY187" fmla="*/ 1487682 h 1965646"/>
                <a:gd name="connsiteX188" fmla="*/ 1903476 w 2187035"/>
                <a:gd name="connsiteY188" fmla="*/ 1544356 h 1965646"/>
                <a:gd name="connsiteX189" fmla="*/ 1897094 w 2187035"/>
                <a:gd name="connsiteY189" fmla="*/ 1583885 h 1965646"/>
                <a:gd name="connsiteX190" fmla="*/ 1994249 w 2187035"/>
                <a:gd name="connsiteY190" fmla="*/ 1660752 h 1965646"/>
                <a:gd name="connsiteX191" fmla="*/ 2154460 w 2187035"/>
                <a:gd name="connsiteY191" fmla="*/ 1715901 h 1965646"/>
                <a:gd name="connsiteX192" fmla="*/ 2186940 w 2187035"/>
                <a:gd name="connsiteY192" fmla="*/ 1768956 h 1965646"/>
                <a:gd name="connsiteX193" fmla="*/ 2187035 w 2187035"/>
                <a:gd name="connsiteY193" fmla="*/ 1965456 h 1965646"/>
                <a:gd name="connsiteX194" fmla="*/ 1977295 w 2187035"/>
                <a:gd name="connsiteY194" fmla="*/ 1965456 h 1965646"/>
                <a:gd name="connsiteX195" fmla="*/ 1981772 w 2187035"/>
                <a:gd name="connsiteY195" fmla="*/ 1956789 h 1965646"/>
                <a:gd name="connsiteX196" fmla="*/ 2032730 w 2187035"/>
                <a:gd name="connsiteY196" fmla="*/ 1872587 h 1965646"/>
                <a:gd name="connsiteX197" fmla="*/ 2030730 w 2187035"/>
                <a:gd name="connsiteY197" fmla="*/ 1852871 h 1965646"/>
                <a:gd name="connsiteX198" fmla="*/ 1908239 w 2187035"/>
                <a:gd name="connsiteY198" fmla="*/ 1794197 h 1965646"/>
                <a:gd name="connsiteX199" fmla="*/ 1883759 w 2187035"/>
                <a:gd name="connsiteY199" fmla="*/ 1779623 h 1965646"/>
                <a:gd name="connsiteX200" fmla="*/ 1820132 w 2187035"/>
                <a:gd name="connsiteY200" fmla="*/ 1688469 h 1965646"/>
                <a:gd name="connsiteX201" fmla="*/ 1803368 w 2187035"/>
                <a:gd name="connsiteY201" fmla="*/ 1659799 h 1965646"/>
                <a:gd name="connsiteX202" fmla="*/ 1721834 w 2187035"/>
                <a:gd name="connsiteY202" fmla="*/ 1823534 h 1965646"/>
                <a:gd name="connsiteX203" fmla="*/ 1633918 w 2187035"/>
                <a:gd name="connsiteY203" fmla="*/ 1925165 h 1965646"/>
                <a:gd name="connsiteX204" fmla="*/ 1575721 w 2187035"/>
                <a:gd name="connsiteY204" fmla="*/ 1933166 h 1965646"/>
                <a:gd name="connsiteX205" fmla="*/ 1564100 w 2187035"/>
                <a:gd name="connsiteY205" fmla="*/ 1933357 h 1965646"/>
                <a:gd name="connsiteX206" fmla="*/ 1540669 w 2187035"/>
                <a:gd name="connsiteY206" fmla="*/ 1937072 h 1965646"/>
                <a:gd name="connsiteX207" fmla="*/ 1527143 w 2187035"/>
                <a:gd name="connsiteY207" fmla="*/ 1951931 h 1965646"/>
                <a:gd name="connsiteX208" fmla="*/ 1531620 w 2187035"/>
                <a:gd name="connsiteY208" fmla="*/ 1965552 h 1965646"/>
                <a:gd name="connsiteX209" fmla="*/ 1269492 w 2187035"/>
                <a:gd name="connsiteY209" fmla="*/ 1965552 h 1965646"/>
                <a:gd name="connsiteX210" fmla="*/ 1377506 w 2187035"/>
                <a:gd name="connsiteY210" fmla="*/ 1748477 h 1965646"/>
                <a:gd name="connsiteX211" fmla="*/ 1373029 w 2187035"/>
                <a:gd name="connsiteY211" fmla="*/ 1717235 h 1965646"/>
                <a:gd name="connsiteX212" fmla="*/ 1361218 w 2187035"/>
                <a:gd name="connsiteY212" fmla="*/ 1676373 h 1965646"/>
                <a:gd name="connsiteX213" fmla="*/ 1364647 w 2187035"/>
                <a:gd name="connsiteY213" fmla="*/ 1644654 h 1965646"/>
                <a:gd name="connsiteX214" fmla="*/ 1349788 w 2187035"/>
                <a:gd name="connsiteY214" fmla="*/ 1619794 h 1965646"/>
                <a:gd name="connsiteX215" fmla="*/ 1310831 w 2187035"/>
                <a:gd name="connsiteY215" fmla="*/ 1564168 h 1965646"/>
                <a:gd name="connsiteX216" fmla="*/ 1307687 w 2187035"/>
                <a:gd name="connsiteY216" fmla="*/ 1510447 h 1965646"/>
                <a:gd name="connsiteX217" fmla="*/ 1336453 w 2187035"/>
                <a:gd name="connsiteY217" fmla="*/ 1472537 h 1965646"/>
                <a:gd name="connsiteX218" fmla="*/ 1378363 w 2187035"/>
                <a:gd name="connsiteY218" fmla="*/ 1441105 h 1965646"/>
                <a:gd name="connsiteX219" fmla="*/ 1353407 w 2187035"/>
                <a:gd name="connsiteY219" fmla="*/ 1338711 h 1965646"/>
                <a:gd name="connsiteX220" fmla="*/ 1321308 w 2187035"/>
                <a:gd name="connsiteY220" fmla="*/ 1288800 h 1965646"/>
                <a:gd name="connsiteX221" fmla="*/ 1353503 w 2187035"/>
                <a:gd name="connsiteY221" fmla="*/ 1269179 h 1965646"/>
                <a:gd name="connsiteX222" fmla="*/ 1363313 w 2187035"/>
                <a:gd name="connsiteY222" fmla="*/ 1242032 h 1965646"/>
                <a:gd name="connsiteX223" fmla="*/ 1363980 w 2187035"/>
                <a:gd name="connsiteY223" fmla="*/ 1218791 h 1965646"/>
                <a:gd name="connsiteX224" fmla="*/ 1303592 w 2187035"/>
                <a:gd name="connsiteY224" fmla="*/ 1098396 h 1965646"/>
                <a:gd name="connsiteX225" fmla="*/ 1225201 w 2187035"/>
                <a:gd name="connsiteY225" fmla="*/ 961426 h 1965646"/>
                <a:gd name="connsiteX226" fmla="*/ 1165574 w 2187035"/>
                <a:gd name="connsiteY226" fmla="*/ 815217 h 1965646"/>
                <a:gd name="connsiteX227" fmla="*/ 1101471 w 2187035"/>
                <a:gd name="connsiteY227" fmla="*/ 566710 h 1965646"/>
                <a:gd name="connsiteX228" fmla="*/ 1059085 w 2187035"/>
                <a:gd name="connsiteY228" fmla="*/ 540992 h 1965646"/>
                <a:gd name="connsiteX229" fmla="*/ 1054799 w 2187035"/>
                <a:gd name="connsiteY229" fmla="*/ 541754 h 1965646"/>
                <a:gd name="connsiteX230" fmla="*/ 1029938 w 2187035"/>
                <a:gd name="connsiteY230" fmla="*/ 584807 h 1965646"/>
                <a:gd name="connsiteX231" fmla="*/ 1041273 w 2187035"/>
                <a:gd name="connsiteY231" fmla="*/ 626146 h 1965646"/>
                <a:gd name="connsiteX232" fmla="*/ 998601 w 2187035"/>
                <a:gd name="connsiteY232" fmla="*/ 584331 h 1965646"/>
                <a:gd name="connsiteX233" fmla="*/ 971169 w 2187035"/>
                <a:gd name="connsiteY233" fmla="*/ 573568 h 1965646"/>
                <a:gd name="connsiteX234" fmla="*/ 963835 w 2187035"/>
                <a:gd name="connsiteY234" fmla="*/ 604048 h 1965646"/>
                <a:gd name="connsiteX235" fmla="*/ 964121 w 2187035"/>
                <a:gd name="connsiteY235" fmla="*/ 605477 h 1965646"/>
                <a:gd name="connsiteX236" fmla="*/ 978503 w 2187035"/>
                <a:gd name="connsiteY236" fmla="*/ 736541 h 1965646"/>
                <a:gd name="connsiteX237" fmla="*/ 1021747 w 2187035"/>
                <a:gd name="connsiteY237" fmla="*/ 1025815 h 1965646"/>
                <a:gd name="connsiteX238" fmla="*/ 1048417 w 2187035"/>
                <a:gd name="connsiteY238" fmla="*/ 1104968 h 1965646"/>
                <a:gd name="connsiteX239" fmla="*/ 1074420 w 2187035"/>
                <a:gd name="connsiteY239" fmla="*/ 1169357 h 1965646"/>
                <a:gd name="connsiteX240" fmla="*/ 1129094 w 2187035"/>
                <a:gd name="connsiteY240" fmla="*/ 1244128 h 1965646"/>
                <a:gd name="connsiteX241" fmla="*/ 1133951 w 2187035"/>
                <a:gd name="connsiteY241" fmla="*/ 1277561 h 1965646"/>
                <a:gd name="connsiteX242" fmla="*/ 1133761 w 2187035"/>
                <a:gd name="connsiteY242" fmla="*/ 1300135 h 1965646"/>
                <a:gd name="connsiteX243" fmla="*/ 1145572 w 2187035"/>
                <a:gd name="connsiteY243" fmla="*/ 1318423 h 1965646"/>
                <a:gd name="connsiteX244" fmla="*/ 1163574 w 2187035"/>
                <a:gd name="connsiteY244" fmla="*/ 1355666 h 1965646"/>
                <a:gd name="connsiteX245" fmla="*/ 1165003 w 2187035"/>
                <a:gd name="connsiteY245" fmla="*/ 1431008 h 1965646"/>
                <a:gd name="connsiteX246" fmla="*/ 1162526 w 2187035"/>
                <a:gd name="connsiteY246" fmla="*/ 1473966 h 1965646"/>
                <a:gd name="connsiteX247" fmla="*/ 1264349 w 2187035"/>
                <a:gd name="connsiteY247" fmla="*/ 1681802 h 1965646"/>
                <a:gd name="connsiteX248" fmla="*/ 1257967 w 2187035"/>
                <a:gd name="connsiteY248" fmla="*/ 1705995 h 1965646"/>
                <a:gd name="connsiteX249" fmla="*/ 1241108 w 2187035"/>
                <a:gd name="connsiteY249" fmla="*/ 1709139 h 1965646"/>
                <a:gd name="connsiteX250" fmla="*/ 1198721 w 2187035"/>
                <a:gd name="connsiteY250" fmla="*/ 1709329 h 1965646"/>
                <a:gd name="connsiteX251" fmla="*/ 1198912 w 2187035"/>
                <a:gd name="connsiteY251" fmla="*/ 1760478 h 1965646"/>
                <a:gd name="connsiteX252" fmla="*/ 1236631 w 2187035"/>
                <a:gd name="connsiteY252" fmla="*/ 1806579 h 1965646"/>
                <a:gd name="connsiteX253" fmla="*/ 1249966 w 2187035"/>
                <a:gd name="connsiteY253" fmla="*/ 1823153 h 1965646"/>
                <a:gd name="connsiteX254" fmla="*/ 1238822 w 2187035"/>
                <a:gd name="connsiteY254" fmla="*/ 1823153 h 1965646"/>
                <a:gd name="connsiteX255" fmla="*/ 1209389 w 2187035"/>
                <a:gd name="connsiteY255" fmla="*/ 1854299 h 1965646"/>
                <a:gd name="connsiteX256" fmla="*/ 1219867 w 2187035"/>
                <a:gd name="connsiteY256" fmla="*/ 1965647 h 1965646"/>
                <a:gd name="connsiteX257" fmla="*/ 1205294 w 2187035"/>
                <a:gd name="connsiteY257" fmla="*/ 1965647 h 1965646"/>
                <a:gd name="connsiteX258" fmla="*/ 1187672 w 2187035"/>
                <a:gd name="connsiteY258" fmla="*/ 1802483 h 1965646"/>
                <a:gd name="connsiteX259" fmla="*/ 1059466 w 2187035"/>
                <a:gd name="connsiteY259" fmla="*/ 1589600 h 1965646"/>
                <a:gd name="connsiteX260" fmla="*/ 997649 w 2187035"/>
                <a:gd name="connsiteY260" fmla="*/ 1511876 h 1965646"/>
                <a:gd name="connsiteX261" fmla="*/ 973646 w 2187035"/>
                <a:gd name="connsiteY261" fmla="*/ 1456059 h 1965646"/>
                <a:gd name="connsiteX262" fmla="*/ 945547 w 2187035"/>
                <a:gd name="connsiteY262" fmla="*/ 1510066 h 1965646"/>
                <a:gd name="connsiteX263" fmla="*/ 892302 w 2187035"/>
                <a:gd name="connsiteY263" fmla="*/ 1582551 h 1965646"/>
                <a:gd name="connsiteX264" fmla="*/ 838200 w 2187035"/>
                <a:gd name="connsiteY264" fmla="*/ 1745048 h 1965646"/>
                <a:gd name="connsiteX265" fmla="*/ 827246 w 2187035"/>
                <a:gd name="connsiteY265" fmla="*/ 1806960 h 1965646"/>
                <a:gd name="connsiteX266" fmla="*/ 731615 w 2187035"/>
                <a:gd name="connsiteY266" fmla="*/ 1741428 h 1965646"/>
                <a:gd name="connsiteX267" fmla="*/ 721995 w 2187035"/>
                <a:gd name="connsiteY267" fmla="*/ 1778671 h 1965646"/>
                <a:gd name="connsiteX268" fmla="*/ 701326 w 2187035"/>
                <a:gd name="connsiteY268" fmla="*/ 1805436 h 1965646"/>
                <a:gd name="connsiteX269" fmla="*/ 670655 w 2187035"/>
                <a:gd name="connsiteY269" fmla="*/ 1815533 h 1965646"/>
                <a:gd name="connsiteX270" fmla="*/ 669512 w 2187035"/>
                <a:gd name="connsiteY270" fmla="*/ 1811913 h 1965646"/>
                <a:gd name="connsiteX271" fmla="*/ 675037 w 2187035"/>
                <a:gd name="connsiteY271" fmla="*/ 1807532 h 1965646"/>
                <a:gd name="connsiteX272" fmla="*/ 662559 w 2187035"/>
                <a:gd name="connsiteY272" fmla="*/ 1728379 h 1965646"/>
                <a:gd name="connsiteX273" fmla="*/ 586931 w 2187035"/>
                <a:gd name="connsiteY273" fmla="*/ 1717711 h 1965646"/>
                <a:gd name="connsiteX274" fmla="*/ 564833 w 2187035"/>
                <a:gd name="connsiteY274" fmla="*/ 1738952 h 1965646"/>
                <a:gd name="connsiteX275" fmla="*/ 571786 w 2187035"/>
                <a:gd name="connsiteY275" fmla="*/ 1806484 h 1965646"/>
                <a:gd name="connsiteX276" fmla="*/ 597503 w 2187035"/>
                <a:gd name="connsiteY276" fmla="*/ 1899257 h 1965646"/>
                <a:gd name="connsiteX277" fmla="*/ 577120 w 2187035"/>
                <a:gd name="connsiteY277" fmla="*/ 1896400 h 1965646"/>
                <a:gd name="connsiteX278" fmla="*/ 476250 w 2187035"/>
                <a:gd name="connsiteY278" fmla="*/ 1802865 h 1965646"/>
                <a:gd name="connsiteX279" fmla="*/ 464058 w 2187035"/>
                <a:gd name="connsiteY279" fmla="*/ 1784672 h 1965646"/>
                <a:gd name="connsiteX280" fmla="*/ 451295 w 2187035"/>
                <a:gd name="connsiteY280" fmla="*/ 1804579 h 1965646"/>
                <a:gd name="connsiteX281" fmla="*/ 450533 w 2187035"/>
                <a:gd name="connsiteY281" fmla="*/ 1808865 h 1965646"/>
                <a:gd name="connsiteX282" fmla="*/ 436531 w 2187035"/>
                <a:gd name="connsiteY282" fmla="*/ 1876016 h 1965646"/>
                <a:gd name="connsiteX283" fmla="*/ 429482 w 2187035"/>
                <a:gd name="connsiteY283" fmla="*/ 1866491 h 1965646"/>
                <a:gd name="connsiteX284" fmla="*/ 340043 w 2187035"/>
                <a:gd name="connsiteY284" fmla="*/ 1786862 h 1965646"/>
                <a:gd name="connsiteX285" fmla="*/ 325946 w 2187035"/>
                <a:gd name="connsiteY285" fmla="*/ 1769336 h 1965646"/>
                <a:gd name="connsiteX286" fmla="*/ 297085 w 2187035"/>
                <a:gd name="connsiteY286" fmla="*/ 1720854 h 1965646"/>
                <a:gd name="connsiteX287" fmla="*/ 274320 w 2187035"/>
                <a:gd name="connsiteY287" fmla="*/ 1702185 h 1965646"/>
                <a:gd name="connsiteX288" fmla="*/ 219647 w 2187035"/>
                <a:gd name="connsiteY288" fmla="*/ 1674182 h 1965646"/>
                <a:gd name="connsiteX289" fmla="*/ 196787 w 2187035"/>
                <a:gd name="connsiteY289" fmla="*/ 1699423 h 1965646"/>
                <a:gd name="connsiteX290" fmla="*/ 148590 w 2187035"/>
                <a:gd name="connsiteY290" fmla="*/ 1848585 h 1965646"/>
                <a:gd name="connsiteX291" fmla="*/ 136684 w 2187035"/>
                <a:gd name="connsiteY291" fmla="*/ 1965552 h 1965646"/>
                <a:gd name="connsiteX292" fmla="*/ 0 w 2187035"/>
                <a:gd name="connsiteY292" fmla="*/ 1965266 h 1965646"/>
                <a:gd name="connsiteX293" fmla="*/ 1613726 w 2187035"/>
                <a:gd name="connsiteY293" fmla="*/ 1583599 h 1965646"/>
                <a:gd name="connsiteX294" fmla="*/ 1503807 w 2187035"/>
                <a:gd name="connsiteY294" fmla="*/ 1620937 h 1965646"/>
                <a:gd name="connsiteX295" fmla="*/ 1490377 w 2187035"/>
                <a:gd name="connsiteY295" fmla="*/ 1623318 h 1965646"/>
                <a:gd name="connsiteX296" fmla="*/ 1491425 w 2187035"/>
                <a:gd name="connsiteY296" fmla="*/ 1640558 h 1965646"/>
                <a:gd name="connsiteX297" fmla="*/ 1532382 w 2187035"/>
                <a:gd name="connsiteY297" fmla="*/ 1655798 h 1965646"/>
                <a:gd name="connsiteX298" fmla="*/ 1552099 w 2187035"/>
                <a:gd name="connsiteY298" fmla="*/ 1651227 h 1965646"/>
                <a:gd name="connsiteX299" fmla="*/ 1577626 w 2187035"/>
                <a:gd name="connsiteY299" fmla="*/ 1661894 h 1965646"/>
                <a:gd name="connsiteX300" fmla="*/ 1558576 w 2187035"/>
                <a:gd name="connsiteY300" fmla="*/ 1679325 h 1965646"/>
                <a:gd name="connsiteX301" fmla="*/ 1524286 w 2187035"/>
                <a:gd name="connsiteY301" fmla="*/ 1699804 h 1965646"/>
                <a:gd name="connsiteX302" fmla="*/ 1519714 w 2187035"/>
                <a:gd name="connsiteY302" fmla="*/ 1720187 h 1965646"/>
                <a:gd name="connsiteX303" fmla="*/ 1564672 w 2187035"/>
                <a:gd name="connsiteY303" fmla="*/ 1748191 h 1965646"/>
                <a:gd name="connsiteX304" fmla="*/ 1635633 w 2187035"/>
                <a:gd name="connsiteY304" fmla="*/ 1749239 h 1965646"/>
                <a:gd name="connsiteX305" fmla="*/ 1679353 w 2187035"/>
                <a:gd name="connsiteY305" fmla="*/ 1737999 h 1965646"/>
                <a:gd name="connsiteX306" fmla="*/ 1761363 w 2187035"/>
                <a:gd name="connsiteY306" fmla="*/ 1660085 h 1965646"/>
                <a:gd name="connsiteX307" fmla="*/ 1798130 w 2187035"/>
                <a:gd name="connsiteY307" fmla="*/ 1590362 h 1965646"/>
                <a:gd name="connsiteX308" fmla="*/ 1803368 w 2187035"/>
                <a:gd name="connsiteY308" fmla="*/ 1532259 h 1965646"/>
                <a:gd name="connsiteX309" fmla="*/ 1796701 w 2187035"/>
                <a:gd name="connsiteY309" fmla="*/ 1475586 h 1965646"/>
                <a:gd name="connsiteX310" fmla="*/ 1770221 w 2187035"/>
                <a:gd name="connsiteY310" fmla="*/ 1344236 h 1965646"/>
                <a:gd name="connsiteX311" fmla="*/ 1735646 w 2187035"/>
                <a:gd name="connsiteY311" fmla="*/ 1282704 h 1965646"/>
                <a:gd name="connsiteX312" fmla="*/ 1733455 w 2187035"/>
                <a:gd name="connsiteY312" fmla="*/ 1246414 h 1965646"/>
                <a:gd name="connsiteX313" fmla="*/ 1711357 w 2187035"/>
                <a:gd name="connsiteY313" fmla="*/ 1211552 h 1965646"/>
                <a:gd name="connsiteX314" fmla="*/ 1601057 w 2187035"/>
                <a:gd name="connsiteY314" fmla="*/ 1205552 h 1965646"/>
                <a:gd name="connsiteX315" fmla="*/ 1576388 w 2187035"/>
                <a:gd name="connsiteY315" fmla="*/ 1214696 h 1965646"/>
                <a:gd name="connsiteX316" fmla="*/ 1475232 w 2187035"/>
                <a:gd name="connsiteY316" fmla="*/ 1264035 h 1965646"/>
                <a:gd name="connsiteX317" fmla="*/ 1455134 w 2187035"/>
                <a:gd name="connsiteY317" fmla="*/ 1274703 h 1965646"/>
                <a:gd name="connsiteX318" fmla="*/ 1420368 w 2187035"/>
                <a:gd name="connsiteY318" fmla="*/ 1300706 h 1965646"/>
                <a:gd name="connsiteX319" fmla="*/ 1403033 w 2187035"/>
                <a:gd name="connsiteY319" fmla="*/ 1364905 h 1965646"/>
                <a:gd name="connsiteX320" fmla="*/ 1424940 w 2187035"/>
                <a:gd name="connsiteY320" fmla="*/ 1346141 h 1965646"/>
                <a:gd name="connsiteX321" fmla="*/ 1442657 w 2187035"/>
                <a:gd name="connsiteY321" fmla="*/ 1326995 h 1965646"/>
                <a:gd name="connsiteX322" fmla="*/ 1490282 w 2187035"/>
                <a:gd name="connsiteY322" fmla="*/ 1331282 h 1965646"/>
                <a:gd name="connsiteX323" fmla="*/ 1493234 w 2187035"/>
                <a:gd name="connsiteY323" fmla="*/ 1378145 h 1965646"/>
                <a:gd name="connsiteX324" fmla="*/ 1480185 w 2187035"/>
                <a:gd name="connsiteY324" fmla="*/ 1382717 h 1965646"/>
                <a:gd name="connsiteX325" fmla="*/ 1457135 w 2187035"/>
                <a:gd name="connsiteY325" fmla="*/ 1384907 h 1965646"/>
                <a:gd name="connsiteX326" fmla="*/ 1418844 w 2187035"/>
                <a:gd name="connsiteY326" fmla="*/ 1403386 h 1965646"/>
                <a:gd name="connsiteX327" fmla="*/ 1387697 w 2187035"/>
                <a:gd name="connsiteY327" fmla="*/ 1426913 h 1965646"/>
                <a:gd name="connsiteX328" fmla="*/ 1452848 w 2187035"/>
                <a:gd name="connsiteY328" fmla="*/ 1555024 h 1965646"/>
                <a:gd name="connsiteX329" fmla="*/ 1470755 w 2187035"/>
                <a:gd name="connsiteY329" fmla="*/ 1562835 h 1965646"/>
                <a:gd name="connsiteX330" fmla="*/ 1492758 w 2187035"/>
                <a:gd name="connsiteY330" fmla="*/ 1562930 h 1965646"/>
                <a:gd name="connsiteX331" fmla="*/ 1510951 w 2187035"/>
                <a:gd name="connsiteY331" fmla="*/ 1552071 h 1965646"/>
                <a:gd name="connsiteX332" fmla="*/ 1613726 w 2187035"/>
                <a:gd name="connsiteY332" fmla="*/ 1583599 h 1965646"/>
                <a:gd name="connsiteX333" fmla="*/ 1782032 w 2187035"/>
                <a:gd name="connsiteY333" fmla="*/ 1039245 h 1965646"/>
                <a:gd name="connsiteX334" fmla="*/ 1812036 w 2187035"/>
                <a:gd name="connsiteY334" fmla="*/ 1058676 h 1965646"/>
                <a:gd name="connsiteX335" fmla="*/ 1840897 w 2187035"/>
                <a:gd name="connsiteY335" fmla="*/ 1060772 h 1965646"/>
                <a:gd name="connsiteX336" fmla="*/ 1906524 w 2187035"/>
                <a:gd name="connsiteY336" fmla="*/ 1044484 h 1965646"/>
                <a:gd name="connsiteX337" fmla="*/ 1962531 w 2187035"/>
                <a:gd name="connsiteY337" fmla="*/ 980285 h 1965646"/>
                <a:gd name="connsiteX338" fmla="*/ 1998536 w 2187035"/>
                <a:gd name="connsiteY338" fmla="*/ 792452 h 1965646"/>
                <a:gd name="connsiteX339" fmla="*/ 1941671 w 2187035"/>
                <a:gd name="connsiteY339" fmla="*/ 683772 h 1965646"/>
                <a:gd name="connsiteX340" fmla="*/ 1929193 w 2187035"/>
                <a:gd name="connsiteY340" fmla="*/ 681296 h 1965646"/>
                <a:gd name="connsiteX341" fmla="*/ 1911953 w 2187035"/>
                <a:gd name="connsiteY341" fmla="*/ 688725 h 1965646"/>
                <a:gd name="connsiteX342" fmla="*/ 1883950 w 2187035"/>
                <a:gd name="connsiteY342" fmla="*/ 700441 h 1965646"/>
                <a:gd name="connsiteX343" fmla="*/ 1884236 w 2187035"/>
                <a:gd name="connsiteY343" fmla="*/ 706251 h 1965646"/>
                <a:gd name="connsiteX344" fmla="*/ 1956340 w 2187035"/>
                <a:gd name="connsiteY344" fmla="*/ 728444 h 1965646"/>
                <a:gd name="connsiteX345" fmla="*/ 1915668 w 2187035"/>
                <a:gd name="connsiteY345" fmla="*/ 756638 h 1965646"/>
                <a:gd name="connsiteX346" fmla="*/ 1847183 w 2187035"/>
                <a:gd name="connsiteY346" fmla="*/ 749495 h 1965646"/>
                <a:gd name="connsiteX347" fmla="*/ 1830610 w 2187035"/>
                <a:gd name="connsiteY347" fmla="*/ 699203 h 1965646"/>
                <a:gd name="connsiteX348" fmla="*/ 1866900 w 2187035"/>
                <a:gd name="connsiteY348" fmla="*/ 672342 h 1965646"/>
                <a:gd name="connsiteX349" fmla="*/ 1926717 w 2187035"/>
                <a:gd name="connsiteY349" fmla="*/ 662722 h 1965646"/>
                <a:gd name="connsiteX350" fmla="*/ 1871091 w 2187035"/>
                <a:gd name="connsiteY350" fmla="*/ 625384 h 1965646"/>
                <a:gd name="connsiteX351" fmla="*/ 1860423 w 2187035"/>
                <a:gd name="connsiteY351" fmla="*/ 589665 h 1965646"/>
                <a:gd name="connsiteX352" fmla="*/ 1864805 w 2187035"/>
                <a:gd name="connsiteY352" fmla="*/ 538992 h 1965646"/>
                <a:gd name="connsiteX353" fmla="*/ 1860614 w 2187035"/>
                <a:gd name="connsiteY353" fmla="*/ 551089 h 1965646"/>
                <a:gd name="connsiteX354" fmla="*/ 1798796 w 2187035"/>
                <a:gd name="connsiteY354" fmla="*/ 615383 h 1965646"/>
                <a:gd name="connsiteX355" fmla="*/ 1710785 w 2187035"/>
                <a:gd name="connsiteY355" fmla="*/ 673295 h 1965646"/>
                <a:gd name="connsiteX356" fmla="*/ 1708785 w 2187035"/>
                <a:gd name="connsiteY356" fmla="*/ 700155 h 1965646"/>
                <a:gd name="connsiteX357" fmla="*/ 1754791 w 2187035"/>
                <a:gd name="connsiteY357" fmla="*/ 686058 h 1965646"/>
                <a:gd name="connsiteX358" fmla="*/ 1785842 w 2187035"/>
                <a:gd name="connsiteY358" fmla="*/ 714062 h 1965646"/>
                <a:gd name="connsiteX359" fmla="*/ 1776793 w 2187035"/>
                <a:gd name="connsiteY359" fmla="*/ 750447 h 1965646"/>
                <a:gd name="connsiteX360" fmla="*/ 1720501 w 2187035"/>
                <a:gd name="connsiteY360" fmla="*/ 779022 h 1965646"/>
                <a:gd name="connsiteX361" fmla="*/ 1693831 w 2187035"/>
                <a:gd name="connsiteY361" fmla="*/ 855222 h 1965646"/>
                <a:gd name="connsiteX362" fmla="*/ 1706309 w 2187035"/>
                <a:gd name="connsiteY362" fmla="*/ 880654 h 1965646"/>
                <a:gd name="connsiteX363" fmla="*/ 1731550 w 2187035"/>
                <a:gd name="connsiteY363" fmla="*/ 913801 h 1965646"/>
                <a:gd name="connsiteX364" fmla="*/ 1740599 w 2187035"/>
                <a:gd name="connsiteY364" fmla="*/ 906562 h 1965646"/>
                <a:gd name="connsiteX365" fmla="*/ 1849184 w 2187035"/>
                <a:gd name="connsiteY365" fmla="*/ 892274 h 1965646"/>
                <a:gd name="connsiteX366" fmla="*/ 1862709 w 2187035"/>
                <a:gd name="connsiteY366" fmla="*/ 946186 h 1965646"/>
                <a:gd name="connsiteX367" fmla="*/ 1847564 w 2187035"/>
                <a:gd name="connsiteY367" fmla="*/ 961712 h 1965646"/>
                <a:gd name="connsiteX368" fmla="*/ 1779461 w 2187035"/>
                <a:gd name="connsiteY368" fmla="*/ 981047 h 1965646"/>
                <a:gd name="connsiteX369" fmla="*/ 1754505 w 2187035"/>
                <a:gd name="connsiteY369" fmla="*/ 965998 h 1965646"/>
                <a:gd name="connsiteX370" fmla="*/ 1742504 w 2187035"/>
                <a:gd name="connsiteY370" fmla="*/ 952091 h 1965646"/>
                <a:gd name="connsiteX371" fmla="*/ 1752791 w 2187035"/>
                <a:gd name="connsiteY371" fmla="*/ 988953 h 1965646"/>
                <a:gd name="connsiteX372" fmla="*/ 1792700 w 2187035"/>
                <a:gd name="connsiteY372" fmla="*/ 993049 h 1965646"/>
                <a:gd name="connsiteX373" fmla="*/ 1847183 w 2187035"/>
                <a:gd name="connsiteY373" fmla="*/ 985143 h 1965646"/>
                <a:gd name="connsiteX374" fmla="*/ 1782032 w 2187035"/>
                <a:gd name="connsiteY374" fmla="*/ 1039245 h 1965646"/>
                <a:gd name="connsiteX375" fmla="*/ 786289 w 2187035"/>
                <a:gd name="connsiteY375" fmla="*/ 1190598 h 1965646"/>
                <a:gd name="connsiteX376" fmla="*/ 869537 w 2187035"/>
                <a:gd name="connsiteY376" fmla="*/ 1229174 h 1965646"/>
                <a:gd name="connsiteX377" fmla="*/ 761810 w 2187035"/>
                <a:gd name="connsiteY377" fmla="*/ 1224126 h 1965646"/>
                <a:gd name="connsiteX378" fmla="*/ 740569 w 2187035"/>
                <a:gd name="connsiteY378" fmla="*/ 1169833 h 1965646"/>
                <a:gd name="connsiteX379" fmla="*/ 865632 w 2187035"/>
                <a:gd name="connsiteY379" fmla="*/ 1186121 h 1965646"/>
                <a:gd name="connsiteX380" fmla="*/ 860298 w 2187035"/>
                <a:gd name="connsiteY380" fmla="*/ 1171928 h 1965646"/>
                <a:gd name="connsiteX381" fmla="*/ 786765 w 2187035"/>
                <a:gd name="connsiteY381" fmla="*/ 1076678 h 1965646"/>
                <a:gd name="connsiteX382" fmla="*/ 766667 w 2187035"/>
                <a:gd name="connsiteY382" fmla="*/ 1046960 h 1965646"/>
                <a:gd name="connsiteX383" fmla="*/ 740759 w 2187035"/>
                <a:gd name="connsiteY383" fmla="*/ 1058867 h 1965646"/>
                <a:gd name="connsiteX384" fmla="*/ 683419 w 2187035"/>
                <a:gd name="connsiteY384" fmla="*/ 1092966 h 1965646"/>
                <a:gd name="connsiteX385" fmla="*/ 655320 w 2187035"/>
                <a:gd name="connsiteY385" fmla="*/ 1122494 h 1965646"/>
                <a:gd name="connsiteX386" fmla="*/ 633508 w 2187035"/>
                <a:gd name="connsiteY386" fmla="*/ 1151640 h 1965646"/>
                <a:gd name="connsiteX387" fmla="*/ 658940 w 2187035"/>
                <a:gd name="connsiteY387" fmla="*/ 1152878 h 1965646"/>
                <a:gd name="connsiteX388" fmla="*/ 700945 w 2187035"/>
                <a:gd name="connsiteY388" fmla="*/ 1155450 h 1965646"/>
                <a:gd name="connsiteX389" fmla="*/ 715709 w 2187035"/>
                <a:gd name="connsiteY389" fmla="*/ 1185359 h 1965646"/>
                <a:gd name="connsiteX390" fmla="*/ 660368 w 2187035"/>
                <a:gd name="connsiteY390" fmla="*/ 1220601 h 1965646"/>
                <a:gd name="connsiteX391" fmla="*/ 618458 w 2187035"/>
                <a:gd name="connsiteY391" fmla="*/ 1218125 h 1965646"/>
                <a:gd name="connsiteX392" fmla="*/ 605695 w 2187035"/>
                <a:gd name="connsiteY392" fmla="*/ 1225459 h 1965646"/>
                <a:gd name="connsiteX393" fmla="*/ 605600 w 2187035"/>
                <a:gd name="connsiteY393" fmla="*/ 1288324 h 1965646"/>
                <a:gd name="connsiteX394" fmla="*/ 613220 w 2187035"/>
                <a:gd name="connsiteY394" fmla="*/ 1326138 h 1965646"/>
                <a:gd name="connsiteX395" fmla="*/ 611696 w 2187035"/>
                <a:gd name="connsiteY395" fmla="*/ 1432247 h 1965646"/>
                <a:gd name="connsiteX396" fmla="*/ 659130 w 2187035"/>
                <a:gd name="connsiteY396" fmla="*/ 1488730 h 1965646"/>
                <a:gd name="connsiteX397" fmla="*/ 678466 w 2187035"/>
                <a:gd name="connsiteY397" fmla="*/ 1494731 h 1965646"/>
                <a:gd name="connsiteX398" fmla="*/ 736949 w 2187035"/>
                <a:gd name="connsiteY398" fmla="*/ 1492540 h 1965646"/>
                <a:gd name="connsiteX399" fmla="*/ 792290 w 2187035"/>
                <a:gd name="connsiteY399" fmla="*/ 1448725 h 1965646"/>
                <a:gd name="connsiteX400" fmla="*/ 878681 w 2187035"/>
                <a:gd name="connsiteY400" fmla="*/ 1251081 h 1965646"/>
                <a:gd name="connsiteX401" fmla="*/ 872109 w 2187035"/>
                <a:gd name="connsiteY401" fmla="*/ 1207552 h 1965646"/>
                <a:gd name="connsiteX402" fmla="*/ 846296 w 2187035"/>
                <a:gd name="connsiteY402" fmla="*/ 1194884 h 1965646"/>
                <a:gd name="connsiteX403" fmla="*/ 839629 w 2187035"/>
                <a:gd name="connsiteY403" fmla="*/ 1192121 h 1965646"/>
                <a:gd name="connsiteX404" fmla="*/ 786289 w 2187035"/>
                <a:gd name="connsiteY404" fmla="*/ 1190598 h 1965646"/>
                <a:gd name="connsiteX405" fmla="*/ 918591 w 2187035"/>
                <a:gd name="connsiteY405" fmla="*/ 414977 h 1965646"/>
                <a:gd name="connsiteX406" fmla="*/ 975836 w 2187035"/>
                <a:gd name="connsiteY406" fmla="*/ 486795 h 1965646"/>
                <a:gd name="connsiteX407" fmla="*/ 987743 w 2187035"/>
                <a:gd name="connsiteY407" fmla="*/ 476318 h 1965646"/>
                <a:gd name="connsiteX408" fmla="*/ 990219 w 2187035"/>
                <a:gd name="connsiteY408" fmla="*/ 435265 h 1965646"/>
                <a:gd name="connsiteX409" fmla="*/ 1040321 w 2187035"/>
                <a:gd name="connsiteY409" fmla="*/ 463935 h 1965646"/>
                <a:gd name="connsiteX410" fmla="*/ 1040416 w 2187035"/>
                <a:gd name="connsiteY410" fmla="*/ 440313 h 1965646"/>
                <a:gd name="connsiteX411" fmla="*/ 1045464 w 2187035"/>
                <a:gd name="connsiteY411" fmla="*/ 402594 h 1965646"/>
                <a:gd name="connsiteX412" fmla="*/ 1030224 w 2187035"/>
                <a:gd name="connsiteY412" fmla="*/ 377448 h 1965646"/>
                <a:gd name="connsiteX413" fmla="*/ 1004792 w 2187035"/>
                <a:gd name="connsiteY413" fmla="*/ 387068 h 1965646"/>
                <a:gd name="connsiteX414" fmla="*/ 984980 w 2187035"/>
                <a:gd name="connsiteY414" fmla="*/ 413929 h 1965646"/>
                <a:gd name="connsiteX415" fmla="*/ 940975 w 2187035"/>
                <a:gd name="connsiteY415" fmla="*/ 424311 h 1965646"/>
                <a:gd name="connsiteX416" fmla="*/ 918591 w 2187035"/>
                <a:gd name="connsiteY416" fmla="*/ 414977 h 1965646"/>
                <a:gd name="connsiteX417" fmla="*/ 979456 w 2187035"/>
                <a:gd name="connsiteY417" fmla="*/ 922278 h 1965646"/>
                <a:gd name="connsiteX418" fmla="*/ 945737 w 2187035"/>
                <a:gd name="connsiteY418" fmla="*/ 937804 h 1965646"/>
                <a:gd name="connsiteX419" fmla="*/ 938784 w 2187035"/>
                <a:gd name="connsiteY419" fmla="*/ 952663 h 1965646"/>
                <a:gd name="connsiteX420" fmla="*/ 939070 w 2187035"/>
                <a:gd name="connsiteY420" fmla="*/ 1007527 h 1965646"/>
                <a:gd name="connsiteX421" fmla="*/ 946976 w 2187035"/>
                <a:gd name="connsiteY421" fmla="*/ 1018100 h 1965646"/>
                <a:gd name="connsiteX422" fmla="*/ 982980 w 2187035"/>
                <a:gd name="connsiteY422" fmla="*/ 994287 h 1965646"/>
                <a:gd name="connsiteX423" fmla="*/ 979456 w 2187035"/>
                <a:gd name="connsiteY423" fmla="*/ 922278 h 1965646"/>
                <a:gd name="connsiteX424" fmla="*/ 1918145 w 2187035"/>
                <a:gd name="connsiteY424" fmla="*/ 1440152 h 1965646"/>
                <a:gd name="connsiteX425" fmla="*/ 1914335 w 2187035"/>
                <a:gd name="connsiteY425" fmla="*/ 1446629 h 1965646"/>
                <a:gd name="connsiteX426" fmla="*/ 1875663 w 2187035"/>
                <a:gd name="connsiteY426" fmla="*/ 1494921 h 1965646"/>
                <a:gd name="connsiteX427" fmla="*/ 1849374 w 2187035"/>
                <a:gd name="connsiteY427" fmla="*/ 1513019 h 1965646"/>
                <a:gd name="connsiteX428" fmla="*/ 1841468 w 2187035"/>
                <a:gd name="connsiteY428" fmla="*/ 1528735 h 1965646"/>
                <a:gd name="connsiteX429" fmla="*/ 1858042 w 2187035"/>
                <a:gd name="connsiteY429" fmla="*/ 1534260 h 1965646"/>
                <a:gd name="connsiteX430" fmla="*/ 1918145 w 2187035"/>
                <a:gd name="connsiteY430" fmla="*/ 1440152 h 1965646"/>
                <a:gd name="connsiteX431" fmla="*/ 1582388 w 2187035"/>
                <a:gd name="connsiteY431" fmla="*/ 1181834 h 1965646"/>
                <a:gd name="connsiteX432" fmla="*/ 1574673 w 2187035"/>
                <a:gd name="connsiteY432" fmla="*/ 1178501 h 1965646"/>
                <a:gd name="connsiteX433" fmla="*/ 1527620 w 2187035"/>
                <a:gd name="connsiteY433" fmla="*/ 1126494 h 1965646"/>
                <a:gd name="connsiteX434" fmla="*/ 1504664 w 2187035"/>
                <a:gd name="connsiteY434" fmla="*/ 1124494 h 1965646"/>
                <a:gd name="connsiteX435" fmla="*/ 1499711 w 2187035"/>
                <a:gd name="connsiteY435" fmla="*/ 1137257 h 1965646"/>
                <a:gd name="connsiteX436" fmla="*/ 1513808 w 2187035"/>
                <a:gd name="connsiteY436" fmla="*/ 1167166 h 1965646"/>
                <a:gd name="connsiteX437" fmla="*/ 1582388 w 2187035"/>
                <a:gd name="connsiteY437" fmla="*/ 1181834 h 1965646"/>
                <a:gd name="connsiteX438" fmla="*/ 1846040 w 2187035"/>
                <a:gd name="connsiteY438" fmla="*/ 1549214 h 1965646"/>
                <a:gd name="connsiteX439" fmla="*/ 1834991 w 2187035"/>
                <a:gd name="connsiteY439" fmla="*/ 1585694 h 1965646"/>
                <a:gd name="connsiteX440" fmla="*/ 1844993 w 2187035"/>
                <a:gd name="connsiteY440" fmla="*/ 1600363 h 1965646"/>
                <a:gd name="connsiteX441" fmla="*/ 1871853 w 2187035"/>
                <a:gd name="connsiteY441" fmla="*/ 1588361 h 1965646"/>
                <a:gd name="connsiteX442" fmla="*/ 1864138 w 2187035"/>
                <a:gd name="connsiteY442" fmla="*/ 1561025 h 1965646"/>
                <a:gd name="connsiteX443" fmla="*/ 1846040 w 2187035"/>
                <a:gd name="connsiteY443" fmla="*/ 1549214 h 1965646"/>
                <a:gd name="connsiteX444" fmla="*/ 629126 w 2187035"/>
                <a:gd name="connsiteY444" fmla="*/ 1178691 h 1965646"/>
                <a:gd name="connsiteX445" fmla="*/ 670179 w 2187035"/>
                <a:gd name="connsiteY445" fmla="*/ 1175072 h 1965646"/>
                <a:gd name="connsiteX446" fmla="*/ 629126 w 2187035"/>
                <a:gd name="connsiteY446" fmla="*/ 1178691 h 196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2187035" h="1965646">
                  <a:moveTo>
                    <a:pt x="0" y="1965266"/>
                  </a:moveTo>
                  <a:cubicBezTo>
                    <a:pt x="8001" y="1941548"/>
                    <a:pt x="15335" y="1917545"/>
                    <a:pt x="24194" y="1894209"/>
                  </a:cubicBezTo>
                  <a:cubicBezTo>
                    <a:pt x="51054" y="1823819"/>
                    <a:pt x="87154" y="1757906"/>
                    <a:pt x="129921" y="1696185"/>
                  </a:cubicBezTo>
                  <a:cubicBezTo>
                    <a:pt x="153924" y="1661609"/>
                    <a:pt x="189071" y="1641130"/>
                    <a:pt x="233553" y="1642082"/>
                  </a:cubicBezTo>
                  <a:cubicBezTo>
                    <a:pt x="237268" y="1642178"/>
                    <a:pt x="240887" y="1641702"/>
                    <a:pt x="246221" y="1641416"/>
                  </a:cubicBezTo>
                  <a:cubicBezTo>
                    <a:pt x="233648" y="1621890"/>
                    <a:pt x="221456" y="1604078"/>
                    <a:pt x="210503" y="1585409"/>
                  </a:cubicBezTo>
                  <a:cubicBezTo>
                    <a:pt x="194310" y="1557881"/>
                    <a:pt x="180308" y="1529497"/>
                    <a:pt x="177070" y="1496636"/>
                  </a:cubicBezTo>
                  <a:cubicBezTo>
                    <a:pt x="176022" y="1485873"/>
                    <a:pt x="167926" y="1475681"/>
                    <a:pt x="162782" y="1465298"/>
                  </a:cubicBezTo>
                  <a:cubicBezTo>
                    <a:pt x="153067" y="1445963"/>
                    <a:pt x="150971" y="1426341"/>
                    <a:pt x="160877" y="1404815"/>
                  </a:cubicBezTo>
                  <a:cubicBezTo>
                    <a:pt x="169069" y="1433676"/>
                    <a:pt x="184118" y="1457012"/>
                    <a:pt x="208788" y="1472919"/>
                  </a:cubicBezTo>
                  <a:cubicBezTo>
                    <a:pt x="208788" y="1458917"/>
                    <a:pt x="208312" y="1444820"/>
                    <a:pt x="208883" y="1430723"/>
                  </a:cubicBezTo>
                  <a:cubicBezTo>
                    <a:pt x="209741" y="1412149"/>
                    <a:pt x="219742" y="1406244"/>
                    <a:pt x="235839" y="1415578"/>
                  </a:cubicBezTo>
                  <a:cubicBezTo>
                    <a:pt x="245078" y="1420912"/>
                    <a:pt x="251746" y="1422531"/>
                    <a:pt x="261842" y="1415959"/>
                  </a:cubicBezTo>
                  <a:cubicBezTo>
                    <a:pt x="275749" y="1406815"/>
                    <a:pt x="288417" y="1411577"/>
                    <a:pt x="294989" y="1425294"/>
                  </a:cubicBezTo>
                  <a:cubicBezTo>
                    <a:pt x="272891" y="1442915"/>
                    <a:pt x="242221" y="1450630"/>
                    <a:pt x="227362" y="1483015"/>
                  </a:cubicBezTo>
                  <a:cubicBezTo>
                    <a:pt x="267748" y="1461869"/>
                    <a:pt x="303752" y="1477586"/>
                    <a:pt x="342043" y="1482920"/>
                  </a:cubicBezTo>
                  <a:cubicBezTo>
                    <a:pt x="332423" y="1503779"/>
                    <a:pt x="322802" y="1522639"/>
                    <a:pt x="301752" y="1530259"/>
                  </a:cubicBezTo>
                  <a:cubicBezTo>
                    <a:pt x="282512" y="1537212"/>
                    <a:pt x="262223" y="1541118"/>
                    <a:pt x="241840" y="1546547"/>
                  </a:cubicBezTo>
                  <a:cubicBezTo>
                    <a:pt x="250698" y="1561215"/>
                    <a:pt x="263747" y="1559882"/>
                    <a:pt x="275749" y="1555691"/>
                  </a:cubicBezTo>
                  <a:cubicBezTo>
                    <a:pt x="287465" y="1551595"/>
                    <a:pt x="297942" y="1544261"/>
                    <a:pt x="309277" y="1538831"/>
                  </a:cubicBezTo>
                  <a:cubicBezTo>
                    <a:pt x="314706" y="1536165"/>
                    <a:pt x="320707" y="1534736"/>
                    <a:pt x="327755" y="1534831"/>
                  </a:cubicBezTo>
                  <a:cubicBezTo>
                    <a:pt x="314611" y="1555405"/>
                    <a:pt x="313277" y="1584266"/>
                    <a:pt x="282607" y="1589790"/>
                  </a:cubicBezTo>
                  <a:cubicBezTo>
                    <a:pt x="274892" y="1591219"/>
                    <a:pt x="261461" y="1599791"/>
                    <a:pt x="261938" y="1601315"/>
                  </a:cubicBezTo>
                  <a:cubicBezTo>
                    <a:pt x="265652" y="1612745"/>
                    <a:pt x="269748" y="1627319"/>
                    <a:pt x="278606" y="1632939"/>
                  </a:cubicBezTo>
                  <a:cubicBezTo>
                    <a:pt x="289846" y="1639987"/>
                    <a:pt x="306038" y="1642559"/>
                    <a:pt x="319754" y="1641606"/>
                  </a:cubicBezTo>
                  <a:cubicBezTo>
                    <a:pt x="353092" y="1639225"/>
                    <a:pt x="385191" y="1630843"/>
                    <a:pt x="407384" y="1602935"/>
                  </a:cubicBezTo>
                  <a:cubicBezTo>
                    <a:pt x="414147" y="1594457"/>
                    <a:pt x="417671" y="1583408"/>
                    <a:pt x="422148" y="1573312"/>
                  </a:cubicBezTo>
                  <a:cubicBezTo>
                    <a:pt x="439103" y="1535307"/>
                    <a:pt x="455962" y="1497398"/>
                    <a:pt x="472345" y="1459202"/>
                  </a:cubicBezTo>
                  <a:cubicBezTo>
                    <a:pt x="475012" y="1452916"/>
                    <a:pt x="474821" y="1445391"/>
                    <a:pt x="476631" y="1434247"/>
                  </a:cubicBezTo>
                  <a:cubicBezTo>
                    <a:pt x="467392" y="1440438"/>
                    <a:pt x="461582" y="1444248"/>
                    <a:pt x="455771" y="1448153"/>
                  </a:cubicBezTo>
                  <a:cubicBezTo>
                    <a:pt x="455200" y="1447296"/>
                    <a:pt x="454247" y="1446439"/>
                    <a:pt x="454438" y="1445963"/>
                  </a:cubicBezTo>
                  <a:cubicBezTo>
                    <a:pt x="462915" y="1414816"/>
                    <a:pt x="454343" y="1387765"/>
                    <a:pt x="438341" y="1360523"/>
                  </a:cubicBezTo>
                  <a:cubicBezTo>
                    <a:pt x="422815" y="1334139"/>
                    <a:pt x="407099" y="1309374"/>
                    <a:pt x="377762" y="1296706"/>
                  </a:cubicBezTo>
                  <a:cubicBezTo>
                    <a:pt x="374714" y="1295373"/>
                    <a:pt x="371666" y="1293277"/>
                    <a:pt x="369665" y="1290801"/>
                  </a:cubicBezTo>
                  <a:cubicBezTo>
                    <a:pt x="355283" y="1272227"/>
                    <a:pt x="336709" y="1276989"/>
                    <a:pt x="319564" y="1283561"/>
                  </a:cubicBezTo>
                  <a:cubicBezTo>
                    <a:pt x="312325" y="1286324"/>
                    <a:pt x="307848" y="1296325"/>
                    <a:pt x="302133" y="1302993"/>
                  </a:cubicBezTo>
                  <a:cubicBezTo>
                    <a:pt x="301752" y="1303278"/>
                    <a:pt x="301371" y="1303659"/>
                    <a:pt x="300895" y="1303850"/>
                  </a:cubicBezTo>
                  <a:cubicBezTo>
                    <a:pt x="287846" y="1308327"/>
                    <a:pt x="276320" y="1305755"/>
                    <a:pt x="264224" y="1294896"/>
                  </a:cubicBezTo>
                  <a:cubicBezTo>
                    <a:pt x="269462" y="1287086"/>
                    <a:pt x="274034" y="1278132"/>
                    <a:pt x="280797" y="1271179"/>
                  </a:cubicBezTo>
                  <a:cubicBezTo>
                    <a:pt x="284417" y="1267464"/>
                    <a:pt x="291751" y="1265845"/>
                    <a:pt x="297371" y="1266036"/>
                  </a:cubicBezTo>
                  <a:cubicBezTo>
                    <a:pt x="311944" y="1266416"/>
                    <a:pt x="326517" y="1268322"/>
                    <a:pt x="342138" y="1267083"/>
                  </a:cubicBezTo>
                  <a:cubicBezTo>
                    <a:pt x="318421" y="1247557"/>
                    <a:pt x="308134" y="1220792"/>
                    <a:pt x="294513" y="1196122"/>
                  </a:cubicBezTo>
                  <a:cubicBezTo>
                    <a:pt x="284607" y="1178215"/>
                    <a:pt x="273939" y="1177263"/>
                    <a:pt x="260985" y="1193646"/>
                  </a:cubicBezTo>
                  <a:cubicBezTo>
                    <a:pt x="246983" y="1211362"/>
                    <a:pt x="235363" y="1230888"/>
                    <a:pt x="222599" y="1249652"/>
                  </a:cubicBezTo>
                  <a:cubicBezTo>
                    <a:pt x="215265" y="1260416"/>
                    <a:pt x="207931" y="1271084"/>
                    <a:pt x="200216" y="1282323"/>
                  </a:cubicBezTo>
                  <a:cubicBezTo>
                    <a:pt x="213455" y="1290991"/>
                    <a:pt x="235553" y="1285181"/>
                    <a:pt x="242316" y="1304612"/>
                  </a:cubicBezTo>
                  <a:cubicBezTo>
                    <a:pt x="246317" y="1316042"/>
                    <a:pt x="247174" y="1328615"/>
                    <a:pt x="249650" y="1341664"/>
                  </a:cubicBezTo>
                  <a:cubicBezTo>
                    <a:pt x="224695" y="1338330"/>
                    <a:pt x="224695" y="1338330"/>
                    <a:pt x="219932" y="1378907"/>
                  </a:cubicBezTo>
                  <a:cubicBezTo>
                    <a:pt x="209074" y="1378907"/>
                    <a:pt x="197930" y="1380145"/>
                    <a:pt x="187262" y="1378526"/>
                  </a:cubicBezTo>
                  <a:cubicBezTo>
                    <a:pt x="177260" y="1377002"/>
                    <a:pt x="168497" y="1370144"/>
                    <a:pt x="157925" y="1379383"/>
                  </a:cubicBezTo>
                  <a:cubicBezTo>
                    <a:pt x="153162" y="1383574"/>
                    <a:pt x="141732" y="1369477"/>
                    <a:pt x="142113" y="1359571"/>
                  </a:cubicBezTo>
                  <a:cubicBezTo>
                    <a:pt x="143161" y="1332520"/>
                    <a:pt x="143066" y="1305469"/>
                    <a:pt x="145828" y="1278608"/>
                  </a:cubicBezTo>
                  <a:cubicBezTo>
                    <a:pt x="147257" y="1264226"/>
                    <a:pt x="153353" y="1250319"/>
                    <a:pt x="157734" y="1236318"/>
                  </a:cubicBezTo>
                  <a:cubicBezTo>
                    <a:pt x="160020" y="1228983"/>
                    <a:pt x="162592" y="1221554"/>
                    <a:pt x="166402" y="1214886"/>
                  </a:cubicBezTo>
                  <a:cubicBezTo>
                    <a:pt x="181451" y="1188026"/>
                    <a:pt x="194881" y="1159832"/>
                    <a:pt x="213265" y="1135448"/>
                  </a:cubicBezTo>
                  <a:cubicBezTo>
                    <a:pt x="223933" y="1121351"/>
                    <a:pt x="242221" y="1111826"/>
                    <a:pt x="258699" y="1103539"/>
                  </a:cubicBezTo>
                  <a:cubicBezTo>
                    <a:pt x="276606" y="1094490"/>
                    <a:pt x="296132" y="1087727"/>
                    <a:pt x="315659" y="1082870"/>
                  </a:cubicBezTo>
                  <a:cubicBezTo>
                    <a:pt x="327374" y="1079917"/>
                    <a:pt x="340614" y="1081727"/>
                    <a:pt x="352997" y="1082870"/>
                  </a:cubicBezTo>
                  <a:cubicBezTo>
                    <a:pt x="366808" y="1084203"/>
                    <a:pt x="370142" y="1082298"/>
                    <a:pt x="368522" y="1068487"/>
                  </a:cubicBezTo>
                  <a:cubicBezTo>
                    <a:pt x="365474" y="1042484"/>
                    <a:pt x="360807" y="1016766"/>
                    <a:pt x="358616" y="990763"/>
                  </a:cubicBezTo>
                  <a:cubicBezTo>
                    <a:pt x="355664" y="957521"/>
                    <a:pt x="352711" y="923993"/>
                    <a:pt x="352901" y="890655"/>
                  </a:cubicBezTo>
                  <a:cubicBezTo>
                    <a:pt x="353378" y="833696"/>
                    <a:pt x="341757" y="779117"/>
                    <a:pt x="325469" y="725111"/>
                  </a:cubicBezTo>
                  <a:cubicBezTo>
                    <a:pt x="324517" y="721872"/>
                    <a:pt x="323755" y="718634"/>
                    <a:pt x="323279" y="715300"/>
                  </a:cubicBezTo>
                  <a:cubicBezTo>
                    <a:pt x="323088" y="713966"/>
                    <a:pt x="323564" y="712442"/>
                    <a:pt x="324136" y="707775"/>
                  </a:cubicBezTo>
                  <a:cubicBezTo>
                    <a:pt x="334328" y="709109"/>
                    <a:pt x="344329" y="710442"/>
                    <a:pt x="354616" y="711871"/>
                  </a:cubicBezTo>
                  <a:cubicBezTo>
                    <a:pt x="353663" y="716443"/>
                    <a:pt x="353759" y="717872"/>
                    <a:pt x="353187" y="718253"/>
                  </a:cubicBezTo>
                  <a:cubicBezTo>
                    <a:pt x="336042" y="728349"/>
                    <a:pt x="340328" y="742922"/>
                    <a:pt x="343281" y="758448"/>
                  </a:cubicBezTo>
                  <a:cubicBezTo>
                    <a:pt x="356140" y="826552"/>
                    <a:pt x="365093" y="895132"/>
                    <a:pt x="366903" y="964569"/>
                  </a:cubicBezTo>
                  <a:cubicBezTo>
                    <a:pt x="367856" y="1001050"/>
                    <a:pt x="382143" y="1034197"/>
                    <a:pt x="397764" y="1066582"/>
                  </a:cubicBezTo>
                  <a:cubicBezTo>
                    <a:pt x="398907" y="1068868"/>
                    <a:pt x="402717" y="1070868"/>
                    <a:pt x="405479" y="1071154"/>
                  </a:cubicBezTo>
                  <a:cubicBezTo>
                    <a:pt x="411194" y="1071821"/>
                    <a:pt x="417195" y="1071916"/>
                    <a:pt x="422910" y="1071344"/>
                  </a:cubicBezTo>
                  <a:cubicBezTo>
                    <a:pt x="453771" y="1068296"/>
                    <a:pt x="480155" y="1077345"/>
                    <a:pt x="503015" y="1099634"/>
                  </a:cubicBezTo>
                  <a:cubicBezTo>
                    <a:pt x="482441" y="975428"/>
                    <a:pt x="454247" y="853317"/>
                    <a:pt x="417290" y="733493"/>
                  </a:cubicBezTo>
                  <a:cubicBezTo>
                    <a:pt x="407289" y="744923"/>
                    <a:pt x="399193" y="736445"/>
                    <a:pt x="390906" y="727301"/>
                  </a:cubicBezTo>
                  <a:cubicBezTo>
                    <a:pt x="384429" y="720062"/>
                    <a:pt x="376904" y="713681"/>
                    <a:pt x="371189" y="705965"/>
                  </a:cubicBezTo>
                  <a:cubicBezTo>
                    <a:pt x="367856" y="701489"/>
                    <a:pt x="367189" y="695107"/>
                    <a:pt x="365379" y="689678"/>
                  </a:cubicBezTo>
                  <a:cubicBezTo>
                    <a:pt x="370618" y="688058"/>
                    <a:pt x="375666" y="685963"/>
                    <a:pt x="381000" y="684820"/>
                  </a:cubicBezTo>
                  <a:cubicBezTo>
                    <a:pt x="388906" y="683010"/>
                    <a:pt x="397574" y="683105"/>
                    <a:pt x="404813" y="680057"/>
                  </a:cubicBezTo>
                  <a:cubicBezTo>
                    <a:pt x="423958" y="671961"/>
                    <a:pt x="424910" y="667389"/>
                    <a:pt x="413195" y="650720"/>
                  </a:cubicBezTo>
                  <a:cubicBezTo>
                    <a:pt x="423577" y="641005"/>
                    <a:pt x="428816" y="640052"/>
                    <a:pt x="438722" y="646244"/>
                  </a:cubicBezTo>
                  <a:cubicBezTo>
                    <a:pt x="439579" y="645767"/>
                    <a:pt x="440912" y="645482"/>
                    <a:pt x="441103" y="644815"/>
                  </a:cubicBezTo>
                  <a:cubicBezTo>
                    <a:pt x="446532" y="626622"/>
                    <a:pt x="452533" y="608525"/>
                    <a:pt x="457581" y="590332"/>
                  </a:cubicBezTo>
                  <a:cubicBezTo>
                    <a:pt x="462629" y="572044"/>
                    <a:pt x="430530" y="539849"/>
                    <a:pt x="409289" y="544517"/>
                  </a:cubicBezTo>
                  <a:cubicBezTo>
                    <a:pt x="400336" y="546422"/>
                    <a:pt x="390906" y="547374"/>
                    <a:pt x="381857" y="546803"/>
                  </a:cubicBezTo>
                  <a:cubicBezTo>
                    <a:pt x="375380" y="546422"/>
                    <a:pt x="369094" y="542707"/>
                    <a:pt x="360045" y="539468"/>
                  </a:cubicBezTo>
                  <a:cubicBezTo>
                    <a:pt x="365284" y="534611"/>
                    <a:pt x="367284" y="531563"/>
                    <a:pt x="369951" y="530515"/>
                  </a:cubicBezTo>
                  <a:cubicBezTo>
                    <a:pt x="393764" y="521371"/>
                    <a:pt x="419386" y="511846"/>
                    <a:pt x="442246" y="527181"/>
                  </a:cubicBezTo>
                  <a:cubicBezTo>
                    <a:pt x="468630" y="544993"/>
                    <a:pt x="488251" y="569377"/>
                    <a:pt x="480917" y="605381"/>
                  </a:cubicBezTo>
                  <a:cubicBezTo>
                    <a:pt x="477965" y="619955"/>
                    <a:pt x="475583" y="634814"/>
                    <a:pt x="471202" y="648911"/>
                  </a:cubicBezTo>
                  <a:cubicBezTo>
                    <a:pt x="469011" y="655864"/>
                    <a:pt x="464249" y="664532"/>
                    <a:pt x="458248" y="667294"/>
                  </a:cubicBezTo>
                  <a:cubicBezTo>
                    <a:pt x="435197" y="677962"/>
                    <a:pt x="435197" y="699965"/>
                    <a:pt x="438245" y="717014"/>
                  </a:cubicBezTo>
                  <a:cubicBezTo>
                    <a:pt x="452628" y="797405"/>
                    <a:pt x="470249" y="877225"/>
                    <a:pt x="486537" y="957235"/>
                  </a:cubicBezTo>
                  <a:cubicBezTo>
                    <a:pt x="494157" y="994573"/>
                    <a:pt x="501206" y="1032101"/>
                    <a:pt x="509111" y="1069344"/>
                  </a:cubicBezTo>
                  <a:cubicBezTo>
                    <a:pt x="515398" y="1099348"/>
                    <a:pt x="525590" y="1127828"/>
                    <a:pt x="544640" y="1152688"/>
                  </a:cubicBezTo>
                  <a:cubicBezTo>
                    <a:pt x="551783" y="1162023"/>
                    <a:pt x="557117" y="1172881"/>
                    <a:pt x="563880" y="1184121"/>
                  </a:cubicBezTo>
                  <a:cubicBezTo>
                    <a:pt x="587978" y="1155260"/>
                    <a:pt x="610553" y="1128113"/>
                    <a:pt x="617601" y="1091252"/>
                  </a:cubicBezTo>
                  <a:cubicBezTo>
                    <a:pt x="622649" y="1064486"/>
                    <a:pt x="635889" y="1042579"/>
                    <a:pt x="662178" y="1030482"/>
                  </a:cubicBezTo>
                  <a:cubicBezTo>
                    <a:pt x="669036" y="1027339"/>
                    <a:pt x="675037" y="1021719"/>
                    <a:pt x="680466" y="1016290"/>
                  </a:cubicBezTo>
                  <a:cubicBezTo>
                    <a:pt x="708279" y="988763"/>
                    <a:pt x="740950" y="971618"/>
                    <a:pt x="780098" y="966855"/>
                  </a:cubicBezTo>
                  <a:cubicBezTo>
                    <a:pt x="784098" y="966379"/>
                    <a:pt x="789813" y="962188"/>
                    <a:pt x="790956" y="958473"/>
                  </a:cubicBezTo>
                  <a:cubicBezTo>
                    <a:pt x="817721" y="876749"/>
                    <a:pt x="880777" y="835696"/>
                    <a:pt x="957263" y="809502"/>
                  </a:cubicBezTo>
                  <a:cubicBezTo>
                    <a:pt x="960882" y="808264"/>
                    <a:pt x="964502" y="807026"/>
                    <a:pt x="968883" y="805502"/>
                  </a:cubicBezTo>
                  <a:cubicBezTo>
                    <a:pt x="966216" y="773879"/>
                    <a:pt x="963740" y="742160"/>
                    <a:pt x="960692" y="710442"/>
                  </a:cubicBezTo>
                  <a:cubicBezTo>
                    <a:pt x="956215" y="664627"/>
                    <a:pt x="952690" y="618716"/>
                    <a:pt x="946023" y="573187"/>
                  </a:cubicBezTo>
                  <a:cubicBezTo>
                    <a:pt x="942975" y="552041"/>
                    <a:pt x="932212" y="532134"/>
                    <a:pt x="927163" y="511084"/>
                  </a:cubicBezTo>
                  <a:cubicBezTo>
                    <a:pt x="916496" y="466507"/>
                    <a:pt x="907637" y="421549"/>
                    <a:pt x="897350" y="376972"/>
                  </a:cubicBezTo>
                  <a:cubicBezTo>
                    <a:pt x="893064" y="358208"/>
                    <a:pt x="886968" y="339824"/>
                    <a:pt x="882206" y="321060"/>
                  </a:cubicBezTo>
                  <a:cubicBezTo>
                    <a:pt x="880110" y="312869"/>
                    <a:pt x="879253" y="304391"/>
                    <a:pt x="877824" y="295628"/>
                  </a:cubicBezTo>
                  <a:cubicBezTo>
                    <a:pt x="903161" y="289437"/>
                    <a:pt x="897065" y="315631"/>
                    <a:pt x="910019" y="322584"/>
                  </a:cubicBezTo>
                  <a:cubicBezTo>
                    <a:pt x="911066" y="318298"/>
                    <a:pt x="911828" y="314393"/>
                    <a:pt x="912971" y="310583"/>
                  </a:cubicBezTo>
                  <a:cubicBezTo>
                    <a:pt x="915353" y="302867"/>
                    <a:pt x="916210" y="293628"/>
                    <a:pt x="927926" y="294485"/>
                  </a:cubicBezTo>
                  <a:cubicBezTo>
                    <a:pt x="941451" y="295438"/>
                    <a:pt x="952786" y="303725"/>
                    <a:pt x="951167" y="315440"/>
                  </a:cubicBezTo>
                  <a:cubicBezTo>
                    <a:pt x="948500" y="335252"/>
                    <a:pt x="958310" y="343730"/>
                    <a:pt x="978408" y="348968"/>
                  </a:cubicBezTo>
                  <a:cubicBezTo>
                    <a:pt x="975932" y="327728"/>
                    <a:pt x="973741" y="307439"/>
                    <a:pt x="971169" y="287246"/>
                  </a:cubicBezTo>
                  <a:cubicBezTo>
                    <a:pt x="969931" y="277626"/>
                    <a:pt x="967931" y="268196"/>
                    <a:pt x="966692" y="258576"/>
                  </a:cubicBezTo>
                  <a:cubicBezTo>
                    <a:pt x="965073" y="246098"/>
                    <a:pt x="970788" y="241526"/>
                    <a:pt x="983647" y="244670"/>
                  </a:cubicBezTo>
                  <a:cubicBezTo>
                    <a:pt x="983361" y="276293"/>
                    <a:pt x="1003363" y="292961"/>
                    <a:pt x="1029557" y="304487"/>
                  </a:cubicBezTo>
                  <a:cubicBezTo>
                    <a:pt x="1035749" y="307154"/>
                    <a:pt x="1039178" y="309535"/>
                    <a:pt x="1040035" y="317631"/>
                  </a:cubicBezTo>
                  <a:cubicBezTo>
                    <a:pt x="1040606" y="322679"/>
                    <a:pt x="1048703" y="328013"/>
                    <a:pt x="1054608" y="331061"/>
                  </a:cubicBezTo>
                  <a:cubicBezTo>
                    <a:pt x="1060799" y="334300"/>
                    <a:pt x="1068229" y="334871"/>
                    <a:pt x="1077944" y="337253"/>
                  </a:cubicBezTo>
                  <a:cubicBezTo>
                    <a:pt x="1072706" y="340682"/>
                    <a:pt x="1069943" y="342872"/>
                    <a:pt x="1066800" y="344492"/>
                  </a:cubicBezTo>
                  <a:cubicBezTo>
                    <a:pt x="1050512" y="353350"/>
                    <a:pt x="1044988" y="362113"/>
                    <a:pt x="1049750" y="371924"/>
                  </a:cubicBezTo>
                  <a:cubicBezTo>
                    <a:pt x="1054703" y="382211"/>
                    <a:pt x="1072610" y="388021"/>
                    <a:pt x="1085755" y="383163"/>
                  </a:cubicBezTo>
                  <a:cubicBezTo>
                    <a:pt x="1097090" y="378972"/>
                    <a:pt x="1103471" y="370590"/>
                    <a:pt x="1106519" y="358874"/>
                  </a:cubicBezTo>
                  <a:cubicBezTo>
                    <a:pt x="1110139" y="344587"/>
                    <a:pt x="1114044" y="341444"/>
                    <a:pt x="1128998" y="338110"/>
                  </a:cubicBezTo>
                  <a:cubicBezTo>
                    <a:pt x="1119950" y="371257"/>
                    <a:pt x="1110044" y="404023"/>
                    <a:pt x="1102138" y="437170"/>
                  </a:cubicBezTo>
                  <a:cubicBezTo>
                    <a:pt x="1094708" y="468126"/>
                    <a:pt x="1086326" y="499559"/>
                    <a:pt x="1100519" y="531086"/>
                  </a:cubicBezTo>
                  <a:cubicBezTo>
                    <a:pt x="1118235" y="570615"/>
                    <a:pt x="1143476" y="604905"/>
                    <a:pt x="1176909" y="632337"/>
                  </a:cubicBezTo>
                  <a:cubicBezTo>
                    <a:pt x="1193197" y="645672"/>
                    <a:pt x="1212818" y="654816"/>
                    <a:pt x="1230344" y="666818"/>
                  </a:cubicBezTo>
                  <a:cubicBezTo>
                    <a:pt x="1250728" y="680724"/>
                    <a:pt x="1270254" y="695678"/>
                    <a:pt x="1290352" y="709966"/>
                  </a:cubicBezTo>
                  <a:cubicBezTo>
                    <a:pt x="1314545" y="727111"/>
                    <a:pt x="1339310" y="742160"/>
                    <a:pt x="1369695" y="747304"/>
                  </a:cubicBezTo>
                  <a:cubicBezTo>
                    <a:pt x="1378363" y="748733"/>
                    <a:pt x="1387221" y="760163"/>
                    <a:pt x="1392364" y="769021"/>
                  </a:cubicBezTo>
                  <a:cubicBezTo>
                    <a:pt x="1411414" y="802168"/>
                    <a:pt x="1428655" y="836267"/>
                    <a:pt x="1447229" y="869700"/>
                  </a:cubicBezTo>
                  <a:cubicBezTo>
                    <a:pt x="1460087" y="892751"/>
                    <a:pt x="1473899" y="915230"/>
                    <a:pt x="1487329" y="937804"/>
                  </a:cubicBezTo>
                  <a:cubicBezTo>
                    <a:pt x="1483233" y="905895"/>
                    <a:pt x="1481138" y="874558"/>
                    <a:pt x="1474661" y="844173"/>
                  </a:cubicBezTo>
                  <a:cubicBezTo>
                    <a:pt x="1469517" y="819789"/>
                    <a:pt x="1458563" y="796739"/>
                    <a:pt x="1451039" y="772831"/>
                  </a:cubicBezTo>
                  <a:cubicBezTo>
                    <a:pt x="1443514" y="749114"/>
                    <a:pt x="1445419" y="725206"/>
                    <a:pt x="1450086" y="701012"/>
                  </a:cubicBezTo>
                  <a:cubicBezTo>
                    <a:pt x="1452848" y="686630"/>
                    <a:pt x="1453420" y="671675"/>
                    <a:pt x="1453991" y="657007"/>
                  </a:cubicBezTo>
                  <a:cubicBezTo>
                    <a:pt x="1454468" y="645482"/>
                    <a:pt x="1452277" y="633671"/>
                    <a:pt x="1453610" y="622241"/>
                  </a:cubicBezTo>
                  <a:cubicBezTo>
                    <a:pt x="1455039" y="609668"/>
                    <a:pt x="1468469" y="603953"/>
                    <a:pt x="1475518" y="613192"/>
                  </a:cubicBezTo>
                  <a:cubicBezTo>
                    <a:pt x="1490567" y="632718"/>
                    <a:pt x="1508379" y="636623"/>
                    <a:pt x="1530572" y="629384"/>
                  </a:cubicBezTo>
                  <a:cubicBezTo>
                    <a:pt x="1532858" y="628622"/>
                    <a:pt x="1536002" y="630337"/>
                    <a:pt x="1541812" y="631575"/>
                  </a:cubicBezTo>
                  <a:cubicBezTo>
                    <a:pt x="1536097" y="640338"/>
                    <a:pt x="1531620" y="647958"/>
                    <a:pt x="1526286" y="655007"/>
                  </a:cubicBezTo>
                  <a:cubicBezTo>
                    <a:pt x="1507903" y="679391"/>
                    <a:pt x="1494663" y="706156"/>
                    <a:pt x="1491615" y="736826"/>
                  </a:cubicBezTo>
                  <a:cubicBezTo>
                    <a:pt x="1490663" y="746066"/>
                    <a:pt x="1491425" y="757019"/>
                    <a:pt x="1495711" y="764830"/>
                  </a:cubicBezTo>
                  <a:cubicBezTo>
                    <a:pt x="1506379" y="784261"/>
                    <a:pt x="1506379" y="804549"/>
                    <a:pt x="1506188" y="825504"/>
                  </a:cubicBezTo>
                  <a:cubicBezTo>
                    <a:pt x="1506093" y="847697"/>
                    <a:pt x="1506284" y="870081"/>
                    <a:pt x="1508284" y="892179"/>
                  </a:cubicBezTo>
                  <a:cubicBezTo>
                    <a:pt x="1509141" y="901799"/>
                    <a:pt x="1514856" y="911039"/>
                    <a:pt x="1518476" y="920373"/>
                  </a:cubicBezTo>
                  <a:cubicBezTo>
                    <a:pt x="1522571" y="931041"/>
                    <a:pt x="1528858" y="941423"/>
                    <a:pt x="1530477" y="952472"/>
                  </a:cubicBezTo>
                  <a:cubicBezTo>
                    <a:pt x="1532763" y="968665"/>
                    <a:pt x="1539335" y="979333"/>
                    <a:pt x="1555052" y="984667"/>
                  </a:cubicBezTo>
                  <a:cubicBezTo>
                    <a:pt x="1566386" y="988572"/>
                    <a:pt x="1577245" y="993620"/>
                    <a:pt x="1591342" y="999431"/>
                  </a:cubicBezTo>
                  <a:cubicBezTo>
                    <a:pt x="1589723" y="981714"/>
                    <a:pt x="1587818" y="967141"/>
                    <a:pt x="1587056" y="952568"/>
                  </a:cubicBezTo>
                  <a:cubicBezTo>
                    <a:pt x="1583722" y="892274"/>
                    <a:pt x="1585722" y="832076"/>
                    <a:pt x="1604963" y="774545"/>
                  </a:cubicBezTo>
                  <a:cubicBezTo>
                    <a:pt x="1625060" y="714252"/>
                    <a:pt x="1609249" y="658055"/>
                    <a:pt x="1590961" y="601762"/>
                  </a:cubicBezTo>
                  <a:cubicBezTo>
                    <a:pt x="1585055" y="583569"/>
                    <a:pt x="1581245" y="565853"/>
                    <a:pt x="1581055" y="546612"/>
                  </a:cubicBezTo>
                  <a:cubicBezTo>
                    <a:pt x="1580293" y="450600"/>
                    <a:pt x="1578769" y="354588"/>
                    <a:pt x="1577054" y="258576"/>
                  </a:cubicBezTo>
                  <a:cubicBezTo>
                    <a:pt x="1576673" y="235335"/>
                    <a:pt x="1574673" y="212189"/>
                    <a:pt x="1572768" y="189044"/>
                  </a:cubicBezTo>
                  <a:cubicBezTo>
                    <a:pt x="1571625" y="174947"/>
                    <a:pt x="1569053" y="160945"/>
                    <a:pt x="1567243" y="147134"/>
                  </a:cubicBezTo>
                  <a:cubicBezTo>
                    <a:pt x="1563243" y="146372"/>
                    <a:pt x="1552766" y="147610"/>
                    <a:pt x="1549337" y="143228"/>
                  </a:cubicBezTo>
                  <a:cubicBezTo>
                    <a:pt x="1539050" y="130179"/>
                    <a:pt x="1531334" y="115130"/>
                    <a:pt x="1523619" y="100366"/>
                  </a:cubicBezTo>
                  <a:cubicBezTo>
                    <a:pt x="1523143" y="99413"/>
                    <a:pt x="1530382" y="91889"/>
                    <a:pt x="1534478" y="91412"/>
                  </a:cubicBezTo>
                  <a:cubicBezTo>
                    <a:pt x="1546955" y="89793"/>
                    <a:pt x="1559814" y="91127"/>
                    <a:pt x="1572197" y="89412"/>
                  </a:cubicBezTo>
                  <a:cubicBezTo>
                    <a:pt x="1589913" y="86840"/>
                    <a:pt x="1590961" y="83983"/>
                    <a:pt x="1583817" y="68076"/>
                  </a:cubicBezTo>
                  <a:cubicBezTo>
                    <a:pt x="1582674" y="65600"/>
                    <a:pt x="1581912" y="62933"/>
                    <a:pt x="1580579" y="59218"/>
                  </a:cubicBezTo>
                  <a:cubicBezTo>
                    <a:pt x="1593342" y="58456"/>
                    <a:pt x="1606201" y="53122"/>
                    <a:pt x="1611059" y="69981"/>
                  </a:cubicBezTo>
                  <a:cubicBezTo>
                    <a:pt x="1626870" y="65885"/>
                    <a:pt x="1652683" y="23309"/>
                    <a:pt x="1653254" y="1115"/>
                  </a:cubicBezTo>
                  <a:cubicBezTo>
                    <a:pt x="1662875" y="-2599"/>
                    <a:pt x="1665351" y="3592"/>
                    <a:pt x="1663446" y="10450"/>
                  </a:cubicBezTo>
                  <a:cubicBezTo>
                    <a:pt x="1656969" y="33024"/>
                    <a:pt x="1651159" y="56075"/>
                    <a:pt x="1641539" y="77411"/>
                  </a:cubicBezTo>
                  <a:cubicBezTo>
                    <a:pt x="1633061" y="96175"/>
                    <a:pt x="1621060" y="113796"/>
                    <a:pt x="1608487" y="130179"/>
                  </a:cubicBezTo>
                  <a:cubicBezTo>
                    <a:pt x="1594295" y="148658"/>
                    <a:pt x="1589818" y="168660"/>
                    <a:pt x="1589913" y="191139"/>
                  </a:cubicBezTo>
                  <a:cubicBezTo>
                    <a:pt x="1590485" y="284770"/>
                    <a:pt x="1590485" y="378401"/>
                    <a:pt x="1590961" y="472031"/>
                  </a:cubicBezTo>
                  <a:cubicBezTo>
                    <a:pt x="1591151" y="501559"/>
                    <a:pt x="1590961" y="531182"/>
                    <a:pt x="1593247" y="560614"/>
                  </a:cubicBezTo>
                  <a:cubicBezTo>
                    <a:pt x="1594390" y="576044"/>
                    <a:pt x="1598867" y="591761"/>
                    <a:pt x="1604772" y="606143"/>
                  </a:cubicBezTo>
                  <a:cubicBezTo>
                    <a:pt x="1612106" y="623955"/>
                    <a:pt x="1622584" y="640433"/>
                    <a:pt x="1632299" y="658721"/>
                  </a:cubicBezTo>
                  <a:cubicBezTo>
                    <a:pt x="1645634" y="635195"/>
                    <a:pt x="1658969" y="612811"/>
                    <a:pt x="1671066" y="589856"/>
                  </a:cubicBezTo>
                  <a:cubicBezTo>
                    <a:pt x="1707071" y="521847"/>
                    <a:pt x="1761649" y="478223"/>
                    <a:pt x="1837849" y="464697"/>
                  </a:cubicBezTo>
                  <a:cubicBezTo>
                    <a:pt x="1879664" y="457268"/>
                    <a:pt x="1921383" y="455553"/>
                    <a:pt x="1960340" y="479842"/>
                  </a:cubicBezTo>
                  <a:cubicBezTo>
                    <a:pt x="1982724" y="493844"/>
                    <a:pt x="2010823" y="500035"/>
                    <a:pt x="2030635" y="516608"/>
                  </a:cubicBezTo>
                  <a:cubicBezTo>
                    <a:pt x="2079117" y="557185"/>
                    <a:pt x="2114455" y="606715"/>
                    <a:pt x="2120837" y="673295"/>
                  </a:cubicBezTo>
                  <a:cubicBezTo>
                    <a:pt x="2123599" y="702346"/>
                    <a:pt x="2135029" y="730445"/>
                    <a:pt x="2140077" y="759401"/>
                  </a:cubicBezTo>
                  <a:cubicBezTo>
                    <a:pt x="2149031" y="810359"/>
                    <a:pt x="2155793" y="861699"/>
                    <a:pt x="2163985" y="912753"/>
                  </a:cubicBezTo>
                  <a:cubicBezTo>
                    <a:pt x="2181606" y="1022195"/>
                    <a:pt x="2183321" y="1132686"/>
                    <a:pt x="2186940" y="1242985"/>
                  </a:cubicBezTo>
                  <a:cubicBezTo>
                    <a:pt x="2187131" y="1248224"/>
                    <a:pt x="2186940" y="1253558"/>
                    <a:pt x="2186940" y="1259082"/>
                  </a:cubicBezTo>
                  <a:cubicBezTo>
                    <a:pt x="2091404" y="1272036"/>
                    <a:pt x="2015300" y="1225745"/>
                    <a:pt x="1937671" y="1182120"/>
                  </a:cubicBezTo>
                  <a:cubicBezTo>
                    <a:pt x="1942624" y="1199742"/>
                    <a:pt x="1948815" y="1216791"/>
                    <a:pt x="1952149" y="1234412"/>
                  </a:cubicBezTo>
                  <a:cubicBezTo>
                    <a:pt x="1960340" y="1276989"/>
                    <a:pt x="1968532" y="1319756"/>
                    <a:pt x="1974056" y="1362810"/>
                  </a:cubicBezTo>
                  <a:cubicBezTo>
                    <a:pt x="1975866" y="1377192"/>
                    <a:pt x="1970627" y="1393004"/>
                    <a:pt x="1966627" y="1407577"/>
                  </a:cubicBezTo>
                  <a:cubicBezTo>
                    <a:pt x="1959293" y="1434533"/>
                    <a:pt x="1951196" y="1461298"/>
                    <a:pt x="1942052" y="1487682"/>
                  </a:cubicBezTo>
                  <a:cubicBezTo>
                    <a:pt x="1934432" y="1509780"/>
                    <a:pt x="1923193" y="1529783"/>
                    <a:pt x="1903476" y="1544356"/>
                  </a:cubicBezTo>
                  <a:cubicBezTo>
                    <a:pt x="1891284" y="1553405"/>
                    <a:pt x="1887950" y="1568264"/>
                    <a:pt x="1897094" y="1583885"/>
                  </a:cubicBezTo>
                  <a:cubicBezTo>
                    <a:pt x="1919288" y="1621699"/>
                    <a:pt x="1946624" y="1652941"/>
                    <a:pt x="1994249" y="1660752"/>
                  </a:cubicBezTo>
                  <a:cubicBezTo>
                    <a:pt x="2050542" y="1670086"/>
                    <a:pt x="2102072" y="1693994"/>
                    <a:pt x="2154460" y="1715901"/>
                  </a:cubicBezTo>
                  <a:cubicBezTo>
                    <a:pt x="2180654" y="1726855"/>
                    <a:pt x="2187797" y="1741619"/>
                    <a:pt x="2186940" y="1768956"/>
                  </a:cubicBezTo>
                  <a:cubicBezTo>
                    <a:pt x="2184940" y="1834392"/>
                    <a:pt x="2186750" y="1899924"/>
                    <a:pt x="2187035" y="1965456"/>
                  </a:cubicBezTo>
                  <a:cubicBezTo>
                    <a:pt x="2117122" y="1965456"/>
                    <a:pt x="2047208" y="1965456"/>
                    <a:pt x="1977295" y="1965456"/>
                  </a:cubicBezTo>
                  <a:cubicBezTo>
                    <a:pt x="1978819" y="1962599"/>
                    <a:pt x="1980152" y="1959551"/>
                    <a:pt x="1981772" y="1956789"/>
                  </a:cubicBezTo>
                  <a:cubicBezTo>
                    <a:pt x="1998726" y="1928690"/>
                    <a:pt x="2016062" y="1900781"/>
                    <a:pt x="2032730" y="1872587"/>
                  </a:cubicBezTo>
                  <a:cubicBezTo>
                    <a:pt x="2036445" y="1866206"/>
                    <a:pt x="2041208" y="1858014"/>
                    <a:pt x="2030730" y="1852871"/>
                  </a:cubicBezTo>
                  <a:cubicBezTo>
                    <a:pt x="1989963" y="1833154"/>
                    <a:pt x="1949006" y="1813914"/>
                    <a:pt x="1908239" y="1794197"/>
                  </a:cubicBezTo>
                  <a:cubicBezTo>
                    <a:pt x="1899666" y="1790101"/>
                    <a:pt x="1890617" y="1785910"/>
                    <a:pt x="1883759" y="1779623"/>
                  </a:cubicBezTo>
                  <a:cubicBezTo>
                    <a:pt x="1856042" y="1753906"/>
                    <a:pt x="1837563" y="1721521"/>
                    <a:pt x="1820132" y="1688469"/>
                  </a:cubicBezTo>
                  <a:cubicBezTo>
                    <a:pt x="1815465" y="1679516"/>
                    <a:pt x="1809941" y="1671039"/>
                    <a:pt x="1803368" y="1659799"/>
                  </a:cubicBezTo>
                  <a:cubicBezTo>
                    <a:pt x="1782318" y="1720378"/>
                    <a:pt x="1755934" y="1773908"/>
                    <a:pt x="1721834" y="1823534"/>
                  </a:cubicBezTo>
                  <a:cubicBezTo>
                    <a:pt x="1696307" y="1860681"/>
                    <a:pt x="1670399" y="1897543"/>
                    <a:pt x="1633918" y="1925165"/>
                  </a:cubicBezTo>
                  <a:cubicBezTo>
                    <a:pt x="1616202" y="1938501"/>
                    <a:pt x="1597247" y="1944215"/>
                    <a:pt x="1575721" y="1933166"/>
                  </a:cubicBezTo>
                  <a:cubicBezTo>
                    <a:pt x="1572673" y="1931643"/>
                    <a:pt x="1568006" y="1932786"/>
                    <a:pt x="1564100" y="1933357"/>
                  </a:cubicBezTo>
                  <a:cubicBezTo>
                    <a:pt x="1556290" y="1934500"/>
                    <a:pt x="1548384" y="1937643"/>
                    <a:pt x="1540669" y="1937072"/>
                  </a:cubicBezTo>
                  <a:cubicBezTo>
                    <a:pt x="1528382" y="1936119"/>
                    <a:pt x="1526286" y="1942596"/>
                    <a:pt x="1527143" y="1951931"/>
                  </a:cubicBezTo>
                  <a:cubicBezTo>
                    <a:pt x="1527620" y="1956598"/>
                    <a:pt x="1530001" y="1961075"/>
                    <a:pt x="1531620" y="1965552"/>
                  </a:cubicBezTo>
                  <a:cubicBezTo>
                    <a:pt x="1444276" y="1965552"/>
                    <a:pt x="1356836" y="1965552"/>
                    <a:pt x="1269492" y="1965552"/>
                  </a:cubicBezTo>
                  <a:cubicBezTo>
                    <a:pt x="1305497" y="1893161"/>
                    <a:pt x="1341311" y="1820772"/>
                    <a:pt x="1377506" y="1748477"/>
                  </a:cubicBezTo>
                  <a:cubicBezTo>
                    <a:pt x="1383602" y="1736380"/>
                    <a:pt x="1383506" y="1726474"/>
                    <a:pt x="1373029" y="1717235"/>
                  </a:cubicBezTo>
                  <a:cubicBezTo>
                    <a:pt x="1360456" y="1706090"/>
                    <a:pt x="1357884" y="1692374"/>
                    <a:pt x="1361218" y="1676373"/>
                  </a:cubicBezTo>
                  <a:cubicBezTo>
                    <a:pt x="1363409" y="1665990"/>
                    <a:pt x="1363218" y="1655227"/>
                    <a:pt x="1364647" y="1644654"/>
                  </a:cubicBezTo>
                  <a:cubicBezTo>
                    <a:pt x="1366361" y="1632177"/>
                    <a:pt x="1360932" y="1625414"/>
                    <a:pt x="1349788" y="1619794"/>
                  </a:cubicBezTo>
                  <a:cubicBezTo>
                    <a:pt x="1327309" y="1608459"/>
                    <a:pt x="1312926" y="1590266"/>
                    <a:pt x="1310831" y="1564168"/>
                  </a:cubicBezTo>
                  <a:cubicBezTo>
                    <a:pt x="1309402" y="1546261"/>
                    <a:pt x="1307973" y="1528354"/>
                    <a:pt x="1307687" y="1510447"/>
                  </a:cubicBezTo>
                  <a:cubicBezTo>
                    <a:pt x="1307116" y="1482348"/>
                    <a:pt x="1309307" y="1481015"/>
                    <a:pt x="1336453" y="1472537"/>
                  </a:cubicBezTo>
                  <a:cubicBezTo>
                    <a:pt x="1353788" y="1467108"/>
                    <a:pt x="1375124" y="1462251"/>
                    <a:pt x="1378363" y="1441105"/>
                  </a:cubicBezTo>
                  <a:cubicBezTo>
                    <a:pt x="1383983" y="1404339"/>
                    <a:pt x="1376839" y="1369382"/>
                    <a:pt x="1353407" y="1338711"/>
                  </a:cubicBezTo>
                  <a:cubicBezTo>
                    <a:pt x="1342358" y="1324138"/>
                    <a:pt x="1333500" y="1307945"/>
                    <a:pt x="1321308" y="1288800"/>
                  </a:cubicBezTo>
                  <a:cubicBezTo>
                    <a:pt x="1343692" y="1293753"/>
                    <a:pt x="1349597" y="1283181"/>
                    <a:pt x="1353503" y="1269179"/>
                  </a:cubicBezTo>
                  <a:cubicBezTo>
                    <a:pt x="1356074" y="1259940"/>
                    <a:pt x="1361123" y="1251272"/>
                    <a:pt x="1363313" y="1242032"/>
                  </a:cubicBezTo>
                  <a:cubicBezTo>
                    <a:pt x="1365028" y="1234508"/>
                    <a:pt x="1366933" y="1225078"/>
                    <a:pt x="1363980" y="1218791"/>
                  </a:cubicBezTo>
                  <a:cubicBezTo>
                    <a:pt x="1344835" y="1178120"/>
                    <a:pt x="1327595" y="1136115"/>
                    <a:pt x="1303592" y="1098396"/>
                  </a:cubicBezTo>
                  <a:cubicBezTo>
                    <a:pt x="1275302" y="1053819"/>
                    <a:pt x="1246156" y="1010003"/>
                    <a:pt x="1225201" y="961426"/>
                  </a:cubicBezTo>
                  <a:cubicBezTo>
                    <a:pt x="1204436" y="913039"/>
                    <a:pt x="1180624" y="865414"/>
                    <a:pt x="1165574" y="815217"/>
                  </a:cubicBezTo>
                  <a:cubicBezTo>
                    <a:pt x="1141000" y="733302"/>
                    <a:pt x="1122617" y="649577"/>
                    <a:pt x="1101471" y="566710"/>
                  </a:cubicBezTo>
                  <a:cubicBezTo>
                    <a:pt x="1093661" y="535849"/>
                    <a:pt x="1089946" y="533753"/>
                    <a:pt x="1059085" y="540992"/>
                  </a:cubicBezTo>
                  <a:cubicBezTo>
                    <a:pt x="1057656" y="541373"/>
                    <a:pt x="1056227" y="541373"/>
                    <a:pt x="1054799" y="541754"/>
                  </a:cubicBezTo>
                  <a:cubicBezTo>
                    <a:pt x="1033463" y="547565"/>
                    <a:pt x="1024319" y="563186"/>
                    <a:pt x="1029938" y="584807"/>
                  </a:cubicBezTo>
                  <a:cubicBezTo>
                    <a:pt x="1033463" y="598619"/>
                    <a:pt x="1037463" y="612335"/>
                    <a:pt x="1041273" y="626146"/>
                  </a:cubicBezTo>
                  <a:cubicBezTo>
                    <a:pt x="1025652" y="613001"/>
                    <a:pt x="1012888" y="597857"/>
                    <a:pt x="998601" y="584331"/>
                  </a:cubicBezTo>
                  <a:cubicBezTo>
                    <a:pt x="991457" y="577473"/>
                    <a:pt x="983266" y="566615"/>
                    <a:pt x="971169" y="573568"/>
                  </a:cubicBezTo>
                  <a:cubicBezTo>
                    <a:pt x="959168" y="580426"/>
                    <a:pt x="963454" y="593094"/>
                    <a:pt x="963835" y="604048"/>
                  </a:cubicBezTo>
                  <a:cubicBezTo>
                    <a:pt x="963835" y="604524"/>
                    <a:pt x="964025" y="605000"/>
                    <a:pt x="964121" y="605477"/>
                  </a:cubicBezTo>
                  <a:cubicBezTo>
                    <a:pt x="969074" y="649196"/>
                    <a:pt x="977075" y="692726"/>
                    <a:pt x="978503" y="736541"/>
                  </a:cubicBezTo>
                  <a:cubicBezTo>
                    <a:pt x="981837" y="834743"/>
                    <a:pt x="993648" y="931422"/>
                    <a:pt x="1021747" y="1025815"/>
                  </a:cubicBezTo>
                  <a:cubicBezTo>
                    <a:pt x="1029653" y="1052580"/>
                    <a:pt x="1035939" y="1080393"/>
                    <a:pt x="1048417" y="1104968"/>
                  </a:cubicBezTo>
                  <a:cubicBezTo>
                    <a:pt x="1059085" y="1125923"/>
                    <a:pt x="1070705" y="1144782"/>
                    <a:pt x="1074420" y="1169357"/>
                  </a:cubicBezTo>
                  <a:cubicBezTo>
                    <a:pt x="1079373" y="1202027"/>
                    <a:pt x="1106234" y="1222697"/>
                    <a:pt x="1129094" y="1244128"/>
                  </a:cubicBezTo>
                  <a:cubicBezTo>
                    <a:pt x="1143381" y="1257463"/>
                    <a:pt x="1145477" y="1260892"/>
                    <a:pt x="1133951" y="1277561"/>
                  </a:cubicBezTo>
                  <a:cubicBezTo>
                    <a:pt x="1128236" y="1285848"/>
                    <a:pt x="1128808" y="1292610"/>
                    <a:pt x="1133761" y="1300135"/>
                  </a:cubicBezTo>
                  <a:cubicBezTo>
                    <a:pt x="1137761" y="1306231"/>
                    <a:pt x="1142143" y="1312041"/>
                    <a:pt x="1145572" y="1318423"/>
                  </a:cubicBezTo>
                  <a:cubicBezTo>
                    <a:pt x="1152144" y="1330615"/>
                    <a:pt x="1161955" y="1342712"/>
                    <a:pt x="1163574" y="1355666"/>
                  </a:cubicBezTo>
                  <a:cubicBezTo>
                    <a:pt x="1166622" y="1380431"/>
                    <a:pt x="1165384" y="1405862"/>
                    <a:pt x="1165003" y="1431008"/>
                  </a:cubicBezTo>
                  <a:cubicBezTo>
                    <a:pt x="1164812" y="1445391"/>
                    <a:pt x="1158335" y="1461298"/>
                    <a:pt x="1162526" y="1473966"/>
                  </a:cubicBezTo>
                  <a:cubicBezTo>
                    <a:pt x="1187006" y="1547690"/>
                    <a:pt x="1209580" y="1622747"/>
                    <a:pt x="1264349" y="1681802"/>
                  </a:cubicBezTo>
                  <a:cubicBezTo>
                    <a:pt x="1274255" y="1692470"/>
                    <a:pt x="1271873" y="1700661"/>
                    <a:pt x="1257967" y="1705995"/>
                  </a:cubicBezTo>
                  <a:cubicBezTo>
                    <a:pt x="1252728" y="1707995"/>
                    <a:pt x="1246727" y="1708948"/>
                    <a:pt x="1241108" y="1709139"/>
                  </a:cubicBezTo>
                  <a:cubicBezTo>
                    <a:pt x="1228154" y="1709615"/>
                    <a:pt x="1215200" y="1709329"/>
                    <a:pt x="1198721" y="1709329"/>
                  </a:cubicBezTo>
                  <a:cubicBezTo>
                    <a:pt x="1198721" y="1726093"/>
                    <a:pt x="1197959" y="1743333"/>
                    <a:pt x="1198912" y="1760478"/>
                  </a:cubicBezTo>
                  <a:cubicBezTo>
                    <a:pt x="1200722" y="1792006"/>
                    <a:pt x="1206056" y="1798102"/>
                    <a:pt x="1236631" y="1806579"/>
                  </a:cubicBezTo>
                  <a:cubicBezTo>
                    <a:pt x="1244441" y="1808770"/>
                    <a:pt x="1251680" y="1811342"/>
                    <a:pt x="1249966" y="1823153"/>
                  </a:cubicBezTo>
                  <a:cubicBezTo>
                    <a:pt x="1246251" y="1823153"/>
                    <a:pt x="1242536" y="1823343"/>
                    <a:pt x="1238822" y="1823153"/>
                  </a:cubicBezTo>
                  <a:cubicBezTo>
                    <a:pt x="1210628" y="1821533"/>
                    <a:pt x="1206246" y="1827058"/>
                    <a:pt x="1209389" y="1854299"/>
                  </a:cubicBezTo>
                  <a:cubicBezTo>
                    <a:pt x="1213676" y="1891352"/>
                    <a:pt x="1216438" y="1928499"/>
                    <a:pt x="1219867" y="1965647"/>
                  </a:cubicBezTo>
                  <a:cubicBezTo>
                    <a:pt x="1215009" y="1965647"/>
                    <a:pt x="1210151" y="1965647"/>
                    <a:pt x="1205294" y="1965647"/>
                  </a:cubicBezTo>
                  <a:cubicBezTo>
                    <a:pt x="1199579" y="1911259"/>
                    <a:pt x="1195769" y="1856586"/>
                    <a:pt x="1187672" y="1802483"/>
                  </a:cubicBezTo>
                  <a:cubicBezTo>
                    <a:pt x="1174528" y="1714282"/>
                    <a:pt x="1132332" y="1641225"/>
                    <a:pt x="1059466" y="1589600"/>
                  </a:cubicBezTo>
                  <a:cubicBezTo>
                    <a:pt x="1030034" y="1568740"/>
                    <a:pt x="1010698" y="1543880"/>
                    <a:pt x="997649" y="1511876"/>
                  </a:cubicBezTo>
                  <a:cubicBezTo>
                    <a:pt x="990029" y="1493207"/>
                    <a:pt x="981742" y="1474728"/>
                    <a:pt x="973646" y="1456059"/>
                  </a:cubicBezTo>
                  <a:cubicBezTo>
                    <a:pt x="963835" y="1475300"/>
                    <a:pt x="956310" y="1493778"/>
                    <a:pt x="945547" y="1510066"/>
                  </a:cubicBezTo>
                  <a:cubicBezTo>
                    <a:pt x="928973" y="1535022"/>
                    <a:pt x="909066" y="1557691"/>
                    <a:pt x="892302" y="1582551"/>
                  </a:cubicBezTo>
                  <a:cubicBezTo>
                    <a:pt x="859155" y="1631510"/>
                    <a:pt x="849725" y="1688755"/>
                    <a:pt x="838200" y="1745048"/>
                  </a:cubicBezTo>
                  <a:cubicBezTo>
                    <a:pt x="834104" y="1765050"/>
                    <a:pt x="831056" y="1785339"/>
                    <a:pt x="827246" y="1806960"/>
                  </a:cubicBezTo>
                  <a:cubicBezTo>
                    <a:pt x="794385" y="1784481"/>
                    <a:pt x="763905" y="1763526"/>
                    <a:pt x="731615" y="1741428"/>
                  </a:cubicBezTo>
                  <a:cubicBezTo>
                    <a:pt x="727901" y="1756478"/>
                    <a:pt x="726758" y="1768479"/>
                    <a:pt x="721995" y="1778671"/>
                  </a:cubicBezTo>
                  <a:cubicBezTo>
                    <a:pt x="717233" y="1788768"/>
                    <a:pt x="710184" y="1799054"/>
                    <a:pt x="701326" y="1805436"/>
                  </a:cubicBezTo>
                  <a:cubicBezTo>
                    <a:pt x="692944" y="1811437"/>
                    <a:pt x="681038" y="1812390"/>
                    <a:pt x="670655" y="1815533"/>
                  </a:cubicBezTo>
                  <a:cubicBezTo>
                    <a:pt x="670274" y="1814294"/>
                    <a:pt x="669893" y="1813056"/>
                    <a:pt x="669512" y="1811913"/>
                  </a:cubicBezTo>
                  <a:cubicBezTo>
                    <a:pt x="671322" y="1810485"/>
                    <a:pt x="673227" y="1809056"/>
                    <a:pt x="675037" y="1807532"/>
                  </a:cubicBezTo>
                  <a:cubicBezTo>
                    <a:pt x="706946" y="1780386"/>
                    <a:pt x="702088" y="1741523"/>
                    <a:pt x="662559" y="1728379"/>
                  </a:cubicBezTo>
                  <a:cubicBezTo>
                    <a:pt x="638747" y="1720473"/>
                    <a:pt x="612362" y="1719902"/>
                    <a:pt x="586931" y="1717711"/>
                  </a:cubicBezTo>
                  <a:cubicBezTo>
                    <a:pt x="570833" y="1716282"/>
                    <a:pt x="564261" y="1722473"/>
                    <a:pt x="564833" y="1738952"/>
                  </a:cubicBezTo>
                  <a:cubicBezTo>
                    <a:pt x="565595" y="1761526"/>
                    <a:pt x="567023" y="1784481"/>
                    <a:pt x="571786" y="1806484"/>
                  </a:cubicBezTo>
                  <a:cubicBezTo>
                    <a:pt x="578358" y="1837059"/>
                    <a:pt x="588264" y="1866873"/>
                    <a:pt x="597503" y="1899257"/>
                  </a:cubicBezTo>
                  <a:cubicBezTo>
                    <a:pt x="589217" y="1898115"/>
                    <a:pt x="583025" y="1897924"/>
                    <a:pt x="577120" y="1896400"/>
                  </a:cubicBezTo>
                  <a:cubicBezTo>
                    <a:pt x="526828" y="1883256"/>
                    <a:pt x="493871" y="1851537"/>
                    <a:pt x="476250" y="1802865"/>
                  </a:cubicBezTo>
                  <a:cubicBezTo>
                    <a:pt x="473869" y="1796197"/>
                    <a:pt x="468154" y="1790768"/>
                    <a:pt x="464058" y="1784672"/>
                  </a:cubicBezTo>
                  <a:cubicBezTo>
                    <a:pt x="459772" y="1791339"/>
                    <a:pt x="455390" y="1797911"/>
                    <a:pt x="451295" y="1804579"/>
                  </a:cubicBezTo>
                  <a:cubicBezTo>
                    <a:pt x="450628" y="1805722"/>
                    <a:pt x="450818" y="1807436"/>
                    <a:pt x="450533" y="1808865"/>
                  </a:cubicBezTo>
                  <a:cubicBezTo>
                    <a:pt x="446056" y="1830297"/>
                    <a:pt x="441579" y="1851728"/>
                    <a:pt x="436531" y="1876016"/>
                  </a:cubicBezTo>
                  <a:cubicBezTo>
                    <a:pt x="433483" y="1871921"/>
                    <a:pt x="431483" y="1869158"/>
                    <a:pt x="429482" y="1866491"/>
                  </a:cubicBezTo>
                  <a:cubicBezTo>
                    <a:pt x="405194" y="1833821"/>
                    <a:pt x="375857" y="1806865"/>
                    <a:pt x="340043" y="1786862"/>
                  </a:cubicBezTo>
                  <a:cubicBezTo>
                    <a:pt x="333947" y="1783433"/>
                    <a:pt x="329851" y="1775718"/>
                    <a:pt x="325946" y="1769336"/>
                  </a:cubicBezTo>
                  <a:cubicBezTo>
                    <a:pt x="316135" y="1753335"/>
                    <a:pt x="307753" y="1736190"/>
                    <a:pt x="297085" y="1720854"/>
                  </a:cubicBezTo>
                  <a:cubicBezTo>
                    <a:pt x="291560" y="1712948"/>
                    <a:pt x="282893" y="1703709"/>
                    <a:pt x="274320" y="1702185"/>
                  </a:cubicBezTo>
                  <a:cubicBezTo>
                    <a:pt x="253556" y="1698566"/>
                    <a:pt x="235553" y="1691327"/>
                    <a:pt x="219647" y="1674182"/>
                  </a:cubicBezTo>
                  <a:cubicBezTo>
                    <a:pt x="211360" y="1683135"/>
                    <a:pt x="202787" y="1690469"/>
                    <a:pt x="196787" y="1699423"/>
                  </a:cubicBezTo>
                  <a:cubicBezTo>
                    <a:pt x="166592" y="1744476"/>
                    <a:pt x="156496" y="1796387"/>
                    <a:pt x="148590" y="1848585"/>
                  </a:cubicBezTo>
                  <a:cubicBezTo>
                    <a:pt x="142780" y="1887256"/>
                    <a:pt x="140494" y="1926594"/>
                    <a:pt x="136684" y="1965552"/>
                  </a:cubicBezTo>
                  <a:cubicBezTo>
                    <a:pt x="91250" y="1965266"/>
                    <a:pt x="45625" y="1965266"/>
                    <a:pt x="0" y="1965266"/>
                  </a:cubicBezTo>
                  <a:close/>
                  <a:moveTo>
                    <a:pt x="1613726" y="1583599"/>
                  </a:moveTo>
                  <a:cubicBezTo>
                    <a:pt x="1586770" y="1621604"/>
                    <a:pt x="1546670" y="1634558"/>
                    <a:pt x="1503807" y="1620937"/>
                  </a:cubicBezTo>
                  <a:cubicBezTo>
                    <a:pt x="1499711" y="1619603"/>
                    <a:pt x="1490948" y="1621318"/>
                    <a:pt x="1490377" y="1623318"/>
                  </a:cubicBezTo>
                  <a:cubicBezTo>
                    <a:pt x="1488853" y="1628652"/>
                    <a:pt x="1488567" y="1636272"/>
                    <a:pt x="1491425" y="1640558"/>
                  </a:cubicBezTo>
                  <a:cubicBezTo>
                    <a:pt x="1501140" y="1654846"/>
                    <a:pt x="1515713" y="1658942"/>
                    <a:pt x="1532382" y="1655798"/>
                  </a:cubicBezTo>
                  <a:cubicBezTo>
                    <a:pt x="1539050" y="1654560"/>
                    <a:pt x="1545431" y="1651893"/>
                    <a:pt x="1552099" y="1651227"/>
                  </a:cubicBezTo>
                  <a:cubicBezTo>
                    <a:pt x="1562291" y="1650179"/>
                    <a:pt x="1574864" y="1649607"/>
                    <a:pt x="1577626" y="1661894"/>
                  </a:cubicBezTo>
                  <a:cubicBezTo>
                    <a:pt x="1580483" y="1674848"/>
                    <a:pt x="1566767" y="1675134"/>
                    <a:pt x="1558576" y="1679325"/>
                  </a:cubicBezTo>
                  <a:cubicBezTo>
                    <a:pt x="1546765" y="1685516"/>
                    <a:pt x="1534382" y="1691327"/>
                    <a:pt x="1524286" y="1699804"/>
                  </a:cubicBezTo>
                  <a:cubicBezTo>
                    <a:pt x="1519904" y="1703519"/>
                    <a:pt x="1517714" y="1714282"/>
                    <a:pt x="1519714" y="1720187"/>
                  </a:cubicBezTo>
                  <a:cubicBezTo>
                    <a:pt x="1525619" y="1737618"/>
                    <a:pt x="1546289" y="1748477"/>
                    <a:pt x="1564672" y="1748191"/>
                  </a:cubicBezTo>
                  <a:cubicBezTo>
                    <a:pt x="1588294" y="1747810"/>
                    <a:pt x="1612011" y="1748191"/>
                    <a:pt x="1635633" y="1749239"/>
                  </a:cubicBezTo>
                  <a:cubicBezTo>
                    <a:pt x="1651635" y="1750001"/>
                    <a:pt x="1667447" y="1748762"/>
                    <a:pt x="1679353" y="1737999"/>
                  </a:cubicBezTo>
                  <a:cubicBezTo>
                    <a:pt x="1707356" y="1712758"/>
                    <a:pt x="1734884" y="1686850"/>
                    <a:pt x="1761363" y="1660085"/>
                  </a:cubicBezTo>
                  <a:cubicBezTo>
                    <a:pt x="1780413" y="1640844"/>
                    <a:pt x="1793367" y="1617222"/>
                    <a:pt x="1798130" y="1590362"/>
                  </a:cubicBezTo>
                  <a:cubicBezTo>
                    <a:pt x="1801559" y="1571026"/>
                    <a:pt x="1808131" y="1549881"/>
                    <a:pt x="1803368" y="1532259"/>
                  </a:cubicBezTo>
                  <a:cubicBezTo>
                    <a:pt x="1798225" y="1513019"/>
                    <a:pt x="1795463" y="1494921"/>
                    <a:pt x="1796701" y="1475586"/>
                  </a:cubicBezTo>
                  <a:cubicBezTo>
                    <a:pt x="1799558" y="1429389"/>
                    <a:pt x="1796891" y="1384050"/>
                    <a:pt x="1770221" y="1344236"/>
                  </a:cubicBezTo>
                  <a:cubicBezTo>
                    <a:pt x="1756982" y="1324519"/>
                    <a:pt x="1743647" y="1305469"/>
                    <a:pt x="1735646" y="1282704"/>
                  </a:cubicBezTo>
                  <a:cubicBezTo>
                    <a:pt x="1731264" y="1270227"/>
                    <a:pt x="1729168" y="1259273"/>
                    <a:pt x="1733455" y="1246414"/>
                  </a:cubicBezTo>
                  <a:cubicBezTo>
                    <a:pt x="1740789" y="1224506"/>
                    <a:pt x="1733931" y="1213362"/>
                    <a:pt x="1711357" y="1211552"/>
                  </a:cubicBezTo>
                  <a:cubicBezTo>
                    <a:pt x="1674686" y="1208695"/>
                    <a:pt x="1637919" y="1206504"/>
                    <a:pt x="1601057" y="1205552"/>
                  </a:cubicBezTo>
                  <a:cubicBezTo>
                    <a:pt x="1592866" y="1205361"/>
                    <a:pt x="1582960" y="1209457"/>
                    <a:pt x="1576388" y="1214696"/>
                  </a:cubicBezTo>
                  <a:cubicBezTo>
                    <a:pt x="1546384" y="1238985"/>
                    <a:pt x="1516094" y="1261654"/>
                    <a:pt x="1475232" y="1264035"/>
                  </a:cubicBezTo>
                  <a:cubicBezTo>
                    <a:pt x="1468374" y="1264416"/>
                    <a:pt x="1461326" y="1270322"/>
                    <a:pt x="1455134" y="1274703"/>
                  </a:cubicBezTo>
                  <a:cubicBezTo>
                    <a:pt x="1443323" y="1282990"/>
                    <a:pt x="1432370" y="1292610"/>
                    <a:pt x="1420368" y="1300706"/>
                  </a:cubicBezTo>
                  <a:cubicBezTo>
                    <a:pt x="1398556" y="1315375"/>
                    <a:pt x="1391603" y="1337759"/>
                    <a:pt x="1403033" y="1364905"/>
                  </a:cubicBezTo>
                  <a:cubicBezTo>
                    <a:pt x="1410748" y="1358333"/>
                    <a:pt x="1418273" y="1352618"/>
                    <a:pt x="1424940" y="1346141"/>
                  </a:cubicBezTo>
                  <a:cubicBezTo>
                    <a:pt x="1431227" y="1340140"/>
                    <a:pt x="1436084" y="1332615"/>
                    <a:pt x="1442657" y="1326995"/>
                  </a:cubicBezTo>
                  <a:cubicBezTo>
                    <a:pt x="1457897" y="1313851"/>
                    <a:pt x="1475899" y="1315851"/>
                    <a:pt x="1490282" y="1331282"/>
                  </a:cubicBezTo>
                  <a:cubicBezTo>
                    <a:pt x="1504283" y="1346427"/>
                    <a:pt x="1505903" y="1365381"/>
                    <a:pt x="1493234" y="1378145"/>
                  </a:cubicBezTo>
                  <a:cubicBezTo>
                    <a:pt x="1490186" y="1381193"/>
                    <a:pt x="1481900" y="1384241"/>
                    <a:pt x="1480185" y="1382717"/>
                  </a:cubicBezTo>
                  <a:cubicBezTo>
                    <a:pt x="1471041" y="1374240"/>
                    <a:pt x="1464659" y="1380812"/>
                    <a:pt x="1457135" y="1384907"/>
                  </a:cubicBezTo>
                  <a:cubicBezTo>
                    <a:pt x="1444657" y="1391670"/>
                    <a:pt x="1432274" y="1401005"/>
                    <a:pt x="1418844" y="1403386"/>
                  </a:cubicBezTo>
                  <a:cubicBezTo>
                    <a:pt x="1398842" y="1407006"/>
                    <a:pt x="1394270" y="1407863"/>
                    <a:pt x="1387697" y="1426913"/>
                  </a:cubicBezTo>
                  <a:cubicBezTo>
                    <a:pt x="1372267" y="1471871"/>
                    <a:pt x="1407605" y="1541213"/>
                    <a:pt x="1452848" y="1555024"/>
                  </a:cubicBezTo>
                  <a:cubicBezTo>
                    <a:pt x="1459135" y="1556929"/>
                    <a:pt x="1466088" y="1558739"/>
                    <a:pt x="1470755" y="1562835"/>
                  </a:cubicBezTo>
                  <a:cubicBezTo>
                    <a:pt x="1478756" y="1569788"/>
                    <a:pt x="1485138" y="1568359"/>
                    <a:pt x="1492758" y="1562930"/>
                  </a:cubicBezTo>
                  <a:cubicBezTo>
                    <a:pt x="1498473" y="1558834"/>
                    <a:pt x="1504474" y="1553024"/>
                    <a:pt x="1510951" y="1552071"/>
                  </a:cubicBezTo>
                  <a:cubicBezTo>
                    <a:pt x="1549718" y="1546832"/>
                    <a:pt x="1583817" y="1556739"/>
                    <a:pt x="1613726" y="1583599"/>
                  </a:cubicBezTo>
                  <a:close/>
                  <a:moveTo>
                    <a:pt x="1782032" y="1039245"/>
                  </a:moveTo>
                  <a:cubicBezTo>
                    <a:pt x="1788890" y="1052675"/>
                    <a:pt x="1798892" y="1058105"/>
                    <a:pt x="1812036" y="1058676"/>
                  </a:cubicBezTo>
                  <a:cubicBezTo>
                    <a:pt x="1821752" y="1059057"/>
                    <a:pt x="1832039" y="1057819"/>
                    <a:pt x="1840897" y="1060772"/>
                  </a:cubicBezTo>
                  <a:cubicBezTo>
                    <a:pt x="1866710" y="1069440"/>
                    <a:pt x="1888903" y="1061248"/>
                    <a:pt x="1906524" y="1044484"/>
                  </a:cubicBezTo>
                  <a:cubicBezTo>
                    <a:pt x="1927003" y="1024958"/>
                    <a:pt x="1945291" y="1002764"/>
                    <a:pt x="1962531" y="980285"/>
                  </a:cubicBezTo>
                  <a:cubicBezTo>
                    <a:pt x="2005775" y="923993"/>
                    <a:pt x="2011680" y="859699"/>
                    <a:pt x="1998536" y="792452"/>
                  </a:cubicBezTo>
                  <a:cubicBezTo>
                    <a:pt x="1990344" y="750828"/>
                    <a:pt x="1961483" y="719586"/>
                    <a:pt x="1941671" y="683772"/>
                  </a:cubicBezTo>
                  <a:cubicBezTo>
                    <a:pt x="1940243" y="681296"/>
                    <a:pt x="1933099" y="680438"/>
                    <a:pt x="1929193" y="681296"/>
                  </a:cubicBezTo>
                  <a:cubicBezTo>
                    <a:pt x="1923193" y="682629"/>
                    <a:pt x="1917668" y="686249"/>
                    <a:pt x="1911953" y="688725"/>
                  </a:cubicBezTo>
                  <a:cubicBezTo>
                    <a:pt x="1902619" y="692726"/>
                    <a:pt x="1893284" y="696536"/>
                    <a:pt x="1883950" y="700441"/>
                  </a:cubicBezTo>
                  <a:cubicBezTo>
                    <a:pt x="1884045" y="702346"/>
                    <a:pt x="1884140" y="704346"/>
                    <a:pt x="1884236" y="706251"/>
                  </a:cubicBezTo>
                  <a:cubicBezTo>
                    <a:pt x="1908239" y="713681"/>
                    <a:pt x="1932337" y="721110"/>
                    <a:pt x="1956340" y="728444"/>
                  </a:cubicBezTo>
                  <a:cubicBezTo>
                    <a:pt x="1942148" y="740732"/>
                    <a:pt x="1928813" y="748637"/>
                    <a:pt x="1915668" y="756638"/>
                  </a:cubicBezTo>
                  <a:cubicBezTo>
                    <a:pt x="1891284" y="771402"/>
                    <a:pt x="1867757" y="769211"/>
                    <a:pt x="1847183" y="749495"/>
                  </a:cubicBezTo>
                  <a:cubicBezTo>
                    <a:pt x="1832896" y="735779"/>
                    <a:pt x="1826609" y="718253"/>
                    <a:pt x="1830610" y="699203"/>
                  </a:cubicBezTo>
                  <a:cubicBezTo>
                    <a:pt x="1834515" y="681010"/>
                    <a:pt x="1850803" y="675485"/>
                    <a:pt x="1866900" y="672342"/>
                  </a:cubicBezTo>
                  <a:cubicBezTo>
                    <a:pt x="1885283" y="668723"/>
                    <a:pt x="1903952" y="666341"/>
                    <a:pt x="1926717" y="662722"/>
                  </a:cubicBezTo>
                  <a:cubicBezTo>
                    <a:pt x="1906238" y="648911"/>
                    <a:pt x="1888903" y="636719"/>
                    <a:pt x="1871091" y="625384"/>
                  </a:cubicBezTo>
                  <a:cubicBezTo>
                    <a:pt x="1854041" y="614621"/>
                    <a:pt x="1851279" y="607858"/>
                    <a:pt x="1860423" y="589665"/>
                  </a:cubicBezTo>
                  <a:cubicBezTo>
                    <a:pt x="1868805" y="573092"/>
                    <a:pt x="1868329" y="556328"/>
                    <a:pt x="1864805" y="538992"/>
                  </a:cubicBezTo>
                  <a:cubicBezTo>
                    <a:pt x="1862518" y="542897"/>
                    <a:pt x="1861757" y="547088"/>
                    <a:pt x="1860614" y="551089"/>
                  </a:cubicBezTo>
                  <a:cubicBezTo>
                    <a:pt x="1851279" y="583379"/>
                    <a:pt x="1836992" y="612049"/>
                    <a:pt x="1798796" y="615383"/>
                  </a:cubicBezTo>
                  <a:cubicBezTo>
                    <a:pt x="1758410" y="618907"/>
                    <a:pt x="1733550" y="644053"/>
                    <a:pt x="1710785" y="673295"/>
                  </a:cubicBezTo>
                  <a:cubicBezTo>
                    <a:pt x="1704404" y="681581"/>
                    <a:pt x="1702213" y="690059"/>
                    <a:pt x="1708785" y="700155"/>
                  </a:cubicBezTo>
                  <a:cubicBezTo>
                    <a:pt x="1721644" y="686249"/>
                    <a:pt x="1738217" y="685963"/>
                    <a:pt x="1754791" y="686058"/>
                  </a:cubicBezTo>
                  <a:cubicBezTo>
                    <a:pt x="1773174" y="686249"/>
                    <a:pt x="1780413" y="699679"/>
                    <a:pt x="1785842" y="714062"/>
                  </a:cubicBezTo>
                  <a:cubicBezTo>
                    <a:pt x="1791081" y="727778"/>
                    <a:pt x="1790129" y="742160"/>
                    <a:pt x="1776793" y="750447"/>
                  </a:cubicBezTo>
                  <a:cubicBezTo>
                    <a:pt x="1758887" y="761496"/>
                    <a:pt x="1740408" y="773498"/>
                    <a:pt x="1720501" y="779022"/>
                  </a:cubicBezTo>
                  <a:cubicBezTo>
                    <a:pt x="1680591" y="790262"/>
                    <a:pt x="1668209" y="822456"/>
                    <a:pt x="1693831" y="855222"/>
                  </a:cubicBezTo>
                  <a:cubicBezTo>
                    <a:pt x="1699546" y="862556"/>
                    <a:pt x="1704404" y="871605"/>
                    <a:pt x="1706309" y="880654"/>
                  </a:cubicBezTo>
                  <a:cubicBezTo>
                    <a:pt x="1709547" y="896180"/>
                    <a:pt x="1716786" y="907324"/>
                    <a:pt x="1731550" y="913801"/>
                  </a:cubicBezTo>
                  <a:cubicBezTo>
                    <a:pt x="1734503" y="911324"/>
                    <a:pt x="1737265" y="908467"/>
                    <a:pt x="1740599" y="906562"/>
                  </a:cubicBezTo>
                  <a:cubicBezTo>
                    <a:pt x="1774698" y="886178"/>
                    <a:pt x="1808893" y="869319"/>
                    <a:pt x="1849184" y="892274"/>
                  </a:cubicBezTo>
                  <a:cubicBezTo>
                    <a:pt x="1874901" y="906943"/>
                    <a:pt x="1879568" y="921707"/>
                    <a:pt x="1862709" y="946186"/>
                  </a:cubicBezTo>
                  <a:cubicBezTo>
                    <a:pt x="1858709" y="952091"/>
                    <a:pt x="1852993" y="956949"/>
                    <a:pt x="1847564" y="961712"/>
                  </a:cubicBezTo>
                  <a:cubicBezTo>
                    <a:pt x="1828038" y="979047"/>
                    <a:pt x="1804226" y="981333"/>
                    <a:pt x="1779461" y="981047"/>
                  </a:cubicBezTo>
                  <a:cubicBezTo>
                    <a:pt x="1767840" y="980952"/>
                    <a:pt x="1758982" y="978571"/>
                    <a:pt x="1754505" y="965998"/>
                  </a:cubicBezTo>
                  <a:cubicBezTo>
                    <a:pt x="1752600" y="960759"/>
                    <a:pt x="1746885" y="956949"/>
                    <a:pt x="1742504" y="952091"/>
                  </a:cubicBezTo>
                  <a:cubicBezTo>
                    <a:pt x="1731836" y="970189"/>
                    <a:pt x="1735360" y="983905"/>
                    <a:pt x="1752791" y="988953"/>
                  </a:cubicBezTo>
                  <a:cubicBezTo>
                    <a:pt x="1765459" y="992668"/>
                    <a:pt x="1779461" y="993811"/>
                    <a:pt x="1792700" y="993049"/>
                  </a:cubicBezTo>
                  <a:cubicBezTo>
                    <a:pt x="1810226" y="992096"/>
                    <a:pt x="1827657" y="988191"/>
                    <a:pt x="1847183" y="985143"/>
                  </a:cubicBezTo>
                  <a:cubicBezTo>
                    <a:pt x="1838706" y="1020481"/>
                    <a:pt x="1805368" y="1023434"/>
                    <a:pt x="1782032" y="1039245"/>
                  </a:cubicBezTo>
                  <a:close/>
                  <a:moveTo>
                    <a:pt x="786289" y="1190598"/>
                  </a:moveTo>
                  <a:cubicBezTo>
                    <a:pt x="817721" y="1195360"/>
                    <a:pt x="846677" y="1204885"/>
                    <a:pt x="869537" y="1229174"/>
                  </a:cubicBezTo>
                  <a:cubicBezTo>
                    <a:pt x="831342" y="1248890"/>
                    <a:pt x="796100" y="1245747"/>
                    <a:pt x="761810" y="1224126"/>
                  </a:cubicBezTo>
                  <a:cubicBezTo>
                    <a:pt x="739712" y="1210124"/>
                    <a:pt x="733520" y="1194217"/>
                    <a:pt x="740569" y="1169833"/>
                  </a:cubicBezTo>
                  <a:cubicBezTo>
                    <a:pt x="783431" y="1159736"/>
                    <a:pt x="822865" y="1178025"/>
                    <a:pt x="865632" y="1186121"/>
                  </a:cubicBezTo>
                  <a:cubicBezTo>
                    <a:pt x="862965" y="1179167"/>
                    <a:pt x="861441" y="1175643"/>
                    <a:pt x="860298" y="1171928"/>
                  </a:cubicBezTo>
                  <a:cubicBezTo>
                    <a:pt x="847249" y="1131257"/>
                    <a:pt x="816959" y="1104206"/>
                    <a:pt x="786765" y="1076678"/>
                  </a:cubicBezTo>
                  <a:cubicBezTo>
                    <a:pt x="778288" y="1068963"/>
                    <a:pt x="773430" y="1057248"/>
                    <a:pt x="766667" y="1046960"/>
                  </a:cubicBezTo>
                  <a:cubicBezTo>
                    <a:pt x="760476" y="1049913"/>
                    <a:pt x="751046" y="1057057"/>
                    <a:pt x="740759" y="1058867"/>
                  </a:cubicBezTo>
                  <a:cubicBezTo>
                    <a:pt x="716947" y="1063153"/>
                    <a:pt x="698849" y="1075154"/>
                    <a:pt x="683419" y="1092966"/>
                  </a:cubicBezTo>
                  <a:cubicBezTo>
                    <a:pt x="674561" y="1103253"/>
                    <a:pt x="664178" y="1112207"/>
                    <a:pt x="655320" y="1122494"/>
                  </a:cubicBezTo>
                  <a:cubicBezTo>
                    <a:pt x="647986" y="1130876"/>
                    <a:pt x="641890" y="1140401"/>
                    <a:pt x="633508" y="1151640"/>
                  </a:cubicBezTo>
                  <a:cubicBezTo>
                    <a:pt x="644652" y="1152212"/>
                    <a:pt x="651796" y="1152498"/>
                    <a:pt x="658940" y="1152878"/>
                  </a:cubicBezTo>
                  <a:cubicBezTo>
                    <a:pt x="672941" y="1153640"/>
                    <a:pt x="687134" y="1153355"/>
                    <a:pt x="700945" y="1155450"/>
                  </a:cubicBezTo>
                  <a:cubicBezTo>
                    <a:pt x="717899" y="1158117"/>
                    <a:pt x="723329" y="1170309"/>
                    <a:pt x="715709" y="1185359"/>
                  </a:cubicBezTo>
                  <a:cubicBezTo>
                    <a:pt x="704279" y="1208028"/>
                    <a:pt x="686562" y="1221363"/>
                    <a:pt x="660368" y="1220601"/>
                  </a:cubicBezTo>
                  <a:cubicBezTo>
                    <a:pt x="646367" y="1220220"/>
                    <a:pt x="632460" y="1218029"/>
                    <a:pt x="618458" y="1218125"/>
                  </a:cubicBezTo>
                  <a:cubicBezTo>
                    <a:pt x="614077" y="1218125"/>
                    <a:pt x="607886" y="1221649"/>
                    <a:pt x="605695" y="1225459"/>
                  </a:cubicBezTo>
                  <a:cubicBezTo>
                    <a:pt x="593693" y="1246128"/>
                    <a:pt x="597694" y="1266988"/>
                    <a:pt x="605600" y="1288324"/>
                  </a:cubicBezTo>
                  <a:cubicBezTo>
                    <a:pt x="609981" y="1300326"/>
                    <a:pt x="613029" y="1313470"/>
                    <a:pt x="613220" y="1326138"/>
                  </a:cubicBezTo>
                  <a:cubicBezTo>
                    <a:pt x="613601" y="1361476"/>
                    <a:pt x="611410" y="1396909"/>
                    <a:pt x="611696" y="1432247"/>
                  </a:cubicBezTo>
                  <a:cubicBezTo>
                    <a:pt x="611886" y="1462631"/>
                    <a:pt x="629888" y="1482634"/>
                    <a:pt x="659130" y="1488730"/>
                  </a:cubicBezTo>
                  <a:cubicBezTo>
                    <a:pt x="665702" y="1490064"/>
                    <a:pt x="672370" y="1491969"/>
                    <a:pt x="678466" y="1494731"/>
                  </a:cubicBezTo>
                  <a:cubicBezTo>
                    <a:pt x="698468" y="1504065"/>
                    <a:pt x="719042" y="1503970"/>
                    <a:pt x="736949" y="1492540"/>
                  </a:cubicBezTo>
                  <a:cubicBezTo>
                    <a:pt x="756666" y="1479967"/>
                    <a:pt x="775716" y="1465203"/>
                    <a:pt x="792290" y="1448725"/>
                  </a:cubicBezTo>
                  <a:cubicBezTo>
                    <a:pt x="846868" y="1394432"/>
                    <a:pt x="863156" y="1322519"/>
                    <a:pt x="878681" y="1251081"/>
                  </a:cubicBezTo>
                  <a:cubicBezTo>
                    <a:pt x="881634" y="1237461"/>
                    <a:pt x="877824" y="1220697"/>
                    <a:pt x="872109" y="1207552"/>
                  </a:cubicBezTo>
                  <a:cubicBezTo>
                    <a:pt x="869252" y="1200884"/>
                    <a:pt x="855250" y="1198979"/>
                    <a:pt x="846296" y="1194884"/>
                  </a:cubicBezTo>
                  <a:cubicBezTo>
                    <a:pt x="844106" y="1193931"/>
                    <a:pt x="841629" y="1193265"/>
                    <a:pt x="839629" y="1192121"/>
                  </a:cubicBezTo>
                  <a:cubicBezTo>
                    <a:pt x="822579" y="1181834"/>
                    <a:pt x="804863" y="1183073"/>
                    <a:pt x="786289" y="1190598"/>
                  </a:cubicBezTo>
                  <a:close/>
                  <a:moveTo>
                    <a:pt x="918591" y="414977"/>
                  </a:moveTo>
                  <a:cubicBezTo>
                    <a:pt x="912686" y="448695"/>
                    <a:pt x="944118" y="486509"/>
                    <a:pt x="975836" y="486795"/>
                  </a:cubicBezTo>
                  <a:cubicBezTo>
                    <a:pt x="983266" y="486890"/>
                    <a:pt x="987647" y="484985"/>
                    <a:pt x="987743" y="476318"/>
                  </a:cubicBezTo>
                  <a:cubicBezTo>
                    <a:pt x="988028" y="462983"/>
                    <a:pt x="989267" y="449743"/>
                    <a:pt x="990219" y="435265"/>
                  </a:cubicBezTo>
                  <a:cubicBezTo>
                    <a:pt x="1007174" y="445076"/>
                    <a:pt x="1018413" y="462125"/>
                    <a:pt x="1040321" y="463935"/>
                  </a:cubicBezTo>
                  <a:cubicBezTo>
                    <a:pt x="1040321" y="455458"/>
                    <a:pt x="1039749" y="447838"/>
                    <a:pt x="1040416" y="440313"/>
                  </a:cubicBezTo>
                  <a:cubicBezTo>
                    <a:pt x="1041559" y="427645"/>
                    <a:pt x="1042607" y="414881"/>
                    <a:pt x="1045464" y="402594"/>
                  </a:cubicBezTo>
                  <a:cubicBezTo>
                    <a:pt x="1048893" y="388021"/>
                    <a:pt x="1044893" y="380401"/>
                    <a:pt x="1030224" y="377448"/>
                  </a:cubicBezTo>
                  <a:cubicBezTo>
                    <a:pt x="1019461" y="375257"/>
                    <a:pt x="1011174" y="378591"/>
                    <a:pt x="1004792" y="387068"/>
                  </a:cubicBezTo>
                  <a:cubicBezTo>
                    <a:pt x="998125" y="395927"/>
                    <a:pt x="992124" y="405452"/>
                    <a:pt x="984980" y="413929"/>
                  </a:cubicBezTo>
                  <a:cubicBezTo>
                    <a:pt x="972312" y="428978"/>
                    <a:pt x="958882" y="431836"/>
                    <a:pt x="940975" y="424311"/>
                  </a:cubicBezTo>
                  <a:cubicBezTo>
                    <a:pt x="934022" y="421358"/>
                    <a:pt x="926973" y="418501"/>
                    <a:pt x="918591" y="414977"/>
                  </a:cubicBezTo>
                  <a:close/>
                  <a:moveTo>
                    <a:pt x="979456" y="922278"/>
                  </a:moveTo>
                  <a:cubicBezTo>
                    <a:pt x="965454" y="928469"/>
                    <a:pt x="954881" y="931994"/>
                    <a:pt x="945737" y="937804"/>
                  </a:cubicBezTo>
                  <a:cubicBezTo>
                    <a:pt x="941737" y="940280"/>
                    <a:pt x="938975" y="947424"/>
                    <a:pt x="938784" y="952663"/>
                  </a:cubicBezTo>
                  <a:cubicBezTo>
                    <a:pt x="938022" y="970951"/>
                    <a:pt x="938213" y="989239"/>
                    <a:pt x="939070" y="1007527"/>
                  </a:cubicBezTo>
                  <a:cubicBezTo>
                    <a:pt x="939260" y="1011337"/>
                    <a:pt x="943451" y="1016957"/>
                    <a:pt x="946976" y="1018100"/>
                  </a:cubicBezTo>
                  <a:cubicBezTo>
                    <a:pt x="965263" y="1023815"/>
                    <a:pt x="982504" y="1013147"/>
                    <a:pt x="982980" y="994287"/>
                  </a:cubicBezTo>
                  <a:cubicBezTo>
                    <a:pt x="983647" y="971618"/>
                    <a:pt x="980885" y="949043"/>
                    <a:pt x="979456" y="922278"/>
                  </a:cubicBezTo>
                  <a:close/>
                  <a:moveTo>
                    <a:pt x="1918145" y="1440152"/>
                  </a:moveTo>
                  <a:cubicBezTo>
                    <a:pt x="1916621" y="1442629"/>
                    <a:pt x="1914811" y="1444439"/>
                    <a:pt x="1914335" y="1446629"/>
                  </a:cubicBezTo>
                  <a:cubicBezTo>
                    <a:pt x="1909763" y="1469490"/>
                    <a:pt x="1894427" y="1483396"/>
                    <a:pt x="1875663" y="1494921"/>
                  </a:cubicBezTo>
                  <a:cubicBezTo>
                    <a:pt x="1866614" y="1500541"/>
                    <a:pt x="1857280" y="1505970"/>
                    <a:pt x="1849374" y="1513019"/>
                  </a:cubicBezTo>
                  <a:cubicBezTo>
                    <a:pt x="1845278" y="1516638"/>
                    <a:pt x="1844040" y="1523401"/>
                    <a:pt x="1841468" y="1528735"/>
                  </a:cubicBezTo>
                  <a:cubicBezTo>
                    <a:pt x="1846993" y="1530640"/>
                    <a:pt x="1852613" y="1534545"/>
                    <a:pt x="1858042" y="1534260"/>
                  </a:cubicBezTo>
                  <a:cubicBezTo>
                    <a:pt x="1898523" y="1531688"/>
                    <a:pt x="1931861" y="1479777"/>
                    <a:pt x="1918145" y="1440152"/>
                  </a:cubicBezTo>
                  <a:close/>
                  <a:moveTo>
                    <a:pt x="1582388" y="1181834"/>
                  </a:moveTo>
                  <a:cubicBezTo>
                    <a:pt x="1578293" y="1180120"/>
                    <a:pt x="1576388" y="1179453"/>
                    <a:pt x="1574673" y="1178501"/>
                  </a:cubicBezTo>
                  <a:cubicBezTo>
                    <a:pt x="1553147" y="1166499"/>
                    <a:pt x="1534668" y="1152688"/>
                    <a:pt x="1527620" y="1126494"/>
                  </a:cubicBezTo>
                  <a:cubicBezTo>
                    <a:pt x="1524476" y="1114969"/>
                    <a:pt x="1512284" y="1122684"/>
                    <a:pt x="1504664" y="1124494"/>
                  </a:cubicBezTo>
                  <a:cubicBezTo>
                    <a:pt x="1501997" y="1125161"/>
                    <a:pt x="1498473" y="1133733"/>
                    <a:pt x="1499711" y="1137257"/>
                  </a:cubicBezTo>
                  <a:cubicBezTo>
                    <a:pt x="1503236" y="1147640"/>
                    <a:pt x="1507808" y="1158022"/>
                    <a:pt x="1513808" y="1167166"/>
                  </a:cubicBezTo>
                  <a:cubicBezTo>
                    <a:pt x="1527143" y="1187073"/>
                    <a:pt x="1558004" y="1194788"/>
                    <a:pt x="1582388" y="1181834"/>
                  </a:cubicBezTo>
                  <a:close/>
                  <a:moveTo>
                    <a:pt x="1846040" y="1549214"/>
                  </a:moveTo>
                  <a:cubicBezTo>
                    <a:pt x="1842040" y="1561691"/>
                    <a:pt x="1836801" y="1573502"/>
                    <a:pt x="1834991" y="1585694"/>
                  </a:cubicBezTo>
                  <a:cubicBezTo>
                    <a:pt x="1834325" y="1590266"/>
                    <a:pt x="1842516" y="1600839"/>
                    <a:pt x="1844993" y="1600363"/>
                  </a:cubicBezTo>
                  <a:cubicBezTo>
                    <a:pt x="1854518" y="1598363"/>
                    <a:pt x="1866329" y="1595315"/>
                    <a:pt x="1871853" y="1588361"/>
                  </a:cubicBezTo>
                  <a:cubicBezTo>
                    <a:pt x="1879092" y="1579218"/>
                    <a:pt x="1873853" y="1568169"/>
                    <a:pt x="1864138" y="1561025"/>
                  </a:cubicBezTo>
                  <a:cubicBezTo>
                    <a:pt x="1859280" y="1557501"/>
                    <a:pt x="1854137" y="1554452"/>
                    <a:pt x="1846040" y="1549214"/>
                  </a:cubicBezTo>
                  <a:close/>
                  <a:moveTo>
                    <a:pt x="629126" y="1178691"/>
                  </a:moveTo>
                  <a:cubicBezTo>
                    <a:pt x="643985" y="1177358"/>
                    <a:pt x="655034" y="1176405"/>
                    <a:pt x="670179" y="1175072"/>
                  </a:cubicBezTo>
                  <a:cubicBezTo>
                    <a:pt x="650177" y="1163546"/>
                    <a:pt x="640271" y="1164213"/>
                    <a:pt x="629126" y="1178691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7EBCBCA-2DBF-775C-E10F-1677DBB438AC}"/>
                </a:ext>
              </a:extLst>
            </p:cNvPr>
            <p:cNvSpPr/>
            <p:nvPr/>
          </p:nvSpPr>
          <p:spPr>
            <a:xfrm>
              <a:off x="3625794" y="2642448"/>
              <a:ext cx="157589" cy="158226"/>
            </a:xfrm>
            <a:custGeom>
              <a:avLst/>
              <a:gdLst>
                <a:gd name="connsiteX0" fmla="*/ 117585 w 157589"/>
                <a:gd name="connsiteY0" fmla="*/ 77645 h 158226"/>
                <a:gd name="connsiteX1" fmla="*/ 157590 w 157589"/>
                <a:gd name="connsiteY1" fmla="*/ 89170 h 158226"/>
                <a:gd name="connsiteX2" fmla="*/ 123871 w 157589"/>
                <a:gd name="connsiteY2" fmla="*/ 106792 h 158226"/>
                <a:gd name="connsiteX3" fmla="*/ 97392 w 157589"/>
                <a:gd name="connsiteY3" fmla="*/ 126318 h 158226"/>
                <a:gd name="connsiteX4" fmla="*/ 66054 w 157589"/>
                <a:gd name="connsiteY4" fmla="*/ 126889 h 158226"/>
                <a:gd name="connsiteX5" fmla="*/ 52338 w 157589"/>
                <a:gd name="connsiteY5" fmla="*/ 110982 h 158226"/>
                <a:gd name="connsiteX6" fmla="*/ 37003 w 157589"/>
                <a:gd name="connsiteY6" fmla="*/ 157560 h 158226"/>
                <a:gd name="connsiteX7" fmla="*/ 31574 w 157589"/>
                <a:gd name="connsiteY7" fmla="*/ 158227 h 158226"/>
                <a:gd name="connsiteX8" fmla="*/ 20620 w 157589"/>
                <a:gd name="connsiteY8" fmla="*/ 139653 h 158226"/>
                <a:gd name="connsiteX9" fmla="*/ 16143 w 157589"/>
                <a:gd name="connsiteY9" fmla="*/ 122889 h 158226"/>
                <a:gd name="connsiteX10" fmla="*/ 2332 w 157589"/>
                <a:gd name="connsiteY10" fmla="*/ 45355 h 158226"/>
                <a:gd name="connsiteX11" fmla="*/ 18334 w 157589"/>
                <a:gd name="connsiteY11" fmla="*/ 5636 h 158226"/>
                <a:gd name="connsiteX12" fmla="*/ 72436 w 157589"/>
                <a:gd name="connsiteY12" fmla="*/ 7827 h 158226"/>
                <a:gd name="connsiteX13" fmla="*/ 74913 w 157589"/>
                <a:gd name="connsiteY13" fmla="*/ 16399 h 158226"/>
                <a:gd name="connsiteX14" fmla="*/ 96915 w 157589"/>
                <a:gd name="connsiteY14" fmla="*/ 52499 h 158226"/>
                <a:gd name="connsiteX15" fmla="*/ 117585 w 157589"/>
                <a:gd name="connsiteY15" fmla="*/ 77645 h 158226"/>
                <a:gd name="connsiteX16" fmla="*/ 38527 w 157589"/>
                <a:gd name="connsiteY16" fmla="*/ 33830 h 158226"/>
                <a:gd name="connsiteX17" fmla="*/ 34146 w 157589"/>
                <a:gd name="connsiteY17" fmla="*/ 37926 h 158226"/>
                <a:gd name="connsiteX18" fmla="*/ 44052 w 157589"/>
                <a:gd name="connsiteY18" fmla="*/ 55833 h 158226"/>
                <a:gd name="connsiteX19" fmla="*/ 48624 w 157589"/>
                <a:gd name="connsiteY19" fmla="*/ 54880 h 158226"/>
                <a:gd name="connsiteX20" fmla="*/ 49576 w 157589"/>
                <a:gd name="connsiteY20" fmla="*/ 39164 h 158226"/>
                <a:gd name="connsiteX21" fmla="*/ 38527 w 157589"/>
                <a:gd name="connsiteY21" fmla="*/ 33830 h 15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589" h="158226">
                  <a:moveTo>
                    <a:pt x="117585" y="77645"/>
                  </a:moveTo>
                  <a:cubicBezTo>
                    <a:pt x="129967" y="81265"/>
                    <a:pt x="141873" y="84694"/>
                    <a:pt x="157590" y="89170"/>
                  </a:cubicBezTo>
                  <a:cubicBezTo>
                    <a:pt x="144064" y="96123"/>
                    <a:pt x="133587" y="100791"/>
                    <a:pt x="123871" y="106792"/>
                  </a:cubicBezTo>
                  <a:cubicBezTo>
                    <a:pt x="114537" y="112506"/>
                    <a:pt x="105583" y="119079"/>
                    <a:pt x="97392" y="126318"/>
                  </a:cubicBezTo>
                  <a:cubicBezTo>
                    <a:pt x="87867" y="134890"/>
                    <a:pt x="76341" y="135938"/>
                    <a:pt x="66054" y="126889"/>
                  </a:cubicBezTo>
                  <a:cubicBezTo>
                    <a:pt x="61482" y="122794"/>
                    <a:pt x="57958" y="117555"/>
                    <a:pt x="52338" y="110982"/>
                  </a:cubicBezTo>
                  <a:cubicBezTo>
                    <a:pt x="46528" y="128508"/>
                    <a:pt x="41766" y="143082"/>
                    <a:pt x="37003" y="157560"/>
                  </a:cubicBezTo>
                  <a:cubicBezTo>
                    <a:pt x="35193" y="157750"/>
                    <a:pt x="33384" y="158036"/>
                    <a:pt x="31574" y="158227"/>
                  </a:cubicBezTo>
                  <a:cubicBezTo>
                    <a:pt x="27859" y="152035"/>
                    <a:pt x="23573" y="146130"/>
                    <a:pt x="20620" y="139653"/>
                  </a:cubicBezTo>
                  <a:cubicBezTo>
                    <a:pt x="18239" y="134414"/>
                    <a:pt x="16334" y="128604"/>
                    <a:pt x="16143" y="122889"/>
                  </a:cubicBezTo>
                  <a:cubicBezTo>
                    <a:pt x="15286" y="96409"/>
                    <a:pt x="13667" y="70501"/>
                    <a:pt x="2332" y="45355"/>
                  </a:cubicBezTo>
                  <a:cubicBezTo>
                    <a:pt x="-4526" y="30020"/>
                    <a:pt x="4618" y="13256"/>
                    <a:pt x="18334" y="5636"/>
                  </a:cubicBezTo>
                  <a:cubicBezTo>
                    <a:pt x="33193" y="-2651"/>
                    <a:pt x="62435" y="-1698"/>
                    <a:pt x="72436" y="7827"/>
                  </a:cubicBezTo>
                  <a:cubicBezTo>
                    <a:pt x="74341" y="9636"/>
                    <a:pt x="75579" y="13827"/>
                    <a:pt x="74913" y="16399"/>
                  </a:cubicBezTo>
                  <a:cubicBezTo>
                    <a:pt x="70722" y="33258"/>
                    <a:pt x="80056" y="48975"/>
                    <a:pt x="96915" y="52499"/>
                  </a:cubicBezTo>
                  <a:cubicBezTo>
                    <a:pt x="116727" y="56690"/>
                    <a:pt x="116727" y="56690"/>
                    <a:pt x="117585" y="77645"/>
                  </a:cubicBezTo>
                  <a:close/>
                  <a:moveTo>
                    <a:pt x="38527" y="33830"/>
                  </a:moveTo>
                  <a:cubicBezTo>
                    <a:pt x="37098" y="35163"/>
                    <a:pt x="35574" y="36592"/>
                    <a:pt x="34146" y="37926"/>
                  </a:cubicBezTo>
                  <a:cubicBezTo>
                    <a:pt x="37479" y="43926"/>
                    <a:pt x="40718" y="49927"/>
                    <a:pt x="44052" y="55833"/>
                  </a:cubicBezTo>
                  <a:cubicBezTo>
                    <a:pt x="45576" y="55547"/>
                    <a:pt x="47100" y="55166"/>
                    <a:pt x="48624" y="54880"/>
                  </a:cubicBezTo>
                  <a:cubicBezTo>
                    <a:pt x="49100" y="49546"/>
                    <a:pt x="51005" y="43831"/>
                    <a:pt x="49576" y="39164"/>
                  </a:cubicBezTo>
                  <a:cubicBezTo>
                    <a:pt x="48719" y="36497"/>
                    <a:pt x="42432" y="35544"/>
                    <a:pt x="38527" y="3383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B232B9ED-D7D5-6A0F-0072-A960997E46D4}"/>
                </a:ext>
              </a:extLst>
            </p:cNvPr>
            <p:cNvSpPr/>
            <p:nvPr/>
          </p:nvSpPr>
          <p:spPr>
            <a:xfrm>
              <a:off x="4788139" y="2213592"/>
              <a:ext cx="60711" cy="476569"/>
            </a:xfrm>
            <a:custGeom>
              <a:avLst/>
              <a:gdLst>
                <a:gd name="connsiteX0" fmla="*/ 60712 w 60711"/>
                <a:gd name="connsiteY0" fmla="*/ 10343 h 476569"/>
                <a:gd name="connsiteX1" fmla="*/ 58616 w 60711"/>
                <a:gd name="connsiteY1" fmla="*/ 14058 h 476569"/>
                <a:gd name="connsiteX2" fmla="*/ 40328 w 60711"/>
                <a:gd name="connsiteY2" fmla="*/ 52539 h 476569"/>
                <a:gd name="connsiteX3" fmla="*/ 25564 w 60711"/>
                <a:gd name="connsiteY3" fmla="*/ 225799 h 476569"/>
                <a:gd name="connsiteX4" fmla="*/ 42329 w 60711"/>
                <a:gd name="connsiteY4" fmla="*/ 411822 h 476569"/>
                <a:gd name="connsiteX5" fmla="*/ 48043 w 60711"/>
                <a:gd name="connsiteY5" fmla="*/ 429729 h 476569"/>
                <a:gd name="connsiteX6" fmla="*/ 23279 w 60711"/>
                <a:gd name="connsiteY6" fmla="*/ 476401 h 476569"/>
                <a:gd name="connsiteX7" fmla="*/ 11563 w 60711"/>
                <a:gd name="connsiteY7" fmla="*/ 469448 h 476569"/>
                <a:gd name="connsiteX8" fmla="*/ 133 w 60711"/>
                <a:gd name="connsiteY8" fmla="*/ 399916 h 476569"/>
                <a:gd name="connsiteX9" fmla="*/ 24612 w 60711"/>
                <a:gd name="connsiteY9" fmla="*/ 166553 h 476569"/>
                <a:gd name="connsiteX10" fmla="*/ 27946 w 60711"/>
                <a:gd name="connsiteY10" fmla="*/ 17773 h 476569"/>
                <a:gd name="connsiteX11" fmla="*/ 34042 w 60711"/>
                <a:gd name="connsiteY11" fmla="*/ 1294 h 476569"/>
                <a:gd name="connsiteX12" fmla="*/ 48329 w 60711"/>
                <a:gd name="connsiteY12" fmla="*/ 1866 h 476569"/>
                <a:gd name="connsiteX13" fmla="*/ 60712 w 60711"/>
                <a:gd name="connsiteY13" fmla="*/ 10343 h 47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711" h="476569">
                  <a:moveTo>
                    <a:pt x="60712" y="10343"/>
                  </a:moveTo>
                  <a:cubicBezTo>
                    <a:pt x="59569" y="12439"/>
                    <a:pt x="59283" y="13772"/>
                    <a:pt x="58616" y="14058"/>
                  </a:cubicBezTo>
                  <a:cubicBezTo>
                    <a:pt x="38900" y="20535"/>
                    <a:pt x="41376" y="36727"/>
                    <a:pt x="40328" y="52539"/>
                  </a:cubicBezTo>
                  <a:cubicBezTo>
                    <a:pt x="36423" y="110451"/>
                    <a:pt x="37090" y="169411"/>
                    <a:pt x="25564" y="225799"/>
                  </a:cubicBezTo>
                  <a:cubicBezTo>
                    <a:pt x="12325" y="290950"/>
                    <a:pt x="20326" y="351243"/>
                    <a:pt x="42329" y="411822"/>
                  </a:cubicBezTo>
                  <a:cubicBezTo>
                    <a:pt x="44424" y="417727"/>
                    <a:pt x="45662" y="423919"/>
                    <a:pt x="48043" y="429729"/>
                  </a:cubicBezTo>
                  <a:cubicBezTo>
                    <a:pt x="58521" y="455161"/>
                    <a:pt x="45853" y="464686"/>
                    <a:pt x="23279" y="476401"/>
                  </a:cubicBezTo>
                  <a:cubicBezTo>
                    <a:pt x="20993" y="477544"/>
                    <a:pt x="12230" y="472591"/>
                    <a:pt x="11563" y="469448"/>
                  </a:cubicBezTo>
                  <a:cubicBezTo>
                    <a:pt x="6896" y="446398"/>
                    <a:pt x="609" y="423157"/>
                    <a:pt x="133" y="399916"/>
                  </a:cubicBezTo>
                  <a:cubicBezTo>
                    <a:pt x="-1391" y="321239"/>
                    <a:pt x="10420" y="243896"/>
                    <a:pt x="24612" y="166553"/>
                  </a:cubicBezTo>
                  <a:cubicBezTo>
                    <a:pt x="33565" y="117690"/>
                    <a:pt x="34804" y="67588"/>
                    <a:pt x="27946" y="17773"/>
                  </a:cubicBezTo>
                  <a:cubicBezTo>
                    <a:pt x="27184" y="12439"/>
                    <a:pt x="30232" y="5200"/>
                    <a:pt x="34042" y="1294"/>
                  </a:cubicBezTo>
                  <a:cubicBezTo>
                    <a:pt x="36328" y="-1087"/>
                    <a:pt x="43852" y="247"/>
                    <a:pt x="48329" y="1866"/>
                  </a:cubicBezTo>
                  <a:cubicBezTo>
                    <a:pt x="52901" y="3485"/>
                    <a:pt x="56711" y="7486"/>
                    <a:pt x="60712" y="10343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48604BFA-A966-657B-7C66-99F3E4B2D494}"/>
                </a:ext>
              </a:extLst>
            </p:cNvPr>
            <p:cNvSpPr/>
            <p:nvPr/>
          </p:nvSpPr>
          <p:spPr>
            <a:xfrm>
              <a:off x="3623649" y="3405135"/>
              <a:ext cx="104585" cy="61706"/>
            </a:xfrm>
            <a:custGeom>
              <a:avLst/>
              <a:gdLst>
                <a:gd name="connsiteX0" fmla="*/ 18575 w 104585"/>
                <a:gd name="connsiteY0" fmla="*/ 8949 h 61706"/>
                <a:gd name="connsiteX1" fmla="*/ 19813 w 104585"/>
                <a:gd name="connsiteY1" fmla="*/ 8092 h 61706"/>
                <a:gd name="connsiteX2" fmla="*/ 61056 w 104585"/>
                <a:gd name="connsiteY2" fmla="*/ 6282 h 61706"/>
                <a:gd name="connsiteX3" fmla="*/ 104586 w 104585"/>
                <a:gd name="connsiteY3" fmla="*/ 28952 h 61706"/>
                <a:gd name="connsiteX4" fmla="*/ 91727 w 104585"/>
                <a:gd name="connsiteY4" fmla="*/ 35619 h 61706"/>
                <a:gd name="connsiteX5" fmla="*/ 61914 w 104585"/>
                <a:gd name="connsiteY5" fmla="*/ 52097 h 61706"/>
                <a:gd name="connsiteX6" fmla="*/ 6288 w 104585"/>
                <a:gd name="connsiteY6" fmla="*/ 47906 h 61706"/>
                <a:gd name="connsiteX7" fmla="*/ 7812 w 104585"/>
                <a:gd name="connsiteY7" fmla="*/ 20665 h 61706"/>
                <a:gd name="connsiteX8" fmla="*/ 18575 w 104585"/>
                <a:gd name="connsiteY8" fmla="*/ 8949 h 6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85" h="61706">
                  <a:moveTo>
                    <a:pt x="18575" y="8949"/>
                  </a:moveTo>
                  <a:cubicBezTo>
                    <a:pt x="19051" y="8663"/>
                    <a:pt x="19432" y="8378"/>
                    <a:pt x="19813" y="8092"/>
                  </a:cubicBezTo>
                  <a:cubicBezTo>
                    <a:pt x="33148" y="-2671"/>
                    <a:pt x="46578" y="-2100"/>
                    <a:pt x="61056" y="6282"/>
                  </a:cubicBezTo>
                  <a:cubicBezTo>
                    <a:pt x="74010" y="13807"/>
                    <a:pt x="87726" y="20284"/>
                    <a:pt x="104586" y="28952"/>
                  </a:cubicBezTo>
                  <a:cubicBezTo>
                    <a:pt x="97156" y="32762"/>
                    <a:pt x="94394" y="34190"/>
                    <a:pt x="91727" y="35619"/>
                  </a:cubicBezTo>
                  <a:cubicBezTo>
                    <a:pt x="81726" y="41048"/>
                    <a:pt x="70962" y="45430"/>
                    <a:pt x="61914" y="52097"/>
                  </a:cubicBezTo>
                  <a:cubicBezTo>
                    <a:pt x="42673" y="66194"/>
                    <a:pt x="20766" y="64766"/>
                    <a:pt x="6288" y="47906"/>
                  </a:cubicBezTo>
                  <a:cubicBezTo>
                    <a:pt x="-2380" y="37810"/>
                    <a:pt x="-2285" y="29333"/>
                    <a:pt x="7812" y="20665"/>
                  </a:cubicBezTo>
                  <a:cubicBezTo>
                    <a:pt x="11717" y="17141"/>
                    <a:pt x="14955" y="12854"/>
                    <a:pt x="18575" y="8949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44C347C6-2BEC-5605-348C-20C79F42E65B}"/>
                </a:ext>
              </a:extLst>
            </p:cNvPr>
            <p:cNvSpPr/>
            <p:nvPr/>
          </p:nvSpPr>
          <p:spPr>
            <a:xfrm>
              <a:off x="4821323" y="2109604"/>
              <a:ext cx="88391" cy="53275"/>
            </a:xfrm>
            <a:custGeom>
              <a:avLst/>
              <a:gdLst>
                <a:gd name="connsiteX0" fmla="*/ 47434 w 88391"/>
                <a:gd name="connsiteY0" fmla="*/ 53276 h 53275"/>
                <a:gd name="connsiteX1" fmla="*/ 21336 w 88391"/>
                <a:gd name="connsiteY1" fmla="*/ 27368 h 53275"/>
                <a:gd name="connsiteX2" fmla="*/ 0 w 88391"/>
                <a:gd name="connsiteY2" fmla="*/ 45561 h 53275"/>
                <a:gd name="connsiteX3" fmla="*/ 8954 w 88391"/>
                <a:gd name="connsiteY3" fmla="*/ 317 h 53275"/>
                <a:gd name="connsiteX4" fmla="*/ 67818 w 88391"/>
                <a:gd name="connsiteY4" fmla="*/ 984 h 53275"/>
                <a:gd name="connsiteX5" fmla="*/ 82677 w 88391"/>
                <a:gd name="connsiteY5" fmla="*/ 15462 h 53275"/>
                <a:gd name="connsiteX6" fmla="*/ 88392 w 88391"/>
                <a:gd name="connsiteY6" fmla="*/ 36988 h 53275"/>
                <a:gd name="connsiteX7" fmla="*/ 47434 w 88391"/>
                <a:gd name="connsiteY7" fmla="*/ 53276 h 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91" h="53275">
                  <a:moveTo>
                    <a:pt x="47434" y="53276"/>
                  </a:moveTo>
                  <a:cubicBezTo>
                    <a:pt x="44005" y="38226"/>
                    <a:pt x="37529" y="24510"/>
                    <a:pt x="21336" y="27368"/>
                  </a:cubicBezTo>
                  <a:cubicBezTo>
                    <a:pt x="13240" y="28797"/>
                    <a:pt x="6763" y="39465"/>
                    <a:pt x="0" y="45561"/>
                  </a:cubicBezTo>
                  <a:cubicBezTo>
                    <a:pt x="2572" y="32607"/>
                    <a:pt x="5620" y="17271"/>
                    <a:pt x="8954" y="317"/>
                  </a:cubicBezTo>
                  <a:cubicBezTo>
                    <a:pt x="28480" y="317"/>
                    <a:pt x="48292" y="-731"/>
                    <a:pt x="67818" y="984"/>
                  </a:cubicBezTo>
                  <a:cubicBezTo>
                    <a:pt x="73247" y="1460"/>
                    <a:pt x="79343" y="9556"/>
                    <a:pt x="82677" y="15462"/>
                  </a:cubicBezTo>
                  <a:cubicBezTo>
                    <a:pt x="86011" y="21367"/>
                    <a:pt x="86392" y="28987"/>
                    <a:pt x="88392" y="36988"/>
                  </a:cubicBezTo>
                  <a:cubicBezTo>
                    <a:pt x="76391" y="41751"/>
                    <a:pt x="63151" y="46989"/>
                    <a:pt x="47434" y="5327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48DAB65-FC1F-53E5-2D78-FE7D8C0705F0}"/>
                </a:ext>
              </a:extLst>
            </p:cNvPr>
            <p:cNvSpPr/>
            <p:nvPr/>
          </p:nvSpPr>
          <p:spPr>
            <a:xfrm>
              <a:off x="4427706" y="2372682"/>
              <a:ext cx="28738" cy="46321"/>
            </a:xfrm>
            <a:custGeom>
              <a:avLst/>
              <a:gdLst>
                <a:gd name="connsiteX0" fmla="*/ 235 w 28738"/>
                <a:gd name="connsiteY0" fmla="*/ 19369 h 46321"/>
                <a:gd name="connsiteX1" fmla="*/ 15856 w 28738"/>
                <a:gd name="connsiteY1" fmla="*/ 34 h 46321"/>
                <a:gd name="connsiteX2" fmla="*/ 28715 w 28738"/>
                <a:gd name="connsiteY2" fmla="*/ 21655 h 46321"/>
                <a:gd name="connsiteX3" fmla="*/ 28239 w 28738"/>
                <a:gd name="connsiteY3" fmla="*/ 25942 h 46321"/>
                <a:gd name="connsiteX4" fmla="*/ 9951 w 28738"/>
                <a:gd name="connsiteY4" fmla="*/ 46230 h 46321"/>
                <a:gd name="connsiteX5" fmla="*/ 330 w 28738"/>
                <a:gd name="connsiteY5" fmla="*/ 24703 h 46321"/>
                <a:gd name="connsiteX6" fmla="*/ 235 w 28738"/>
                <a:gd name="connsiteY6" fmla="*/ 19369 h 4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38" h="46321">
                  <a:moveTo>
                    <a:pt x="235" y="19369"/>
                  </a:moveTo>
                  <a:cubicBezTo>
                    <a:pt x="-1003" y="8701"/>
                    <a:pt x="2426" y="-633"/>
                    <a:pt x="15856" y="34"/>
                  </a:cubicBezTo>
                  <a:cubicBezTo>
                    <a:pt x="29191" y="700"/>
                    <a:pt x="28810" y="11845"/>
                    <a:pt x="28715" y="21655"/>
                  </a:cubicBezTo>
                  <a:cubicBezTo>
                    <a:pt x="28715" y="23084"/>
                    <a:pt x="28620" y="24608"/>
                    <a:pt x="28239" y="25942"/>
                  </a:cubicBezTo>
                  <a:cubicBezTo>
                    <a:pt x="25381" y="35943"/>
                    <a:pt x="21762" y="47468"/>
                    <a:pt x="9951" y="46230"/>
                  </a:cubicBezTo>
                  <a:cubicBezTo>
                    <a:pt x="6045" y="45849"/>
                    <a:pt x="3378" y="32323"/>
                    <a:pt x="330" y="24703"/>
                  </a:cubicBezTo>
                  <a:cubicBezTo>
                    <a:pt x="-241" y="23560"/>
                    <a:pt x="235" y="21941"/>
                    <a:pt x="235" y="19369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9502C548-3D1A-B927-90F7-5F9C501CDBD9}"/>
                </a:ext>
              </a:extLst>
            </p:cNvPr>
            <p:cNvSpPr/>
            <p:nvPr/>
          </p:nvSpPr>
          <p:spPr>
            <a:xfrm>
              <a:off x="3771001" y="2683136"/>
              <a:ext cx="21526" cy="32670"/>
            </a:xfrm>
            <a:custGeom>
              <a:avLst/>
              <a:gdLst>
                <a:gd name="connsiteX0" fmla="*/ 0 w 21526"/>
                <a:gd name="connsiteY0" fmla="*/ 32671 h 32670"/>
                <a:gd name="connsiteX1" fmla="*/ 7334 w 21526"/>
                <a:gd name="connsiteY1" fmla="*/ 7810 h 32670"/>
                <a:gd name="connsiteX2" fmla="*/ 14573 w 21526"/>
                <a:gd name="connsiteY2" fmla="*/ 0 h 32670"/>
                <a:gd name="connsiteX3" fmla="*/ 21527 w 21526"/>
                <a:gd name="connsiteY3" fmla="*/ 7810 h 32670"/>
                <a:gd name="connsiteX4" fmla="*/ 17717 w 21526"/>
                <a:gd name="connsiteY4" fmla="*/ 28956 h 32670"/>
                <a:gd name="connsiteX5" fmla="*/ 0 w 21526"/>
                <a:gd name="connsiteY5" fmla="*/ 32671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" h="32670">
                  <a:moveTo>
                    <a:pt x="0" y="32671"/>
                  </a:moveTo>
                  <a:cubicBezTo>
                    <a:pt x="3239" y="21241"/>
                    <a:pt x="4763" y="14288"/>
                    <a:pt x="7334" y="7810"/>
                  </a:cubicBezTo>
                  <a:cubicBezTo>
                    <a:pt x="8573" y="4763"/>
                    <a:pt x="12097" y="2572"/>
                    <a:pt x="14573" y="0"/>
                  </a:cubicBezTo>
                  <a:cubicBezTo>
                    <a:pt x="17050" y="2572"/>
                    <a:pt x="21527" y="5239"/>
                    <a:pt x="21527" y="7810"/>
                  </a:cubicBezTo>
                  <a:cubicBezTo>
                    <a:pt x="21527" y="14954"/>
                    <a:pt x="21146" y="23051"/>
                    <a:pt x="17717" y="28956"/>
                  </a:cubicBezTo>
                  <a:cubicBezTo>
                    <a:pt x="15811" y="32099"/>
                    <a:pt x="7430" y="31337"/>
                    <a:pt x="0" y="32671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1DAAEB3D-193A-CDDE-31AF-66927B056C04}"/>
                </a:ext>
              </a:extLst>
            </p:cNvPr>
            <p:cNvSpPr/>
            <p:nvPr/>
          </p:nvSpPr>
          <p:spPr>
            <a:xfrm>
              <a:off x="4949625" y="2110264"/>
              <a:ext cx="30289" cy="21764"/>
            </a:xfrm>
            <a:custGeom>
              <a:avLst/>
              <a:gdLst>
                <a:gd name="connsiteX0" fmla="*/ 0 w 30289"/>
                <a:gd name="connsiteY0" fmla="*/ 15183 h 21764"/>
                <a:gd name="connsiteX1" fmla="*/ 30289 w 30289"/>
                <a:gd name="connsiteY1" fmla="*/ 2420 h 21764"/>
                <a:gd name="connsiteX2" fmla="*/ 19145 w 30289"/>
                <a:gd name="connsiteY2" fmla="*/ 20327 h 21764"/>
                <a:gd name="connsiteX3" fmla="*/ 1048 w 30289"/>
                <a:gd name="connsiteY3" fmla="*/ 20898 h 21764"/>
                <a:gd name="connsiteX4" fmla="*/ 0 w 30289"/>
                <a:gd name="connsiteY4" fmla="*/ 15183 h 2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89" h="21764">
                  <a:moveTo>
                    <a:pt x="0" y="15183"/>
                  </a:moveTo>
                  <a:cubicBezTo>
                    <a:pt x="10954" y="13659"/>
                    <a:pt x="10954" y="-6915"/>
                    <a:pt x="30289" y="2420"/>
                  </a:cubicBezTo>
                  <a:cubicBezTo>
                    <a:pt x="26670" y="8706"/>
                    <a:pt x="24384" y="16612"/>
                    <a:pt x="19145" y="20327"/>
                  </a:cubicBezTo>
                  <a:cubicBezTo>
                    <a:pt x="15050" y="23184"/>
                    <a:pt x="7239" y="20898"/>
                    <a:pt x="1048" y="20898"/>
                  </a:cubicBezTo>
                  <a:cubicBezTo>
                    <a:pt x="667" y="18898"/>
                    <a:pt x="381" y="16993"/>
                    <a:pt x="0" y="15183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4613633-EE19-3485-D4A9-1C5C81159406}"/>
                </a:ext>
              </a:extLst>
            </p:cNvPr>
            <p:cNvSpPr/>
            <p:nvPr/>
          </p:nvSpPr>
          <p:spPr>
            <a:xfrm>
              <a:off x="4259105" y="2486933"/>
              <a:ext cx="128838" cy="110004"/>
            </a:xfrm>
            <a:custGeom>
              <a:avLst/>
              <a:gdLst>
                <a:gd name="connsiteX0" fmla="*/ 720 w 128838"/>
                <a:gd name="connsiteY0" fmla="*/ 38183 h 110004"/>
                <a:gd name="connsiteX1" fmla="*/ 23199 w 128838"/>
                <a:gd name="connsiteY1" fmla="*/ 47518 h 110004"/>
                <a:gd name="connsiteX2" fmla="*/ 67204 w 128838"/>
                <a:gd name="connsiteY2" fmla="*/ 37135 h 110004"/>
                <a:gd name="connsiteX3" fmla="*/ 87016 w 128838"/>
                <a:gd name="connsiteY3" fmla="*/ 10275 h 110004"/>
                <a:gd name="connsiteX4" fmla="*/ 112448 w 128838"/>
                <a:gd name="connsiteY4" fmla="*/ 655 h 110004"/>
                <a:gd name="connsiteX5" fmla="*/ 127688 w 128838"/>
                <a:gd name="connsiteY5" fmla="*/ 25801 h 110004"/>
                <a:gd name="connsiteX6" fmla="*/ 122640 w 128838"/>
                <a:gd name="connsiteY6" fmla="*/ 63520 h 110004"/>
                <a:gd name="connsiteX7" fmla="*/ 122545 w 128838"/>
                <a:gd name="connsiteY7" fmla="*/ 87142 h 110004"/>
                <a:gd name="connsiteX8" fmla="*/ 72443 w 128838"/>
                <a:gd name="connsiteY8" fmla="*/ 58471 h 110004"/>
                <a:gd name="connsiteX9" fmla="*/ 69967 w 128838"/>
                <a:gd name="connsiteY9" fmla="*/ 99524 h 110004"/>
                <a:gd name="connsiteX10" fmla="*/ 58060 w 128838"/>
                <a:gd name="connsiteY10" fmla="*/ 110002 h 110004"/>
                <a:gd name="connsiteX11" fmla="*/ 720 w 128838"/>
                <a:gd name="connsiteY11" fmla="*/ 38183 h 1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38" h="110004">
                  <a:moveTo>
                    <a:pt x="720" y="38183"/>
                  </a:moveTo>
                  <a:cubicBezTo>
                    <a:pt x="9102" y="41707"/>
                    <a:pt x="16150" y="44565"/>
                    <a:pt x="23199" y="47518"/>
                  </a:cubicBezTo>
                  <a:cubicBezTo>
                    <a:pt x="41106" y="54947"/>
                    <a:pt x="54536" y="52090"/>
                    <a:pt x="67204" y="37135"/>
                  </a:cubicBezTo>
                  <a:cubicBezTo>
                    <a:pt x="74348" y="28658"/>
                    <a:pt x="80254" y="19228"/>
                    <a:pt x="87016" y="10275"/>
                  </a:cubicBezTo>
                  <a:cubicBezTo>
                    <a:pt x="93398" y="1798"/>
                    <a:pt x="101780" y="-1536"/>
                    <a:pt x="112448" y="655"/>
                  </a:cubicBezTo>
                  <a:cubicBezTo>
                    <a:pt x="127117" y="3607"/>
                    <a:pt x="131117" y="11227"/>
                    <a:pt x="127688" y="25801"/>
                  </a:cubicBezTo>
                  <a:cubicBezTo>
                    <a:pt x="124831" y="38088"/>
                    <a:pt x="123783" y="50851"/>
                    <a:pt x="122640" y="63520"/>
                  </a:cubicBezTo>
                  <a:cubicBezTo>
                    <a:pt x="121973" y="71044"/>
                    <a:pt x="122545" y="78664"/>
                    <a:pt x="122545" y="87142"/>
                  </a:cubicBezTo>
                  <a:cubicBezTo>
                    <a:pt x="100732" y="85332"/>
                    <a:pt x="89398" y="68187"/>
                    <a:pt x="72443" y="58471"/>
                  </a:cubicBezTo>
                  <a:cubicBezTo>
                    <a:pt x="71491" y="72949"/>
                    <a:pt x="70252" y="86189"/>
                    <a:pt x="69967" y="99524"/>
                  </a:cubicBezTo>
                  <a:cubicBezTo>
                    <a:pt x="69776" y="108192"/>
                    <a:pt x="65490" y="110097"/>
                    <a:pt x="58060" y="110002"/>
                  </a:cubicBezTo>
                  <a:cubicBezTo>
                    <a:pt x="26247" y="109716"/>
                    <a:pt x="-5186" y="71902"/>
                    <a:pt x="720" y="3818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4E775345-7B40-CD44-7A60-463C61D3B463}"/>
                </a:ext>
              </a:extLst>
            </p:cNvPr>
            <p:cNvSpPr/>
            <p:nvPr/>
          </p:nvSpPr>
          <p:spPr>
            <a:xfrm>
              <a:off x="4279605" y="3032417"/>
              <a:ext cx="44782" cy="97268"/>
            </a:xfrm>
            <a:custGeom>
              <a:avLst/>
              <a:gdLst>
                <a:gd name="connsiteX0" fmla="*/ 41085 w 44782"/>
                <a:gd name="connsiteY0" fmla="*/ 0 h 97268"/>
                <a:gd name="connsiteX1" fmla="*/ 44704 w 44782"/>
                <a:gd name="connsiteY1" fmla="*/ 71914 h 97268"/>
                <a:gd name="connsiteX2" fmla="*/ 8700 w 44782"/>
                <a:gd name="connsiteY2" fmla="*/ 95726 h 97268"/>
                <a:gd name="connsiteX3" fmla="*/ 794 w 44782"/>
                <a:gd name="connsiteY3" fmla="*/ 85154 h 97268"/>
                <a:gd name="connsiteX4" fmla="*/ 508 w 44782"/>
                <a:gd name="connsiteY4" fmla="*/ 30290 h 97268"/>
                <a:gd name="connsiteX5" fmla="*/ 7461 w 44782"/>
                <a:gd name="connsiteY5" fmla="*/ 15431 h 97268"/>
                <a:gd name="connsiteX6" fmla="*/ 41085 w 44782"/>
                <a:gd name="connsiteY6" fmla="*/ 0 h 9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82" h="97268">
                  <a:moveTo>
                    <a:pt x="41085" y="0"/>
                  </a:moveTo>
                  <a:cubicBezTo>
                    <a:pt x="42608" y="26765"/>
                    <a:pt x="45275" y="49435"/>
                    <a:pt x="44704" y="71914"/>
                  </a:cubicBezTo>
                  <a:cubicBezTo>
                    <a:pt x="44228" y="90773"/>
                    <a:pt x="26892" y="101441"/>
                    <a:pt x="8700" y="95726"/>
                  </a:cubicBezTo>
                  <a:cubicBezTo>
                    <a:pt x="5175" y="94679"/>
                    <a:pt x="984" y="88964"/>
                    <a:pt x="794" y="85154"/>
                  </a:cubicBezTo>
                  <a:cubicBezTo>
                    <a:pt x="-159" y="66866"/>
                    <a:pt x="-254" y="48578"/>
                    <a:pt x="508" y="30290"/>
                  </a:cubicBezTo>
                  <a:cubicBezTo>
                    <a:pt x="698" y="25146"/>
                    <a:pt x="3461" y="18002"/>
                    <a:pt x="7461" y="15431"/>
                  </a:cubicBezTo>
                  <a:cubicBezTo>
                    <a:pt x="16415" y="9716"/>
                    <a:pt x="27083" y="6191"/>
                    <a:pt x="4108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0F7D6A1C-49AD-40D5-D178-7CA374B114D3}"/>
                </a:ext>
              </a:extLst>
            </p:cNvPr>
            <p:cNvSpPr/>
            <p:nvPr/>
          </p:nvSpPr>
          <p:spPr>
            <a:xfrm>
              <a:off x="5182702" y="3550292"/>
              <a:ext cx="79843" cy="94037"/>
            </a:xfrm>
            <a:custGeom>
              <a:avLst/>
              <a:gdLst>
                <a:gd name="connsiteX0" fmla="*/ 76676 w 79843"/>
                <a:gd name="connsiteY0" fmla="*/ 0 h 94037"/>
                <a:gd name="connsiteX1" fmla="*/ 16574 w 79843"/>
                <a:gd name="connsiteY1" fmla="*/ 94012 h 94037"/>
                <a:gd name="connsiteX2" fmla="*/ 0 w 79843"/>
                <a:gd name="connsiteY2" fmla="*/ 88487 h 94037"/>
                <a:gd name="connsiteX3" fmla="*/ 7906 w 79843"/>
                <a:gd name="connsiteY3" fmla="*/ 72771 h 94037"/>
                <a:gd name="connsiteX4" fmla="*/ 34195 w 79843"/>
                <a:gd name="connsiteY4" fmla="*/ 54674 h 94037"/>
                <a:gd name="connsiteX5" fmla="*/ 72866 w 79843"/>
                <a:gd name="connsiteY5" fmla="*/ 6382 h 94037"/>
                <a:gd name="connsiteX6" fmla="*/ 76676 w 79843"/>
                <a:gd name="connsiteY6" fmla="*/ 0 h 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843" h="94037">
                  <a:moveTo>
                    <a:pt x="76676" y="0"/>
                  </a:moveTo>
                  <a:cubicBezTo>
                    <a:pt x="90488" y="39624"/>
                    <a:pt x="57055" y="91535"/>
                    <a:pt x="16574" y="94012"/>
                  </a:cubicBezTo>
                  <a:cubicBezTo>
                    <a:pt x="11144" y="94393"/>
                    <a:pt x="5525" y="90488"/>
                    <a:pt x="0" y="88487"/>
                  </a:cubicBezTo>
                  <a:cubicBezTo>
                    <a:pt x="2572" y="83153"/>
                    <a:pt x="3810" y="76391"/>
                    <a:pt x="7906" y="72771"/>
                  </a:cubicBezTo>
                  <a:cubicBezTo>
                    <a:pt x="15812" y="65818"/>
                    <a:pt x="25146" y="60293"/>
                    <a:pt x="34195" y="54674"/>
                  </a:cubicBezTo>
                  <a:cubicBezTo>
                    <a:pt x="52959" y="43148"/>
                    <a:pt x="68294" y="29146"/>
                    <a:pt x="72866" y="6382"/>
                  </a:cubicBezTo>
                  <a:cubicBezTo>
                    <a:pt x="73247" y="4286"/>
                    <a:pt x="75152" y="2476"/>
                    <a:pt x="7667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CAA2E415-22A9-293B-09A6-A5F9B6E5AD67}"/>
                </a:ext>
              </a:extLst>
            </p:cNvPr>
            <p:cNvSpPr/>
            <p:nvPr/>
          </p:nvSpPr>
          <p:spPr>
            <a:xfrm>
              <a:off x="4840719" y="3230427"/>
              <a:ext cx="82903" cy="67925"/>
            </a:xfrm>
            <a:custGeom>
              <a:avLst/>
              <a:gdLst>
                <a:gd name="connsiteX0" fmla="*/ 82903 w 82903"/>
                <a:gd name="connsiteY0" fmla="*/ 61546 h 67925"/>
                <a:gd name="connsiteX1" fmla="*/ 14323 w 82903"/>
                <a:gd name="connsiteY1" fmla="*/ 46878 h 67925"/>
                <a:gd name="connsiteX2" fmla="*/ 226 w 82903"/>
                <a:gd name="connsiteY2" fmla="*/ 16969 h 67925"/>
                <a:gd name="connsiteX3" fmla="*/ 5179 w 82903"/>
                <a:gd name="connsiteY3" fmla="*/ 4206 h 67925"/>
                <a:gd name="connsiteX4" fmla="*/ 28134 w 82903"/>
                <a:gd name="connsiteY4" fmla="*/ 6206 h 67925"/>
                <a:gd name="connsiteX5" fmla="*/ 75188 w 82903"/>
                <a:gd name="connsiteY5" fmla="*/ 58213 h 67925"/>
                <a:gd name="connsiteX6" fmla="*/ 82903 w 82903"/>
                <a:gd name="connsiteY6" fmla="*/ 61546 h 6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03" h="67925">
                  <a:moveTo>
                    <a:pt x="82903" y="61546"/>
                  </a:moveTo>
                  <a:cubicBezTo>
                    <a:pt x="58519" y="74500"/>
                    <a:pt x="27563" y="66785"/>
                    <a:pt x="14323" y="46878"/>
                  </a:cubicBezTo>
                  <a:cubicBezTo>
                    <a:pt x="8227" y="37734"/>
                    <a:pt x="3655" y="27352"/>
                    <a:pt x="226" y="16969"/>
                  </a:cubicBezTo>
                  <a:cubicBezTo>
                    <a:pt x="-917" y="13445"/>
                    <a:pt x="2512" y="4873"/>
                    <a:pt x="5179" y="4206"/>
                  </a:cubicBezTo>
                  <a:cubicBezTo>
                    <a:pt x="12799" y="2396"/>
                    <a:pt x="24991" y="-5319"/>
                    <a:pt x="28134" y="6206"/>
                  </a:cubicBezTo>
                  <a:cubicBezTo>
                    <a:pt x="35183" y="32305"/>
                    <a:pt x="53661" y="46211"/>
                    <a:pt x="75188" y="58213"/>
                  </a:cubicBezTo>
                  <a:cubicBezTo>
                    <a:pt x="76902" y="59165"/>
                    <a:pt x="78807" y="59832"/>
                    <a:pt x="82903" y="615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AA06B6E7-1C62-1A3A-D109-0026F3BB9C28}"/>
                </a:ext>
              </a:extLst>
            </p:cNvPr>
            <p:cNvSpPr/>
            <p:nvPr/>
          </p:nvSpPr>
          <p:spPr>
            <a:xfrm>
              <a:off x="5176091" y="3659353"/>
              <a:ext cx="40320" cy="51164"/>
            </a:xfrm>
            <a:custGeom>
              <a:avLst/>
              <a:gdLst>
                <a:gd name="connsiteX0" fmla="*/ 11182 w 40320"/>
                <a:gd name="connsiteY0" fmla="*/ 0 h 51164"/>
                <a:gd name="connsiteX1" fmla="*/ 29185 w 40320"/>
                <a:gd name="connsiteY1" fmla="*/ 11811 h 51164"/>
                <a:gd name="connsiteX2" fmla="*/ 36900 w 40320"/>
                <a:gd name="connsiteY2" fmla="*/ 39148 h 51164"/>
                <a:gd name="connsiteX3" fmla="*/ 10039 w 40320"/>
                <a:gd name="connsiteY3" fmla="*/ 51149 h 51164"/>
                <a:gd name="connsiteX4" fmla="*/ 38 w 40320"/>
                <a:gd name="connsiteY4" fmla="*/ 36481 h 51164"/>
                <a:gd name="connsiteX5" fmla="*/ 11182 w 40320"/>
                <a:gd name="connsiteY5" fmla="*/ 0 h 5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20" h="51164">
                  <a:moveTo>
                    <a:pt x="11182" y="0"/>
                  </a:moveTo>
                  <a:cubicBezTo>
                    <a:pt x="19183" y="5239"/>
                    <a:pt x="24422" y="8287"/>
                    <a:pt x="29185" y="11811"/>
                  </a:cubicBezTo>
                  <a:cubicBezTo>
                    <a:pt x="38900" y="18955"/>
                    <a:pt x="44234" y="29908"/>
                    <a:pt x="36900" y="39148"/>
                  </a:cubicBezTo>
                  <a:cubicBezTo>
                    <a:pt x="31375" y="46101"/>
                    <a:pt x="19660" y="49149"/>
                    <a:pt x="10039" y="51149"/>
                  </a:cubicBezTo>
                  <a:cubicBezTo>
                    <a:pt x="7658" y="51625"/>
                    <a:pt x="-629" y="41053"/>
                    <a:pt x="38" y="36481"/>
                  </a:cubicBezTo>
                  <a:cubicBezTo>
                    <a:pt x="2038" y="24289"/>
                    <a:pt x="7182" y="12573"/>
                    <a:pt x="111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95625BF9-C03D-FBEF-1BB2-F05C145626E0}"/>
                </a:ext>
              </a:extLst>
            </p:cNvPr>
            <p:cNvSpPr/>
            <p:nvPr/>
          </p:nvSpPr>
          <p:spPr>
            <a:xfrm>
              <a:off x="3970360" y="3277203"/>
              <a:ext cx="41052" cy="11627"/>
            </a:xfrm>
            <a:custGeom>
              <a:avLst/>
              <a:gdLst>
                <a:gd name="connsiteX0" fmla="*/ 0 w 41052"/>
                <a:gd name="connsiteY0" fmla="*/ 11627 h 11627"/>
                <a:gd name="connsiteX1" fmla="*/ 41053 w 41052"/>
                <a:gd name="connsiteY1" fmla="*/ 8008 h 11627"/>
                <a:gd name="connsiteX2" fmla="*/ 0 w 41052"/>
                <a:gd name="connsiteY2" fmla="*/ 11627 h 1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52" h="11627">
                  <a:moveTo>
                    <a:pt x="0" y="11627"/>
                  </a:moveTo>
                  <a:cubicBezTo>
                    <a:pt x="11049" y="-2851"/>
                    <a:pt x="21050" y="-3517"/>
                    <a:pt x="41053" y="8008"/>
                  </a:cubicBezTo>
                  <a:cubicBezTo>
                    <a:pt x="26003" y="9341"/>
                    <a:pt x="14859" y="10294"/>
                    <a:pt x="0" y="11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C2875E9D-4500-10B2-84D5-B9AA8CE4A58B}"/>
                </a:ext>
              </a:extLst>
            </p:cNvPr>
            <p:cNvSpPr/>
            <p:nvPr/>
          </p:nvSpPr>
          <p:spPr>
            <a:xfrm>
              <a:off x="4566526" y="3183198"/>
              <a:ext cx="36388" cy="112871"/>
            </a:xfrm>
            <a:custGeom>
              <a:avLst/>
              <a:gdLst>
                <a:gd name="connsiteX0" fmla="*/ 1432 w 36388"/>
                <a:gd name="connsiteY0" fmla="*/ 0 h 112871"/>
                <a:gd name="connsiteX1" fmla="*/ 36389 w 36388"/>
                <a:gd name="connsiteY1" fmla="*/ 112871 h 112871"/>
                <a:gd name="connsiteX2" fmla="*/ 1432 w 36388"/>
                <a:gd name="connsiteY2" fmla="*/ 0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88" h="112871">
                  <a:moveTo>
                    <a:pt x="1432" y="0"/>
                  </a:moveTo>
                  <a:cubicBezTo>
                    <a:pt x="22101" y="35814"/>
                    <a:pt x="32960" y="71914"/>
                    <a:pt x="36389" y="112871"/>
                  </a:cubicBezTo>
                  <a:cubicBezTo>
                    <a:pt x="15719" y="97060"/>
                    <a:pt x="-5807" y="27337"/>
                    <a:pt x="1432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58985BAA-379B-0D5A-7744-99175B500314}"/>
                </a:ext>
              </a:extLst>
            </p:cNvPr>
            <p:cNvSpPr/>
            <p:nvPr/>
          </p:nvSpPr>
          <p:spPr>
            <a:xfrm>
              <a:off x="3659940" y="2676278"/>
              <a:ext cx="16008" cy="22002"/>
            </a:xfrm>
            <a:custGeom>
              <a:avLst/>
              <a:gdLst>
                <a:gd name="connsiteX0" fmla="*/ 4381 w 16008"/>
                <a:gd name="connsiteY0" fmla="*/ 0 h 22002"/>
                <a:gd name="connsiteX1" fmla="*/ 15431 w 16008"/>
                <a:gd name="connsiteY1" fmla="*/ 5334 h 22002"/>
                <a:gd name="connsiteX2" fmla="*/ 14478 w 16008"/>
                <a:gd name="connsiteY2" fmla="*/ 21050 h 22002"/>
                <a:gd name="connsiteX3" fmla="*/ 9906 w 16008"/>
                <a:gd name="connsiteY3" fmla="*/ 22003 h 22002"/>
                <a:gd name="connsiteX4" fmla="*/ 0 w 16008"/>
                <a:gd name="connsiteY4" fmla="*/ 4096 h 22002"/>
                <a:gd name="connsiteX5" fmla="*/ 4381 w 16008"/>
                <a:gd name="connsiteY5" fmla="*/ 0 h 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08" h="22002">
                  <a:moveTo>
                    <a:pt x="4381" y="0"/>
                  </a:moveTo>
                  <a:cubicBezTo>
                    <a:pt x="8287" y="1714"/>
                    <a:pt x="14573" y="2667"/>
                    <a:pt x="15431" y="5334"/>
                  </a:cubicBezTo>
                  <a:cubicBezTo>
                    <a:pt x="16955" y="10001"/>
                    <a:pt x="15050" y="15716"/>
                    <a:pt x="14478" y="21050"/>
                  </a:cubicBezTo>
                  <a:cubicBezTo>
                    <a:pt x="12954" y="21336"/>
                    <a:pt x="11430" y="21717"/>
                    <a:pt x="9906" y="22003"/>
                  </a:cubicBezTo>
                  <a:cubicBezTo>
                    <a:pt x="6572" y="16002"/>
                    <a:pt x="3334" y="10001"/>
                    <a:pt x="0" y="4096"/>
                  </a:cubicBezTo>
                  <a:cubicBezTo>
                    <a:pt x="1429" y="2667"/>
                    <a:pt x="2953" y="1333"/>
                    <a:pt x="43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60A64828-D7D8-65FC-425D-FD06DEA33A86}"/>
                </a:ext>
              </a:extLst>
            </p:cNvPr>
            <p:cNvSpPr/>
            <p:nvPr/>
          </p:nvSpPr>
          <p:spPr>
            <a:xfrm>
              <a:off x="4897617" y="3412465"/>
              <a:ext cx="126493" cy="60853"/>
            </a:xfrm>
            <a:custGeom>
              <a:avLst/>
              <a:gdLst>
                <a:gd name="connsiteX0" fmla="*/ 59819 w 126493"/>
                <a:gd name="connsiteY0" fmla="*/ 4572 h 60853"/>
                <a:gd name="connsiteX1" fmla="*/ 50865 w 126493"/>
                <a:gd name="connsiteY1" fmla="*/ 19431 h 60853"/>
                <a:gd name="connsiteX2" fmla="*/ 94109 w 126493"/>
                <a:gd name="connsiteY2" fmla="*/ 31051 h 60853"/>
                <a:gd name="connsiteX3" fmla="*/ 114587 w 126493"/>
                <a:gd name="connsiteY3" fmla="*/ 38005 h 60853"/>
                <a:gd name="connsiteX4" fmla="*/ 126494 w 126493"/>
                <a:gd name="connsiteY4" fmla="*/ 49054 h 60853"/>
                <a:gd name="connsiteX5" fmla="*/ 109539 w 126493"/>
                <a:gd name="connsiteY5" fmla="*/ 60103 h 60853"/>
                <a:gd name="connsiteX6" fmla="*/ 32387 w 126493"/>
                <a:gd name="connsiteY6" fmla="*/ 60674 h 60853"/>
                <a:gd name="connsiteX7" fmla="*/ 6288 w 126493"/>
                <a:gd name="connsiteY7" fmla="*/ 36290 h 60853"/>
                <a:gd name="connsiteX8" fmla="*/ 97 w 126493"/>
                <a:gd name="connsiteY8" fmla="*/ 27718 h 60853"/>
                <a:gd name="connsiteX9" fmla="*/ 13241 w 126493"/>
                <a:gd name="connsiteY9" fmla="*/ 10573 h 60853"/>
                <a:gd name="connsiteX10" fmla="*/ 57819 w 126493"/>
                <a:gd name="connsiteY10" fmla="*/ 0 h 60853"/>
                <a:gd name="connsiteX11" fmla="*/ 59819 w 126493"/>
                <a:gd name="connsiteY11" fmla="*/ 4572 h 6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493" h="60853">
                  <a:moveTo>
                    <a:pt x="59819" y="4572"/>
                  </a:moveTo>
                  <a:cubicBezTo>
                    <a:pt x="57152" y="8954"/>
                    <a:pt x="54485" y="13430"/>
                    <a:pt x="50865" y="19431"/>
                  </a:cubicBezTo>
                  <a:cubicBezTo>
                    <a:pt x="65724" y="23432"/>
                    <a:pt x="80012" y="27051"/>
                    <a:pt x="94109" y="31051"/>
                  </a:cubicBezTo>
                  <a:cubicBezTo>
                    <a:pt x="101062" y="32957"/>
                    <a:pt x="108301" y="34671"/>
                    <a:pt x="114587" y="38005"/>
                  </a:cubicBezTo>
                  <a:cubicBezTo>
                    <a:pt x="119255" y="40386"/>
                    <a:pt x="122589" y="45244"/>
                    <a:pt x="126494" y="49054"/>
                  </a:cubicBezTo>
                  <a:cubicBezTo>
                    <a:pt x="120874" y="52864"/>
                    <a:pt x="115349" y="59817"/>
                    <a:pt x="109539" y="60103"/>
                  </a:cubicBezTo>
                  <a:cubicBezTo>
                    <a:pt x="84489" y="61341"/>
                    <a:pt x="59343" y="60674"/>
                    <a:pt x="32387" y="60674"/>
                  </a:cubicBezTo>
                  <a:cubicBezTo>
                    <a:pt x="33530" y="40958"/>
                    <a:pt x="23243" y="35052"/>
                    <a:pt x="6288" y="36290"/>
                  </a:cubicBezTo>
                  <a:cubicBezTo>
                    <a:pt x="4288" y="36481"/>
                    <a:pt x="-760" y="29242"/>
                    <a:pt x="97" y="27718"/>
                  </a:cubicBezTo>
                  <a:cubicBezTo>
                    <a:pt x="3526" y="21336"/>
                    <a:pt x="7431" y="12668"/>
                    <a:pt x="13241" y="10573"/>
                  </a:cubicBezTo>
                  <a:cubicBezTo>
                    <a:pt x="27434" y="5334"/>
                    <a:pt x="42864" y="3334"/>
                    <a:pt x="57819" y="0"/>
                  </a:cubicBezTo>
                  <a:cubicBezTo>
                    <a:pt x="58485" y="1524"/>
                    <a:pt x="59152" y="3048"/>
                    <a:pt x="59819" y="4572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AA386561-E40B-C6A6-495D-212337435B78}"/>
                </a:ext>
              </a:extLst>
            </p:cNvPr>
            <p:cNvSpPr/>
            <p:nvPr/>
          </p:nvSpPr>
          <p:spPr>
            <a:xfrm>
              <a:off x="4809601" y="3581959"/>
              <a:ext cx="91637" cy="48767"/>
            </a:xfrm>
            <a:custGeom>
              <a:avLst/>
              <a:gdLst>
                <a:gd name="connsiteX0" fmla="*/ 91637 w 91637"/>
                <a:gd name="connsiteY0" fmla="*/ 10434 h 48767"/>
                <a:gd name="connsiteX1" fmla="*/ 17057 w 91637"/>
                <a:gd name="connsiteY1" fmla="*/ 47391 h 48767"/>
                <a:gd name="connsiteX2" fmla="*/ 7 w 91637"/>
                <a:gd name="connsiteY2" fmla="*/ 35294 h 48767"/>
                <a:gd name="connsiteX3" fmla="*/ 2007 w 91637"/>
                <a:gd name="connsiteY3" fmla="*/ 26912 h 48767"/>
                <a:gd name="connsiteX4" fmla="*/ 36678 w 91637"/>
                <a:gd name="connsiteY4" fmla="*/ 9767 h 48767"/>
                <a:gd name="connsiteX5" fmla="*/ 59062 w 91637"/>
                <a:gd name="connsiteY5" fmla="*/ 6433 h 48767"/>
                <a:gd name="connsiteX6" fmla="*/ 91637 w 91637"/>
                <a:gd name="connsiteY6" fmla="*/ 10434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37" h="48767">
                  <a:moveTo>
                    <a:pt x="91637" y="10434"/>
                  </a:moveTo>
                  <a:cubicBezTo>
                    <a:pt x="66396" y="23007"/>
                    <a:pt x="41726" y="35294"/>
                    <a:pt x="17057" y="47391"/>
                  </a:cubicBezTo>
                  <a:cubicBezTo>
                    <a:pt x="8294" y="51677"/>
                    <a:pt x="-279" y="45486"/>
                    <a:pt x="7" y="35294"/>
                  </a:cubicBezTo>
                  <a:cubicBezTo>
                    <a:pt x="102" y="32436"/>
                    <a:pt x="1436" y="29674"/>
                    <a:pt x="2007" y="26912"/>
                  </a:cubicBezTo>
                  <a:cubicBezTo>
                    <a:pt x="8579" y="-5092"/>
                    <a:pt x="8865" y="-5473"/>
                    <a:pt x="36678" y="9767"/>
                  </a:cubicBezTo>
                  <a:cubicBezTo>
                    <a:pt x="46013" y="14910"/>
                    <a:pt x="51918" y="10624"/>
                    <a:pt x="59062" y="6433"/>
                  </a:cubicBezTo>
                  <a:cubicBezTo>
                    <a:pt x="74588" y="-2616"/>
                    <a:pt x="81065" y="-1473"/>
                    <a:pt x="91637" y="10434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0F3A46BA-F761-2200-6DE3-0B62E09EEFBD}"/>
                </a:ext>
              </a:extLst>
            </p:cNvPr>
            <p:cNvSpPr/>
            <p:nvPr/>
          </p:nvSpPr>
          <p:spPr>
            <a:xfrm>
              <a:off x="5072754" y="2900778"/>
              <a:ext cx="174905" cy="92872"/>
            </a:xfrm>
            <a:custGeom>
              <a:avLst/>
              <a:gdLst>
                <a:gd name="connsiteX0" fmla="*/ 169384 w 174905"/>
                <a:gd name="connsiteY0" fmla="*/ 92872 h 92872"/>
                <a:gd name="connsiteX1" fmla="*/ 147191 w 174905"/>
                <a:gd name="connsiteY1" fmla="*/ 46390 h 92872"/>
                <a:gd name="connsiteX2" fmla="*/ 114615 w 174905"/>
                <a:gd name="connsiteY2" fmla="*/ 34103 h 92872"/>
                <a:gd name="connsiteX3" fmla="*/ 98994 w 174905"/>
                <a:gd name="connsiteY3" fmla="*/ 36103 h 92872"/>
                <a:gd name="connsiteX4" fmla="*/ 76801 w 174905"/>
                <a:gd name="connsiteY4" fmla="*/ 43438 h 92872"/>
                <a:gd name="connsiteX5" fmla="*/ 62704 w 174905"/>
                <a:gd name="connsiteY5" fmla="*/ 50105 h 92872"/>
                <a:gd name="connsiteX6" fmla="*/ 30414 w 174905"/>
                <a:gd name="connsiteY6" fmla="*/ 57249 h 92872"/>
                <a:gd name="connsiteX7" fmla="*/ 3078 w 174905"/>
                <a:gd name="connsiteY7" fmla="*/ 50200 h 92872"/>
                <a:gd name="connsiteX8" fmla="*/ 8221 w 174905"/>
                <a:gd name="connsiteY8" fmla="*/ 27340 h 92872"/>
                <a:gd name="connsiteX9" fmla="*/ 22890 w 174905"/>
                <a:gd name="connsiteY9" fmla="*/ 9433 h 92872"/>
                <a:gd name="connsiteX10" fmla="*/ 54322 w 174905"/>
                <a:gd name="connsiteY10" fmla="*/ 2385 h 92872"/>
                <a:gd name="connsiteX11" fmla="*/ 77563 w 174905"/>
                <a:gd name="connsiteY11" fmla="*/ 4480 h 92872"/>
                <a:gd name="connsiteX12" fmla="*/ 101757 w 174905"/>
                <a:gd name="connsiteY12" fmla="*/ 6004 h 92872"/>
                <a:gd name="connsiteX13" fmla="*/ 134142 w 174905"/>
                <a:gd name="connsiteY13" fmla="*/ 10672 h 92872"/>
                <a:gd name="connsiteX14" fmla="*/ 171003 w 174905"/>
                <a:gd name="connsiteY14" fmla="*/ 43914 h 92872"/>
                <a:gd name="connsiteX15" fmla="*/ 169384 w 174905"/>
                <a:gd name="connsiteY15" fmla="*/ 92872 h 9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905" h="92872">
                  <a:moveTo>
                    <a:pt x="169384" y="92872"/>
                  </a:moveTo>
                  <a:cubicBezTo>
                    <a:pt x="160812" y="74775"/>
                    <a:pt x="154620" y="60202"/>
                    <a:pt x="147191" y="46390"/>
                  </a:cubicBezTo>
                  <a:cubicBezTo>
                    <a:pt x="140238" y="33532"/>
                    <a:pt x="129855" y="27436"/>
                    <a:pt x="114615" y="34103"/>
                  </a:cubicBezTo>
                  <a:cubicBezTo>
                    <a:pt x="110043" y="36103"/>
                    <a:pt x="104043" y="34770"/>
                    <a:pt x="98994" y="36103"/>
                  </a:cubicBezTo>
                  <a:cubicBezTo>
                    <a:pt x="91470" y="38008"/>
                    <a:pt x="84040" y="40675"/>
                    <a:pt x="76801" y="43438"/>
                  </a:cubicBezTo>
                  <a:cubicBezTo>
                    <a:pt x="71943" y="45343"/>
                    <a:pt x="67657" y="48772"/>
                    <a:pt x="62704" y="50105"/>
                  </a:cubicBezTo>
                  <a:cubicBezTo>
                    <a:pt x="52036" y="52867"/>
                    <a:pt x="40987" y="54010"/>
                    <a:pt x="30414" y="57249"/>
                  </a:cubicBezTo>
                  <a:cubicBezTo>
                    <a:pt x="19365" y="60583"/>
                    <a:pt x="10126" y="59154"/>
                    <a:pt x="3078" y="50200"/>
                  </a:cubicBezTo>
                  <a:cubicBezTo>
                    <a:pt x="-4257" y="40866"/>
                    <a:pt x="3173" y="34103"/>
                    <a:pt x="8221" y="27340"/>
                  </a:cubicBezTo>
                  <a:cubicBezTo>
                    <a:pt x="12888" y="21149"/>
                    <a:pt x="17651" y="15053"/>
                    <a:pt x="22890" y="9433"/>
                  </a:cubicBezTo>
                  <a:cubicBezTo>
                    <a:pt x="31653" y="4"/>
                    <a:pt x="41654" y="-2378"/>
                    <a:pt x="54322" y="2385"/>
                  </a:cubicBezTo>
                  <a:cubicBezTo>
                    <a:pt x="61371" y="5052"/>
                    <a:pt x="69753" y="4004"/>
                    <a:pt x="77563" y="4480"/>
                  </a:cubicBezTo>
                  <a:cubicBezTo>
                    <a:pt x="85659" y="5052"/>
                    <a:pt x="93756" y="5052"/>
                    <a:pt x="101757" y="6004"/>
                  </a:cubicBezTo>
                  <a:cubicBezTo>
                    <a:pt x="112615" y="7243"/>
                    <a:pt x="123283" y="9433"/>
                    <a:pt x="134142" y="10672"/>
                  </a:cubicBezTo>
                  <a:cubicBezTo>
                    <a:pt x="154430" y="12958"/>
                    <a:pt x="163764" y="28483"/>
                    <a:pt x="171003" y="43914"/>
                  </a:cubicBezTo>
                  <a:cubicBezTo>
                    <a:pt x="177861" y="58392"/>
                    <a:pt x="174623" y="74489"/>
                    <a:pt x="169384" y="92872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C9235E13-248F-9512-A675-2796B165773B}"/>
                </a:ext>
              </a:extLst>
            </p:cNvPr>
            <p:cNvSpPr/>
            <p:nvPr/>
          </p:nvSpPr>
          <p:spPr>
            <a:xfrm>
              <a:off x="3970181" y="3427877"/>
              <a:ext cx="129858" cy="94316"/>
            </a:xfrm>
            <a:custGeom>
              <a:avLst/>
              <a:gdLst>
                <a:gd name="connsiteX0" fmla="*/ 73045 w 129858"/>
                <a:gd name="connsiteY0" fmla="*/ 94316 h 94316"/>
                <a:gd name="connsiteX1" fmla="*/ 20372 w 129858"/>
                <a:gd name="connsiteY1" fmla="*/ 86125 h 94316"/>
                <a:gd name="connsiteX2" fmla="*/ 1322 w 129858"/>
                <a:gd name="connsiteY2" fmla="*/ 67170 h 94316"/>
                <a:gd name="connsiteX3" fmla="*/ 21324 w 129858"/>
                <a:gd name="connsiteY3" fmla="*/ 8591 h 94316"/>
                <a:gd name="connsiteX4" fmla="*/ 55995 w 129858"/>
                <a:gd name="connsiteY4" fmla="*/ 3829 h 94316"/>
                <a:gd name="connsiteX5" fmla="*/ 69711 w 129858"/>
                <a:gd name="connsiteY5" fmla="*/ 7639 h 94316"/>
                <a:gd name="connsiteX6" fmla="*/ 127147 w 129858"/>
                <a:gd name="connsiteY6" fmla="*/ 50025 h 94316"/>
                <a:gd name="connsiteX7" fmla="*/ 100858 w 129858"/>
                <a:gd name="connsiteY7" fmla="*/ 91268 h 94316"/>
                <a:gd name="connsiteX8" fmla="*/ 73331 w 129858"/>
                <a:gd name="connsiteY8" fmla="*/ 92602 h 94316"/>
                <a:gd name="connsiteX9" fmla="*/ 73045 w 129858"/>
                <a:gd name="connsiteY9" fmla="*/ 94316 h 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858" h="94316">
                  <a:moveTo>
                    <a:pt x="73045" y="94316"/>
                  </a:moveTo>
                  <a:cubicBezTo>
                    <a:pt x="55519" y="91554"/>
                    <a:pt x="37993" y="88601"/>
                    <a:pt x="20372" y="86125"/>
                  </a:cubicBezTo>
                  <a:cubicBezTo>
                    <a:pt x="8942" y="84505"/>
                    <a:pt x="3227" y="77266"/>
                    <a:pt x="1322" y="67170"/>
                  </a:cubicBezTo>
                  <a:cubicBezTo>
                    <a:pt x="-2964" y="44119"/>
                    <a:pt x="3036" y="24117"/>
                    <a:pt x="21324" y="8591"/>
                  </a:cubicBezTo>
                  <a:cubicBezTo>
                    <a:pt x="31802" y="-362"/>
                    <a:pt x="43041" y="-2934"/>
                    <a:pt x="55995" y="3829"/>
                  </a:cubicBezTo>
                  <a:cubicBezTo>
                    <a:pt x="60091" y="6019"/>
                    <a:pt x="65044" y="7258"/>
                    <a:pt x="69711" y="7639"/>
                  </a:cubicBezTo>
                  <a:cubicBezTo>
                    <a:pt x="97620" y="10020"/>
                    <a:pt x="116098" y="25831"/>
                    <a:pt x="127147" y="50025"/>
                  </a:cubicBezTo>
                  <a:cubicBezTo>
                    <a:pt x="136005" y="69456"/>
                    <a:pt x="122099" y="89935"/>
                    <a:pt x="100858" y="91268"/>
                  </a:cubicBezTo>
                  <a:cubicBezTo>
                    <a:pt x="91714" y="91840"/>
                    <a:pt x="82570" y="92126"/>
                    <a:pt x="73331" y="92602"/>
                  </a:cubicBezTo>
                  <a:cubicBezTo>
                    <a:pt x="73236" y="93078"/>
                    <a:pt x="73140" y="93649"/>
                    <a:pt x="73045" y="9431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A6A529BA-C37E-7AF1-A0E9-40E327DD0C1A}"/>
                </a:ext>
              </a:extLst>
            </p:cNvPr>
            <p:cNvSpPr/>
            <p:nvPr/>
          </p:nvSpPr>
          <p:spPr>
            <a:xfrm>
              <a:off x="3968748" y="3522669"/>
              <a:ext cx="104767" cy="47782"/>
            </a:xfrm>
            <a:custGeom>
              <a:avLst/>
              <a:gdLst>
                <a:gd name="connsiteX0" fmla="*/ 8375 w 104767"/>
                <a:gd name="connsiteY0" fmla="*/ 0 h 47782"/>
                <a:gd name="connsiteX1" fmla="*/ 98195 w 104767"/>
                <a:gd name="connsiteY1" fmla="*/ 17907 h 47782"/>
                <a:gd name="connsiteX2" fmla="*/ 104768 w 104767"/>
                <a:gd name="connsiteY2" fmla="*/ 44672 h 47782"/>
                <a:gd name="connsiteX3" fmla="*/ 19043 w 104767"/>
                <a:gd name="connsiteY3" fmla="*/ 47244 h 47782"/>
                <a:gd name="connsiteX4" fmla="*/ 8375 w 104767"/>
                <a:gd name="connsiteY4" fmla="*/ 0 h 4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67" h="47782">
                  <a:moveTo>
                    <a:pt x="8375" y="0"/>
                  </a:moveTo>
                  <a:cubicBezTo>
                    <a:pt x="33235" y="30575"/>
                    <a:pt x="66001" y="21622"/>
                    <a:pt x="98195" y="17907"/>
                  </a:cubicBezTo>
                  <a:cubicBezTo>
                    <a:pt x="100005" y="25336"/>
                    <a:pt x="101910" y="32956"/>
                    <a:pt x="104768" y="44672"/>
                  </a:cubicBezTo>
                  <a:cubicBezTo>
                    <a:pt x="75335" y="45815"/>
                    <a:pt x="47046" y="49054"/>
                    <a:pt x="19043" y="47244"/>
                  </a:cubicBezTo>
                  <a:cubicBezTo>
                    <a:pt x="-1341" y="46006"/>
                    <a:pt x="-6103" y="20955"/>
                    <a:pt x="8375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6377DD00-C6F3-AE29-4F6D-1E723105413F}"/>
                </a:ext>
              </a:extLst>
            </p:cNvPr>
            <p:cNvSpPr/>
            <p:nvPr/>
          </p:nvSpPr>
          <p:spPr>
            <a:xfrm>
              <a:off x="3994927" y="3376191"/>
              <a:ext cx="87636" cy="41131"/>
            </a:xfrm>
            <a:custGeom>
              <a:avLst/>
              <a:gdLst>
                <a:gd name="connsiteX0" fmla="*/ 36488 w 87636"/>
                <a:gd name="connsiteY0" fmla="*/ 41131 h 41131"/>
                <a:gd name="connsiteX1" fmla="*/ 7 w 87636"/>
                <a:gd name="connsiteY1" fmla="*/ 13033 h 41131"/>
                <a:gd name="connsiteX2" fmla="*/ 14580 w 87636"/>
                <a:gd name="connsiteY2" fmla="*/ 174 h 41131"/>
                <a:gd name="connsiteX3" fmla="*/ 64777 w 87636"/>
                <a:gd name="connsiteY3" fmla="*/ 2746 h 41131"/>
                <a:gd name="connsiteX4" fmla="*/ 75064 w 87636"/>
                <a:gd name="connsiteY4" fmla="*/ 7699 h 41131"/>
                <a:gd name="connsiteX5" fmla="*/ 87637 w 87636"/>
                <a:gd name="connsiteY5" fmla="*/ 22653 h 41131"/>
                <a:gd name="connsiteX6" fmla="*/ 69254 w 87636"/>
                <a:gd name="connsiteY6" fmla="*/ 31511 h 41131"/>
                <a:gd name="connsiteX7" fmla="*/ 36488 w 87636"/>
                <a:gd name="connsiteY7" fmla="*/ 41131 h 4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36" h="41131">
                  <a:moveTo>
                    <a:pt x="36488" y="41131"/>
                  </a:moveTo>
                  <a:cubicBezTo>
                    <a:pt x="23724" y="41036"/>
                    <a:pt x="-469" y="23415"/>
                    <a:pt x="7" y="13033"/>
                  </a:cubicBezTo>
                  <a:cubicBezTo>
                    <a:pt x="197" y="8270"/>
                    <a:pt x="9246" y="364"/>
                    <a:pt x="14580" y="174"/>
                  </a:cubicBezTo>
                  <a:cubicBezTo>
                    <a:pt x="31249" y="-588"/>
                    <a:pt x="48108" y="1317"/>
                    <a:pt x="64777" y="2746"/>
                  </a:cubicBezTo>
                  <a:cubicBezTo>
                    <a:pt x="68396" y="3031"/>
                    <a:pt x="72397" y="5222"/>
                    <a:pt x="75064" y="7699"/>
                  </a:cubicBezTo>
                  <a:cubicBezTo>
                    <a:pt x="79731" y="12175"/>
                    <a:pt x="83541" y="17605"/>
                    <a:pt x="87637" y="22653"/>
                  </a:cubicBezTo>
                  <a:cubicBezTo>
                    <a:pt x="81541" y="25606"/>
                    <a:pt x="75635" y="29320"/>
                    <a:pt x="69254" y="31511"/>
                  </a:cubicBezTo>
                  <a:cubicBezTo>
                    <a:pt x="58014" y="35321"/>
                    <a:pt x="46584" y="38179"/>
                    <a:pt x="36488" y="41131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431F361D-C50F-705D-CA0A-80AEF5A49949}"/>
              </a:ext>
            </a:extLst>
          </p:cNvPr>
          <p:cNvSpPr/>
          <p:nvPr/>
        </p:nvSpPr>
        <p:spPr>
          <a:xfrm flipH="1">
            <a:off x="1707623" y="1605801"/>
            <a:ext cx="1939595" cy="3153102"/>
          </a:xfrm>
          <a:custGeom>
            <a:avLst/>
            <a:gdLst>
              <a:gd name="connsiteX0" fmla="*/ 713192 w 1476654"/>
              <a:gd name="connsiteY0" fmla="*/ 1482 h 2624612"/>
              <a:gd name="connsiteX1" fmla="*/ 933004 w 1476654"/>
              <a:gd name="connsiteY1" fmla="*/ 124492 h 2624612"/>
              <a:gd name="connsiteX2" fmla="*/ 962151 w 1476654"/>
              <a:gd name="connsiteY2" fmla="*/ 310343 h 2624612"/>
              <a:gd name="connsiteX3" fmla="*/ 991835 w 1476654"/>
              <a:gd name="connsiteY3" fmla="*/ 377197 h 2624612"/>
              <a:gd name="connsiteX4" fmla="*/ 1026330 w 1476654"/>
              <a:gd name="connsiteY4" fmla="*/ 510370 h 2624612"/>
              <a:gd name="connsiteX5" fmla="*/ 1112972 w 1476654"/>
              <a:gd name="connsiteY5" fmla="*/ 601288 h 2624612"/>
              <a:gd name="connsiteX6" fmla="*/ 1271281 w 1476654"/>
              <a:gd name="connsiteY6" fmla="*/ 572677 h 2624612"/>
              <a:gd name="connsiteX7" fmla="*/ 1243203 w 1476654"/>
              <a:gd name="connsiteY7" fmla="*/ 417308 h 2624612"/>
              <a:gd name="connsiteX8" fmla="*/ 1114042 w 1476654"/>
              <a:gd name="connsiteY8" fmla="*/ 304997 h 2624612"/>
              <a:gd name="connsiteX9" fmla="*/ 1061362 w 1476654"/>
              <a:gd name="connsiteY9" fmla="*/ 187335 h 2624612"/>
              <a:gd name="connsiteX10" fmla="*/ 1179827 w 1476654"/>
              <a:gd name="connsiteY10" fmla="*/ 146152 h 2624612"/>
              <a:gd name="connsiteX11" fmla="*/ 1322891 w 1476654"/>
              <a:gd name="connsiteY11" fmla="*/ 268359 h 2624612"/>
              <a:gd name="connsiteX12" fmla="*/ 1473715 w 1476654"/>
              <a:gd name="connsiteY12" fmla="*/ 577756 h 2624612"/>
              <a:gd name="connsiteX13" fmla="*/ 1426381 w 1476654"/>
              <a:gd name="connsiteY13" fmla="*/ 687130 h 2624612"/>
              <a:gd name="connsiteX14" fmla="*/ 1110030 w 1476654"/>
              <a:gd name="connsiteY14" fmla="*/ 804792 h 2624612"/>
              <a:gd name="connsiteX15" fmla="*/ 939155 w 1476654"/>
              <a:gd name="connsiteY15" fmla="*/ 914430 h 2624612"/>
              <a:gd name="connsiteX16" fmla="*/ 799031 w 1476654"/>
              <a:gd name="connsiteY16" fmla="*/ 1160450 h 2624612"/>
              <a:gd name="connsiteX17" fmla="*/ 812133 w 1476654"/>
              <a:gd name="connsiteY17" fmla="*/ 1358069 h 2624612"/>
              <a:gd name="connsiteX18" fmla="*/ 955733 w 1476654"/>
              <a:gd name="connsiteY18" fmla="*/ 1957877 h 2624612"/>
              <a:gd name="connsiteX19" fmla="*/ 905996 w 1476654"/>
              <a:gd name="connsiteY19" fmla="*/ 2596994 h 2624612"/>
              <a:gd name="connsiteX20" fmla="*/ 902619 w 1476654"/>
              <a:gd name="connsiteY20" fmla="*/ 2624612 h 2624612"/>
              <a:gd name="connsiteX21" fmla="*/ 658771 w 1476654"/>
              <a:gd name="connsiteY21" fmla="*/ 2624612 h 2624612"/>
              <a:gd name="connsiteX22" fmla="*/ 658783 w 1476654"/>
              <a:gd name="connsiteY22" fmla="*/ 2624595 h 2624612"/>
              <a:gd name="connsiteX23" fmla="*/ 661579 w 1476654"/>
              <a:gd name="connsiteY23" fmla="*/ 2614375 h 2624612"/>
              <a:gd name="connsiteX24" fmla="*/ 612642 w 1476654"/>
              <a:gd name="connsiteY24" fmla="*/ 2267540 h 2624612"/>
              <a:gd name="connsiteX25" fmla="*/ 594727 w 1476654"/>
              <a:gd name="connsiteY25" fmla="*/ 2268880 h 2624612"/>
              <a:gd name="connsiteX26" fmla="*/ 594457 w 1476654"/>
              <a:gd name="connsiteY26" fmla="*/ 2452860 h 2624612"/>
              <a:gd name="connsiteX27" fmla="*/ 570759 w 1476654"/>
              <a:gd name="connsiteY27" fmla="*/ 2610198 h 2624612"/>
              <a:gd name="connsiteX28" fmla="*/ 555247 w 1476654"/>
              <a:gd name="connsiteY28" fmla="*/ 2624612 h 2624612"/>
              <a:gd name="connsiteX29" fmla="*/ 387705 w 1476654"/>
              <a:gd name="connsiteY29" fmla="*/ 2624612 h 2624612"/>
              <a:gd name="connsiteX30" fmla="*/ 332259 w 1476654"/>
              <a:gd name="connsiteY30" fmla="*/ 2369593 h 2624612"/>
              <a:gd name="connsiteX31" fmla="*/ 289073 w 1476654"/>
              <a:gd name="connsiteY31" fmla="*/ 2113244 h 2624612"/>
              <a:gd name="connsiteX32" fmla="*/ 283188 w 1476654"/>
              <a:gd name="connsiteY32" fmla="*/ 1587511 h 2624612"/>
              <a:gd name="connsiteX33" fmla="*/ 284794 w 1476654"/>
              <a:gd name="connsiteY33" fmla="*/ 1581093 h 2624612"/>
              <a:gd name="connsiteX34" fmla="*/ 310999 w 1476654"/>
              <a:gd name="connsiteY34" fmla="*/ 1385077 h 2624612"/>
              <a:gd name="connsiteX35" fmla="*/ 307524 w 1476654"/>
              <a:gd name="connsiteY35" fmla="*/ 1169543 h 2624612"/>
              <a:gd name="connsiteX36" fmla="*/ 303781 w 1476654"/>
              <a:gd name="connsiteY36" fmla="*/ 1123282 h 2624612"/>
              <a:gd name="connsiteX37" fmla="*/ 298700 w 1476654"/>
              <a:gd name="connsiteY37" fmla="*/ 871644 h 2624612"/>
              <a:gd name="connsiteX38" fmla="*/ 334532 w 1476654"/>
              <a:gd name="connsiteY38" fmla="*/ 777514 h 2624612"/>
              <a:gd name="connsiteX39" fmla="*/ 47865 w 1476654"/>
              <a:gd name="connsiteY39" fmla="*/ 666270 h 2624612"/>
              <a:gd name="connsiteX40" fmla="*/ 10697 w 1476654"/>
              <a:gd name="connsiteY40" fmla="*/ 568132 h 2624612"/>
              <a:gd name="connsiteX41" fmla="*/ 201095 w 1476654"/>
              <a:gd name="connsiteY41" fmla="*/ 258466 h 2624612"/>
              <a:gd name="connsiteX42" fmla="*/ 356461 w 1476654"/>
              <a:gd name="connsiteY42" fmla="*/ 195356 h 2624612"/>
              <a:gd name="connsiteX43" fmla="*/ 440427 w 1476654"/>
              <a:gd name="connsiteY43" fmla="*/ 264617 h 2624612"/>
              <a:gd name="connsiteX44" fmla="*/ 347101 w 1476654"/>
              <a:gd name="connsiteY44" fmla="*/ 339226 h 2624612"/>
              <a:gd name="connsiteX45" fmla="*/ 249229 w 1476654"/>
              <a:gd name="connsiteY45" fmla="*/ 342435 h 2624612"/>
              <a:gd name="connsiteX46" fmla="*/ 183177 w 1476654"/>
              <a:gd name="connsiteY46" fmla="*/ 478814 h 2624612"/>
              <a:gd name="connsiteX47" fmla="*/ 166596 w 1476654"/>
              <a:gd name="connsiteY47" fmla="*/ 548608 h 2624612"/>
              <a:gd name="connsiteX48" fmla="*/ 493377 w 1476654"/>
              <a:gd name="connsiteY48" fmla="*/ 569735 h 2624612"/>
              <a:gd name="connsiteX49" fmla="*/ 565043 w 1476654"/>
              <a:gd name="connsiteY49" fmla="*/ 492986 h 2624612"/>
              <a:gd name="connsiteX50" fmla="*/ 530278 w 1476654"/>
              <a:gd name="connsiteY50" fmla="*/ 436295 h 2624612"/>
              <a:gd name="connsiteX51" fmla="*/ 518512 w 1476654"/>
              <a:gd name="connsiteY51" fmla="*/ 219958 h 2624612"/>
              <a:gd name="connsiteX52" fmla="*/ 542044 w 1476654"/>
              <a:gd name="connsiteY52" fmla="*/ 173427 h 2624612"/>
              <a:gd name="connsiteX53" fmla="*/ 713192 w 1476654"/>
              <a:gd name="connsiteY53" fmla="*/ 1482 h 262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76654" h="2624612">
                <a:moveTo>
                  <a:pt x="713192" y="1482"/>
                </a:moveTo>
                <a:cubicBezTo>
                  <a:pt x="795019" y="-9750"/>
                  <a:pt x="896099" y="43999"/>
                  <a:pt x="933004" y="124492"/>
                </a:cubicBezTo>
                <a:cubicBezTo>
                  <a:pt x="959478" y="182254"/>
                  <a:pt x="998253" y="238945"/>
                  <a:pt x="962151" y="310343"/>
                </a:cubicBezTo>
                <a:cubicBezTo>
                  <a:pt x="954930" y="324518"/>
                  <a:pt x="975523" y="359549"/>
                  <a:pt x="991835" y="377197"/>
                </a:cubicBezTo>
                <a:cubicBezTo>
                  <a:pt x="1028470" y="416774"/>
                  <a:pt x="1043712" y="456618"/>
                  <a:pt x="1026330" y="510370"/>
                </a:cubicBezTo>
                <a:cubicBezTo>
                  <a:pt x="1007613" y="567862"/>
                  <a:pt x="1053341" y="613054"/>
                  <a:pt x="1112972" y="601288"/>
                </a:cubicBezTo>
                <a:cubicBezTo>
                  <a:pt x="1162979" y="591128"/>
                  <a:pt x="1213253" y="583107"/>
                  <a:pt x="1271281" y="572677"/>
                </a:cubicBezTo>
                <a:cubicBezTo>
                  <a:pt x="1261121" y="517588"/>
                  <a:pt x="1251494" y="467582"/>
                  <a:pt x="1243203" y="417308"/>
                </a:cubicBezTo>
                <a:cubicBezTo>
                  <a:pt x="1225286" y="311948"/>
                  <a:pt x="1225555" y="311948"/>
                  <a:pt x="1114042" y="304997"/>
                </a:cubicBezTo>
                <a:cubicBezTo>
                  <a:pt x="1068314" y="302055"/>
                  <a:pt x="1029539" y="223167"/>
                  <a:pt x="1061362" y="187335"/>
                </a:cubicBezTo>
                <a:cubicBezTo>
                  <a:pt x="1089976" y="154976"/>
                  <a:pt x="1120996" y="118075"/>
                  <a:pt x="1179827" y="146152"/>
                </a:cubicBezTo>
                <a:cubicBezTo>
                  <a:pt x="1239994" y="174766"/>
                  <a:pt x="1288395" y="208728"/>
                  <a:pt x="1322891" y="268359"/>
                </a:cubicBezTo>
                <a:cubicBezTo>
                  <a:pt x="1380652" y="367837"/>
                  <a:pt x="1453389" y="457688"/>
                  <a:pt x="1473715" y="577756"/>
                </a:cubicBezTo>
                <a:cubicBezTo>
                  <a:pt x="1482805" y="632578"/>
                  <a:pt x="1471842" y="667876"/>
                  <a:pt x="1426381" y="687130"/>
                </a:cubicBezTo>
                <a:cubicBezTo>
                  <a:pt x="1322358" y="730716"/>
                  <a:pt x="1218868" y="781793"/>
                  <a:pt x="1110030" y="804792"/>
                </a:cubicBezTo>
                <a:cubicBezTo>
                  <a:pt x="1032482" y="821103"/>
                  <a:pt x="978732" y="860947"/>
                  <a:pt x="939155" y="914430"/>
                </a:cubicBezTo>
                <a:cubicBezTo>
                  <a:pt x="883533" y="989842"/>
                  <a:pt x="845826" y="1078353"/>
                  <a:pt x="799031" y="1160450"/>
                </a:cubicBezTo>
                <a:cubicBezTo>
                  <a:pt x="759187" y="1230247"/>
                  <a:pt x="765602" y="1284263"/>
                  <a:pt x="812133" y="1358069"/>
                </a:cubicBezTo>
                <a:cubicBezTo>
                  <a:pt x="925783" y="1538574"/>
                  <a:pt x="983011" y="1736993"/>
                  <a:pt x="955733" y="1957877"/>
                </a:cubicBezTo>
                <a:cubicBezTo>
                  <a:pt x="929259" y="2169669"/>
                  <a:pt x="921504" y="2383866"/>
                  <a:pt x="905996" y="2596994"/>
                </a:cubicBezTo>
                <a:lnTo>
                  <a:pt x="902619" y="2624612"/>
                </a:lnTo>
                <a:lnTo>
                  <a:pt x="658771" y="2624612"/>
                </a:lnTo>
                <a:lnTo>
                  <a:pt x="658783" y="2624595"/>
                </a:lnTo>
                <a:cubicBezTo>
                  <a:pt x="660826" y="2620810"/>
                  <a:pt x="661913" y="2617250"/>
                  <a:pt x="661579" y="2614375"/>
                </a:cubicBezTo>
                <a:cubicBezTo>
                  <a:pt x="647673" y="2498585"/>
                  <a:pt x="629489" y="2383063"/>
                  <a:pt x="612642" y="2267540"/>
                </a:cubicBezTo>
                <a:cubicBezTo>
                  <a:pt x="606760" y="2268077"/>
                  <a:pt x="600609" y="2268343"/>
                  <a:pt x="594727" y="2268880"/>
                </a:cubicBezTo>
                <a:cubicBezTo>
                  <a:pt x="594727" y="2330117"/>
                  <a:pt x="595797" y="2391620"/>
                  <a:pt x="594457" y="2452860"/>
                </a:cubicBezTo>
                <a:cubicBezTo>
                  <a:pt x="592720" y="2539234"/>
                  <a:pt x="591784" y="2582354"/>
                  <a:pt x="570759" y="2610198"/>
                </a:cubicBezTo>
                <a:lnTo>
                  <a:pt x="555247" y="2624612"/>
                </a:lnTo>
                <a:lnTo>
                  <a:pt x="387705" y="2624612"/>
                </a:lnTo>
                <a:lnTo>
                  <a:pt x="332259" y="2369593"/>
                </a:lnTo>
                <a:cubicBezTo>
                  <a:pt x="313875" y="2283853"/>
                  <a:pt x="297764" y="2198949"/>
                  <a:pt x="289073" y="2113244"/>
                </a:cubicBezTo>
                <a:cubicBezTo>
                  <a:pt x="271692" y="1939427"/>
                  <a:pt x="283725" y="1762931"/>
                  <a:pt x="283188" y="1587511"/>
                </a:cubicBezTo>
                <a:cubicBezTo>
                  <a:pt x="283188" y="1585372"/>
                  <a:pt x="284794" y="1583229"/>
                  <a:pt x="284794" y="1581093"/>
                </a:cubicBezTo>
                <a:cubicBezTo>
                  <a:pt x="289073" y="1515308"/>
                  <a:pt x="289606" y="1451932"/>
                  <a:pt x="310999" y="1385077"/>
                </a:cubicBezTo>
                <a:cubicBezTo>
                  <a:pt x="331859" y="1320364"/>
                  <a:pt x="310733" y="1242013"/>
                  <a:pt x="307524" y="1169543"/>
                </a:cubicBezTo>
                <a:cubicBezTo>
                  <a:pt x="306990" y="1154032"/>
                  <a:pt x="300303" y="1137720"/>
                  <a:pt x="303781" y="1123282"/>
                </a:cubicBezTo>
                <a:cubicBezTo>
                  <a:pt x="322766" y="1039046"/>
                  <a:pt x="332662" y="957752"/>
                  <a:pt x="298700" y="871644"/>
                </a:cubicBezTo>
                <a:cubicBezTo>
                  <a:pt x="288537" y="846239"/>
                  <a:pt x="324105" y="802652"/>
                  <a:pt x="334532" y="777514"/>
                </a:cubicBezTo>
                <a:cubicBezTo>
                  <a:pt x="242811" y="742216"/>
                  <a:pt x="144670" y="705847"/>
                  <a:pt x="47865" y="666270"/>
                </a:cubicBezTo>
                <a:cubicBezTo>
                  <a:pt x="3742" y="648086"/>
                  <a:pt x="-12836" y="609579"/>
                  <a:pt x="10697" y="568132"/>
                </a:cubicBezTo>
                <a:cubicBezTo>
                  <a:pt x="70328" y="462503"/>
                  <a:pt x="127019" y="353665"/>
                  <a:pt x="201095" y="258466"/>
                </a:cubicBezTo>
                <a:cubicBezTo>
                  <a:pt x="231312" y="219692"/>
                  <a:pt x="301642" y="204716"/>
                  <a:pt x="356461" y="195356"/>
                </a:cubicBezTo>
                <a:cubicBezTo>
                  <a:pt x="397375" y="188402"/>
                  <a:pt x="451393" y="217016"/>
                  <a:pt x="440427" y="264617"/>
                </a:cubicBezTo>
                <a:cubicBezTo>
                  <a:pt x="433476" y="295637"/>
                  <a:pt x="383736" y="324251"/>
                  <a:pt x="347101" y="339226"/>
                </a:cubicBezTo>
                <a:cubicBezTo>
                  <a:pt x="317954" y="350992"/>
                  <a:pt x="263135" y="326121"/>
                  <a:pt x="249229" y="342435"/>
                </a:cubicBezTo>
                <a:cubicBezTo>
                  <a:pt x="217406" y="379603"/>
                  <a:pt x="202431" y="431750"/>
                  <a:pt x="183177" y="478814"/>
                </a:cubicBezTo>
                <a:cubicBezTo>
                  <a:pt x="174887" y="498871"/>
                  <a:pt x="172748" y="521334"/>
                  <a:pt x="166596" y="548608"/>
                </a:cubicBezTo>
                <a:cubicBezTo>
                  <a:pt x="277307" y="570538"/>
                  <a:pt x="384539" y="602627"/>
                  <a:pt x="493377" y="569735"/>
                </a:cubicBezTo>
                <a:cubicBezTo>
                  <a:pt x="523060" y="560644"/>
                  <a:pt x="548196" y="523206"/>
                  <a:pt x="565043" y="492986"/>
                </a:cubicBezTo>
                <a:cubicBezTo>
                  <a:pt x="570392" y="483360"/>
                  <a:pt x="546593" y="451537"/>
                  <a:pt x="530278" y="436295"/>
                </a:cubicBezTo>
                <a:cubicBezTo>
                  <a:pt x="484016" y="393242"/>
                  <a:pt x="476796" y="292428"/>
                  <a:pt x="518512" y="219958"/>
                </a:cubicBezTo>
                <a:cubicBezTo>
                  <a:pt x="527069" y="204983"/>
                  <a:pt x="538569" y="190008"/>
                  <a:pt x="542044" y="173427"/>
                </a:cubicBezTo>
                <a:cubicBezTo>
                  <a:pt x="562368" y="76358"/>
                  <a:pt x="623608" y="13782"/>
                  <a:pt x="713192" y="1482"/>
                </a:cubicBezTo>
                <a:close/>
              </a:path>
            </a:pathLst>
          </a:custGeom>
          <a:solidFill>
            <a:srgbClr val="7A48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3110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356557" y="353790"/>
            <a:ext cx="28175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>
                <a:solidFill>
                  <a:srgbClr val="FFC000"/>
                </a:solidFill>
                <a:latin typeface="Leckerli One" panose="020B0604020202020204" charset="0"/>
              </a:rPr>
              <a:t>RESOURCES</a:t>
            </a:r>
            <a:endParaRPr lang="es-PE" dirty="0">
              <a:solidFill>
                <a:srgbClr val="FFC000"/>
              </a:solidFill>
              <a:latin typeface="Leckerli One" panose="020B060402020202020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43C9033-206C-44C9-AA6B-798506172B2E}"/>
              </a:ext>
            </a:extLst>
          </p:cNvPr>
          <p:cNvGrpSpPr/>
          <p:nvPr/>
        </p:nvGrpSpPr>
        <p:grpSpPr>
          <a:xfrm>
            <a:off x="119063" y="3372787"/>
            <a:ext cx="3846293" cy="1596088"/>
            <a:chOff x="119063" y="2706688"/>
            <a:chExt cx="5451475" cy="226218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D0D2BEC-99E8-4A52-8B74-A6A2BC3E8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0" y="4075113"/>
              <a:ext cx="2239963" cy="893762"/>
            </a:xfrm>
            <a:custGeom>
              <a:avLst/>
              <a:gdLst>
                <a:gd name="T0" fmla="*/ 234 w 1450"/>
                <a:gd name="T1" fmla="*/ 6 h 578"/>
                <a:gd name="T2" fmla="*/ 244 w 1450"/>
                <a:gd name="T3" fmla="*/ 3 h 578"/>
                <a:gd name="T4" fmla="*/ 451 w 1450"/>
                <a:gd name="T5" fmla="*/ 109 h 578"/>
                <a:gd name="T6" fmla="*/ 599 w 1450"/>
                <a:gd name="T7" fmla="*/ 335 h 578"/>
                <a:gd name="T8" fmla="*/ 656 w 1450"/>
                <a:gd name="T9" fmla="*/ 342 h 578"/>
                <a:gd name="T10" fmla="*/ 672 w 1450"/>
                <a:gd name="T11" fmla="*/ 321 h 578"/>
                <a:gd name="T12" fmla="*/ 861 w 1450"/>
                <a:gd name="T13" fmla="*/ 110 h 578"/>
                <a:gd name="T14" fmla="*/ 935 w 1450"/>
                <a:gd name="T15" fmla="*/ 72 h 578"/>
                <a:gd name="T16" fmla="*/ 1179 w 1450"/>
                <a:gd name="T17" fmla="*/ 0 h 578"/>
                <a:gd name="T18" fmla="*/ 1198 w 1450"/>
                <a:gd name="T19" fmla="*/ 13 h 578"/>
                <a:gd name="T20" fmla="*/ 1348 w 1450"/>
                <a:gd name="T21" fmla="*/ 335 h 578"/>
                <a:gd name="T22" fmla="*/ 1385 w 1450"/>
                <a:gd name="T23" fmla="*/ 402 h 578"/>
                <a:gd name="T24" fmla="*/ 1431 w 1450"/>
                <a:gd name="T25" fmla="*/ 516 h 578"/>
                <a:gd name="T26" fmla="*/ 1431 w 1450"/>
                <a:gd name="T27" fmla="*/ 578 h 578"/>
                <a:gd name="T28" fmla="*/ 1191 w 1450"/>
                <a:gd name="T29" fmla="*/ 578 h 578"/>
                <a:gd name="T30" fmla="*/ 1150 w 1450"/>
                <a:gd name="T31" fmla="*/ 533 h 578"/>
                <a:gd name="T32" fmla="*/ 1129 w 1450"/>
                <a:gd name="T33" fmla="*/ 578 h 578"/>
                <a:gd name="T34" fmla="*/ 680 w 1450"/>
                <a:gd name="T35" fmla="*/ 578 h 578"/>
                <a:gd name="T36" fmla="*/ 647 w 1450"/>
                <a:gd name="T37" fmla="*/ 514 h 578"/>
                <a:gd name="T38" fmla="*/ 613 w 1450"/>
                <a:gd name="T39" fmla="*/ 454 h 578"/>
                <a:gd name="T40" fmla="*/ 565 w 1450"/>
                <a:gd name="T41" fmla="*/ 503 h 578"/>
                <a:gd name="T42" fmla="*/ 502 w 1450"/>
                <a:gd name="T43" fmla="*/ 578 h 578"/>
                <a:gd name="T44" fmla="*/ 346 w 1450"/>
                <a:gd name="T45" fmla="*/ 578 h 578"/>
                <a:gd name="T46" fmla="*/ 313 w 1450"/>
                <a:gd name="T47" fmla="*/ 460 h 578"/>
                <a:gd name="T48" fmla="*/ 147 w 1450"/>
                <a:gd name="T49" fmla="*/ 578 h 578"/>
                <a:gd name="T50" fmla="*/ 137 w 1450"/>
                <a:gd name="T51" fmla="*/ 578 h 578"/>
                <a:gd name="T52" fmla="*/ 4 w 1450"/>
                <a:gd name="T53" fmla="*/ 380 h 578"/>
                <a:gd name="T54" fmla="*/ 24 w 1450"/>
                <a:gd name="T55" fmla="*/ 317 h 578"/>
                <a:gd name="T56" fmla="*/ 208 w 1450"/>
                <a:gd name="T57" fmla="*/ 29 h 578"/>
                <a:gd name="T58" fmla="*/ 234 w 1450"/>
                <a:gd name="T59" fmla="*/ 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0" h="578">
                  <a:moveTo>
                    <a:pt x="234" y="6"/>
                  </a:moveTo>
                  <a:cubicBezTo>
                    <a:pt x="237" y="5"/>
                    <a:pt x="241" y="4"/>
                    <a:pt x="244" y="3"/>
                  </a:cubicBezTo>
                  <a:cubicBezTo>
                    <a:pt x="326" y="14"/>
                    <a:pt x="398" y="44"/>
                    <a:pt x="451" y="109"/>
                  </a:cubicBezTo>
                  <a:cubicBezTo>
                    <a:pt x="508" y="179"/>
                    <a:pt x="552" y="258"/>
                    <a:pt x="599" y="335"/>
                  </a:cubicBezTo>
                  <a:cubicBezTo>
                    <a:pt x="622" y="375"/>
                    <a:pt x="628" y="376"/>
                    <a:pt x="656" y="342"/>
                  </a:cubicBezTo>
                  <a:cubicBezTo>
                    <a:pt x="662" y="335"/>
                    <a:pt x="668" y="329"/>
                    <a:pt x="672" y="321"/>
                  </a:cubicBezTo>
                  <a:cubicBezTo>
                    <a:pt x="710" y="228"/>
                    <a:pt x="795" y="178"/>
                    <a:pt x="861" y="110"/>
                  </a:cubicBezTo>
                  <a:cubicBezTo>
                    <a:pt x="881" y="89"/>
                    <a:pt x="908" y="79"/>
                    <a:pt x="935" y="72"/>
                  </a:cubicBezTo>
                  <a:cubicBezTo>
                    <a:pt x="1017" y="52"/>
                    <a:pt x="1100" y="32"/>
                    <a:pt x="1179" y="0"/>
                  </a:cubicBezTo>
                  <a:cubicBezTo>
                    <a:pt x="1187" y="2"/>
                    <a:pt x="1193" y="6"/>
                    <a:pt x="1198" y="13"/>
                  </a:cubicBezTo>
                  <a:cubicBezTo>
                    <a:pt x="1250" y="119"/>
                    <a:pt x="1300" y="227"/>
                    <a:pt x="1348" y="335"/>
                  </a:cubicBezTo>
                  <a:cubicBezTo>
                    <a:pt x="1359" y="358"/>
                    <a:pt x="1369" y="382"/>
                    <a:pt x="1385" y="402"/>
                  </a:cubicBezTo>
                  <a:cubicBezTo>
                    <a:pt x="1396" y="442"/>
                    <a:pt x="1416" y="478"/>
                    <a:pt x="1431" y="516"/>
                  </a:cubicBezTo>
                  <a:cubicBezTo>
                    <a:pt x="1438" y="536"/>
                    <a:pt x="1450" y="557"/>
                    <a:pt x="1431" y="578"/>
                  </a:cubicBezTo>
                  <a:cubicBezTo>
                    <a:pt x="1351" y="578"/>
                    <a:pt x="1271" y="578"/>
                    <a:pt x="1191" y="578"/>
                  </a:cubicBezTo>
                  <a:cubicBezTo>
                    <a:pt x="1177" y="566"/>
                    <a:pt x="1163" y="553"/>
                    <a:pt x="1150" y="533"/>
                  </a:cubicBezTo>
                  <a:cubicBezTo>
                    <a:pt x="1139" y="548"/>
                    <a:pt x="1144" y="568"/>
                    <a:pt x="1129" y="578"/>
                  </a:cubicBezTo>
                  <a:cubicBezTo>
                    <a:pt x="979" y="578"/>
                    <a:pt x="829" y="578"/>
                    <a:pt x="680" y="578"/>
                  </a:cubicBezTo>
                  <a:cubicBezTo>
                    <a:pt x="660" y="561"/>
                    <a:pt x="658" y="535"/>
                    <a:pt x="647" y="514"/>
                  </a:cubicBezTo>
                  <a:cubicBezTo>
                    <a:pt x="637" y="493"/>
                    <a:pt x="636" y="458"/>
                    <a:pt x="613" y="454"/>
                  </a:cubicBezTo>
                  <a:cubicBezTo>
                    <a:pt x="588" y="450"/>
                    <a:pt x="579" y="484"/>
                    <a:pt x="565" y="503"/>
                  </a:cubicBezTo>
                  <a:cubicBezTo>
                    <a:pt x="545" y="528"/>
                    <a:pt x="528" y="556"/>
                    <a:pt x="502" y="578"/>
                  </a:cubicBezTo>
                  <a:cubicBezTo>
                    <a:pt x="450" y="578"/>
                    <a:pt x="398" y="578"/>
                    <a:pt x="346" y="578"/>
                  </a:cubicBezTo>
                  <a:cubicBezTo>
                    <a:pt x="311" y="548"/>
                    <a:pt x="326" y="504"/>
                    <a:pt x="313" y="460"/>
                  </a:cubicBezTo>
                  <a:cubicBezTo>
                    <a:pt x="255" y="499"/>
                    <a:pt x="212" y="554"/>
                    <a:pt x="147" y="578"/>
                  </a:cubicBezTo>
                  <a:cubicBezTo>
                    <a:pt x="144" y="578"/>
                    <a:pt x="140" y="578"/>
                    <a:pt x="137" y="578"/>
                  </a:cubicBezTo>
                  <a:cubicBezTo>
                    <a:pt x="79" y="521"/>
                    <a:pt x="45" y="448"/>
                    <a:pt x="4" y="380"/>
                  </a:cubicBezTo>
                  <a:cubicBezTo>
                    <a:pt x="0" y="355"/>
                    <a:pt x="12" y="336"/>
                    <a:pt x="24" y="317"/>
                  </a:cubicBezTo>
                  <a:cubicBezTo>
                    <a:pt x="87" y="222"/>
                    <a:pt x="154" y="130"/>
                    <a:pt x="208" y="29"/>
                  </a:cubicBezTo>
                  <a:cubicBezTo>
                    <a:pt x="213" y="18"/>
                    <a:pt x="221" y="9"/>
                    <a:pt x="234" y="6"/>
                  </a:cubicBezTo>
                  <a:close/>
                </a:path>
              </a:pathLst>
            </a:custGeom>
            <a:solidFill>
              <a:srgbClr val="794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5DBFC4-9F82-4F32-9144-8E6A7F7C5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3300413"/>
              <a:ext cx="1365250" cy="1668462"/>
            </a:xfrm>
            <a:custGeom>
              <a:avLst/>
              <a:gdLst>
                <a:gd name="T0" fmla="*/ 19 w 884"/>
                <a:gd name="T1" fmla="*/ 556 h 1078"/>
                <a:gd name="T2" fmla="*/ 40 w 884"/>
                <a:gd name="T3" fmla="*/ 392 h 1078"/>
                <a:gd name="T4" fmla="*/ 42 w 884"/>
                <a:gd name="T5" fmla="*/ 387 h 1078"/>
                <a:gd name="T6" fmla="*/ 113 w 884"/>
                <a:gd name="T7" fmla="*/ 134 h 1078"/>
                <a:gd name="T8" fmla="*/ 196 w 884"/>
                <a:gd name="T9" fmla="*/ 18 h 1078"/>
                <a:gd name="T10" fmla="*/ 424 w 884"/>
                <a:gd name="T11" fmla="*/ 46 h 1078"/>
                <a:gd name="T12" fmla="*/ 436 w 884"/>
                <a:gd name="T13" fmla="*/ 61 h 1078"/>
                <a:gd name="T14" fmla="*/ 509 w 884"/>
                <a:gd name="T15" fmla="*/ 310 h 1078"/>
                <a:gd name="T16" fmla="*/ 566 w 884"/>
                <a:gd name="T17" fmla="*/ 521 h 1078"/>
                <a:gd name="T18" fmla="*/ 591 w 884"/>
                <a:gd name="T19" fmla="*/ 642 h 1078"/>
                <a:gd name="T20" fmla="*/ 627 w 884"/>
                <a:gd name="T21" fmla="*/ 692 h 1078"/>
                <a:gd name="T22" fmla="*/ 805 w 884"/>
                <a:gd name="T23" fmla="*/ 854 h 1078"/>
                <a:gd name="T24" fmla="*/ 884 w 884"/>
                <a:gd name="T25" fmla="*/ 1078 h 1078"/>
                <a:gd name="T26" fmla="*/ 582 w 884"/>
                <a:gd name="T27" fmla="*/ 1078 h 1078"/>
                <a:gd name="T28" fmla="*/ 421 w 884"/>
                <a:gd name="T29" fmla="*/ 887 h 1078"/>
                <a:gd name="T30" fmla="*/ 214 w 884"/>
                <a:gd name="T31" fmla="*/ 661 h 1078"/>
                <a:gd name="T32" fmla="*/ 63 w 884"/>
                <a:gd name="T33" fmla="*/ 579 h 1078"/>
                <a:gd name="T34" fmla="*/ 19 w 884"/>
                <a:gd name="T35" fmla="*/ 556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4" h="1078">
                  <a:moveTo>
                    <a:pt x="19" y="556"/>
                  </a:moveTo>
                  <a:cubicBezTo>
                    <a:pt x="11" y="499"/>
                    <a:pt x="0" y="442"/>
                    <a:pt x="40" y="392"/>
                  </a:cubicBezTo>
                  <a:cubicBezTo>
                    <a:pt x="41" y="391"/>
                    <a:pt x="42" y="389"/>
                    <a:pt x="42" y="387"/>
                  </a:cubicBezTo>
                  <a:cubicBezTo>
                    <a:pt x="10" y="287"/>
                    <a:pt x="81" y="216"/>
                    <a:pt x="113" y="134"/>
                  </a:cubicBezTo>
                  <a:cubicBezTo>
                    <a:pt x="131" y="88"/>
                    <a:pt x="141" y="28"/>
                    <a:pt x="196" y="18"/>
                  </a:cubicBezTo>
                  <a:cubicBezTo>
                    <a:pt x="273" y="5"/>
                    <a:pt x="353" y="0"/>
                    <a:pt x="424" y="46"/>
                  </a:cubicBezTo>
                  <a:cubicBezTo>
                    <a:pt x="429" y="50"/>
                    <a:pt x="435" y="56"/>
                    <a:pt x="436" y="61"/>
                  </a:cubicBezTo>
                  <a:cubicBezTo>
                    <a:pt x="451" y="147"/>
                    <a:pt x="501" y="224"/>
                    <a:pt x="509" y="310"/>
                  </a:cubicBezTo>
                  <a:cubicBezTo>
                    <a:pt x="517" y="384"/>
                    <a:pt x="517" y="457"/>
                    <a:pt x="566" y="521"/>
                  </a:cubicBezTo>
                  <a:cubicBezTo>
                    <a:pt x="593" y="554"/>
                    <a:pt x="585" y="601"/>
                    <a:pt x="591" y="642"/>
                  </a:cubicBezTo>
                  <a:cubicBezTo>
                    <a:pt x="594" y="666"/>
                    <a:pt x="601" y="689"/>
                    <a:pt x="627" y="692"/>
                  </a:cubicBezTo>
                  <a:cubicBezTo>
                    <a:pt x="729" y="701"/>
                    <a:pt x="770" y="774"/>
                    <a:pt x="805" y="854"/>
                  </a:cubicBezTo>
                  <a:cubicBezTo>
                    <a:pt x="836" y="927"/>
                    <a:pt x="874" y="998"/>
                    <a:pt x="884" y="1078"/>
                  </a:cubicBezTo>
                  <a:cubicBezTo>
                    <a:pt x="784" y="1078"/>
                    <a:pt x="683" y="1078"/>
                    <a:pt x="582" y="1078"/>
                  </a:cubicBezTo>
                  <a:cubicBezTo>
                    <a:pt x="520" y="1021"/>
                    <a:pt x="477" y="949"/>
                    <a:pt x="421" y="887"/>
                  </a:cubicBezTo>
                  <a:cubicBezTo>
                    <a:pt x="353" y="811"/>
                    <a:pt x="285" y="735"/>
                    <a:pt x="214" y="661"/>
                  </a:cubicBezTo>
                  <a:cubicBezTo>
                    <a:pt x="173" y="617"/>
                    <a:pt x="126" y="584"/>
                    <a:pt x="63" y="579"/>
                  </a:cubicBezTo>
                  <a:cubicBezTo>
                    <a:pt x="46" y="578"/>
                    <a:pt x="28" y="573"/>
                    <a:pt x="19" y="556"/>
                  </a:cubicBezTo>
                  <a:close/>
                </a:path>
              </a:pathLst>
            </a:custGeom>
            <a:solidFill>
              <a:srgbClr val="5EB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7A24320-0482-42A3-8FDD-B4977CBA7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3" y="3295650"/>
              <a:ext cx="1282700" cy="1673225"/>
            </a:xfrm>
            <a:custGeom>
              <a:avLst/>
              <a:gdLst>
                <a:gd name="T0" fmla="*/ 0 w 830"/>
                <a:gd name="T1" fmla="*/ 1081 h 1081"/>
                <a:gd name="T2" fmla="*/ 197 w 830"/>
                <a:gd name="T3" fmla="*/ 824 h 1081"/>
                <a:gd name="T4" fmla="*/ 213 w 830"/>
                <a:gd name="T5" fmla="*/ 778 h 1081"/>
                <a:gd name="T6" fmla="*/ 264 w 830"/>
                <a:gd name="T7" fmla="*/ 605 h 1081"/>
                <a:gd name="T8" fmla="*/ 286 w 830"/>
                <a:gd name="T9" fmla="*/ 552 h 1081"/>
                <a:gd name="T10" fmla="*/ 302 w 830"/>
                <a:gd name="T11" fmla="*/ 173 h 1081"/>
                <a:gd name="T12" fmla="*/ 644 w 830"/>
                <a:gd name="T13" fmla="*/ 87 h 1081"/>
                <a:gd name="T14" fmla="*/ 715 w 830"/>
                <a:gd name="T15" fmla="*/ 124 h 1081"/>
                <a:gd name="T16" fmla="*/ 820 w 830"/>
                <a:gd name="T17" fmla="*/ 301 h 1081"/>
                <a:gd name="T18" fmla="*/ 728 w 830"/>
                <a:gd name="T19" fmla="*/ 521 h 1081"/>
                <a:gd name="T20" fmla="*/ 716 w 830"/>
                <a:gd name="T21" fmla="*/ 539 h 1081"/>
                <a:gd name="T22" fmla="*/ 580 w 830"/>
                <a:gd name="T23" fmla="*/ 653 h 1081"/>
                <a:gd name="T24" fmla="*/ 335 w 830"/>
                <a:gd name="T25" fmla="*/ 1034 h 1081"/>
                <a:gd name="T26" fmla="*/ 303 w 830"/>
                <a:gd name="T27" fmla="*/ 1081 h 1081"/>
                <a:gd name="T28" fmla="*/ 0 w 830"/>
                <a:gd name="T29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0" h="1081">
                  <a:moveTo>
                    <a:pt x="0" y="1081"/>
                  </a:moveTo>
                  <a:cubicBezTo>
                    <a:pt x="46" y="980"/>
                    <a:pt x="93" y="879"/>
                    <a:pt x="197" y="824"/>
                  </a:cubicBezTo>
                  <a:cubicBezTo>
                    <a:pt x="223" y="810"/>
                    <a:pt x="224" y="802"/>
                    <a:pt x="213" y="778"/>
                  </a:cubicBezTo>
                  <a:cubicBezTo>
                    <a:pt x="173" y="698"/>
                    <a:pt x="187" y="649"/>
                    <a:pt x="264" y="605"/>
                  </a:cubicBezTo>
                  <a:cubicBezTo>
                    <a:pt x="289" y="591"/>
                    <a:pt x="291" y="579"/>
                    <a:pt x="286" y="552"/>
                  </a:cubicBezTo>
                  <a:cubicBezTo>
                    <a:pt x="260" y="425"/>
                    <a:pt x="254" y="297"/>
                    <a:pt x="302" y="173"/>
                  </a:cubicBezTo>
                  <a:cubicBezTo>
                    <a:pt x="351" y="47"/>
                    <a:pt x="538" y="0"/>
                    <a:pt x="644" y="87"/>
                  </a:cubicBezTo>
                  <a:cubicBezTo>
                    <a:pt x="665" y="105"/>
                    <a:pt x="685" y="119"/>
                    <a:pt x="715" y="124"/>
                  </a:cubicBezTo>
                  <a:cubicBezTo>
                    <a:pt x="779" y="137"/>
                    <a:pt x="830" y="231"/>
                    <a:pt x="820" y="301"/>
                  </a:cubicBezTo>
                  <a:cubicBezTo>
                    <a:pt x="809" y="383"/>
                    <a:pt x="763" y="449"/>
                    <a:pt x="728" y="521"/>
                  </a:cubicBezTo>
                  <a:cubicBezTo>
                    <a:pt x="726" y="528"/>
                    <a:pt x="722" y="535"/>
                    <a:pt x="716" y="539"/>
                  </a:cubicBezTo>
                  <a:cubicBezTo>
                    <a:pt x="654" y="558"/>
                    <a:pt x="615" y="601"/>
                    <a:pt x="580" y="653"/>
                  </a:cubicBezTo>
                  <a:cubicBezTo>
                    <a:pt x="495" y="778"/>
                    <a:pt x="412" y="904"/>
                    <a:pt x="335" y="1034"/>
                  </a:cubicBezTo>
                  <a:cubicBezTo>
                    <a:pt x="326" y="1050"/>
                    <a:pt x="317" y="1068"/>
                    <a:pt x="303" y="1081"/>
                  </a:cubicBezTo>
                  <a:cubicBezTo>
                    <a:pt x="202" y="1081"/>
                    <a:pt x="101" y="1081"/>
                    <a:pt x="0" y="1081"/>
                  </a:cubicBezTo>
                  <a:close/>
                </a:path>
              </a:pathLst>
            </a:custGeom>
            <a:solidFill>
              <a:srgbClr val="CFA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656070-10D3-4175-8505-1DA462E56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" y="4117975"/>
              <a:ext cx="1192213" cy="850900"/>
            </a:xfrm>
            <a:custGeom>
              <a:avLst/>
              <a:gdLst>
                <a:gd name="T0" fmla="*/ 0 w 772"/>
                <a:gd name="T1" fmla="*/ 550 h 550"/>
                <a:gd name="T2" fmla="*/ 87 w 772"/>
                <a:gd name="T3" fmla="*/ 382 h 550"/>
                <a:gd name="T4" fmla="*/ 305 w 772"/>
                <a:gd name="T5" fmla="*/ 55 h 550"/>
                <a:gd name="T6" fmla="*/ 417 w 772"/>
                <a:gd name="T7" fmla="*/ 0 h 550"/>
                <a:gd name="T8" fmla="*/ 599 w 772"/>
                <a:gd name="T9" fmla="*/ 36 h 550"/>
                <a:gd name="T10" fmla="*/ 712 w 772"/>
                <a:gd name="T11" fmla="*/ 106 h 550"/>
                <a:gd name="T12" fmla="*/ 740 w 772"/>
                <a:gd name="T13" fmla="*/ 263 h 550"/>
                <a:gd name="T14" fmla="*/ 754 w 772"/>
                <a:gd name="T15" fmla="*/ 350 h 550"/>
                <a:gd name="T16" fmla="*/ 756 w 772"/>
                <a:gd name="T17" fmla="*/ 375 h 550"/>
                <a:gd name="T18" fmla="*/ 647 w 772"/>
                <a:gd name="T19" fmla="*/ 550 h 550"/>
                <a:gd name="T20" fmla="*/ 355 w 772"/>
                <a:gd name="T21" fmla="*/ 550 h 550"/>
                <a:gd name="T22" fmla="*/ 337 w 772"/>
                <a:gd name="T23" fmla="*/ 440 h 550"/>
                <a:gd name="T24" fmla="*/ 250 w 772"/>
                <a:gd name="T25" fmla="*/ 550 h 550"/>
                <a:gd name="T26" fmla="*/ 0 w 772"/>
                <a:gd name="T27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2" h="550">
                  <a:moveTo>
                    <a:pt x="0" y="550"/>
                  </a:moveTo>
                  <a:cubicBezTo>
                    <a:pt x="10" y="484"/>
                    <a:pt x="54" y="435"/>
                    <a:pt x="87" y="382"/>
                  </a:cubicBezTo>
                  <a:cubicBezTo>
                    <a:pt x="155" y="270"/>
                    <a:pt x="233" y="164"/>
                    <a:pt x="305" y="55"/>
                  </a:cubicBezTo>
                  <a:cubicBezTo>
                    <a:pt x="333" y="14"/>
                    <a:pt x="375" y="8"/>
                    <a:pt x="417" y="0"/>
                  </a:cubicBezTo>
                  <a:cubicBezTo>
                    <a:pt x="479" y="8"/>
                    <a:pt x="539" y="18"/>
                    <a:pt x="599" y="36"/>
                  </a:cubicBezTo>
                  <a:cubicBezTo>
                    <a:pt x="643" y="50"/>
                    <a:pt x="680" y="74"/>
                    <a:pt x="712" y="106"/>
                  </a:cubicBezTo>
                  <a:cubicBezTo>
                    <a:pt x="755" y="149"/>
                    <a:pt x="772" y="219"/>
                    <a:pt x="740" y="263"/>
                  </a:cubicBezTo>
                  <a:cubicBezTo>
                    <a:pt x="709" y="303"/>
                    <a:pt x="718" y="326"/>
                    <a:pt x="754" y="350"/>
                  </a:cubicBezTo>
                  <a:cubicBezTo>
                    <a:pt x="758" y="358"/>
                    <a:pt x="761" y="367"/>
                    <a:pt x="756" y="375"/>
                  </a:cubicBezTo>
                  <a:cubicBezTo>
                    <a:pt x="717" y="431"/>
                    <a:pt x="693" y="498"/>
                    <a:pt x="647" y="550"/>
                  </a:cubicBezTo>
                  <a:cubicBezTo>
                    <a:pt x="549" y="550"/>
                    <a:pt x="452" y="550"/>
                    <a:pt x="355" y="550"/>
                  </a:cubicBezTo>
                  <a:cubicBezTo>
                    <a:pt x="326" y="517"/>
                    <a:pt x="345" y="477"/>
                    <a:pt x="337" y="440"/>
                  </a:cubicBezTo>
                  <a:cubicBezTo>
                    <a:pt x="305" y="473"/>
                    <a:pt x="296" y="527"/>
                    <a:pt x="250" y="550"/>
                  </a:cubicBezTo>
                  <a:cubicBezTo>
                    <a:pt x="167" y="550"/>
                    <a:pt x="83" y="550"/>
                    <a:pt x="0" y="550"/>
                  </a:cubicBezTo>
                  <a:close/>
                </a:path>
              </a:pathLst>
            </a:custGeom>
            <a:solidFill>
              <a:srgbClr val="488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F08C5F3-648B-4035-A67A-EF311447C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4160838"/>
              <a:ext cx="1255713" cy="808037"/>
            </a:xfrm>
            <a:custGeom>
              <a:avLst/>
              <a:gdLst>
                <a:gd name="T0" fmla="*/ 249 w 813"/>
                <a:gd name="T1" fmla="*/ 0 h 522"/>
                <a:gd name="T2" fmla="*/ 488 w 813"/>
                <a:gd name="T3" fmla="*/ 126 h 522"/>
                <a:gd name="T4" fmla="*/ 788 w 813"/>
                <a:gd name="T5" fmla="*/ 477 h 522"/>
                <a:gd name="T6" fmla="*/ 812 w 813"/>
                <a:gd name="T7" fmla="*/ 522 h 522"/>
                <a:gd name="T8" fmla="*/ 70 w 813"/>
                <a:gd name="T9" fmla="*/ 522 h 522"/>
                <a:gd name="T10" fmla="*/ 23 w 813"/>
                <a:gd name="T11" fmla="*/ 399 h 522"/>
                <a:gd name="T12" fmla="*/ 17 w 813"/>
                <a:gd name="T13" fmla="*/ 347 h 522"/>
                <a:gd name="T14" fmla="*/ 70 w 813"/>
                <a:gd name="T15" fmla="*/ 200 h 522"/>
                <a:gd name="T16" fmla="*/ 125 w 813"/>
                <a:gd name="T17" fmla="*/ 161 h 522"/>
                <a:gd name="T18" fmla="*/ 201 w 813"/>
                <a:gd name="T19" fmla="*/ 65 h 522"/>
                <a:gd name="T20" fmla="*/ 247 w 813"/>
                <a:gd name="T21" fmla="*/ 0 h 522"/>
                <a:gd name="T22" fmla="*/ 249 w 813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522">
                  <a:moveTo>
                    <a:pt x="249" y="0"/>
                  </a:moveTo>
                  <a:cubicBezTo>
                    <a:pt x="348" y="5"/>
                    <a:pt x="422" y="51"/>
                    <a:pt x="488" y="126"/>
                  </a:cubicBezTo>
                  <a:cubicBezTo>
                    <a:pt x="590" y="241"/>
                    <a:pt x="696" y="353"/>
                    <a:pt x="788" y="477"/>
                  </a:cubicBezTo>
                  <a:cubicBezTo>
                    <a:pt x="798" y="491"/>
                    <a:pt x="813" y="502"/>
                    <a:pt x="812" y="522"/>
                  </a:cubicBezTo>
                  <a:cubicBezTo>
                    <a:pt x="565" y="522"/>
                    <a:pt x="318" y="522"/>
                    <a:pt x="70" y="522"/>
                  </a:cubicBezTo>
                  <a:cubicBezTo>
                    <a:pt x="68" y="476"/>
                    <a:pt x="45" y="437"/>
                    <a:pt x="23" y="399"/>
                  </a:cubicBezTo>
                  <a:cubicBezTo>
                    <a:pt x="12" y="380"/>
                    <a:pt x="15" y="365"/>
                    <a:pt x="17" y="347"/>
                  </a:cubicBezTo>
                  <a:cubicBezTo>
                    <a:pt x="0" y="285"/>
                    <a:pt x="38" y="243"/>
                    <a:pt x="70" y="200"/>
                  </a:cubicBezTo>
                  <a:cubicBezTo>
                    <a:pt x="84" y="183"/>
                    <a:pt x="103" y="167"/>
                    <a:pt x="125" y="161"/>
                  </a:cubicBezTo>
                  <a:cubicBezTo>
                    <a:pt x="175" y="148"/>
                    <a:pt x="204" y="122"/>
                    <a:pt x="201" y="65"/>
                  </a:cubicBezTo>
                  <a:cubicBezTo>
                    <a:pt x="200" y="36"/>
                    <a:pt x="225" y="17"/>
                    <a:pt x="247" y="0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3B4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93DD1FF-FC6E-434E-9CBF-77746006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0" y="4660900"/>
              <a:ext cx="369888" cy="307975"/>
            </a:xfrm>
            <a:custGeom>
              <a:avLst/>
              <a:gdLst>
                <a:gd name="T0" fmla="*/ 0 w 240"/>
                <a:gd name="T1" fmla="*/ 199 h 199"/>
                <a:gd name="T2" fmla="*/ 103 w 240"/>
                <a:gd name="T3" fmla="*/ 1 h 199"/>
                <a:gd name="T4" fmla="*/ 110 w 240"/>
                <a:gd name="T5" fmla="*/ 0 h 199"/>
                <a:gd name="T6" fmla="*/ 240 w 240"/>
                <a:gd name="T7" fmla="*/ 199 h 199"/>
                <a:gd name="T8" fmla="*/ 0 w 240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99">
                  <a:moveTo>
                    <a:pt x="0" y="199"/>
                  </a:moveTo>
                  <a:cubicBezTo>
                    <a:pt x="20" y="126"/>
                    <a:pt x="69" y="67"/>
                    <a:pt x="103" y="1"/>
                  </a:cubicBezTo>
                  <a:cubicBezTo>
                    <a:pt x="106" y="1"/>
                    <a:pt x="108" y="0"/>
                    <a:pt x="110" y="0"/>
                  </a:cubicBezTo>
                  <a:cubicBezTo>
                    <a:pt x="166" y="58"/>
                    <a:pt x="207" y="126"/>
                    <a:pt x="240" y="199"/>
                  </a:cubicBezTo>
                  <a:cubicBezTo>
                    <a:pt x="160" y="199"/>
                    <a:pt x="80" y="199"/>
                    <a:pt x="0" y="199"/>
                  </a:cubicBezTo>
                  <a:close/>
                </a:path>
              </a:pathLst>
            </a:custGeom>
            <a:solidFill>
              <a:srgbClr val="3C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183CF1F-06C2-42E6-96DA-DB1251CDC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538" y="4714875"/>
              <a:ext cx="274638" cy="254000"/>
            </a:xfrm>
            <a:custGeom>
              <a:avLst/>
              <a:gdLst>
                <a:gd name="T0" fmla="*/ 0 w 178"/>
                <a:gd name="T1" fmla="*/ 164 h 164"/>
                <a:gd name="T2" fmla="*/ 97 w 178"/>
                <a:gd name="T3" fmla="*/ 15 h 164"/>
                <a:gd name="T4" fmla="*/ 134 w 178"/>
                <a:gd name="T5" fmla="*/ 27 h 164"/>
                <a:gd name="T6" fmla="*/ 178 w 178"/>
                <a:gd name="T7" fmla="*/ 164 h 164"/>
                <a:gd name="T8" fmla="*/ 0 w 178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64">
                  <a:moveTo>
                    <a:pt x="0" y="164"/>
                  </a:moveTo>
                  <a:cubicBezTo>
                    <a:pt x="17" y="104"/>
                    <a:pt x="67" y="66"/>
                    <a:pt x="97" y="15"/>
                  </a:cubicBezTo>
                  <a:cubicBezTo>
                    <a:pt x="106" y="0"/>
                    <a:pt x="128" y="10"/>
                    <a:pt x="134" y="27"/>
                  </a:cubicBezTo>
                  <a:cubicBezTo>
                    <a:pt x="148" y="73"/>
                    <a:pt x="177" y="114"/>
                    <a:pt x="178" y="164"/>
                  </a:cubicBezTo>
                  <a:cubicBezTo>
                    <a:pt x="119" y="164"/>
                    <a:pt x="60" y="164"/>
                    <a:pt x="0" y="164"/>
                  </a:cubicBezTo>
                  <a:close/>
                </a:path>
              </a:pathLst>
            </a:custGeom>
            <a:solidFill>
              <a:srgbClr val="3C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AF8A61-E788-4308-88E2-C7A7F6FAA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4733925"/>
              <a:ext cx="307975" cy="234950"/>
            </a:xfrm>
            <a:custGeom>
              <a:avLst/>
              <a:gdLst>
                <a:gd name="T0" fmla="*/ 0 w 199"/>
                <a:gd name="T1" fmla="*/ 152 h 152"/>
                <a:gd name="T2" fmla="*/ 158 w 199"/>
                <a:gd name="T3" fmla="*/ 14 h 152"/>
                <a:gd name="T4" fmla="*/ 188 w 199"/>
                <a:gd name="T5" fmla="*/ 29 h 152"/>
                <a:gd name="T6" fmla="*/ 199 w 199"/>
                <a:gd name="T7" fmla="*/ 152 h 152"/>
                <a:gd name="T8" fmla="*/ 0 w 19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52">
                  <a:moveTo>
                    <a:pt x="0" y="152"/>
                  </a:moveTo>
                  <a:cubicBezTo>
                    <a:pt x="53" y="106"/>
                    <a:pt x="105" y="60"/>
                    <a:pt x="158" y="14"/>
                  </a:cubicBezTo>
                  <a:cubicBezTo>
                    <a:pt x="175" y="0"/>
                    <a:pt x="186" y="6"/>
                    <a:pt x="188" y="29"/>
                  </a:cubicBezTo>
                  <a:cubicBezTo>
                    <a:pt x="191" y="70"/>
                    <a:pt x="195" y="111"/>
                    <a:pt x="199" y="152"/>
                  </a:cubicBezTo>
                  <a:cubicBezTo>
                    <a:pt x="133" y="152"/>
                    <a:pt x="67" y="152"/>
                    <a:pt x="0" y="152"/>
                  </a:cubicBezTo>
                  <a:close/>
                </a:path>
              </a:pathLst>
            </a:custGeom>
            <a:solidFill>
              <a:srgbClr val="5F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79AB435-74B5-4E67-9F89-035E79F3A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8" y="4708525"/>
              <a:ext cx="173038" cy="260350"/>
            </a:xfrm>
            <a:custGeom>
              <a:avLst/>
              <a:gdLst>
                <a:gd name="T0" fmla="*/ 0 w 112"/>
                <a:gd name="T1" fmla="*/ 168 h 168"/>
                <a:gd name="T2" fmla="*/ 100 w 112"/>
                <a:gd name="T3" fmla="*/ 0 h 168"/>
                <a:gd name="T4" fmla="*/ 105 w 112"/>
                <a:gd name="T5" fmla="*/ 168 h 168"/>
                <a:gd name="T6" fmla="*/ 0 w 112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68">
                  <a:moveTo>
                    <a:pt x="0" y="168"/>
                  </a:moveTo>
                  <a:cubicBezTo>
                    <a:pt x="32" y="115"/>
                    <a:pt x="63" y="62"/>
                    <a:pt x="100" y="0"/>
                  </a:cubicBezTo>
                  <a:cubicBezTo>
                    <a:pt x="112" y="63"/>
                    <a:pt x="106" y="116"/>
                    <a:pt x="105" y="168"/>
                  </a:cubicBezTo>
                  <a:cubicBezTo>
                    <a:pt x="70" y="168"/>
                    <a:pt x="35" y="168"/>
                    <a:pt x="0" y="168"/>
                  </a:cubicBezTo>
                  <a:close/>
                </a:path>
              </a:pathLst>
            </a:custGeom>
            <a:solidFill>
              <a:srgbClr val="CEA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C1DA3B-EC4B-456C-83A9-4395562FC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4838700"/>
              <a:ext cx="95250" cy="130175"/>
            </a:xfrm>
            <a:custGeom>
              <a:avLst/>
              <a:gdLst>
                <a:gd name="T0" fmla="*/ 0 w 62"/>
                <a:gd name="T1" fmla="*/ 84 h 84"/>
                <a:gd name="T2" fmla="*/ 5 w 62"/>
                <a:gd name="T3" fmla="*/ 0 h 84"/>
                <a:gd name="T4" fmla="*/ 62 w 62"/>
                <a:gd name="T5" fmla="*/ 84 h 84"/>
                <a:gd name="T6" fmla="*/ 0 w 62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4">
                  <a:moveTo>
                    <a:pt x="0" y="84"/>
                  </a:moveTo>
                  <a:cubicBezTo>
                    <a:pt x="1" y="59"/>
                    <a:pt x="3" y="33"/>
                    <a:pt x="5" y="0"/>
                  </a:cubicBezTo>
                  <a:cubicBezTo>
                    <a:pt x="36" y="26"/>
                    <a:pt x="53" y="52"/>
                    <a:pt x="62" y="84"/>
                  </a:cubicBezTo>
                  <a:cubicBezTo>
                    <a:pt x="41" y="84"/>
                    <a:pt x="21" y="84"/>
                    <a:pt x="0" y="84"/>
                  </a:cubicBezTo>
                  <a:close/>
                </a:path>
              </a:pathLst>
            </a:custGeom>
            <a:solidFill>
              <a:srgbClr val="BA9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0F4F383-6052-4E7F-BEA3-FF790571C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488" y="2706688"/>
              <a:ext cx="1454150" cy="2005012"/>
            </a:xfrm>
            <a:custGeom>
              <a:avLst/>
              <a:gdLst>
                <a:gd name="T0" fmla="*/ 932 w 941"/>
                <a:gd name="T1" fmla="*/ 887 h 1296"/>
                <a:gd name="T2" fmla="*/ 828 w 941"/>
                <a:gd name="T3" fmla="*/ 938 h 1296"/>
                <a:gd name="T4" fmla="*/ 712 w 941"/>
                <a:gd name="T5" fmla="*/ 965 h 1296"/>
                <a:gd name="T6" fmla="*/ 602 w 941"/>
                <a:gd name="T7" fmla="*/ 1028 h 1296"/>
                <a:gd name="T8" fmla="*/ 409 w 941"/>
                <a:gd name="T9" fmla="*/ 1254 h 1296"/>
                <a:gd name="T10" fmla="*/ 349 w 941"/>
                <a:gd name="T11" fmla="*/ 1245 h 1296"/>
                <a:gd name="T12" fmla="*/ 213 w 941"/>
                <a:gd name="T13" fmla="*/ 1025 h 1296"/>
                <a:gd name="T14" fmla="*/ 23 w 941"/>
                <a:gd name="T15" fmla="*/ 899 h 1296"/>
                <a:gd name="T16" fmla="*/ 0 w 941"/>
                <a:gd name="T17" fmla="*/ 887 h 1296"/>
                <a:gd name="T18" fmla="*/ 111 w 941"/>
                <a:gd name="T19" fmla="*/ 810 h 1296"/>
                <a:gd name="T20" fmla="*/ 175 w 941"/>
                <a:gd name="T21" fmla="*/ 795 h 1296"/>
                <a:gd name="T22" fmla="*/ 322 w 941"/>
                <a:gd name="T23" fmla="*/ 754 h 1296"/>
                <a:gd name="T24" fmla="*/ 342 w 941"/>
                <a:gd name="T25" fmla="*/ 740 h 1296"/>
                <a:gd name="T26" fmla="*/ 324 w 941"/>
                <a:gd name="T27" fmla="*/ 716 h 1296"/>
                <a:gd name="T28" fmla="*/ 259 w 941"/>
                <a:gd name="T29" fmla="*/ 712 h 1296"/>
                <a:gd name="T30" fmla="*/ 76 w 941"/>
                <a:gd name="T31" fmla="*/ 516 h 1296"/>
                <a:gd name="T32" fmla="*/ 117 w 941"/>
                <a:gd name="T33" fmla="*/ 372 h 1296"/>
                <a:gd name="T34" fmla="*/ 160 w 941"/>
                <a:gd name="T35" fmla="*/ 267 h 1296"/>
                <a:gd name="T36" fmla="*/ 426 w 941"/>
                <a:gd name="T37" fmla="*/ 61 h 1296"/>
                <a:gd name="T38" fmla="*/ 509 w 941"/>
                <a:gd name="T39" fmla="*/ 64 h 1296"/>
                <a:gd name="T40" fmla="*/ 758 w 941"/>
                <a:gd name="T41" fmla="*/ 260 h 1296"/>
                <a:gd name="T42" fmla="*/ 742 w 941"/>
                <a:gd name="T43" fmla="*/ 312 h 1296"/>
                <a:gd name="T44" fmla="*/ 764 w 941"/>
                <a:gd name="T45" fmla="*/ 375 h 1296"/>
                <a:gd name="T46" fmla="*/ 768 w 941"/>
                <a:gd name="T47" fmla="*/ 637 h 1296"/>
                <a:gd name="T48" fmla="*/ 695 w 941"/>
                <a:gd name="T49" fmla="*/ 703 h 1296"/>
                <a:gd name="T50" fmla="*/ 582 w 941"/>
                <a:gd name="T51" fmla="*/ 732 h 1296"/>
                <a:gd name="T52" fmla="*/ 766 w 941"/>
                <a:gd name="T53" fmla="*/ 784 h 1296"/>
                <a:gd name="T54" fmla="*/ 886 w 941"/>
                <a:gd name="T55" fmla="*/ 820 h 1296"/>
                <a:gd name="T56" fmla="*/ 941 w 941"/>
                <a:gd name="T57" fmla="*/ 877 h 1296"/>
                <a:gd name="T58" fmla="*/ 932 w 941"/>
                <a:gd name="T59" fmla="*/ 88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1" h="1296">
                  <a:moveTo>
                    <a:pt x="932" y="887"/>
                  </a:moveTo>
                  <a:cubicBezTo>
                    <a:pt x="907" y="923"/>
                    <a:pt x="865" y="927"/>
                    <a:pt x="828" y="938"/>
                  </a:cubicBezTo>
                  <a:cubicBezTo>
                    <a:pt x="791" y="950"/>
                    <a:pt x="751" y="956"/>
                    <a:pt x="712" y="965"/>
                  </a:cubicBezTo>
                  <a:cubicBezTo>
                    <a:pt x="669" y="975"/>
                    <a:pt x="635" y="998"/>
                    <a:pt x="602" y="1028"/>
                  </a:cubicBezTo>
                  <a:cubicBezTo>
                    <a:pt x="527" y="1095"/>
                    <a:pt x="462" y="1169"/>
                    <a:pt x="409" y="1254"/>
                  </a:cubicBezTo>
                  <a:cubicBezTo>
                    <a:pt x="383" y="1296"/>
                    <a:pt x="366" y="1278"/>
                    <a:pt x="349" y="1245"/>
                  </a:cubicBezTo>
                  <a:cubicBezTo>
                    <a:pt x="311" y="1168"/>
                    <a:pt x="258" y="1099"/>
                    <a:pt x="213" y="1025"/>
                  </a:cubicBezTo>
                  <a:cubicBezTo>
                    <a:pt x="169" y="952"/>
                    <a:pt x="93" y="932"/>
                    <a:pt x="23" y="899"/>
                  </a:cubicBezTo>
                  <a:cubicBezTo>
                    <a:pt x="15" y="896"/>
                    <a:pt x="8" y="891"/>
                    <a:pt x="0" y="887"/>
                  </a:cubicBezTo>
                  <a:cubicBezTo>
                    <a:pt x="19" y="836"/>
                    <a:pt x="63" y="820"/>
                    <a:pt x="111" y="810"/>
                  </a:cubicBezTo>
                  <a:cubicBezTo>
                    <a:pt x="132" y="805"/>
                    <a:pt x="156" y="809"/>
                    <a:pt x="175" y="795"/>
                  </a:cubicBezTo>
                  <a:cubicBezTo>
                    <a:pt x="225" y="785"/>
                    <a:pt x="273" y="769"/>
                    <a:pt x="322" y="754"/>
                  </a:cubicBezTo>
                  <a:cubicBezTo>
                    <a:pt x="328" y="749"/>
                    <a:pt x="335" y="745"/>
                    <a:pt x="342" y="740"/>
                  </a:cubicBezTo>
                  <a:cubicBezTo>
                    <a:pt x="353" y="720"/>
                    <a:pt x="339" y="718"/>
                    <a:pt x="324" y="716"/>
                  </a:cubicBezTo>
                  <a:cubicBezTo>
                    <a:pt x="303" y="714"/>
                    <a:pt x="280" y="721"/>
                    <a:pt x="259" y="712"/>
                  </a:cubicBezTo>
                  <a:cubicBezTo>
                    <a:pt x="151" y="691"/>
                    <a:pt x="118" y="596"/>
                    <a:pt x="76" y="516"/>
                  </a:cubicBezTo>
                  <a:cubicBezTo>
                    <a:pt x="49" y="466"/>
                    <a:pt x="71" y="411"/>
                    <a:pt x="117" y="372"/>
                  </a:cubicBezTo>
                  <a:cubicBezTo>
                    <a:pt x="149" y="344"/>
                    <a:pt x="165" y="310"/>
                    <a:pt x="160" y="267"/>
                  </a:cubicBezTo>
                  <a:cubicBezTo>
                    <a:pt x="140" y="98"/>
                    <a:pt x="267" y="0"/>
                    <a:pt x="426" y="61"/>
                  </a:cubicBezTo>
                  <a:cubicBezTo>
                    <a:pt x="452" y="94"/>
                    <a:pt x="481" y="77"/>
                    <a:pt x="509" y="64"/>
                  </a:cubicBezTo>
                  <a:cubicBezTo>
                    <a:pt x="642" y="21"/>
                    <a:pt x="784" y="122"/>
                    <a:pt x="758" y="260"/>
                  </a:cubicBezTo>
                  <a:cubicBezTo>
                    <a:pt x="746" y="275"/>
                    <a:pt x="752" y="296"/>
                    <a:pt x="742" y="312"/>
                  </a:cubicBezTo>
                  <a:cubicBezTo>
                    <a:pt x="729" y="340"/>
                    <a:pt x="741" y="360"/>
                    <a:pt x="764" y="375"/>
                  </a:cubicBezTo>
                  <a:cubicBezTo>
                    <a:pt x="860" y="465"/>
                    <a:pt x="862" y="545"/>
                    <a:pt x="768" y="637"/>
                  </a:cubicBezTo>
                  <a:cubicBezTo>
                    <a:pt x="745" y="660"/>
                    <a:pt x="718" y="679"/>
                    <a:pt x="695" y="703"/>
                  </a:cubicBezTo>
                  <a:cubicBezTo>
                    <a:pt x="668" y="733"/>
                    <a:pt x="628" y="724"/>
                    <a:pt x="582" y="732"/>
                  </a:cubicBezTo>
                  <a:cubicBezTo>
                    <a:pt x="649" y="760"/>
                    <a:pt x="709" y="768"/>
                    <a:pt x="766" y="784"/>
                  </a:cubicBezTo>
                  <a:cubicBezTo>
                    <a:pt x="806" y="796"/>
                    <a:pt x="848" y="802"/>
                    <a:pt x="886" y="820"/>
                  </a:cubicBezTo>
                  <a:cubicBezTo>
                    <a:pt x="911" y="832"/>
                    <a:pt x="937" y="844"/>
                    <a:pt x="941" y="877"/>
                  </a:cubicBezTo>
                  <a:cubicBezTo>
                    <a:pt x="941" y="883"/>
                    <a:pt x="938" y="886"/>
                    <a:pt x="932" y="887"/>
                  </a:cubicBezTo>
                  <a:close/>
                </a:path>
              </a:pathLst>
            </a:custGeom>
            <a:solidFill>
              <a:srgbClr val="A76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0F2E3C8-DC11-488D-B9D0-C7EEB2B76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900" y="2852738"/>
              <a:ext cx="892175" cy="1809750"/>
            </a:xfrm>
            <a:custGeom>
              <a:avLst/>
              <a:gdLst>
                <a:gd name="T0" fmla="*/ 340 w 578"/>
                <a:gd name="T1" fmla="*/ 1169 h 1170"/>
                <a:gd name="T2" fmla="*/ 333 w 578"/>
                <a:gd name="T3" fmla="*/ 1170 h 1170"/>
                <a:gd name="T4" fmla="*/ 248 w 578"/>
                <a:gd name="T5" fmla="*/ 1128 h 1170"/>
                <a:gd name="T6" fmla="*/ 322 w 578"/>
                <a:gd name="T7" fmla="*/ 1014 h 1170"/>
                <a:gd name="T8" fmla="*/ 202 w 578"/>
                <a:gd name="T9" fmla="*/ 879 h 1170"/>
                <a:gd name="T10" fmla="*/ 26 w 578"/>
                <a:gd name="T11" fmla="*/ 837 h 1170"/>
                <a:gd name="T12" fmla="*/ 0 w 578"/>
                <a:gd name="T13" fmla="*/ 818 h 1170"/>
                <a:gd name="T14" fmla="*/ 8 w 578"/>
                <a:gd name="T15" fmla="*/ 808 h 1170"/>
                <a:gd name="T16" fmla="*/ 212 w 578"/>
                <a:gd name="T17" fmla="*/ 779 h 1170"/>
                <a:gd name="T18" fmla="*/ 244 w 578"/>
                <a:gd name="T19" fmla="*/ 755 h 1170"/>
                <a:gd name="T20" fmla="*/ 217 w 578"/>
                <a:gd name="T21" fmla="*/ 566 h 1170"/>
                <a:gd name="T22" fmla="*/ 149 w 578"/>
                <a:gd name="T23" fmla="*/ 577 h 1170"/>
                <a:gd name="T24" fmla="*/ 142 w 578"/>
                <a:gd name="T25" fmla="*/ 571 h 1170"/>
                <a:gd name="T26" fmla="*/ 119 w 578"/>
                <a:gd name="T27" fmla="*/ 392 h 1170"/>
                <a:gd name="T28" fmla="*/ 224 w 578"/>
                <a:gd name="T29" fmla="*/ 120 h 1170"/>
                <a:gd name="T30" fmla="*/ 230 w 578"/>
                <a:gd name="T31" fmla="*/ 84 h 1170"/>
                <a:gd name="T32" fmla="*/ 212 w 578"/>
                <a:gd name="T33" fmla="*/ 40 h 1170"/>
                <a:gd name="T34" fmla="*/ 263 w 578"/>
                <a:gd name="T35" fmla="*/ 1 h 1170"/>
                <a:gd name="T36" fmla="*/ 398 w 578"/>
                <a:gd name="T37" fmla="*/ 5 h 1170"/>
                <a:gd name="T38" fmla="*/ 442 w 578"/>
                <a:gd name="T39" fmla="*/ 63 h 1170"/>
                <a:gd name="T40" fmla="*/ 465 w 578"/>
                <a:gd name="T41" fmla="*/ 114 h 1170"/>
                <a:gd name="T42" fmla="*/ 568 w 578"/>
                <a:gd name="T43" fmla="*/ 324 h 1170"/>
                <a:gd name="T44" fmla="*/ 531 w 578"/>
                <a:gd name="T45" fmla="*/ 481 h 1170"/>
                <a:gd name="T46" fmla="*/ 522 w 578"/>
                <a:gd name="T47" fmla="*/ 568 h 1170"/>
                <a:gd name="T48" fmla="*/ 503 w 578"/>
                <a:gd name="T49" fmla="*/ 628 h 1170"/>
                <a:gd name="T50" fmla="*/ 503 w 578"/>
                <a:gd name="T51" fmla="*/ 542 h 1170"/>
                <a:gd name="T52" fmla="*/ 454 w 578"/>
                <a:gd name="T53" fmla="*/ 759 h 1170"/>
                <a:gd name="T54" fmla="*/ 489 w 578"/>
                <a:gd name="T55" fmla="*/ 775 h 1170"/>
                <a:gd name="T56" fmla="*/ 567 w 578"/>
                <a:gd name="T57" fmla="*/ 796 h 1170"/>
                <a:gd name="T58" fmla="*/ 371 w 578"/>
                <a:gd name="T59" fmla="*/ 1116 h 1170"/>
                <a:gd name="T60" fmla="*/ 340 w 578"/>
                <a:gd name="T61" fmla="*/ 1169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8" h="1170">
                  <a:moveTo>
                    <a:pt x="340" y="1169"/>
                  </a:moveTo>
                  <a:cubicBezTo>
                    <a:pt x="338" y="1169"/>
                    <a:pt x="336" y="1169"/>
                    <a:pt x="333" y="1170"/>
                  </a:cubicBezTo>
                  <a:cubicBezTo>
                    <a:pt x="303" y="1166"/>
                    <a:pt x="282" y="1143"/>
                    <a:pt x="248" y="1128"/>
                  </a:cubicBezTo>
                  <a:cubicBezTo>
                    <a:pt x="304" y="1106"/>
                    <a:pt x="328" y="1068"/>
                    <a:pt x="322" y="1014"/>
                  </a:cubicBezTo>
                  <a:cubicBezTo>
                    <a:pt x="314" y="942"/>
                    <a:pt x="261" y="905"/>
                    <a:pt x="202" y="879"/>
                  </a:cubicBezTo>
                  <a:cubicBezTo>
                    <a:pt x="146" y="854"/>
                    <a:pt x="86" y="844"/>
                    <a:pt x="26" y="837"/>
                  </a:cubicBezTo>
                  <a:cubicBezTo>
                    <a:pt x="13" y="835"/>
                    <a:pt x="1" y="835"/>
                    <a:pt x="0" y="818"/>
                  </a:cubicBezTo>
                  <a:cubicBezTo>
                    <a:pt x="3" y="814"/>
                    <a:pt x="5" y="811"/>
                    <a:pt x="8" y="808"/>
                  </a:cubicBezTo>
                  <a:cubicBezTo>
                    <a:pt x="76" y="798"/>
                    <a:pt x="142" y="771"/>
                    <a:pt x="212" y="779"/>
                  </a:cubicBezTo>
                  <a:cubicBezTo>
                    <a:pt x="226" y="780"/>
                    <a:pt x="237" y="769"/>
                    <a:pt x="244" y="755"/>
                  </a:cubicBezTo>
                  <a:cubicBezTo>
                    <a:pt x="265" y="711"/>
                    <a:pt x="250" y="598"/>
                    <a:pt x="217" y="566"/>
                  </a:cubicBezTo>
                  <a:cubicBezTo>
                    <a:pt x="177" y="527"/>
                    <a:pt x="177" y="527"/>
                    <a:pt x="149" y="577"/>
                  </a:cubicBezTo>
                  <a:cubicBezTo>
                    <a:pt x="146" y="575"/>
                    <a:pt x="141" y="572"/>
                    <a:pt x="142" y="571"/>
                  </a:cubicBezTo>
                  <a:cubicBezTo>
                    <a:pt x="173" y="506"/>
                    <a:pt x="134" y="451"/>
                    <a:pt x="119" y="392"/>
                  </a:cubicBezTo>
                  <a:cubicBezTo>
                    <a:pt x="89" y="272"/>
                    <a:pt x="120" y="189"/>
                    <a:pt x="224" y="120"/>
                  </a:cubicBezTo>
                  <a:cubicBezTo>
                    <a:pt x="239" y="110"/>
                    <a:pt x="258" y="102"/>
                    <a:pt x="230" y="84"/>
                  </a:cubicBezTo>
                  <a:cubicBezTo>
                    <a:pt x="215" y="74"/>
                    <a:pt x="204" y="59"/>
                    <a:pt x="212" y="40"/>
                  </a:cubicBezTo>
                  <a:cubicBezTo>
                    <a:pt x="221" y="18"/>
                    <a:pt x="239" y="1"/>
                    <a:pt x="263" y="1"/>
                  </a:cubicBezTo>
                  <a:cubicBezTo>
                    <a:pt x="308" y="0"/>
                    <a:pt x="353" y="0"/>
                    <a:pt x="398" y="5"/>
                  </a:cubicBezTo>
                  <a:cubicBezTo>
                    <a:pt x="430" y="8"/>
                    <a:pt x="450" y="33"/>
                    <a:pt x="442" y="63"/>
                  </a:cubicBezTo>
                  <a:cubicBezTo>
                    <a:pt x="435" y="91"/>
                    <a:pt x="443" y="101"/>
                    <a:pt x="465" y="114"/>
                  </a:cubicBezTo>
                  <a:cubicBezTo>
                    <a:pt x="544" y="162"/>
                    <a:pt x="578" y="232"/>
                    <a:pt x="568" y="324"/>
                  </a:cubicBezTo>
                  <a:cubicBezTo>
                    <a:pt x="562" y="378"/>
                    <a:pt x="554" y="431"/>
                    <a:pt x="531" y="481"/>
                  </a:cubicBezTo>
                  <a:cubicBezTo>
                    <a:pt x="519" y="509"/>
                    <a:pt x="523" y="538"/>
                    <a:pt x="522" y="568"/>
                  </a:cubicBezTo>
                  <a:cubicBezTo>
                    <a:pt x="521" y="588"/>
                    <a:pt x="527" y="610"/>
                    <a:pt x="503" y="628"/>
                  </a:cubicBezTo>
                  <a:cubicBezTo>
                    <a:pt x="503" y="598"/>
                    <a:pt x="503" y="571"/>
                    <a:pt x="503" y="542"/>
                  </a:cubicBezTo>
                  <a:cubicBezTo>
                    <a:pt x="440" y="588"/>
                    <a:pt x="417" y="695"/>
                    <a:pt x="454" y="759"/>
                  </a:cubicBezTo>
                  <a:cubicBezTo>
                    <a:pt x="462" y="773"/>
                    <a:pt x="474" y="775"/>
                    <a:pt x="489" y="775"/>
                  </a:cubicBezTo>
                  <a:cubicBezTo>
                    <a:pt x="516" y="776"/>
                    <a:pt x="544" y="780"/>
                    <a:pt x="567" y="796"/>
                  </a:cubicBezTo>
                  <a:cubicBezTo>
                    <a:pt x="516" y="911"/>
                    <a:pt x="438" y="1010"/>
                    <a:pt x="371" y="1116"/>
                  </a:cubicBezTo>
                  <a:cubicBezTo>
                    <a:pt x="360" y="1133"/>
                    <a:pt x="351" y="1151"/>
                    <a:pt x="340" y="1169"/>
                  </a:cubicBezTo>
                  <a:close/>
                </a:path>
              </a:pathLst>
            </a:custGeom>
            <a:solidFill>
              <a:srgbClr val="5EB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E746863-8045-4321-9803-B42DEE09C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3032125"/>
              <a:ext cx="822325" cy="1668462"/>
            </a:xfrm>
            <a:custGeom>
              <a:avLst/>
              <a:gdLst>
                <a:gd name="T0" fmla="*/ 532 w 532"/>
                <a:gd name="T1" fmla="*/ 730 h 1079"/>
                <a:gd name="T2" fmla="*/ 498 w 532"/>
                <a:gd name="T3" fmla="*/ 855 h 1079"/>
                <a:gd name="T4" fmla="*/ 461 w 532"/>
                <a:gd name="T5" fmla="*/ 888 h 1079"/>
                <a:gd name="T6" fmla="*/ 302 w 532"/>
                <a:gd name="T7" fmla="*/ 1077 h 1079"/>
                <a:gd name="T8" fmla="*/ 288 w 532"/>
                <a:gd name="T9" fmla="*/ 1078 h 1079"/>
                <a:gd name="T10" fmla="*/ 113 w 532"/>
                <a:gd name="T11" fmla="*/ 691 h 1079"/>
                <a:gd name="T12" fmla="*/ 129 w 532"/>
                <a:gd name="T13" fmla="*/ 600 h 1079"/>
                <a:gd name="T14" fmla="*/ 101 w 532"/>
                <a:gd name="T15" fmla="*/ 502 h 1079"/>
                <a:gd name="T16" fmla="*/ 58 w 532"/>
                <a:gd name="T17" fmla="*/ 433 h 1079"/>
                <a:gd name="T18" fmla="*/ 12 w 532"/>
                <a:gd name="T19" fmla="*/ 372 h 1079"/>
                <a:gd name="T20" fmla="*/ 30 w 532"/>
                <a:gd name="T21" fmla="*/ 280 h 1079"/>
                <a:gd name="T22" fmla="*/ 45 w 532"/>
                <a:gd name="T23" fmla="*/ 249 h 1079"/>
                <a:gd name="T24" fmla="*/ 104 w 532"/>
                <a:gd name="T25" fmla="*/ 44 h 1079"/>
                <a:gd name="T26" fmla="*/ 172 w 532"/>
                <a:gd name="T27" fmla="*/ 13 h 1079"/>
                <a:gd name="T28" fmla="*/ 328 w 532"/>
                <a:gd name="T29" fmla="*/ 4 h 1079"/>
                <a:gd name="T30" fmla="*/ 462 w 532"/>
                <a:gd name="T31" fmla="*/ 161 h 1079"/>
                <a:gd name="T32" fmla="*/ 459 w 532"/>
                <a:gd name="T33" fmla="*/ 260 h 1079"/>
                <a:gd name="T34" fmla="*/ 455 w 532"/>
                <a:gd name="T35" fmla="*/ 337 h 1079"/>
                <a:gd name="T36" fmla="*/ 345 w 532"/>
                <a:gd name="T37" fmla="*/ 522 h 1079"/>
                <a:gd name="T38" fmla="*/ 390 w 532"/>
                <a:gd name="T39" fmla="*/ 700 h 1079"/>
                <a:gd name="T40" fmla="*/ 532 w 532"/>
                <a:gd name="T41" fmla="*/ 73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2" h="1079">
                  <a:moveTo>
                    <a:pt x="532" y="730"/>
                  </a:moveTo>
                  <a:cubicBezTo>
                    <a:pt x="511" y="769"/>
                    <a:pt x="488" y="806"/>
                    <a:pt x="498" y="855"/>
                  </a:cubicBezTo>
                  <a:cubicBezTo>
                    <a:pt x="504" y="880"/>
                    <a:pt x="480" y="884"/>
                    <a:pt x="461" y="888"/>
                  </a:cubicBezTo>
                  <a:cubicBezTo>
                    <a:pt x="360" y="911"/>
                    <a:pt x="322" y="987"/>
                    <a:pt x="302" y="1077"/>
                  </a:cubicBezTo>
                  <a:cubicBezTo>
                    <a:pt x="297" y="1077"/>
                    <a:pt x="288" y="1079"/>
                    <a:pt x="288" y="1078"/>
                  </a:cubicBezTo>
                  <a:cubicBezTo>
                    <a:pt x="229" y="949"/>
                    <a:pt x="171" y="820"/>
                    <a:pt x="113" y="691"/>
                  </a:cubicBezTo>
                  <a:cubicBezTo>
                    <a:pt x="120" y="661"/>
                    <a:pt x="122" y="630"/>
                    <a:pt x="129" y="600"/>
                  </a:cubicBezTo>
                  <a:cubicBezTo>
                    <a:pt x="137" y="563"/>
                    <a:pt x="133" y="529"/>
                    <a:pt x="101" y="502"/>
                  </a:cubicBezTo>
                  <a:cubicBezTo>
                    <a:pt x="79" y="484"/>
                    <a:pt x="68" y="458"/>
                    <a:pt x="58" y="433"/>
                  </a:cubicBezTo>
                  <a:cubicBezTo>
                    <a:pt x="48" y="408"/>
                    <a:pt x="34" y="387"/>
                    <a:pt x="12" y="372"/>
                  </a:cubicBezTo>
                  <a:cubicBezTo>
                    <a:pt x="0" y="338"/>
                    <a:pt x="7" y="307"/>
                    <a:pt x="30" y="280"/>
                  </a:cubicBezTo>
                  <a:cubicBezTo>
                    <a:pt x="38" y="271"/>
                    <a:pt x="43" y="261"/>
                    <a:pt x="45" y="249"/>
                  </a:cubicBezTo>
                  <a:cubicBezTo>
                    <a:pt x="9" y="165"/>
                    <a:pt x="55" y="103"/>
                    <a:pt x="104" y="44"/>
                  </a:cubicBezTo>
                  <a:cubicBezTo>
                    <a:pt x="118" y="26"/>
                    <a:pt x="148" y="16"/>
                    <a:pt x="172" y="13"/>
                  </a:cubicBezTo>
                  <a:cubicBezTo>
                    <a:pt x="224" y="6"/>
                    <a:pt x="276" y="0"/>
                    <a:pt x="328" y="4"/>
                  </a:cubicBezTo>
                  <a:cubicBezTo>
                    <a:pt x="395" y="8"/>
                    <a:pt x="459" y="87"/>
                    <a:pt x="462" y="161"/>
                  </a:cubicBezTo>
                  <a:cubicBezTo>
                    <a:pt x="463" y="194"/>
                    <a:pt x="460" y="227"/>
                    <a:pt x="459" y="260"/>
                  </a:cubicBezTo>
                  <a:cubicBezTo>
                    <a:pt x="449" y="285"/>
                    <a:pt x="455" y="311"/>
                    <a:pt x="455" y="337"/>
                  </a:cubicBezTo>
                  <a:cubicBezTo>
                    <a:pt x="456" y="421"/>
                    <a:pt x="414" y="479"/>
                    <a:pt x="345" y="522"/>
                  </a:cubicBezTo>
                  <a:cubicBezTo>
                    <a:pt x="296" y="580"/>
                    <a:pt x="320" y="679"/>
                    <a:pt x="390" y="700"/>
                  </a:cubicBezTo>
                  <a:cubicBezTo>
                    <a:pt x="436" y="714"/>
                    <a:pt x="485" y="720"/>
                    <a:pt x="532" y="730"/>
                  </a:cubicBezTo>
                  <a:close/>
                </a:path>
              </a:pathLst>
            </a:custGeom>
            <a:solidFill>
              <a:srgbClr val="CFA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EDF6CE8-A41F-462C-AF15-9AAB8886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0" y="2801938"/>
              <a:ext cx="128588" cy="63500"/>
            </a:xfrm>
            <a:custGeom>
              <a:avLst/>
              <a:gdLst>
                <a:gd name="T0" fmla="*/ 83 w 83"/>
                <a:gd name="T1" fmla="*/ 3 h 41"/>
                <a:gd name="T2" fmla="*/ 0 w 83"/>
                <a:gd name="T3" fmla="*/ 0 h 41"/>
                <a:gd name="T4" fmla="*/ 83 w 83"/>
                <a:gd name="T5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41">
                  <a:moveTo>
                    <a:pt x="83" y="3"/>
                  </a:moveTo>
                  <a:cubicBezTo>
                    <a:pt x="54" y="26"/>
                    <a:pt x="26" y="41"/>
                    <a:pt x="0" y="0"/>
                  </a:cubicBezTo>
                  <a:cubicBezTo>
                    <a:pt x="27" y="17"/>
                    <a:pt x="55" y="4"/>
                    <a:pt x="83" y="3"/>
                  </a:cubicBezTo>
                  <a:close/>
                </a:path>
              </a:pathLst>
            </a:custGeom>
            <a:solidFill>
              <a:srgbClr val="A06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74EDE1-045F-4F4E-9726-A7268E521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3179763"/>
              <a:ext cx="61913" cy="111125"/>
            </a:xfrm>
            <a:custGeom>
              <a:avLst/>
              <a:gdLst>
                <a:gd name="T0" fmla="*/ 20 w 40"/>
                <a:gd name="T1" fmla="*/ 0 h 71"/>
                <a:gd name="T2" fmla="*/ 40 w 40"/>
                <a:gd name="T3" fmla="*/ 71 h 71"/>
                <a:gd name="T4" fmla="*/ 20 w 40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1">
                  <a:moveTo>
                    <a:pt x="20" y="0"/>
                  </a:moveTo>
                  <a:cubicBezTo>
                    <a:pt x="27" y="24"/>
                    <a:pt x="33" y="48"/>
                    <a:pt x="40" y="71"/>
                  </a:cubicBezTo>
                  <a:cubicBezTo>
                    <a:pt x="10" y="54"/>
                    <a:pt x="0" y="31"/>
                    <a:pt x="20" y="0"/>
                  </a:cubicBezTo>
                  <a:close/>
                </a:path>
              </a:pathLst>
            </a:custGeom>
            <a:solidFill>
              <a:srgbClr val="9B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CAFCB800-FB50-49BA-9465-89ED15F61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779" y="1548772"/>
            <a:ext cx="2460157" cy="355679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CE142DB-A57E-4F6E-93AC-638F2C8C9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52" y="1064222"/>
            <a:ext cx="2128603" cy="212860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D2F8FA2-2AD5-477D-A28D-BEED0594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19786" y="293245"/>
            <a:ext cx="2125502" cy="227850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48447CE-09CC-4AF3-955A-84327ECDE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620" y="2660041"/>
            <a:ext cx="3144714" cy="239830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7A55504-712E-48DB-9F75-12682F542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8151" y="781214"/>
            <a:ext cx="1670700" cy="13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8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154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dirty="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70" y="3481431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5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2960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10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6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8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3263397" y="1109078"/>
            <a:ext cx="453184" cy="46235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7025860" y="4064925"/>
            <a:ext cx="303110" cy="420181"/>
            <a:chOff x="-38860325" y="3221750"/>
            <a:chExt cx="228425" cy="316650"/>
          </a:xfrm>
          <a:solidFill>
            <a:srgbClr val="EE9012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3235351" y="1800671"/>
            <a:ext cx="483152" cy="480761"/>
            <a:chOff x="-38538975" y="3954250"/>
            <a:chExt cx="318225" cy="316650"/>
          </a:xfrm>
          <a:solidFill>
            <a:srgbClr val="EE9012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3299914" y="4214193"/>
            <a:ext cx="371546" cy="331550"/>
            <a:chOff x="-42996150" y="3612600"/>
            <a:chExt cx="323750" cy="288900"/>
          </a:xfrm>
          <a:solidFill>
            <a:srgbClr val="EE9012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6324528" y="4126470"/>
            <a:ext cx="372406" cy="364373"/>
            <a:chOff x="-41117650" y="3605525"/>
            <a:chExt cx="324500" cy="317500"/>
          </a:xfrm>
          <a:solidFill>
            <a:srgbClr val="EE9012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3964163" y="4157041"/>
            <a:ext cx="352265" cy="356769"/>
            <a:chOff x="-42617300" y="3587775"/>
            <a:chExt cx="306950" cy="310875"/>
          </a:xfrm>
          <a:solidFill>
            <a:srgbClr val="EE9012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7665928" y="4173510"/>
            <a:ext cx="365204" cy="332669"/>
            <a:chOff x="-40745125" y="3632900"/>
            <a:chExt cx="318225" cy="289875"/>
          </a:xfrm>
          <a:solidFill>
            <a:srgbClr val="EE9012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4558100" y="4157701"/>
            <a:ext cx="309172" cy="36520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8328946" y="4140814"/>
            <a:ext cx="357086" cy="363398"/>
            <a:chOff x="-40372575" y="3604550"/>
            <a:chExt cx="311150" cy="316650"/>
          </a:xfrm>
          <a:solidFill>
            <a:srgbClr val="EE9012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5126251" y="4158604"/>
            <a:ext cx="365204" cy="363398"/>
            <a:chOff x="-41893475" y="3584850"/>
            <a:chExt cx="318225" cy="316650"/>
          </a:xfrm>
          <a:solidFill>
            <a:srgbClr val="EE9012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5733038" y="4193492"/>
            <a:ext cx="362507" cy="283867"/>
            <a:chOff x="-41526450" y="3653375"/>
            <a:chExt cx="315875" cy="247350"/>
          </a:xfrm>
          <a:solidFill>
            <a:srgbClr val="EE9012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3923617" y="1891745"/>
            <a:ext cx="360504" cy="414709"/>
            <a:chOff x="-42971725" y="3217825"/>
            <a:chExt cx="275675" cy="317125"/>
          </a:xfrm>
          <a:solidFill>
            <a:srgbClr val="EE9012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6993481" y="1888681"/>
            <a:ext cx="416114" cy="415100"/>
            <a:chOff x="-41111350" y="3239100"/>
            <a:chExt cx="318200" cy="317425"/>
          </a:xfrm>
          <a:solidFill>
            <a:srgbClr val="EE9012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4569813" y="1891744"/>
            <a:ext cx="480716" cy="415100"/>
            <a:chOff x="-42651700" y="3217825"/>
            <a:chExt cx="367600" cy="317425"/>
          </a:xfrm>
          <a:solidFill>
            <a:srgbClr val="EE9012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7585153" y="1867514"/>
            <a:ext cx="421868" cy="414479"/>
            <a:chOff x="-40748275" y="3238700"/>
            <a:chExt cx="322600" cy="316950"/>
          </a:xfrm>
          <a:solidFill>
            <a:srgbClr val="EE9012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5201841" y="1892561"/>
            <a:ext cx="407908" cy="41346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8230417" y="1867736"/>
            <a:ext cx="415100" cy="378027"/>
            <a:chOff x="-40378075" y="3267450"/>
            <a:chExt cx="317425" cy="289075"/>
          </a:xfrm>
          <a:solidFill>
            <a:srgbClr val="EE9012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5776495" y="1872349"/>
            <a:ext cx="415134" cy="414872"/>
            <a:chOff x="-41895050" y="3217225"/>
            <a:chExt cx="317450" cy="317250"/>
          </a:xfrm>
          <a:solidFill>
            <a:srgbClr val="EE9012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6397010" y="1856363"/>
            <a:ext cx="418206" cy="413074"/>
            <a:chOff x="-41530375" y="3218800"/>
            <a:chExt cx="319800" cy="315875"/>
          </a:xfrm>
          <a:solidFill>
            <a:srgbClr val="EE9012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3885546" y="2599752"/>
            <a:ext cx="501820" cy="501820"/>
            <a:chOff x="5049725" y="249400"/>
            <a:chExt cx="481825" cy="481825"/>
          </a:xfrm>
          <a:solidFill>
            <a:srgbClr val="EE9012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5180758" y="2670650"/>
            <a:ext cx="395025" cy="395025"/>
            <a:chOff x="5660400" y="238125"/>
            <a:chExt cx="481825" cy="481825"/>
          </a:xfrm>
          <a:solidFill>
            <a:srgbClr val="EE9012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7593279" y="2726921"/>
            <a:ext cx="441296" cy="284451"/>
            <a:chOff x="1492675" y="1520750"/>
            <a:chExt cx="481825" cy="310575"/>
          </a:xfrm>
          <a:solidFill>
            <a:srgbClr val="EE9012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6432408" y="2748310"/>
            <a:ext cx="338933" cy="317742"/>
            <a:chOff x="4456875" y="2635825"/>
            <a:chExt cx="481825" cy="451700"/>
          </a:xfrm>
          <a:solidFill>
            <a:srgbClr val="EE9012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084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Fully Editable Icon Sets: B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128871" y="1179621"/>
            <a:ext cx="5793674" cy="3359816"/>
            <a:chOff x="4171826" y="1572826"/>
            <a:chExt cx="8233076" cy="4479755"/>
          </a:xfrm>
          <a:solidFill>
            <a:srgbClr val="EE9012"/>
          </a:solidFill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06" name="Google Shape;10001;p74"/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107" name="Google Shape;10002;p74"/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8" name="Google Shape;10003;p74"/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32" name="Google Shape;10027;p74"/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133" name="Google Shape;10028;p74"/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4" name="Google Shape;10029;p74"/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5" name="Google Shape;10030;p74"/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9" name="Google Shape;10074;p74"/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180" name="Google Shape;10075;p74"/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1" name="Google Shape;10076;p74"/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2" name="Google Shape;10077;p74"/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89" name="Google Shape;10084;p74"/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0" name="Google Shape;10085;p74"/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1" name="Google Shape;10086;p74"/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10087;p74"/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3" name="Google Shape;10088;p74"/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94" name="Google Shape;10089;p74"/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5" name="Google Shape;10090;p74"/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6" name="Google Shape;10091;p74"/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18" name="Google Shape;10113;p74"/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23" name="Google Shape;10118;p74"/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224" name="Google Shape;10119;p74"/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5" name="Google Shape;10120;p74"/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6" name="Google Shape;10121;p74"/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7" name="Google Shape;10122;p74"/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8" name="Google Shape;10123;p74"/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9" name="Google Shape;10124;p74"/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34" name="Google Shape;10129;p74"/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235" name="Google Shape;10130;p74"/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36" name="Google Shape;10131;p74"/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37" name="Google Shape;10132;p74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59" name="Google Shape;10154;p74"/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260" name="Google Shape;10155;p74"/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1" name="Google Shape;10156;p74"/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2" name="Google Shape;10157;p74"/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3" name="Google Shape;10158;p74"/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4" name="Google Shape;10159;p74"/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5" name="Google Shape;10160;p74"/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6" name="Google Shape;10161;p74"/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77" name="Google Shape;10172;p74"/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278" name="Google Shape;10173;p74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79" name="Google Shape;10174;p74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80" name="Google Shape;10175;p74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89" name="Google Shape;10184;p74"/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290" name="Google Shape;10185;p74"/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1" name="Google Shape;10186;p74"/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94" name="Google Shape;10189;p74"/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95" name="Google Shape;10190;p74"/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296" name="Google Shape;10191;p74"/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7" name="Google Shape;10192;p74"/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8" name="Google Shape;10193;p74"/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9" name="Google Shape;10194;p74"/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26" name="Google Shape;10221;p74"/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327" name="Google Shape;10222;p74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28" name="Google Shape;10223;p74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29" name="Google Shape;10224;p74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45" name="Google Shape;10240;p74"/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346" name="Google Shape;10241;p74"/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47" name="Google Shape;10242;p74"/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08" name="Google Shape;10303;p74"/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409" name="Google Shape;10304;p74"/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0" name="Google Shape;10305;p74"/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1" name="Google Shape;10306;p74"/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2" name="Google Shape;10307;p74"/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3" name="Google Shape;10308;p74"/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4" name="Google Shape;10309;p74"/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5" name="Google Shape;10310;p74"/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6" name="Google Shape;10311;p74"/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7" name="Google Shape;10312;p74"/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8" name="Google Shape;10313;p74"/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9" name="Google Shape;10314;p74"/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20" name="Google Shape;10315;p74"/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38" name="Google Shape;10341;p74"/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439" name="Google Shape;10342;p74"/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0" name="Google Shape;10343;p74"/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1" name="Google Shape;10344;p74"/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2" name="Google Shape;10345;p74"/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3" name="Google Shape;10346;p74"/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51" name="Google Shape;10359;p74"/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452" name="Google Shape;10360;p74"/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3" name="Google Shape;10361;p74"/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4" name="Google Shape;10362;p74"/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5" name="Google Shape;10363;p74"/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6" name="Google Shape;10364;p74"/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7" name="Google Shape;10365;p74"/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8" name="Google Shape;10366;p74"/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84" name="Google Shape;10399;p74"/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485" name="Google Shape;10400;p74"/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6" name="Google Shape;10401;p74"/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7" name="Google Shape;10402;p74"/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8" name="Google Shape;10403;p74"/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9" name="Google Shape;10404;p74"/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0" name="Google Shape;10405;p74"/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1" name="Google Shape;10406;p74"/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2" name="Google Shape;10407;p74"/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06" name="Google Shape;10421;p74"/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507" name="Google Shape;10422;p74"/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8" name="Google Shape;10423;p74"/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9" name="Google Shape;10424;p74"/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0" name="Google Shape;10425;p74"/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1" name="Google Shape;10426;p74"/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2" name="Google Shape;10427;p74"/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3" name="Google Shape;10428;p74"/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4" name="Google Shape;10429;p74"/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20" name="Google Shape;10435;p74"/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521" name="Google Shape;10436;p74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2" name="Google Shape;10437;p74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3" name="Google Shape;10438;p74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4" name="Google Shape;10439;p74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5" name="Google Shape;10440;p74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6" name="Google Shape;10441;p74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7" name="Google Shape;10442;p74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28" name="Google Shape;10443;p74"/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529" name="Google Shape;10444;p74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0" name="Google Shape;10445;p74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1" name="Google Shape;10446;p74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2" name="Google Shape;10447;p74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3" name="Google Shape;10448;p74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4" name="Google Shape;10449;p74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53" name="Google Shape;10468;p74"/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554" name="Google Shape;10469;p74"/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5" name="Google Shape;10470;p74"/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6" name="Google Shape;10471;p74"/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68" name="Google Shape;10483;p74"/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569" name="Google Shape;10484;p74"/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0" name="Google Shape;10485;p74"/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1" name="Google Shape;10486;p74"/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2" name="Google Shape;10487;p74"/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3" name="Google Shape;10488;p74"/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82" name="Google Shape;10497;p74"/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583" name="Google Shape;10498;p74"/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4" name="Google Shape;10499;p74"/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5" name="Google Shape;10500;p74"/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6" name="Google Shape;10501;p74"/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7" name="Google Shape;10502;p74"/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8" name="Google Shape;10503;p74"/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89" name="Google Shape;10234;p74"/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590" name="Google Shape;10235;p74"/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1" name="Google Shape;10236;p74"/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2" name="Google Shape;10237;p74"/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3" name="Google Shape;10238;p74"/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4" name="Google Shape;10239;p74"/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95" name="Google Shape;10251;p74"/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596" name="Google Shape;10252;p74"/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7" name="Google Shape;10253;p74"/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8" name="Google Shape;10254;p74"/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9" name="Google Shape;10255;p74"/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0" name="Google Shape;10256;p74"/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1" name="Google Shape;10257;p74"/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2" name="Google Shape;10258;p74"/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03" name="Google Shape;10297;p74"/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604" name="Google Shape;10298;p74"/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5" name="Google Shape;10299;p74"/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6" name="Google Shape;10300;p74"/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7" name="Google Shape;10301;p74"/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8" name="Google Shape;10302;p74"/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09" name="Google Shape;10352;p74"/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610" name="Google Shape;10353;p74"/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1" name="Google Shape;10354;p74"/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2" name="Google Shape;10355;p74"/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3" name="Google Shape;10356;p74"/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4" name="Google Shape;10357;p74"/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5" name="Google Shape;10358;p74"/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16" name="Google Shape;10390;p74"/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17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8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9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0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1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2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3" name="Google Shape;10397;p74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4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25" name="Google Shape;10412;p74"/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26" name="Google Shape;10413;p74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7" name="Google Shape;10414;p74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8" name="Google Shape;10415;p74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9" name="Google Shape;10416;p74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0" name="Google Shape;10417;p74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1" name="Google Shape;10418;p74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2" name="Google Shape;10419;p74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3" name="Google Shape;10420;p74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42" name="Google Shape;10478;p74"/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643" name="Google Shape;10479;p74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4" name="Google Shape;10480;p74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5" name="Google Shape;10481;p74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6" name="Google Shape;10482;p74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47" name="Google Shape;10101;p74"/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648" name="Google Shape;10102;p74"/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9" name="Google Shape;10103;p74"/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0" name="Google Shape;10104;p74"/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1" name="Google Shape;10105;p74"/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2" name="Google Shape;10106;p74"/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57" name="Google Shape;10125;p74"/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658" name="Google Shape;10126;p74"/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9" name="Google Shape;10127;p74"/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60" name="Google Shape;10128;p74"/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0132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387" y="124703"/>
            <a:ext cx="8679898" cy="543185"/>
          </a:xfrm>
        </p:spPr>
        <p:txBody>
          <a:bodyPr/>
          <a:lstStyle/>
          <a:p>
            <a:r>
              <a:rPr lang="en-US" sz="48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95509" y="3369519"/>
            <a:ext cx="187282" cy="58322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773769" y="3436854"/>
            <a:ext cx="449288" cy="44855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190368" y="3486043"/>
            <a:ext cx="433895" cy="35018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34290" y="4387111"/>
            <a:ext cx="498092" cy="36502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38977" y="3416942"/>
            <a:ext cx="488381" cy="4883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03404" y="4227353"/>
            <a:ext cx="411494" cy="5291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31482" y="4355128"/>
            <a:ext cx="431039" cy="42652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47656" y="4275686"/>
            <a:ext cx="296552" cy="42842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265996" y="4307387"/>
            <a:ext cx="386912" cy="42842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61148" y="4333711"/>
            <a:ext cx="423999" cy="43472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3746681" y="3514833"/>
            <a:ext cx="521466" cy="35321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288877" y="4161204"/>
            <a:ext cx="268285" cy="6573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820426" y="4333710"/>
            <a:ext cx="491581" cy="388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424338" y="4314274"/>
            <a:ext cx="404708" cy="4080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14032" y="3429337"/>
            <a:ext cx="385358" cy="4635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8211050" y="926484"/>
            <a:ext cx="425141" cy="424850"/>
            <a:chOff x="-34004625" y="3585850"/>
            <a:chExt cx="292225" cy="292025"/>
          </a:xfrm>
          <a:solidFill>
            <a:srgbClr val="EE9012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7495165" y="1728546"/>
            <a:ext cx="414065" cy="412966"/>
            <a:chOff x="-30345325" y="3184750"/>
            <a:chExt cx="292225" cy="291450"/>
          </a:xfrm>
          <a:solidFill>
            <a:srgbClr val="EE9012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4435184" y="3483024"/>
            <a:ext cx="381641" cy="422300"/>
            <a:chOff x="-30354000" y="3569100"/>
            <a:chExt cx="292250" cy="292225"/>
          </a:xfrm>
          <a:solidFill>
            <a:srgbClr val="EE9012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3730946" y="986056"/>
            <a:ext cx="373566" cy="372830"/>
            <a:chOff x="-31094350" y="3194000"/>
            <a:chExt cx="292225" cy="291650"/>
          </a:xfrm>
          <a:solidFill>
            <a:srgbClr val="EE9012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8189636" y="2558379"/>
            <a:ext cx="453661" cy="454361"/>
            <a:chOff x="-31093575" y="3552550"/>
            <a:chExt cx="291450" cy="291900"/>
          </a:xfrm>
          <a:solidFill>
            <a:srgbClr val="EE9012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3152161" y="935257"/>
            <a:ext cx="374965" cy="450422"/>
            <a:chOff x="-35814600" y="3202075"/>
            <a:chExt cx="242625" cy="291450"/>
          </a:xfrm>
          <a:solidFill>
            <a:srgbClr val="EE9012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6127724" y="908464"/>
            <a:ext cx="450421" cy="450422"/>
            <a:chOff x="-34003850" y="3227275"/>
            <a:chExt cx="291450" cy="291450"/>
          </a:xfrm>
          <a:solidFill>
            <a:srgbClr val="EE9012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6694941" y="916356"/>
            <a:ext cx="455290" cy="449186"/>
            <a:chOff x="-33645475" y="3228075"/>
            <a:chExt cx="294600" cy="290650"/>
          </a:xfrm>
          <a:solidFill>
            <a:srgbClr val="EE9012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4395120" y="916891"/>
            <a:ext cx="435778" cy="450422"/>
            <a:chOff x="-35118325" y="3202075"/>
            <a:chExt cx="281975" cy="291450"/>
          </a:xfrm>
          <a:solidFill>
            <a:srgbClr val="EE9012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7495164" y="916356"/>
            <a:ext cx="428514" cy="451040"/>
            <a:chOff x="-33277650" y="3226875"/>
            <a:chExt cx="277275" cy="291850"/>
          </a:xfrm>
          <a:solidFill>
            <a:srgbClr val="EE9012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4970683" y="916891"/>
            <a:ext cx="423608" cy="450422"/>
            <a:chOff x="-34755225" y="3202075"/>
            <a:chExt cx="274100" cy="291450"/>
          </a:xfrm>
          <a:solidFill>
            <a:srgbClr val="EE9012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5515288" y="916565"/>
            <a:ext cx="456488" cy="451079"/>
            <a:chOff x="-34408675" y="3202075"/>
            <a:chExt cx="295375" cy="291875"/>
          </a:xfrm>
          <a:solidFill>
            <a:srgbClr val="EE9012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8170801" y="1679595"/>
            <a:ext cx="498608" cy="496390"/>
            <a:chOff x="-30735200" y="3552550"/>
            <a:chExt cx="292225" cy="290925"/>
          </a:xfrm>
          <a:solidFill>
            <a:srgbClr val="EE9012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4346601" y="1707902"/>
            <a:ext cx="445214" cy="446398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4907684" y="1706389"/>
            <a:ext cx="460833" cy="449225"/>
            <a:chOff x="-31817400" y="3910025"/>
            <a:chExt cx="301675" cy="294075"/>
          </a:xfrm>
          <a:solidFill>
            <a:srgbClr val="EE9012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5475369" y="1706598"/>
            <a:ext cx="450026" cy="448804"/>
            <a:chOff x="-31455100" y="3909350"/>
            <a:chExt cx="294600" cy="293800"/>
          </a:xfrm>
          <a:solidFill>
            <a:srgbClr val="EE9012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3147851" y="1725784"/>
            <a:ext cx="446398" cy="447620"/>
            <a:chOff x="-32927950" y="3944800"/>
            <a:chExt cx="292225" cy="293025"/>
          </a:xfrm>
          <a:solidFill>
            <a:srgbClr val="EE9012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6107749" y="1700219"/>
            <a:ext cx="445214" cy="445176"/>
            <a:chOff x="-31093575" y="3911725"/>
            <a:chExt cx="291450" cy="291425"/>
          </a:xfrm>
          <a:solidFill>
            <a:srgbClr val="EE9012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3781531" y="1707953"/>
            <a:ext cx="469273" cy="446093"/>
            <a:chOff x="-32576675" y="3944600"/>
            <a:chExt cx="307200" cy="292025"/>
          </a:xfrm>
          <a:solidFill>
            <a:srgbClr val="EE9012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6730347" y="1707238"/>
            <a:ext cx="446398" cy="445214"/>
            <a:chOff x="-30735200" y="3910925"/>
            <a:chExt cx="292225" cy="291450"/>
          </a:xfrm>
          <a:solidFill>
            <a:srgbClr val="EE9012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4339773" y="2577097"/>
            <a:ext cx="451033" cy="46317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56" name="Google Shape;5955;p86"/>
          <p:cNvSpPr/>
          <p:nvPr/>
        </p:nvSpPr>
        <p:spPr>
          <a:xfrm>
            <a:off x="4879374" y="2649496"/>
            <a:ext cx="459005" cy="39076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5526834" y="2589234"/>
            <a:ext cx="461288" cy="462005"/>
            <a:chOff x="-38538975" y="3954250"/>
            <a:chExt cx="318225" cy="316650"/>
          </a:xfrm>
          <a:solidFill>
            <a:srgbClr val="EE9012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7353853" y="2571605"/>
            <a:ext cx="465818" cy="464303"/>
            <a:chOff x="-37385100" y="3949908"/>
            <a:chExt cx="321350" cy="318225"/>
          </a:xfrm>
          <a:solidFill>
            <a:srgbClr val="EE9012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4901348" y="3495290"/>
            <a:ext cx="406289" cy="408912"/>
            <a:chOff x="-40011050" y="3972375"/>
            <a:chExt cx="316650" cy="316625"/>
          </a:xfrm>
          <a:solidFill>
            <a:srgbClr val="EE9012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6148312" y="2583009"/>
            <a:ext cx="272918" cy="462005"/>
            <a:chOff x="-38109725" y="3955025"/>
            <a:chExt cx="188275" cy="316650"/>
          </a:xfrm>
          <a:solidFill>
            <a:srgbClr val="EE9012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3796055" y="2604496"/>
            <a:ext cx="454439" cy="462589"/>
            <a:chOff x="-39647175" y="3972000"/>
            <a:chExt cx="313500" cy="317050"/>
          </a:xfrm>
          <a:solidFill>
            <a:srgbClr val="EE9012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6705283" y="2576276"/>
            <a:ext cx="456722" cy="464303"/>
            <a:chOff x="-37804925" y="3953450"/>
            <a:chExt cx="315075" cy="318225"/>
          </a:xfrm>
          <a:solidFill>
            <a:srgbClr val="EE9012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5567841" y="3523547"/>
            <a:ext cx="492364" cy="387939"/>
            <a:chOff x="5629975" y="3255775"/>
            <a:chExt cx="504500" cy="397500"/>
          </a:xfrm>
          <a:solidFill>
            <a:srgbClr val="EE9012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3077945" y="2595843"/>
            <a:ext cx="556457" cy="457373"/>
            <a:chOff x="6234950" y="3255925"/>
            <a:chExt cx="483250" cy="397200"/>
          </a:xfrm>
          <a:solidFill>
            <a:srgbClr val="EE9012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48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D89A72C1-568C-44AD-9A27-D1C25AD929D8}"/>
              </a:ext>
            </a:extLst>
          </p:cNvPr>
          <p:cNvSpPr/>
          <p:nvPr/>
        </p:nvSpPr>
        <p:spPr>
          <a:xfrm rot="625207">
            <a:off x="223527" y="500545"/>
            <a:ext cx="4721830" cy="4293945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29" name="Google Shape;629;p43"/>
          <p:cNvSpPr txBox="1">
            <a:spLocks noGrp="1"/>
          </p:cNvSpPr>
          <p:nvPr>
            <p:ph type="subTitle" idx="1"/>
          </p:nvPr>
        </p:nvSpPr>
        <p:spPr>
          <a:xfrm>
            <a:off x="5651450" y="1937675"/>
            <a:ext cx="2780100" cy="13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“This is a quote, words full of wisdom that someone important said and can make the reader get inspired”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30" name="Google Shape;630;p43"/>
          <p:cNvSpPr txBox="1">
            <a:spLocks noGrp="1"/>
          </p:cNvSpPr>
          <p:nvPr>
            <p:ph type="title"/>
          </p:nvPr>
        </p:nvSpPr>
        <p:spPr>
          <a:xfrm>
            <a:off x="5576650" y="3716250"/>
            <a:ext cx="2929800" cy="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bg1"/>
                </a:solidFill>
              </a:rPr>
              <a:t>—Someone Famous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31" name="Google Shape;631;p43"/>
          <p:cNvSpPr txBox="1"/>
          <p:nvPr/>
        </p:nvSpPr>
        <p:spPr>
          <a:xfrm>
            <a:off x="6559559" y="663375"/>
            <a:ext cx="9639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>
                <a:solidFill>
                  <a:srgbClr val="FFBD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</a:t>
            </a:r>
            <a:endParaRPr sz="13000">
              <a:solidFill>
                <a:srgbClr val="FFBD6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93AAD3-4CAC-49B4-B0CC-2C9B204F4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76" y="519811"/>
            <a:ext cx="2205732" cy="466403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C11F001-F853-45EB-85A0-C70F71CFFC50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90463121-5F75-4B39-B733-CAF4ED79555B}"/>
              </a:ext>
            </a:extLst>
          </p:cNvPr>
          <p:cNvGrpSpPr/>
          <p:nvPr/>
        </p:nvGrpSpPr>
        <p:grpSpPr>
          <a:xfrm rot="5400000">
            <a:off x="4901807" y="918150"/>
            <a:ext cx="850232" cy="7634152"/>
            <a:chOff x="208547" y="0"/>
            <a:chExt cx="1432163" cy="5143500"/>
          </a:xfrm>
          <a:solidFill>
            <a:srgbClr val="E94880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8931548-69BD-4B61-A204-220399153446}"/>
                </a:ext>
              </a:extLst>
            </p:cNvPr>
            <p:cNvSpPr/>
            <p:nvPr/>
          </p:nvSpPr>
          <p:spPr>
            <a:xfrm>
              <a:off x="208547" y="0"/>
              <a:ext cx="138057" cy="5143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E94880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F6D6F01-D41D-4126-A63C-7F300AC7FB0A}"/>
                </a:ext>
              </a:extLst>
            </p:cNvPr>
            <p:cNvSpPr/>
            <p:nvPr/>
          </p:nvSpPr>
          <p:spPr>
            <a:xfrm>
              <a:off x="632328" y="0"/>
              <a:ext cx="138057" cy="5143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E94880"/>
                </a:solidFill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CE8FF4A-E961-48D3-A418-68385C1D954A}"/>
                </a:ext>
              </a:extLst>
            </p:cNvPr>
            <p:cNvSpPr/>
            <p:nvPr/>
          </p:nvSpPr>
          <p:spPr>
            <a:xfrm>
              <a:off x="1094005" y="0"/>
              <a:ext cx="138057" cy="5143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E94880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7051039B-0DCB-4309-95F7-501A71ADBD83}"/>
                </a:ext>
              </a:extLst>
            </p:cNvPr>
            <p:cNvSpPr/>
            <p:nvPr/>
          </p:nvSpPr>
          <p:spPr>
            <a:xfrm>
              <a:off x="1502653" y="0"/>
              <a:ext cx="138057" cy="5143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E94880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2876A0B-EEE6-4D17-A695-1D12139C6C9E}"/>
              </a:ext>
            </a:extLst>
          </p:cNvPr>
          <p:cNvGrpSpPr/>
          <p:nvPr/>
        </p:nvGrpSpPr>
        <p:grpSpPr>
          <a:xfrm>
            <a:off x="7559550" y="0"/>
            <a:ext cx="850232" cy="5143500"/>
            <a:chOff x="208547" y="0"/>
            <a:chExt cx="1432163" cy="5143500"/>
          </a:xfrm>
          <a:solidFill>
            <a:srgbClr val="E94880"/>
          </a:solidFill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4BCFDBE-C066-4E3A-A4C2-A2703020CCF1}"/>
                </a:ext>
              </a:extLst>
            </p:cNvPr>
            <p:cNvSpPr/>
            <p:nvPr/>
          </p:nvSpPr>
          <p:spPr>
            <a:xfrm>
              <a:off x="208547" y="0"/>
              <a:ext cx="138057" cy="5143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E94880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2A63805-B0FB-43EF-9EFD-6AD74A8600FC}"/>
                </a:ext>
              </a:extLst>
            </p:cNvPr>
            <p:cNvSpPr/>
            <p:nvPr/>
          </p:nvSpPr>
          <p:spPr>
            <a:xfrm>
              <a:off x="632328" y="0"/>
              <a:ext cx="138057" cy="5143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E94880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808C788-7DF8-48A7-9B66-70A82B14484E}"/>
                </a:ext>
              </a:extLst>
            </p:cNvPr>
            <p:cNvSpPr/>
            <p:nvPr/>
          </p:nvSpPr>
          <p:spPr>
            <a:xfrm>
              <a:off x="1094005" y="0"/>
              <a:ext cx="138057" cy="5143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E94880"/>
                </a:solidFill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8882358-C2C3-44C9-A829-CF8ECAB5D46D}"/>
                </a:ext>
              </a:extLst>
            </p:cNvPr>
            <p:cNvSpPr/>
            <p:nvPr/>
          </p:nvSpPr>
          <p:spPr>
            <a:xfrm>
              <a:off x="1502653" y="0"/>
              <a:ext cx="138057" cy="5143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E94880"/>
                </a:solidFill>
              </a:endParaRPr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2CA54489-4589-4059-BD34-0014EC8BC55C}"/>
              </a:ext>
            </a:extLst>
          </p:cNvPr>
          <p:cNvSpPr>
            <a:spLocks/>
          </p:cNvSpPr>
          <p:nvPr/>
        </p:nvSpPr>
        <p:spPr bwMode="auto">
          <a:xfrm>
            <a:off x="3175" y="0"/>
            <a:ext cx="3868738" cy="5143500"/>
          </a:xfrm>
          <a:custGeom>
            <a:avLst/>
            <a:gdLst>
              <a:gd name="T0" fmla="*/ 0 w 2437"/>
              <a:gd name="T1" fmla="*/ 0 h 3240"/>
              <a:gd name="T2" fmla="*/ 2437 w 2437"/>
              <a:gd name="T3" fmla="*/ 0 h 3240"/>
              <a:gd name="T4" fmla="*/ 1200 w 2437"/>
              <a:gd name="T5" fmla="*/ 3240 h 3240"/>
              <a:gd name="T6" fmla="*/ 0 w 2437"/>
              <a:gd name="T7" fmla="*/ 3240 h 3240"/>
              <a:gd name="T8" fmla="*/ 0 w 2437"/>
              <a:gd name="T9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7" h="3240">
                <a:moveTo>
                  <a:pt x="0" y="0"/>
                </a:moveTo>
                <a:lnTo>
                  <a:pt x="2437" y="0"/>
                </a:lnTo>
                <a:lnTo>
                  <a:pt x="1200" y="3240"/>
                </a:lnTo>
                <a:lnTo>
                  <a:pt x="0" y="3240"/>
                </a:lnTo>
                <a:lnTo>
                  <a:pt x="0" y="0"/>
                </a:lnTo>
                <a:close/>
              </a:path>
            </a:pathLst>
          </a:custGeom>
          <a:solidFill>
            <a:srgbClr val="E94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6" name="Google Shape;636;p44"/>
          <p:cNvSpPr txBox="1">
            <a:spLocks noGrp="1"/>
          </p:cNvSpPr>
          <p:nvPr>
            <p:ph type="subTitle" idx="1"/>
          </p:nvPr>
        </p:nvSpPr>
        <p:spPr>
          <a:xfrm>
            <a:off x="2755025" y="1636882"/>
            <a:ext cx="21783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C000"/>
                </a:solidFill>
              </a:rPr>
              <a:t>You can enter a subtitle here in case you need it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638" name="Google Shape;638;p44"/>
          <p:cNvSpPr txBox="1">
            <a:spLocks noGrp="1"/>
          </p:cNvSpPr>
          <p:nvPr>
            <p:ph type="subTitle" idx="2"/>
          </p:nvPr>
        </p:nvSpPr>
        <p:spPr>
          <a:xfrm>
            <a:off x="2755025" y="1124907"/>
            <a:ext cx="23469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0">
                <a:solidFill>
                  <a:srgbClr val="FFC000"/>
                </a:solidFill>
              </a:rPr>
              <a:t>Introduction</a:t>
            </a:r>
            <a:endParaRPr>
              <a:solidFill>
                <a:srgbClr val="FFC000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FC8D311-69AF-45FD-B147-73EE7B2B2111}"/>
              </a:ext>
            </a:extLst>
          </p:cNvPr>
          <p:cNvGrpSpPr/>
          <p:nvPr/>
        </p:nvGrpSpPr>
        <p:grpSpPr>
          <a:xfrm>
            <a:off x="208548" y="0"/>
            <a:ext cx="850232" cy="5143500"/>
            <a:chOff x="208547" y="0"/>
            <a:chExt cx="1432163" cy="51435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895AA2C-50DD-4FAB-A544-8393925A0006}"/>
                </a:ext>
              </a:extLst>
            </p:cNvPr>
            <p:cNvSpPr/>
            <p:nvPr/>
          </p:nvSpPr>
          <p:spPr>
            <a:xfrm>
              <a:off x="208547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44498BD-0CB2-47AB-9D71-BC345EA9CCE5}"/>
                </a:ext>
              </a:extLst>
            </p:cNvPr>
            <p:cNvSpPr/>
            <p:nvPr/>
          </p:nvSpPr>
          <p:spPr>
            <a:xfrm>
              <a:off x="632328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075600B-AD6C-49A8-BA2C-56675CF8A437}"/>
                </a:ext>
              </a:extLst>
            </p:cNvPr>
            <p:cNvSpPr/>
            <p:nvPr/>
          </p:nvSpPr>
          <p:spPr>
            <a:xfrm>
              <a:off x="1094005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9086E1-9AE5-4047-ACF7-BF5701BEF7CF}"/>
                </a:ext>
              </a:extLst>
            </p:cNvPr>
            <p:cNvSpPr/>
            <p:nvPr/>
          </p:nvSpPr>
          <p:spPr>
            <a:xfrm>
              <a:off x="1502653" y="0"/>
              <a:ext cx="13805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637" name="Google Shape;637;p44"/>
          <p:cNvSpPr txBox="1">
            <a:spLocks noGrp="1"/>
          </p:cNvSpPr>
          <p:nvPr>
            <p:ph type="title"/>
          </p:nvPr>
        </p:nvSpPr>
        <p:spPr>
          <a:xfrm>
            <a:off x="0" y="984882"/>
            <a:ext cx="278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01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3DE0B28E-A55A-970D-DAEC-13E30096E548}"/>
              </a:ext>
            </a:extLst>
          </p:cNvPr>
          <p:cNvSpPr/>
          <p:nvPr/>
        </p:nvSpPr>
        <p:spPr>
          <a:xfrm flipH="1">
            <a:off x="4763644" y="1313895"/>
            <a:ext cx="2699844" cy="3029789"/>
          </a:xfrm>
          <a:custGeom>
            <a:avLst/>
            <a:gdLst>
              <a:gd name="connsiteX0" fmla="*/ 137893 w 1099485"/>
              <a:gd name="connsiteY0" fmla="*/ 1221200 h 1221200"/>
              <a:gd name="connsiteX1" fmla="*/ 115985 w 1099485"/>
              <a:gd name="connsiteY1" fmla="*/ 1076706 h 1221200"/>
              <a:gd name="connsiteX2" fmla="*/ 101888 w 1099485"/>
              <a:gd name="connsiteY2" fmla="*/ 958501 h 1221200"/>
              <a:gd name="connsiteX3" fmla="*/ 77219 w 1099485"/>
              <a:gd name="connsiteY3" fmla="*/ 772001 h 1221200"/>
              <a:gd name="connsiteX4" fmla="*/ 58645 w 1099485"/>
              <a:gd name="connsiteY4" fmla="*/ 738569 h 1221200"/>
              <a:gd name="connsiteX5" fmla="*/ 45405 w 1099485"/>
              <a:gd name="connsiteY5" fmla="*/ 710089 h 1221200"/>
              <a:gd name="connsiteX6" fmla="*/ 11687 w 1099485"/>
              <a:gd name="connsiteY6" fmla="*/ 608743 h 1221200"/>
              <a:gd name="connsiteX7" fmla="*/ 9972 w 1099485"/>
              <a:gd name="connsiteY7" fmla="*/ 513207 h 1221200"/>
              <a:gd name="connsiteX8" fmla="*/ 61598 w 1099485"/>
              <a:gd name="connsiteY8" fmla="*/ 479489 h 1221200"/>
              <a:gd name="connsiteX9" fmla="*/ 110937 w 1099485"/>
              <a:gd name="connsiteY9" fmla="*/ 469011 h 1221200"/>
              <a:gd name="connsiteX10" fmla="*/ 110937 w 1099485"/>
              <a:gd name="connsiteY10" fmla="*/ 184118 h 1221200"/>
              <a:gd name="connsiteX11" fmla="*/ 231619 w 1099485"/>
              <a:gd name="connsiteY11" fmla="*/ 17336 h 1221200"/>
              <a:gd name="connsiteX12" fmla="*/ 266861 w 1099485"/>
              <a:gd name="connsiteY12" fmla="*/ 4572 h 1221200"/>
              <a:gd name="connsiteX13" fmla="*/ 301247 w 1099485"/>
              <a:gd name="connsiteY13" fmla="*/ 3524 h 1221200"/>
              <a:gd name="connsiteX14" fmla="*/ 327536 w 1099485"/>
              <a:gd name="connsiteY14" fmla="*/ 0 h 1221200"/>
              <a:gd name="connsiteX15" fmla="*/ 346967 w 1099485"/>
              <a:gd name="connsiteY15" fmla="*/ 13240 h 1221200"/>
              <a:gd name="connsiteX16" fmla="*/ 431549 w 1099485"/>
              <a:gd name="connsiteY16" fmla="*/ 124206 h 1221200"/>
              <a:gd name="connsiteX17" fmla="*/ 446312 w 1099485"/>
              <a:gd name="connsiteY17" fmla="*/ 198311 h 1221200"/>
              <a:gd name="connsiteX18" fmla="*/ 506225 w 1099485"/>
              <a:gd name="connsiteY18" fmla="*/ 217837 h 1221200"/>
              <a:gd name="connsiteX19" fmla="*/ 573185 w 1099485"/>
              <a:gd name="connsiteY19" fmla="*/ 218885 h 1221200"/>
              <a:gd name="connsiteX20" fmla="*/ 587949 w 1099485"/>
              <a:gd name="connsiteY20" fmla="*/ 223933 h 1221200"/>
              <a:gd name="connsiteX21" fmla="*/ 811691 w 1099485"/>
              <a:gd name="connsiteY21" fmla="*/ 213646 h 1221200"/>
              <a:gd name="connsiteX22" fmla="*/ 838742 w 1099485"/>
              <a:gd name="connsiteY22" fmla="*/ 192500 h 1221200"/>
              <a:gd name="connsiteX23" fmla="*/ 873794 w 1099485"/>
              <a:gd name="connsiteY23" fmla="*/ 141542 h 1221200"/>
              <a:gd name="connsiteX24" fmla="*/ 1046864 w 1099485"/>
              <a:gd name="connsiteY24" fmla="*/ 150114 h 1221200"/>
              <a:gd name="connsiteX25" fmla="*/ 1093441 w 1099485"/>
              <a:gd name="connsiteY25" fmla="*/ 260318 h 1221200"/>
              <a:gd name="connsiteX26" fmla="*/ 1049912 w 1099485"/>
              <a:gd name="connsiteY26" fmla="*/ 485108 h 1221200"/>
              <a:gd name="connsiteX27" fmla="*/ 861793 w 1099485"/>
              <a:gd name="connsiteY27" fmla="*/ 487299 h 1221200"/>
              <a:gd name="connsiteX28" fmla="*/ 822074 w 1099485"/>
              <a:gd name="connsiteY28" fmla="*/ 416719 h 1221200"/>
              <a:gd name="connsiteX29" fmla="*/ 756446 w 1099485"/>
              <a:gd name="connsiteY29" fmla="*/ 410242 h 1221200"/>
              <a:gd name="connsiteX30" fmla="*/ 689200 w 1099485"/>
              <a:gd name="connsiteY30" fmla="*/ 409956 h 1221200"/>
              <a:gd name="connsiteX31" fmla="*/ 687676 w 1099485"/>
              <a:gd name="connsiteY31" fmla="*/ 416052 h 1221200"/>
              <a:gd name="connsiteX32" fmla="*/ 713774 w 1099485"/>
              <a:gd name="connsiteY32" fmla="*/ 487013 h 1221200"/>
              <a:gd name="connsiteX33" fmla="*/ 722823 w 1099485"/>
              <a:gd name="connsiteY33" fmla="*/ 499205 h 1221200"/>
              <a:gd name="connsiteX34" fmla="*/ 728157 w 1099485"/>
              <a:gd name="connsiteY34" fmla="*/ 554641 h 1221200"/>
              <a:gd name="connsiteX35" fmla="*/ 690914 w 1099485"/>
              <a:gd name="connsiteY35" fmla="*/ 692182 h 1221200"/>
              <a:gd name="connsiteX36" fmla="*/ 708917 w 1099485"/>
              <a:gd name="connsiteY36" fmla="*/ 773144 h 1221200"/>
              <a:gd name="connsiteX37" fmla="*/ 711488 w 1099485"/>
              <a:gd name="connsiteY37" fmla="*/ 915162 h 1221200"/>
              <a:gd name="connsiteX38" fmla="*/ 671007 w 1099485"/>
              <a:gd name="connsiteY38" fmla="*/ 991172 h 1221200"/>
              <a:gd name="connsiteX39" fmla="*/ 602713 w 1099485"/>
              <a:gd name="connsiteY39" fmla="*/ 1004126 h 1221200"/>
              <a:gd name="connsiteX40" fmla="*/ 664530 w 1099485"/>
              <a:gd name="connsiteY40" fmla="*/ 1221010 h 1221200"/>
              <a:gd name="connsiteX41" fmla="*/ 137893 w 1099485"/>
              <a:gd name="connsiteY41" fmla="*/ 1221200 h 1221200"/>
              <a:gd name="connsiteX42" fmla="*/ 565756 w 1099485"/>
              <a:gd name="connsiteY42" fmla="*/ 522542 h 1221200"/>
              <a:gd name="connsiteX43" fmla="*/ 576043 w 1099485"/>
              <a:gd name="connsiteY43" fmla="*/ 519684 h 1221200"/>
              <a:gd name="connsiteX44" fmla="*/ 565661 w 1099485"/>
              <a:gd name="connsiteY44" fmla="*/ 435483 h 1221200"/>
              <a:gd name="connsiteX45" fmla="*/ 517369 w 1099485"/>
              <a:gd name="connsiteY45" fmla="*/ 470630 h 1221200"/>
              <a:gd name="connsiteX46" fmla="*/ 565756 w 1099485"/>
              <a:gd name="connsiteY46" fmla="*/ 522542 h 12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9485" h="1221200">
                <a:moveTo>
                  <a:pt x="137893" y="1221200"/>
                </a:moveTo>
                <a:cubicBezTo>
                  <a:pt x="130273" y="1171670"/>
                  <a:pt x="122558" y="1124236"/>
                  <a:pt x="115985" y="1076706"/>
                </a:cubicBezTo>
                <a:cubicBezTo>
                  <a:pt x="110556" y="1037463"/>
                  <a:pt x="106841" y="997934"/>
                  <a:pt x="101888" y="958501"/>
                </a:cubicBezTo>
                <a:cubicBezTo>
                  <a:pt x="94078" y="896302"/>
                  <a:pt x="86648" y="834009"/>
                  <a:pt x="77219" y="772001"/>
                </a:cubicBezTo>
                <a:cubicBezTo>
                  <a:pt x="75409" y="760190"/>
                  <a:pt x="64741" y="749903"/>
                  <a:pt x="58645" y="738569"/>
                </a:cubicBezTo>
                <a:cubicBezTo>
                  <a:pt x="53692" y="729329"/>
                  <a:pt x="48644" y="719995"/>
                  <a:pt x="45405" y="710089"/>
                </a:cubicBezTo>
                <a:cubicBezTo>
                  <a:pt x="34166" y="676275"/>
                  <a:pt x="27498" y="640175"/>
                  <a:pt x="11687" y="608743"/>
                </a:cubicBezTo>
                <a:cubicBezTo>
                  <a:pt x="-5173" y="575310"/>
                  <a:pt x="-2029" y="544735"/>
                  <a:pt x="9972" y="513207"/>
                </a:cubicBezTo>
                <a:cubicBezTo>
                  <a:pt x="18545" y="490633"/>
                  <a:pt x="39023" y="483108"/>
                  <a:pt x="61598" y="479489"/>
                </a:cubicBezTo>
                <a:cubicBezTo>
                  <a:pt x="79028" y="476726"/>
                  <a:pt x="96078" y="472250"/>
                  <a:pt x="110937" y="469011"/>
                </a:cubicBezTo>
                <a:cubicBezTo>
                  <a:pt x="110937" y="371475"/>
                  <a:pt x="110937" y="277844"/>
                  <a:pt x="110937" y="184118"/>
                </a:cubicBezTo>
                <a:cubicBezTo>
                  <a:pt x="110937" y="97155"/>
                  <a:pt x="148656" y="45053"/>
                  <a:pt x="231619" y="17336"/>
                </a:cubicBezTo>
                <a:cubicBezTo>
                  <a:pt x="243430" y="13335"/>
                  <a:pt x="254765" y="7049"/>
                  <a:pt x="266861" y="4572"/>
                </a:cubicBezTo>
                <a:cubicBezTo>
                  <a:pt x="277910" y="2286"/>
                  <a:pt x="289817" y="4191"/>
                  <a:pt x="301247" y="3524"/>
                </a:cubicBezTo>
                <a:cubicBezTo>
                  <a:pt x="309343" y="3048"/>
                  <a:pt x="317249" y="1429"/>
                  <a:pt x="327536" y="0"/>
                </a:cubicBezTo>
                <a:cubicBezTo>
                  <a:pt x="332298" y="3334"/>
                  <a:pt x="338870" y="10573"/>
                  <a:pt x="346967" y="13240"/>
                </a:cubicBezTo>
                <a:cubicBezTo>
                  <a:pt x="401259" y="30671"/>
                  <a:pt x="422690" y="72295"/>
                  <a:pt x="431549" y="124206"/>
                </a:cubicBezTo>
                <a:cubicBezTo>
                  <a:pt x="435740" y="148971"/>
                  <a:pt x="441074" y="173641"/>
                  <a:pt x="446312" y="198311"/>
                </a:cubicBezTo>
                <a:cubicBezTo>
                  <a:pt x="455456" y="241745"/>
                  <a:pt x="471077" y="246698"/>
                  <a:pt x="506225" y="217837"/>
                </a:cubicBezTo>
                <a:cubicBezTo>
                  <a:pt x="524703" y="202597"/>
                  <a:pt x="552516" y="203359"/>
                  <a:pt x="573185" y="218885"/>
                </a:cubicBezTo>
                <a:cubicBezTo>
                  <a:pt x="577186" y="221933"/>
                  <a:pt x="582996" y="224123"/>
                  <a:pt x="587949" y="223933"/>
                </a:cubicBezTo>
                <a:cubicBezTo>
                  <a:pt x="662530" y="221075"/>
                  <a:pt x="737206" y="218504"/>
                  <a:pt x="811691" y="213646"/>
                </a:cubicBezTo>
                <a:cubicBezTo>
                  <a:pt x="821216" y="212979"/>
                  <a:pt x="831694" y="201358"/>
                  <a:pt x="838742" y="192500"/>
                </a:cubicBezTo>
                <a:cubicBezTo>
                  <a:pt x="851506" y="176308"/>
                  <a:pt x="859888" y="156401"/>
                  <a:pt x="873794" y="141542"/>
                </a:cubicBezTo>
                <a:cubicBezTo>
                  <a:pt x="928277" y="83248"/>
                  <a:pt x="1000667" y="84963"/>
                  <a:pt x="1046864" y="150114"/>
                </a:cubicBezTo>
                <a:cubicBezTo>
                  <a:pt x="1069533" y="182023"/>
                  <a:pt x="1086583" y="221837"/>
                  <a:pt x="1093441" y="260318"/>
                </a:cubicBezTo>
                <a:cubicBezTo>
                  <a:pt x="1107443" y="339281"/>
                  <a:pt x="1098775" y="416814"/>
                  <a:pt x="1049912" y="485108"/>
                </a:cubicBezTo>
                <a:cubicBezTo>
                  <a:pt x="999239" y="555879"/>
                  <a:pt x="912847" y="557594"/>
                  <a:pt x="861793" y="487299"/>
                </a:cubicBezTo>
                <a:cubicBezTo>
                  <a:pt x="846172" y="465677"/>
                  <a:pt x="835313" y="440627"/>
                  <a:pt x="822074" y="416719"/>
                </a:cubicBezTo>
                <a:cubicBezTo>
                  <a:pt x="801119" y="414528"/>
                  <a:pt x="778830" y="411385"/>
                  <a:pt x="756446" y="410242"/>
                </a:cubicBezTo>
                <a:cubicBezTo>
                  <a:pt x="733967" y="409099"/>
                  <a:pt x="711393" y="409956"/>
                  <a:pt x="689200" y="409956"/>
                </a:cubicBezTo>
                <a:cubicBezTo>
                  <a:pt x="688438" y="412814"/>
                  <a:pt x="687009" y="415481"/>
                  <a:pt x="687676" y="416052"/>
                </a:cubicBezTo>
                <a:cubicBezTo>
                  <a:pt x="708536" y="435197"/>
                  <a:pt x="729395" y="454057"/>
                  <a:pt x="713774" y="487013"/>
                </a:cubicBezTo>
                <a:cubicBezTo>
                  <a:pt x="712727" y="489109"/>
                  <a:pt x="720251" y="494729"/>
                  <a:pt x="722823" y="499205"/>
                </a:cubicBezTo>
                <a:cubicBezTo>
                  <a:pt x="732634" y="516827"/>
                  <a:pt x="735206" y="533210"/>
                  <a:pt x="728157" y="554641"/>
                </a:cubicBezTo>
                <a:cubicBezTo>
                  <a:pt x="713393" y="599694"/>
                  <a:pt x="677294" y="639318"/>
                  <a:pt x="690914" y="692182"/>
                </a:cubicBezTo>
                <a:cubicBezTo>
                  <a:pt x="697868" y="718947"/>
                  <a:pt x="706631" y="745808"/>
                  <a:pt x="708917" y="773144"/>
                </a:cubicBezTo>
                <a:cubicBezTo>
                  <a:pt x="712727" y="820388"/>
                  <a:pt x="717013" y="868585"/>
                  <a:pt x="711488" y="915162"/>
                </a:cubicBezTo>
                <a:cubicBezTo>
                  <a:pt x="708250" y="942213"/>
                  <a:pt x="691105" y="972312"/>
                  <a:pt x="671007" y="991172"/>
                </a:cubicBezTo>
                <a:cubicBezTo>
                  <a:pt x="657291" y="1004126"/>
                  <a:pt x="627668" y="1000125"/>
                  <a:pt x="602713" y="1004126"/>
                </a:cubicBezTo>
                <a:cubicBezTo>
                  <a:pt x="626525" y="1070134"/>
                  <a:pt x="662435" y="1140143"/>
                  <a:pt x="664530" y="1221010"/>
                </a:cubicBezTo>
                <a:cubicBezTo>
                  <a:pt x="487270" y="1221200"/>
                  <a:pt x="311534" y="1221200"/>
                  <a:pt x="137893" y="1221200"/>
                </a:cubicBezTo>
                <a:close/>
                <a:moveTo>
                  <a:pt x="565756" y="522542"/>
                </a:moveTo>
                <a:cubicBezTo>
                  <a:pt x="569185" y="521589"/>
                  <a:pt x="572614" y="520637"/>
                  <a:pt x="576043" y="519684"/>
                </a:cubicBezTo>
                <a:cubicBezTo>
                  <a:pt x="572900" y="493967"/>
                  <a:pt x="569661" y="468154"/>
                  <a:pt x="565661" y="435483"/>
                </a:cubicBezTo>
                <a:cubicBezTo>
                  <a:pt x="544229" y="451104"/>
                  <a:pt x="531180" y="460629"/>
                  <a:pt x="517369" y="470630"/>
                </a:cubicBezTo>
                <a:cubicBezTo>
                  <a:pt x="535466" y="490061"/>
                  <a:pt x="550611" y="506349"/>
                  <a:pt x="565756" y="522542"/>
                </a:cubicBezTo>
                <a:close/>
              </a:path>
            </a:pathLst>
          </a:custGeom>
          <a:solidFill>
            <a:srgbClr val="E9488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5"/>
          <p:cNvSpPr txBox="1">
            <a:spLocks noGrp="1"/>
          </p:cNvSpPr>
          <p:nvPr>
            <p:ph type="title"/>
          </p:nvPr>
        </p:nvSpPr>
        <p:spPr>
          <a:xfrm>
            <a:off x="614175" y="490050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slide title goes here!</a:t>
            </a:r>
            <a:endParaRPr/>
          </a:p>
        </p:txBody>
      </p:sp>
      <p:sp>
        <p:nvSpPr>
          <p:cNvPr id="644" name="Google Shape;644;p45"/>
          <p:cNvSpPr txBox="1">
            <a:spLocks noGrp="1"/>
          </p:cNvSpPr>
          <p:nvPr>
            <p:ph type="body" idx="1"/>
          </p:nvPr>
        </p:nvSpPr>
        <p:spPr>
          <a:xfrm>
            <a:off x="534900" y="1508325"/>
            <a:ext cx="4265700" cy="29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Do you know what helps you make your point clear? Lists like this one: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74E"/>
              </a:buClr>
              <a:buSzPts val="1600"/>
              <a:buChar char="●"/>
            </a:pPr>
            <a:r>
              <a:rPr lang="en" sz="1600"/>
              <a:t>They’re simple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74E"/>
              </a:buClr>
              <a:buSzPts val="1600"/>
              <a:buChar char="●"/>
            </a:pPr>
            <a:r>
              <a:rPr lang="en" sz="1600"/>
              <a:t>You can organize your ideas clearly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74E"/>
              </a:buClr>
              <a:buSzPts val="1600"/>
              <a:buChar char="●"/>
            </a:pPr>
            <a:r>
              <a:rPr lang="en" sz="1600"/>
              <a:t>You’ll never forget to buy milk!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And the most important thing: the audience won’t miss the point of your presentation</a:t>
            </a:r>
            <a:endParaRPr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B56087-7CE1-42EB-A699-E79C141D6746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1600AC8-61CD-2021-3990-0D18C2D57DF9}"/>
              </a:ext>
            </a:extLst>
          </p:cNvPr>
          <p:cNvGrpSpPr/>
          <p:nvPr/>
        </p:nvGrpSpPr>
        <p:grpSpPr>
          <a:xfrm>
            <a:off x="5410991" y="761912"/>
            <a:ext cx="3118834" cy="4158630"/>
            <a:chOff x="6201423" y="2377097"/>
            <a:chExt cx="1736671" cy="2315664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A1DF43A0-3F57-1A9C-C8D8-9C784914E601}"/>
                </a:ext>
              </a:extLst>
            </p:cNvPr>
            <p:cNvSpPr/>
            <p:nvPr/>
          </p:nvSpPr>
          <p:spPr>
            <a:xfrm>
              <a:off x="6560684" y="3207794"/>
              <a:ext cx="1377410" cy="1484967"/>
            </a:xfrm>
            <a:custGeom>
              <a:avLst/>
              <a:gdLst>
                <a:gd name="connsiteX0" fmla="*/ 463105 w 1377410"/>
                <a:gd name="connsiteY0" fmla="*/ 709686 h 1484967"/>
                <a:gd name="connsiteX1" fmla="*/ 585597 w 1377410"/>
                <a:gd name="connsiteY1" fmla="*/ 852752 h 1484967"/>
                <a:gd name="connsiteX2" fmla="*/ 661511 w 1377410"/>
                <a:gd name="connsiteY2" fmla="*/ 906187 h 1484967"/>
                <a:gd name="connsiteX3" fmla="*/ 671608 w 1377410"/>
                <a:gd name="connsiteY3" fmla="*/ 894376 h 1484967"/>
                <a:gd name="connsiteX4" fmla="*/ 653415 w 1377410"/>
                <a:gd name="connsiteY4" fmla="*/ 859705 h 1484967"/>
                <a:gd name="connsiteX5" fmla="*/ 672179 w 1377410"/>
                <a:gd name="connsiteY5" fmla="*/ 848084 h 1484967"/>
                <a:gd name="connsiteX6" fmla="*/ 617982 w 1377410"/>
                <a:gd name="connsiteY6" fmla="*/ 790172 h 1484967"/>
                <a:gd name="connsiteX7" fmla="*/ 612077 w 1377410"/>
                <a:gd name="connsiteY7" fmla="*/ 802364 h 1484967"/>
                <a:gd name="connsiteX8" fmla="*/ 598551 w 1377410"/>
                <a:gd name="connsiteY8" fmla="*/ 795697 h 1484967"/>
                <a:gd name="connsiteX9" fmla="*/ 644938 w 1377410"/>
                <a:gd name="connsiteY9" fmla="*/ 703209 h 1484967"/>
                <a:gd name="connsiteX10" fmla="*/ 695135 w 1377410"/>
                <a:gd name="connsiteY10" fmla="*/ 572812 h 1484967"/>
                <a:gd name="connsiteX11" fmla="*/ 673989 w 1377410"/>
                <a:gd name="connsiteY11" fmla="*/ 490135 h 1484967"/>
                <a:gd name="connsiteX12" fmla="*/ 664750 w 1377410"/>
                <a:gd name="connsiteY12" fmla="*/ 468894 h 1484967"/>
                <a:gd name="connsiteX13" fmla="*/ 684657 w 1377410"/>
                <a:gd name="connsiteY13" fmla="*/ 107039 h 1484967"/>
                <a:gd name="connsiteX14" fmla="*/ 778097 w 1377410"/>
                <a:gd name="connsiteY14" fmla="*/ 16361 h 1484967"/>
                <a:gd name="connsiteX15" fmla="*/ 935546 w 1377410"/>
                <a:gd name="connsiteY15" fmla="*/ 19695 h 1484967"/>
                <a:gd name="connsiteX16" fmla="*/ 1096232 w 1377410"/>
                <a:gd name="connsiteY16" fmla="*/ 166952 h 1484967"/>
                <a:gd name="connsiteX17" fmla="*/ 1153097 w 1377410"/>
                <a:gd name="connsiteY17" fmla="*/ 357547 h 1484967"/>
                <a:gd name="connsiteX18" fmla="*/ 1167956 w 1377410"/>
                <a:gd name="connsiteY18" fmla="*/ 436890 h 1484967"/>
                <a:gd name="connsiteX19" fmla="*/ 1240155 w 1377410"/>
                <a:gd name="connsiteY19" fmla="*/ 549952 h 1484967"/>
                <a:gd name="connsiteX20" fmla="*/ 1316641 w 1377410"/>
                <a:gd name="connsiteY20" fmla="*/ 614246 h 1484967"/>
                <a:gd name="connsiteX21" fmla="*/ 1370838 w 1377410"/>
                <a:gd name="connsiteY21" fmla="*/ 753215 h 1484967"/>
                <a:gd name="connsiteX22" fmla="*/ 1377410 w 1377410"/>
                <a:gd name="connsiteY22" fmla="*/ 825701 h 1484967"/>
                <a:gd name="connsiteX23" fmla="*/ 1340263 w 1377410"/>
                <a:gd name="connsiteY23" fmla="*/ 818843 h 1484967"/>
                <a:gd name="connsiteX24" fmla="*/ 1267492 w 1377410"/>
                <a:gd name="connsiteY24" fmla="*/ 894852 h 1484967"/>
                <a:gd name="connsiteX25" fmla="*/ 1184053 w 1377410"/>
                <a:gd name="connsiteY25" fmla="*/ 1298712 h 1484967"/>
                <a:gd name="connsiteX26" fmla="*/ 1159383 w 1377410"/>
                <a:gd name="connsiteY26" fmla="*/ 1443873 h 1484967"/>
                <a:gd name="connsiteX27" fmla="*/ 1130332 w 1377410"/>
                <a:gd name="connsiteY27" fmla="*/ 1483116 h 1484967"/>
                <a:gd name="connsiteX28" fmla="*/ 684276 w 1377410"/>
                <a:gd name="connsiteY28" fmla="*/ 1484831 h 1484967"/>
                <a:gd name="connsiteX29" fmla="*/ 666464 w 1377410"/>
                <a:gd name="connsiteY29" fmla="*/ 1302713 h 1484967"/>
                <a:gd name="connsiteX30" fmla="*/ 504635 w 1377410"/>
                <a:gd name="connsiteY30" fmla="*/ 1244229 h 1484967"/>
                <a:gd name="connsiteX31" fmla="*/ 362331 w 1377410"/>
                <a:gd name="connsiteY31" fmla="*/ 1124976 h 1484967"/>
                <a:gd name="connsiteX32" fmla="*/ 216979 w 1377410"/>
                <a:gd name="connsiteY32" fmla="*/ 1030298 h 1484967"/>
                <a:gd name="connsiteX33" fmla="*/ 12668 w 1377410"/>
                <a:gd name="connsiteY33" fmla="*/ 880565 h 1484967"/>
                <a:gd name="connsiteX34" fmla="*/ 2096 w 1377410"/>
                <a:gd name="connsiteY34" fmla="*/ 858276 h 1484967"/>
                <a:gd name="connsiteX35" fmla="*/ 59912 w 1377410"/>
                <a:gd name="connsiteY35" fmla="*/ 858276 h 1484967"/>
                <a:gd name="connsiteX36" fmla="*/ 0 w 1377410"/>
                <a:gd name="connsiteY36" fmla="*/ 819509 h 1484967"/>
                <a:gd name="connsiteX37" fmla="*/ 18479 w 1377410"/>
                <a:gd name="connsiteY37" fmla="*/ 794649 h 1484967"/>
                <a:gd name="connsiteX38" fmla="*/ 89440 w 1377410"/>
                <a:gd name="connsiteY38" fmla="*/ 814747 h 1484967"/>
                <a:gd name="connsiteX39" fmla="*/ 64484 w 1377410"/>
                <a:gd name="connsiteY39" fmla="*/ 756073 h 1484967"/>
                <a:gd name="connsiteX40" fmla="*/ 126397 w 1377410"/>
                <a:gd name="connsiteY40" fmla="*/ 775980 h 1484967"/>
                <a:gd name="connsiteX41" fmla="*/ 173450 w 1377410"/>
                <a:gd name="connsiteY41" fmla="*/ 799983 h 1484967"/>
                <a:gd name="connsiteX42" fmla="*/ 205835 w 1377410"/>
                <a:gd name="connsiteY42" fmla="*/ 735499 h 1484967"/>
                <a:gd name="connsiteX43" fmla="*/ 303466 w 1377410"/>
                <a:gd name="connsiteY43" fmla="*/ 935524 h 1484967"/>
                <a:gd name="connsiteX44" fmla="*/ 319278 w 1377410"/>
                <a:gd name="connsiteY44" fmla="*/ 957336 h 1484967"/>
                <a:gd name="connsiteX45" fmla="*/ 498538 w 1377410"/>
                <a:gd name="connsiteY45" fmla="*/ 1038394 h 1484967"/>
                <a:gd name="connsiteX46" fmla="*/ 424148 w 1377410"/>
                <a:gd name="connsiteY46" fmla="*/ 864277 h 1484967"/>
                <a:gd name="connsiteX47" fmla="*/ 511588 w 1377410"/>
                <a:gd name="connsiteY47" fmla="*/ 1016867 h 1484967"/>
                <a:gd name="connsiteX48" fmla="*/ 653224 w 1377410"/>
                <a:gd name="connsiteY48" fmla="*/ 1168124 h 1484967"/>
                <a:gd name="connsiteX49" fmla="*/ 768763 w 1377410"/>
                <a:gd name="connsiteY49" fmla="*/ 1159647 h 1484967"/>
                <a:gd name="connsiteX50" fmla="*/ 908685 w 1377410"/>
                <a:gd name="connsiteY50" fmla="*/ 1030393 h 1484967"/>
                <a:gd name="connsiteX51" fmla="*/ 934117 w 1377410"/>
                <a:gd name="connsiteY51" fmla="*/ 878374 h 1484967"/>
                <a:gd name="connsiteX52" fmla="*/ 914781 w 1377410"/>
                <a:gd name="connsiteY52" fmla="*/ 841417 h 1484967"/>
                <a:gd name="connsiteX53" fmla="*/ 955834 w 1377410"/>
                <a:gd name="connsiteY53" fmla="*/ 893328 h 1484967"/>
                <a:gd name="connsiteX54" fmla="*/ 970693 w 1377410"/>
                <a:gd name="connsiteY54" fmla="*/ 960479 h 1484967"/>
                <a:gd name="connsiteX55" fmla="*/ 982694 w 1377410"/>
                <a:gd name="connsiteY55" fmla="*/ 969528 h 1484967"/>
                <a:gd name="connsiteX56" fmla="*/ 1046036 w 1377410"/>
                <a:gd name="connsiteY56" fmla="*/ 890185 h 1484967"/>
                <a:gd name="connsiteX57" fmla="*/ 1054322 w 1377410"/>
                <a:gd name="connsiteY57" fmla="*/ 897138 h 1484967"/>
                <a:gd name="connsiteX58" fmla="*/ 1029272 w 1377410"/>
                <a:gd name="connsiteY58" fmla="*/ 948383 h 1484967"/>
                <a:gd name="connsiteX59" fmla="*/ 1056608 w 1377410"/>
                <a:gd name="connsiteY59" fmla="*/ 943525 h 1484967"/>
                <a:gd name="connsiteX60" fmla="*/ 1025271 w 1377410"/>
                <a:gd name="connsiteY60" fmla="*/ 1049538 h 1484967"/>
                <a:gd name="connsiteX61" fmla="*/ 1077373 w 1377410"/>
                <a:gd name="connsiteY61" fmla="*/ 1085828 h 1484967"/>
                <a:gd name="connsiteX62" fmla="*/ 1168337 w 1377410"/>
                <a:gd name="connsiteY62" fmla="*/ 1034584 h 1484967"/>
                <a:gd name="connsiteX63" fmla="*/ 1234345 w 1377410"/>
                <a:gd name="connsiteY63" fmla="*/ 893900 h 1484967"/>
                <a:gd name="connsiteX64" fmla="*/ 1194245 w 1377410"/>
                <a:gd name="connsiteY64" fmla="*/ 728546 h 1484967"/>
                <a:gd name="connsiteX65" fmla="*/ 882682 w 1377410"/>
                <a:gd name="connsiteY65" fmla="*/ 692541 h 1484967"/>
                <a:gd name="connsiteX66" fmla="*/ 721233 w 1377410"/>
                <a:gd name="connsiteY66" fmla="*/ 950383 h 1484967"/>
                <a:gd name="connsiteX67" fmla="*/ 750380 w 1377410"/>
                <a:gd name="connsiteY67" fmla="*/ 992674 h 1484967"/>
                <a:gd name="connsiteX68" fmla="*/ 615410 w 1377410"/>
                <a:gd name="connsiteY68" fmla="*/ 899615 h 1484967"/>
                <a:gd name="connsiteX69" fmla="*/ 463105 w 1377410"/>
                <a:gd name="connsiteY69" fmla="*/ 709686 h 1484967"/>
                <a:gd name="connsiteX70" fmla="*/ 687610 w 1377410"/>
                <a:gd name="connsiteY70" fmla="*/ 426222 h 1484967"/>
                <a:gd name="connsiteX71" fmla="*/ 726377 w 1377410"/>
                <a:gd name="connsiteY71" fmla="*/ 492802 h 1484967"/>
                <a:gd name="connsiteX72" fmla="*/ 788384 w 1377410"/>
                <a:gd name="connsiteY72" fmla="*/ 537379 h 1484967"/>
                <a:gd name="connsiteX73" fmla="*/ 841153 w 1377410"/>
                <a:gd name="connsiteY73" fmla="*/ 651107 h 1484967"/>
                <a:gd name="connsiteX74" fmla="*/ 927545 w 1377410"/>
                <a:gd name="connsiteY74" fmla="*/ 534140 h 1484967"/>
                <a:gd name="connsiteX75" fmla="*/ 933545 w 1377410"/>
                <a:gd name="connsiteY75" fmla="*/ 402029 h 1484967"/>
                <a:gd name="connsiteX76" fmla="*/ 865441 w 1377410"/>
                <a:gd name="connsiteY76" fmla="*/ 105896 h 1484967"/>
                <a:gd name="connsiteX77" fmla="*/ 776097 w 1377410"/>
                <a:gd name="connsiteY77" fmla="*/ 63224 h 1484967"/>
                <a:gd name="connsiteX78" fmla="*/ 707707 w 1377410"/>
                <a:gd name="connsiteY78" fmla="*/ 132281 h 1484967"/>
                <a:gd name="connsiteX79" fmla="*/ 666940 w 1377410"/>
                <a:gd name="connsiteY79" fmla="*/ 262106 h 1484967"/>
                <a:gd name="connsiteX80" fmla="*/ 695515 w 1377410"/>
                <a:gd name="connsiteY80" fmla="*/ 396790 h 1484967"/>
                <a:gd name="connsiteX81" fmla="*/ 708565 w 1377410"/>
                <a:gd name="connsiteY81" fmla="*/ 320209 h 1484967"/>
                <a:gd name="connsiteX82" fmla="*/ 745141 w 1377410"/>
                <a:gd name="connsiteY82" fmla="*/ 316304 h 1484967"/>
                <a:gd name="connsiteX83" fmla="*/ 745141 w 1377410"/>
                <a:gd name="connsiteY83" fmla="*/ 308874 h 1484967"/>
                <a:gd name="connsiteX84" fmla="*/ 668750 w 1377410"/>
                <a:gd name="connsiteY84" fmla="*/ 300206 h 1484967"/>
                <a:gd name="connsiteX85" fmla="*/ 761714 w 1377410"/>
                <a:gd name="connsiteY85" fmla="*/ 301445 h 1484967"/>
                <a:gd name="connsiteX86" fmla="*/ 784193 w 1377410"/>
                <a:gd name="connsiteY86" fmla="*/ 352499 h 1484967"/>
                <a:gd name="connsiteX87" fmla="*/ 687610 w 1377410"/>
                <a:gd name="connsiteY87" fmla="*/ 426222 h 1484967"/>
                <a:gd name="connsiteX88" fmla="*/ 1057561 w 1377410"/>
                <a:gd name="connsiteY88" fmla="*/ 147616 h 1484967"/>
                <a:gd name="connsiteX89" fmla="*/ 1062895 w 1377410"/>
                <a:gd name="connsiteY89" fmla="*/ 133424 h 1484967"/>
                <a:gd name="connsiteX90" fmla="*/ 874014 w 1377410"/>
                <a:gd name="connsiteY90" fmla="*/ 14075 h 1484967"/>
                <a:gd name="connsiteX91" fmla="*/ 975646 w 1377410"/>
                <a:gd name="connsiteY91" fmla="*/ 294206 h 1484967"/>
                <a:gd name="connsiteX92" fmla="*/ 955072 w 1377410"/>
                <a:gd name="connsiteY92" fmla="*/ 104849 h 1484967"/>
                <a:gd name="connsiteX93" fmla="*/ 1057561 w 1377410"/>
                <a:gd name="connsiteY93" fmla="*/ 147616 h 148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377410" h="1484967">
                  <a:moveTo>
                    <a:pt x="463105" y="709686"/>
                  </a:moveTo>
                  <a:cubicBezTo>
                    <a:pt x="503682" y="757597"/>
                    <a:pt x="542354" y="807317"/>
                    <a:pt x="585597" y="852752"/>
                  </a:cubicBezTo>
                  <a:cubicBezTo>
                    <a:pt x="606552" y="874754"/>
                    <a:pt x="635984" y="888661"/>
                    <a:pt x="661511" y="906187"/>
                  </a:cubicBezTo>
                  <a:cubicBezTo>
                    <a:pt x="664845" y="902282"/>
                    <a:pt x="668179" y="898281"/>
                    <a:pt x="671608" y="894376"/>
                  </a:cubicBezTo>
                  <a:cubicBezTo>
                    <a:pt x="665797" y="883327"/>
                    <a:pt x="659987" y="872278"/>
                    <a:pt x="653415" y="859705"/>
                  </a:cubicBezTo>
                  <a:cubicBezTo>
                    <a:pt x="661416" y="854752"/>
                    <a:pt x="669607" y="849704"/>
                    <a:pt x="672179" y="848084"/>
                  </a:cubicBezTo>
                  <a:cubicBezTo>
                    <a:pt x="652748" y="827320"/>
                    <a:pt x="634555" y="807889"/>
                    <a:pt x="617982" y="790172"/>
                  </a:cubicBezTo>
                  <a:cubicBezTo>
                    <a:pt x="617982" y="790172"/>
                    <a:pt x="615029" y="796268"/>
                    <a:pt x="612077" y="802364"/>
                  </a:cubicBezTo>
                  <a:cubicBezTo>
                    <a:pt x="607600" y="800174"/>
                    <a:pt x="603028" y="797888"/>
                    <a:pt x="598551" y="795697"/>
                  </a:cubicBezTo>
                  <a:cubicBezTo>
                    <a:pt x="614172" y="764931"/>
                    <a:pt x="631127" y="734737"/>
                    <a:pt x="644938" y="703209"/>
                  </a:cubicBezTo>
                  <a:cubicBezTo>
                    <a:pt x="663702" y="660442"/>
                    <a:pt x="685990" y="617865"/>
                    <a:pt x="695135" y="572812"/>
                  </a:cubicBezTo>
                  <a:cubicBezTo>
                    <a:pt x="700278" y="547666"/>
                    <a:pt x="682180" y="517757"/>
                    <a:pt x="673989" y="490135"/>
                  </a:cubicBezTo>
                  <a:cubicBezTo>
                    <a:pt x="671798" y="482705"/>
                    <a:pt x="665036" y="476038"/>
                    <a:pt x="664750" y="468894"/>
                  </a:cubicBezTo>
                  <a:cubicBezTo>
                    <a:pt x="660082" y="347736"/>
                    <a:pt x="643414" y="226673"/>
                    <a:pt x="684657" y="107039"/>
                  </a:cubicBezTo>
                  <a:cubicBezTo>
                    <a:pt x="701993" y="56652"/>
                    <a:pt x="727424" y="36459"/>
                    <a:pt x="778097" y="16361"/>
                  </a:cubicBezTo>
                  <a:cubicBezTo>
                    <a:pt x="837152" y="-7070"/>
                    <a:pt x="883634" y="-4784"/>
                    <a:pt x="935546" y="19695"/>
                  </a:cubicBezTo>
                  <a:cubicBezTo>
                    <a:pt x="1004316" y="52080"/>
                    <a:pt x="1068514" y="91799"/>
                    <a:pt x="1096232" y="166952"/>
                  </a:cubicBezTo>
                  <a:cubicBezTo>
                    <a:pt x="1119188" y="229055"/>
                    <a:pt x="1135475" y="293634"/>
                    <a:pt x="1153097" y="357547"/>
                  </a:cubicBezTo>
                  <a:cubicBezTo>
                    <a:pt x="1160240" y="383360"/>
                    <a:pt x="1163479" y="410411"/>
                    <a:pt x="1167956" y="436890"/>
                  </a:cubicBezTo>
                  <a:cubicBezTo>
                    <a:pt x="1176147" y="484801"/>
                    <a:pt x="1200436" y="521472"/>
                    <a:pt x="1240155" y="549952"/>
                  </a:cubicBezTo>
                  <a:cubicBezTo>
                    <a:pt x="1267111" y="569288"/>
                    <a:pt x="1291304" y="592624"/>
                    <a:pt x="1316641" y="614246"/>
                  </a:cubicBezTo>
                  <a:cubicBezTo>
                    <a:pt x="1359503" y="650917"/>
                    <a:pt x="1379696" y="695303"/>
                    <a:pt x="1370838" y="753215"/>
                  </a:cubicBezTo>
                  <a:cubicBezTo>
                    <a:pt x="1367504" y="774932"/>
                    <a:pt x="1374553" y="798269"/>
                    <a:pt x="1377410" y="825701"/>
                  </a:cubicBezTo>
                  <a:cubicBezTo>
                    <a:pt x="1366171" y="823605"/>
                    <a:pt x="1351883" y="821033"/>
                    <a:pt x="1340263" y="818843"/>
                  </a:cubicBezTo>
                  <a:cubicBezTo>
                    <a:pt x="1345502" y="878279"/>
                    <a:pt x="1279970" y="862562"/>
                    <a:pt x="1267492" y="894852"/>
                  </a:cubicBezTo>
                  <a:cubicBezTo>
                    <a:pt x="1239584" y="1029440"/>
                    <a:pt x="1211104" y="1163933"/>
                    <a:pt x="1184053" y="1298712"/>
                  </a:cubicBezTo>
                  <a:cubicBezTo>
                    <a:pt x="1174432" y="1346813"/>
                    <a:pt x="1169956" y="1395962"/>
                    <a:pt x="1159383" y="1443873"/>
                  </a:cubicBezTo>
                  <a:cubicBezTo>
                    <a:pt x="1156049" y="1458923"/>
                    <a:pt x="1140619" y="1482926"/>
                    <a:pt x="1130332" y="1483116"/>
                  </a:cubicBezTo>
                  <a:cubicBezTo>
                    <a:pt x="982980" y="1485688"/>
                    <a:pt x="835628" y="1484831"/>
                    <a:pt x="684276" y="1484831"/>
                  </a:cubicBezTo>
                  <a:cubicBezTo>
                    <a:pt x="678180" y="1422442"/>
                    <a:pt x="672370" y="1363196"/>
                    <a:pt x="666464" y="1302713"/>
                  </a:cubicBezTo>
                  <a:cubicBezTo>
                    <a:pt x="599313" y="1313285"/>
                    <a:pt x="550640" y="1279853"/>
                    <a:pt x="504635" y="1244229"/>
                  </a:cubicBezTo>
                  <a:cubicBezTo>
                    <a:pt x="455676" y="1206415"/>
                    <a:pt x="411766" y="1161933"/>
                    <a:pt x="362331" y="1124976"/>
                  </a:cubicBezTo>
                  <a:cubicBezTo>
                    <a:pt x="316135" y="1090496"/>
                    <a:pt x="264319" y="1063540"/>
                    <a:pt x="216979" y="1030298"/>
                  </a:cubicBezTo>
                  <a:cubicBezTo>
                    <a:pt x="147828" y="981815"/>
                    <a:pt x="80486" y="930952"/>
                    <a:pt x="12668" y="880565"/>
                  </a:cubicBezTo>
                  <a:cubicBezTo>
                    <a:pt x="8477" y="877517"/>
                    <a:pt x="7525" y="870087"/>
                    <a:pt x="2096" y="858276"/>
                  </a:cubicBezTo>
                  <a:cubicBezTo>
                    <a:pt x="24194" y="858276"/>
                    <a:pt x="41243" y="858276"/>
                    <a:pt x="59912" y="858276"/>
                  </a:cubicBezTo>
                  <a:cubicBezTo>
                    <a:pt x="40196" y="845513"/>
                    <a:pt x="20098" y="832559"/>
                    <a:pt x="0" y="819509"/>
                  </a:cubicBezTo>
                  <a:cubicBezTo>
                    <a:pt x="6191" y="811223"/>
                    <a:pt x="12287" y="802936"/>
                    <a:pt x="18479" y="794649"/>
                  </a:cubicBezTo>
                  <a:cubicBezTo>
                    <a:pt x="45053" y="802174"/>
                    <a:pt x="71628" y="809699"/>
                    <a:pt x="89440" y="814747"/>
                  </a:cubicBezTo>
                  <a:cubicBezTo>
                    <a:pt x="82296" y="798078"/>
                    <a:pt x="73438" y="777028"/>
                    <a:pt x="64484" y="756073"/>
                  </a:cubicBezTo>
                  <a:cubicBezTo>
                    <a:pt x="85154" y="762550"/>
                    <a:pt x="106299" y="768074"/>
                    <a:pt x="126397" y="775980"/>
                  </a:cubicBezTo>
                  <a:cubicBezTo>
                    <a:pt x="142304" y="782171"/>
                    <a:pt x="156972" y="791411"/>
                    <a:pt x="173450" y="799983"/>
                  </a:cubicBezTo>
                  <a:cubicBezTo>
                    <a:pt x="183452" y="780076"/>
                    <a:pt x="191929" y="763026"/>
                    <a:pt x="205835" y="735499"/>
                  </a:cubicBezTo>
                  <a:cubicBezTo>
                    <a:pt x="241840" y="809318"/>
                    <a:pt x="272415" y="872564"/>
                    <a:pt x="303466" y="935524"/>
                  </a:cubicBezTo>
                  <a:cubicBezTo>
                    <a:pt x="307467" y="943525"/>
                    <a:pt x="312134" y="953526"/>
                    <a:pt x="319278" y="957336"/>
                  </a:cubicBezTo>
                  <a:cubicBezTo>
                    <a:pt x="376142" y="987721"/>
                    <a:pt x="433769" y="1016772"/>
                    <a:pt x="498538" y="1038394"/>
                  </a:cubicBezTo>
                  <a:cubicBezTo>
                    <a:pt x="473773" y="980291"/>
                    <a:pt x="448913" y="922284"/>
                    <a:pt x="424148" y="864277"/>
                  </a:cubicBezTo>
                  <a:cubicBezTo>
                    <a:pt x="453295" y="915140"/>
                    <a:pt x="482727" y="965813"/>
                    <a:pt x="511588" y="1016867"/>
                  </a:cubicBezTo>
                  <a:cubicBezTo>
                    <a:pt x="546640" y="1078780"/>
                    <a:pt x="592646" y="1129453"/>
                    <a:pt x="653224" y="1168124"/>
                  </a:cubicBezTo>
                  <a:cubicBezTo>
                    <a:pt x="695897" y="1195271"/>
                    <a:pt x="732091" y="1194604"/>
                    <a:pt x="768763" y="1159647"/>
                  </a:cubicBezTo>
                  <a:cubicBezTo>
                    <a:pt x="814673" y="1115832"/>
                    <a:pt x="859250" y="1070112"/>
                    <a:pt x="908685" y="1030393"/>
                  </a:cubicBezTo>
                  <a:cubicBezTo>
                    <a:pt x="964692" y="985244"/>
                    <a:pt x="961930" y="948192"/>
                    <a:pt x="934117" y="878374"/>
                  </a:cubicBezTo>
                  <a:cubicBezTo>
                    <a:pt x="928973" y="865515"/>
                    <a:pt x="921258" y="853704"/>
                    <a:pt x="914781" y="841417"/>
                  </a:cubicBezTo>
                  <a:cubicBezTo>
                    <a:pt x="934022" y="855800"/>
                    <a:pt x="948214" y="873326"/>
                    <a:pt x="955834" y="893328"/>
                  </a:cubicBezTo>
                  <a:cubicBezTo>
                    <a:pt x="963930" y="914474"/>
                    <a:pt x="966026" y="938000"/>
                    <a:pt x="970693" y="960479"/>
                  </a:cubicBezTo>
                  <a:cubicBezTo>
                    <a:pt x="974693" y="963527"/>
                    <a:pt x="978694" y="966480"/>
                    <a:pt x="982694" y="969528"/>
                  </a:cubicBezTo>
                  <a:cubicBezTo>
                    <a:pt x="1003840" y="943049"/>
                    <a:pt x="1024890" y="916664"/>
                    <a:pt x="1046036" y="890185"/>
                  </a:cubicBezTo>
                  <a:cubicBezTo>
                    <a:pt x="1048798" y="892471"/>
                    <a:pt x="1051560" y="894852"/>
                    <a:pt x="1054322" y="897138"/>
                  </a:cubicBezTo>
                  <a:cubicBezTo>
                    <a:pt x="1046512" y="913140"/>
                    <a:pt x="1038701" y="929142"/>
                    <a:pt x="1029272" y="948383"/>
                  </a:cubicBezTo>
                  <a:cubicBezTo>
                    <a:pt x="1040797" y="946287"/>
                    <a:pt x="1049369" y="944763"/>
                    <a:pt x="1056608" y="943525"/>
                  </a:cubicBezTo>
                  <a:cubicBezTo>
                    <a:pt x="1045940" y="978386"/>
                    <a:pt x="1031081" y="1013248"/>
                    <a:pt x="1025271" y="1049538"/>
                  </a:cubicBezTo>
                  <a:cubicBezTo>
                    <a:pt x="1018318" y="1093448"/>
                    <a:pt x="1035844" y="1104974"/>
                    <a:pt x="1077373" y="1085828"/>
                  </a:cubicBezTo>
                  <a:cubicBezTo>
                    <a:pt x="1108901" y="1071255"/>
                    <a:pt x="1138714" y="1052777"/>
                    <a:pt x="1168337" y="1034584"/>
                  </a:cubicBezTo>
                  <a:cubicBezTo>
                    <a:pt x="1220819" y="1002294"/>
                    <a:pt x="1246537" y="955717"/>
                    <a:pt x="1234345" y="893900"/>
                  </a:cubicBezTo>
                  <a:cubicBezTo>
                    <a:pt x="1223391" y="838178"/>
                    <a:pt x="1216914" y="779504"/>
                    <a:pt x="1194245" y="728546"/>
                  </a:cubicBezTo>
                  <a:cubicBezTo>
                    <a:pt x="1129951" y="584242"/>
                    <a:pt x="990886" y="534807"/>
                    <a:pt x="882682" y="692541"/>
                  </a:cubicBezTo>
                  <a:cubicBezTo>
                    <a:pt x="825532" y="775885"/>
                    <a:pt x="775145" y="863896"/>
                    <a:pt x="721233" y="950383"/>
                  </a:cubicBezTo>
                  <a:cubicBezTo>
                    <a:pt x="728853" y="961432"/>
                    <a:pt x="736568" y="972576"/>
                    <a:pt x="750380" y="992674"/>
                  </a:cubicBezTo>
                  <a:cubicBezTo>
                    <a:pt x="698754" y="957241"/>
                    <a:pt x="655701" y="930285"/>
                    <a:pt x="615410" y="899615"/>
                  </a:cubicBezTo>
                  <a:cubicBezTo>
                    <a:pt x="549593" y="848942"/>
                    <a:pt x="493871" y="789220"/>
                    <a:pt x="463105" y="709686"/>
                  </a:cubicBezTo>
                  <a:close/>
                  <a:moveTo>
                    <a:pt x="687610" y="426222"/>
                  </a:moveTo>
                  <a:cubicBezTo>
                    <a:pt x="671894" y="479372"/>
                    <a:pt x="675704" y="487277"/>
                    <a:pt x="726377" y="492802"/>
                  </a:cubicBezTo>
                  <a:cubicBezTo>
                    <a:pt x="756952" y="496136"/>
                    <a:pt x="777716" y="502422"/>
                    <a:pt x="788384" y="537379"/>
                  </a:cubicBezTo>
                  <a:cubicBezTo>
                    <a:pt x="800481" y="577193"/>
                    <a:pt x="823246" y="613674"/>
                    <a:pt x="841153" y="651107"/>
                  </a:cubicBezTo>
                  <a:cubicBezTo>
                    <a:pt x="892397" y="627962"/>
                    <a:pt x="920972" y="587766"/>
                    <a:pt x="927545" y="534140"/>
                  </a:cubicBezTo>
                  <a:cubicBezTo>
                    <a:pt x="932879" y="490325"/>
                    <a:pt x="941165" y="444415"/>
                    <a:pt x="933545" y="402029"/>
                  </a:cubicBezTo>
                  <a:cubicBezTo>
                    <a:pt x="915543" y="302492"/>
                    <a:pt x="889063" y="204385"/>
                    <a:pt x="865441" y="105896"/>
                  </a:cubicBezTo>
                  <a:cubicBezTo>
                    <a:pt x="853154" y="54652"/>
                    <a:pt x="821627" y="37031"/>
                    <a:pt x="776097" y="63224"/>
                  </a:cubicBezTo>
                  <a:cubicBezTo>
                    <a:pt x="748665" y="79036"/>
                    <a:pt x="721709" y="104468"/>
                    <a:pt x="707707" y="132281"/>
                  </a:cubicBezTo>
                  <a:cubicBezTo>
                    <a:pt x="687514" y="172286"/>
                    <a:pt x="675227" y="217625"/>
                    <a:pt x="666940" y="262106"/>
                  </a:cubicBezTo>
                  <a:cubicBezTo>
                    <a:pt x="659225" y="303921"/>
                    <a:pt x="658559" y="348022"/>
                    <a:pt x="695515" y="396790"/>
                  </a:cubicBezTo>
                  <a:cubicBezTo>
                    <a:pt x="701230" y="363262"/>
                    <a:pt x="704945" y="341831"/>
                    <a:pt x="708565" y="320209"/>
                  </a:cubicBezTo>
                  <a:cubicBezTo>
                    <a:pt x="720757" y="318875"/>
                    <a:pt x="732949" y="317637"/>
                    <a:pt x="745141" y="316304"/>
                  </a:cubicBezTo>
                  <a:cubicBezTo>
                    <a:pt x="745141" y="313827"/>
                    <a:pt x="745141" y="311351"/>
                    <a:pt x="745141" y="308874"/>
                  </a:cubicBezTo>
                  <a:cubicBezTo>
                    <a:pt x="722186" y="306302"/>
                    <a:pt x="699230" y="303635"/>
                    <a:pt x="668750" y="300206"/>
                  </a:cubicBezTo>
                  <a:cubicBezTo>
                    <a:pt x="706946" y="271536"/>
                    <a:pt x="737330" y="279918"/>
                    <a:pt x="761714" y="301445"/>
                  </a:cubicBezTo>
                  <a:cubicBezTo>
                    <a:pt x="774859" y="313065"/>
                    <a:pt x="789051" y="339545"/>
                    <a:pt x="784193" y="352499"/>
                  </a:cubicBezTo>
                  <a:cubicBezTo>
                    <a:pt x="768287" y="395361"/>
                    <a:pt x="741331" y="431461"/>
                    <a:pt x="687610" y="426222"/>
                  </a:cubicBezTo>
                  <a:close/>
                  <a:moveTo>
                    <a:pt x="1057561" y="147616"/>
                  </a:moveTo>
                  <a:cubicBezTo>
                    <a:pt x="1059371" y="142853"/>
                    <a:pt x="1061180" y="138186"/>
                    <a:pt x="1062895" y="133424"/>
                  </a:cubicBezTo>
                  <a:cubicBezTo>
                    <a:pt x="1012412" y="72749"/>
                    <a:pt x="947833" y="34935"/>
                    <a:pt x="874014" y="14075"/>
                  </a:cubicBezTo>
                  <a:cubicBezTo>
                    <a:pt x="908018" y="107801"/>
                    <a:pt x="941070" y="198860"/>
                    <a:pt x="975646" y="294206"/>
                  </a:cubicBezTo>
                  <a:cubicBezTo>
                    <a:pt x="979837" y="228102"/>
                    <a:pt x="925449" y="173429"/>
                    <a:pt x="955072" y="104849"/>
                  </a:cubicBezTo>
                  <a:cubicBezTo>
                    <a:pt x="990981" y="119803"/>
                    <a:pt x="1024223" y="133709"/>
                    <a:pt x="1057561" y="147616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04BB32B2-CE6B-0ADB-F586-D0D9C5284658}"/>
                </a:ext>
              </a:extLst>
            </p:cNvPr>
            <p:cNvSpPr/>
            <p:nvPr/>
          </p:nvSpPr>
          <p:spPr>
            <a:xfrm>
              <a:off x="6404474" y="3041335"/>
              <a:ext cx="772802" cy="877860"/>
            </a:xfrm>
            <a:custGeom>
              <a:avLst/>
              <a:gdLst>
                <a:gd name="connsiteX0" fmla="*/ 258508 w 772802"/>
                <a:gd name="connsiteY0" fmla="*/ 448949 h 877860"/>
                <a:gd name="connsiteX1" fmla="*/ 185738 w 772802"/>
                <a:gd name="connsiteY1" fmla="*/ 420946 h 877860"/>
                <a:gd name="connsiteX2" fmla="*/ 144494 w 772802"/>
                <a:gd name="connsiteY2" fmla="*/ 367987 h 877860"/>
                <a:gd name="connsiteX3" fmla="*/ 207359 w 772802"/>
                <a:gd name="connsiteY3" fmla="*/ 335507 h 877860"/>
                <a:gd name="connsiteX4" fmla="*/ 265843 w 772802"/>
                <a:gd name="connsiteY4" fmla="*/ 348651 h 877860"/>
                <a:gd name="connsiteX5" fmla="*/ 113824 w 772802"/>
                <a:gd name="connsiteY5" fmla="*/ 217778 h 877860"/>
                <a:gd name="connsiteX6" fmla="*/ 46387 w 772802"/>
                <a:gd name="connsiteY6" fmla="*/ 44613 h 877860"/>
                <a:gd name="connsiteX7" fmla="*/ 70675 w 772802"/>
                <a:gd name="connsiteY7" fmla="*/ 79951 h 877860"/>
                <a:gd name="connsiteX8" fmla="*/ 88297 w 772802"/>
                <a:gd name="connsiteY8" fmla="*/ 8228 h 877860"/>
                <a:gd name="connsiteX9" fmla="*/ 0 w 772802"/>
                <a:gd name="connsiteY9" fmla="*/ 34040 h 877860"/>
                <a:gd name="connsiteX10" fmla="*/ 111823 w 772802"/>
                <a:gd name="connsiteY10" fmla="*/ 3465 h 877860"/>
                <a:gd name="connsiteX11" fmla="*/ 299180 w 772802"/>
                <a:gd name="connsiteY11" fmla="*/ 185393 h 877860"/>
                <a:gd name="connsiteX12" fmla="*/ 428911 w 772802"/>
                <a:gd name="connsiteY12" fmla="*/ 313123 h 877860"/>
                <a:gd name="connsiteX13" fmla="*/ 574072 w 772802"/>
                <a:gd name="connsiteY13" fmla="*/ 321981 h 877860"/>
                <a:gd name="connsiteX14" fmla="*/ 610838 w 772802"/>
                <a:gd name="connsiteY14" fmla="*/ 329411 h 877860"/>
                <a:gd name="connsiteX15" fmla="*/ 713613 w 772802"/>
                <a:gd name="connsiteY15" fmla="*/ 392561 h 877860"/>
                <a:gd name="connsiteX16" fmla="*/ 772382 w 772802"/>
                <a:gd name="connsiteY16" fmla="*/ 525245 h 877860"/>
                <a:gd name="connsiteX17" fmla="*/ 652844 w 772802"/>
                <a:gd name="connsiteY17" fmla="*/ 622686 h 877860"/>
                <a:gd name="connsiteX18" fmla="*/ 583216 w 772802"/>
                <a:gd name="connsiteY18" fmla="*/ 703267 h 877860"/>
                <a:gd name="connsiteX19" fmla="*/ 621030 w 772802"/>
                <a:gd name="connsiteY19" fmla="*/ 877860 h 877860"/>
                <a:gd name="connsiteX20" fmla="*/ 591693 w 772802"/>
                <a:gd name="connsiteY20" fmla="*/ 818139 h 877860"/>
                <a:gd name="connsiteX21" fmla="*/ 562642 w 772802"/>
                <a:gd name="connsiteY21" fmla="*/ 657166 h 877860"/>
                <a:gd name="connsiteX22" fmla="*/ 524161 w 772802"/>
                <a:gd name="connsiteY22" fmla="*/ 608017 h 877860"/>
                <a:gd name="connsiteX23" fmla="*/ 566261 w 772802"/>
                <a:gd name="connsiteY23" fmla="*/ 573060 h 877860"/>
                <a:gd name="connsiteX24" fmla="*/ 580739 w 772802"/>
                <a:gd name="connsiteY24" fmla="*/ 559344 h 877860"/>
                <a:gd name="connsiteX25" fmla="*/ 586835 w 772802"/>
                <a:gd name="connsiteY25" fmla="*/ 599445 h 877860"/>
                <a:gd name="connsiteX26" fmla="*/ 602647 w 772802"/>
                <a:gd name="connsiteY26" fmla="*/ 585443 h 877860"/>
                <a:gd name="connsiteX27" fmla="*/ 575215 w 772802"/>
                <a:gd name="connsiteY27" fmla="*/ 556296 h 877860"/>
                <a:gd name="connsiteX28" fmla="*/ 521684 w 772802"/>
                <a:gd name="connsiteY28" fmla="*/ 540199 h 877860"/>
                <a:gd name="connsiteX29" fmla="*/ 497205 w 772802"/>
                <a:gd name="connsiteY29" fmla="*/ 504099 h 877860"/>
                <a:gd name="connsiteX30" fmla="*/ 495871 w 772802"/>
                <a:gd name="connsiteY30" fmla="*/ 506290 h 877860"/>
                <a:gd name="connsiteX31" fmla="*/ 516826 w 772802"/>
                <a:gd name="connsiteY31" fmla="*/ 384275 h 877860"/>
                <a:gd name="connsiteX32" fmla="*/ 702945 w 772802"/>
                <a:gd name="connsiteY32" fmla="*/ 443711 h 877860"/>
                <a:gd name="connsiteX33" fmla="*/ 514731 w 772802"/>
                <a:gd name="connsiteY33" fmla="*/ 357986 h 877860"/>
                <a:gd name="connsiteX34" fmla="*/ 517684 w 772802"/>
                <a:gd name="connsiteY34" fmla="*/ 385418 h 877860"/>
                <a:gd name="connsiteX35" fmla="*/ 490347 w 772802"/>
                <a:gd name="connsiteY35" fmla="*/ 344174 h 877860"/>
                <a:gd name="connsiteX36" fmla="*/ 471202 w 772802"/>
                <a:gd name="connsiteY36" fmla="*/ 350652 h 877860"/>
                <a:gd name="connsiteX37" fmla="*/ 419862 w 772802"/>
                <a:gd name="connsiteY37" fmla="*/ 328839 h 877860"/>
                <a:gd name="connsiteX38" fmla="*/ 297751 w 772802"/>
                <a:gd name="connsiteY38" fmla="*/ 249972 h 877860"/>
                <a:gd name="connsiteX39" fmla="*/ 257556 w 772802"/>
                <a:gd name="connsiteY39" fmla="*/ 447711 h 877860"/>
                <a:gd name="connsiteX40" fmla="*/ 258508 w 772802"/>
                <a:gd name="connsiteY40" fmla="*/ 448949 h 87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2802" h="877860">
                  <a:moveTo>
                    <a:pt x="258508" y="448949"/>
                  </a:moveTo>
                  <a:cubicBezTo>
                    <a:pt x="234315" y="439520"/>
                    <a:pt x="210407" y="429233"/>
                    <a:pt x="185738" y="420946"/>
                  </a:cubicBezTo>
                  <a:cubicBezTo>
                    <a:pt x="159544" y="412183"/>
                    <a:pt x="137827" y="401039"/>
                    <a:pt x="144494" y="367987"/>
                  </a:cubicBezTo>
                  <a:cubicBezTo>
                    <a:pt x="151829" y="331887"/>
                    <a:pt x="179261" y="331125"/>
                    <a:pt x="207359" y="335507"/>
                  </a:cubicBezTo>
                  <a:cubicBezTo>
                    <a:pt x="228505" y="338840"/>
                    <a:pt x="249269" y="344841"/>
                    <a:pt x="265843" y="348651"/>
                  </a:cubicBezTo>
                  <a:cubicBezTo>
                    <a:pt x="216122" y="305884"/>
                    <a:pt x="164592" y="262259"/>
                    <a:pt x="113824" y="217778"/>
                  </a:cubicBezTo>
                  <a:cubicBezTo>
                    <a:pt x="62484" y="172724"/>
                    <a:pt x="37338" y="116336"/>
                    <a:pt x="46387" y="44613"/>
                  </a:cubicBezTo>
                  <a:cubicBezTo>
                    <a:pt x="53912" y="55567"/>
                    <a:pt x="61436" y="66521"/>
                    <a:pt x="70675" y="79951"/>
                  </a:cubicBezTo>
                  <a:cubicBezTo>
                    <a:pt x="76867" y="54805"/>
                    <a:pt x="82010" y="33945"/>
                    <a:pt x="88297" y="8228"/>
                  </a:cubicBezTo>
                  <a:cubicBezTo>
                    <a:pt x="61817" y="15943"/>
                    <a:pt x="30861" y="24992"/>
                    <a:pt x="0" y="34040"/>
                  </a:cubicBezTo>
                  <a:cubicBezTo>
                    <a:pt x="29718" y="-3679"/>
                    <a:pt x="71342" y="-3202"/>
                    <a:pt x="111823" y="3465"/>
                  </a:cubicBezTo>
                  <a:cubicBezTo>
                    <a:pt x="215551" y="20515"/>
                    <a:pt x="281464" y="82142"/>
                    <a:pt x="299180" y="185393"/>
                  </a:cubicBezTo>
                  <a:cubicBezTo>
                    <a:pt x="312420" y="262736"/>
                    <a:pt x="354330" y="303979"/>
                    <a:pt x="428911" y="313123"/>
                  </a:cubicBezTo>
                  <a:cubicBezTo>
                    <a:pt x="476917" y="319028"/>
                    <a:pt x="525685" y="318743"/>
                    <a:pt x="574072" y="321981"/>
                  </a:cubicBezTo>
                  <a:cubicBezTo>
                    <a:pt x="586549" y="322839"/>
                    <a:pt x="600265" y="323696"/>
                    <a:pt x="610838" y="329411"/>
                  </a:cubicBezTo>
                  <a:cubicBezTo>
                    <a:pt x="646462" y="348651"/>
                    <a:pt x="690086" y="362939"/>
                    <a:pt x="713613" y="392561"/>
                  </a:cubicBezTo>
                  <a:cubicBezTo>
                    <a:pt x="742950" y="429614"/>
                    <a:pt x="763048" y="478477"/>
                    <a:pt x="772382" y="525245"/>
                  </a:cubicBezTo>
                  <a:cubicBezTo>
                    <a:pt x="779526" y="561154"/>
                    <a:pt x="693706" y="623924"/>
                    <a:pt x="652844" y="622686"/>
                  </a:cubicBezTo>
                  <a:cubicBezTo>
                    <a:pt x="569595" y="620114"/>
                    <a:pt x="568262" y="620304"/>
                    <a:pt x="583216" y="703267"/>
                  </a:cubicBezTo>
                  <a:cubicBezTo>
                    <a:pt x="593693" y="761846"/>
                    <a:pt x="608266" y="819662"/>
                    <a:pt x="621030" y="877860"/>
                  </a:cubicBezTo>
                  <a:cubicBezTo>
                    <a:pt x="610933" y="858048"/>
                    <a:pt x="596265" y="839189"/>
                    <a:pt x="591693" y="818139"/>
                  </a:cubicBezTo>
                  <a:cubicBezTo>
                    <a:pt x="580072" y="764894"/>
                    <a:pt x="575596" y="710030"/>
                    <a:pt x="562642" y="657166"/>
                  </a:cubicBezTo>
                  <a:cubicBezTo>
                    <a:pt x="558165" y="638783"/>
                    <a:pt x="537400" y="624305"/>
                    <a:pt x="524161" y="608017"/>
                  </a:cubicBezTo>
                  <a:cubicBezTo>
                    <a:pt x="538163" y="596396"/>
                    <a:pt x="552259" y="584681"/>
                    <a:pt x="566261" y="573060"/>
                  </a:cubicBezTo>
                  <a:cubicBezTo>
                    <a:pt x="571119" y="568488"/>
                    <a:pt x="575881" y="563916"/>
                    <a:pt x="580739" y="559344"/>
                  </a:cubicBezTo>
                  <a:cubicBezTo>
                    <a:pt x="582739" y="572679"/>
                    <a:pt x="584835" y="586110"/>
                    <a:pt x="586835" y="599445"/>
                  </a:cubicBezTo>
                  <a:cubicBezTo>
                    <a:pt x="592074" y="594777"/>
                    <a:pt x="597408" y="590110"/>
                    <a:pt x="602647" y="585443"/>
                  </a:cubicBezTo>
                  <a:cubicBezTo>
                    <a:pt x="593598" y="575441"/>
                    <a:pt x="586454" y="561725"/>
                    <a:pt x="575215" y="556296"/>
                  </a:cubicBezTo>
                  <a:cubicBezTo>
                    <a:pt x="558641" y="548200"/>
                    <a:pt x="537210" y="549438"/>
                    <a:pt x="521684" y="540199"/>
                  </a:cubicBezTo>
                  <a:cubicBezTo>
                    <a:pt x="510349" y="533532"/>
                    <a:pt x="505111" y="516482"/>
                    <a:pt x="497205" y="504099"/>
                  </a:cubicBezTo>
                  <a:cubicBezTo>
                    <a:pt x="497205" y="504099"/>
                    <a:pt x="495871" y="506290"/>
                    <a:pt x="495871" y="506290"/>
                  </a:cubicBezTo>
                  <a:cubicBezTo>
                    <a:pt x="502825" y="465618"/>
                    <a:pt x="509873" y="424946"/>
                    <a:pt x="516826" y="384275"/>
                  </a:cubicBezTo>
                  <a:cubicBezTo>
                    <a:pt x="562070" y="454379"/>
                    <a:pt x="639318" y="427518"/>
                    <a:pt x="702945" y="443711"/>
                  </a:cubicBezTo>
                  <a:cubicBezTo>
                    <a:pt x="650367" y="394371"/>
                    <a:pt x="590074" y="363320"/>
                    <a:pt x="514731" y="357986"/>
                  </a:cubicBezTo>
                  <a:cubicBezTo>
                    <a:pt x="516064" y="369987"/>
                    <a:pt x="516922" y="377703"/>
                    <a:pt x="517684" y="385418"/>
                  </a:cubicBezTo>
                  <a:cubicBezTo>
                    <a:pt x="508730" y="371416"/>
                    <a:pt x="500539" y="357033"/>
                    <a:pt x="490347" y="344174"/>
                  </a:cubicBezTo>
                  <a:cubicBezTo>
                    <a:pt x="488918" y="342365"/>
                    <a:pt x="477774" y="348270"/>
                    <a:pt x="471202" y="350652"/>
                  </a:cubicBezTo>
                  <a:cubicBezTo>
                    <a:pt x="454152" y="343222"/>
                    <a:pt x="437579" y="333792"/>
                    <a:pt x="419862" y="328839"/>
                  </a:cubicBezTo>
                  <a:cubicBezTo>
                    <a:pt x="364903" y="313599"/>
                    <a:pt x="311087" y="297693"/>
                    <a:pt x="297751" y="249972"/>
                  </a:cubicBezTo>
                  <a:cubicBezTo>
                    <a:pt x="285845" y="308361"/>
                    <a:pt x="271748" y="377988"/>
                    <a:pt x="257556" y="447711"/>
                  </a:cubicBezTo>
                  <a:lnTo>
                    <a:pt x="258508" y="448949"/>
                  </a:ln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9C75B4E-33D8-B798-E8DE-EA81EE5E3EFF}"/>
                </a:ext>
              </a:extLst>
            </p:cNvPr>
            <p:cNvSpPr/>
            <p:nvPr/>
          </p:nvSpPr>
          <p:spPr>
            <a:xfrm>
              <a:off x="6512201" y="2377097"/>
              <a:ext cx="1004601" cy="1006030"/>
            </a:xfrm>
            <a:custGeom>
              <a:avLst/>
              <a:gdLst>
                <a:gd name="connsiteX0" fmla="*/ 227457 w 1004601"/>
                <a:gd name="connsiteY0" fmla="*/ 775240 h 1006030"/>
                <a:gd name="connsiteX1" fmla="*/ 116300 w 1004601"/>
                <a:gd name="connsiteY1" fmla="*/ 658844 h 1006030"/>
                <a:gd name="connsiteX2" fmla="*/ 126682 w 1004601"/>
                <a:gd name="connsiteY2" fmla="*/ 528257 h 1006030"/>
                <a:gd name="connsiteX3" fmla="*/ 0 w 1004601"/>
                <a:gd name="connsiteY3" fmla="*/ 478060 h 1006030"/>
                <a:gd name="connsiteX4" fmla="*/ 75343 w 1004601"/>
                <a:gd name="connsiteY4" fmla="*/ 445294 h 1006030"/>
                <a:gd name="connsiteX5" fmla="*/ 115062 w 1004601"/>
                <a:gd name="connsiteY5" fmla="*/ 389096 h 1006030"/>
                <a:gd name="connsiteX6" fmla="*/ 84582 w 1004601"/>
                <a:gd name="connsiteY6" fmla="*/ 342900 h 1006030"/>
                <a:gd name="connsiteX7" fmla="*/ 24574 w 1004601"/>
                <a:gd name="connsiteY7" fmla="*/ 302133 h 1006030"/>
                <a:gd name="connsiteX8" fmla="*/ 155162 w 1004601"/>
                <a:gd name="connsiteY8" fmla="*/ 272796 h 1006030"/>
                <a:gd name="connsiteX9" fmla="*/ 139827 w 1004601"/>
                <a:gd name="connsiteY9" fmla="*/ 157829 h 1006030"/>
                <a:gd name="connsiteX10" fmla="*/ 230410 w 1004601"/>
                <a:gd name="connsiteY10" fmla="*/ 173736 h 1006030"/>
                <a:gd name="connsiteX11" fmla="*/ 230410 w 1004601"/>
                <a:gd name="connsiteY11" fmla="*/ 109728 h 1006030"/>
                <a:gd name="connsiteX12" fmla="*/ 232886 w 1004601"/>
                <a:gd name="connsiteY12" fmla="*/ 108871 h 1006030"/>
                <a:gd name="connsiteX13" fmla="*/ 283655 w 1004601"/>
                <a:gd name="connsiteY13" fmla="*/ 132016 h 1006030"/>
                <a:gd name="connsiteX14" fmla="*/ 278225 w 1004601"/>
                <a:gd name="connsiteY14" fmla="*/ 73819 h 1006030"/>
                <a:gd name="connsiteX15" fmla="*/ 271558 w 1004601"/>
                <a:gd name="connsiteY15" fmla="*/ 11335 h 1006030"/>
                <a:gd name="connsiteX16" fmla="*/ 304514 w 1004601"/>
                <a:gd name="connsiteY16" fmla="*/ 54388 h 1006030"/>
                <a:gd name="connsiteX17" fmla="*/ 410623 w 1004601"/>
                <a:gd name="connsiteY17" fmla="*/ 58960 h 1006030"/>
                <a:gd name="connsiteX18" fmla="*/ 516255 w 1004601"/>
                <a:gd name="connsiteY18" fmla="*/ 68485 h 1006030"/>
                <a:gd name="connsiteX19" fmla="*/ 577120 w 1004601"/>
                <a:gd name="connsiteY19" fmla="*/ 0 h 1006030"/>
                <a:gd name="connsiteX20" fmla="*/ 604838 w 1004601"/>
                <a:gd name="connsiteY20" fmla="*/ 78391 h 1006030"/>
                <a:gd name="connsiteX21" fmla="*/ 692563 w 1004601"/>
                <a:gd name="connsiteY21" fmla="*/ 81439 h 1006030"/>
                <a:gd name="connsiteX22" fmla="*/ 761333 w 1004601"/>
                <a:gd name="connsiteY22" fmla="*/ 151829 h 1006030"/>
                <a:gd name="connsiteX23" fmla="*/ 872395 w 1004601"/>
                <a:gd name="connsiteY23" fmla="*/ 96964 h 1006030"/>
                <a:gd name="connsiteX24" fmla="*/ 820198 w 1004601"/>
                <a:gd name="connsiteY24" fmla="*/ 208121 h 1006030"/>
                <a:gd name="connsiteX25" fmla="*/ 912781 w 1004601"/>
                <a:gd name="connsiteY25" fmla="*/ 271939 h 1006030"/>
                <a:gd name="connsiteX26" fmla="*/ 884491 w 1004601"/>
                <a:gd name="connsiteY26" fmla="*/ 324517 h 1006030"/>
                <a:gd name="connsiteX27" fmla="*/ 940022 w 1004601"/>
                <a:gd name="connsiteY27" fmla="*/ 404717 h 1006030"/>
                <a:gd name="connsiteX28" fmla="*/ 1004602 w 1004601"/>
                <a:gd name="connsiteY28" fmla="*/ 421767 h 1006030"/>
                <a:gd name="connsiteX29" fmla="*/ 882777 w 1004601"/>
                <a:gd name="connsiteY29" fmla="*/ 548735 h 1006030"/>
                <a:gd name="connsiteX30" fmla="*/ 988409 w 1004601"/>
                <a:gd name="connsiteY30" fmla="*/ 601313 h 1006030"/>
                <a:gd name="connsiteX31" fmla="*/ 985742 w 1004601"/>
                <a:gd name="connsiteY31" fmla="*/ 610743 h 1006030"/>
                <a:gd name="connsiteX32" fmla="*/ 893445 w 1004601"/>
                <a:gd name="connsiteY32" fmla="*/ 600647 h 1006030"/>
                <a:gd name="connsiteX33" fmla="*/ 820007 w 1004601"/>
                <a:gd name="connsiteY33" fmla="*/ 706755 h 1006030"/>
                <a:gd name="connsiteX34" fmla="*/ 821817 w 1004601"/>
                <a:gd name="connsiteY34" fmla="*/ 713423 h 1006030"/>
                <a:gd name="connsiteX35" fmla="*/ 722090 w 1004601"/>
                <a:gd name="connsiteY35" fmla="*/ 722376 h 1006030"/>
                <a:gd name="connsiteX36" fmla="*/ 618744 w 1004601"/>
                <a:gd name="connsiteY36" fmla="*/ 770573 h 1006030"/>
                <a:gd name="connsiteX37" fmla="*/ 689991 w 1004601"/>
                <a:gd name="connsiteY37" fmla="*/ 1002125 h 1006030"/>
                <a:gd name="connsiteX38" fmla="*/ 681419 w 1004601"/>
                <a:gd name="connsiteY38" fmla="*/ 1006031 h 1006030"/>
                <a:gd name="connsiteX39" fmla="*/ 567119 w 1004601"/>
                <a:gd name="connsiteY39" fmla="*/ 822770 h 1006030"/>
                <a:gd name="connsiteX40" fmla="*/ 492347 w 1004601"/>
                <a:gd name="connsiteY40" fmla="*/ 778002 h 1006030"/>
                <a:gd name="connsiteX41" fmla="*/ 346234 w 1004601"/>
                <a:gd name="connsiteY41" fmla="*/ 862965 h 1006030"/>
                <a:gd name="connsiteX42" fmla="*/ 328708 w 1004601"/>
                <a:gd name="connsiteY42" fmla="*/ 747522 h 1006030"/>
                <a:gd name="connsiteX43" fmla="*/ 227457 w 1004601"/>
                <a:gd name="connsiteY43" fmla="*/ 775240 h 1006030"/>
                <a:gd name="connsiteX44" fmla="*/ 624554 w 1004601"/>
                <a:gd name="connsiteY44" fmla="*/ 870014 h 1006030"/>
                <a:gd name="connsiteX45" fmla="*/ 625602 w 1004601"/>
                <a:gd name="connsiteY45" fmla="*/ 856869 h 1006030"/>
                <a:gd name="connsiteX46" fmla="*/ 606076 w 1004601"/>
                <a:gd name="connsiteY46" fmla="*/ 766858 h 1006030"/>
                <a:gd name="connsiteX47" fmla="*/ 687038 w 1004601"/>
                <a:gd name="connsiteY47" fmla="*/ 720090 h 1006030"/>
                <a:gd name="connsiteX48" fmla="*/ 774002 w 1004601"/>
                <a:gd name="connsiteY48" fmla="*/ 682085 h 1006030"/>
                <a:gd name="connsiteX49" fmla="*/ 813816 w 1004601"/>
                <a:gd name="connsiteY49" fmla="*/ 615410 h 1006030"/>
                <a:gd name="connsiteX50" fmla="*/ 876586 w 1004601"/>
                <a:gd name="connsiteY50" fmla="*/ 568357 h 1006030"/>
                <a:gd name="connsiteX51" fmla="*/ 912590 w 1004601"/>
                <a:gd name="connsiteY51" fmla="*/ 419481 h 1006030"/>
                <a:gd name="connsiteX52" fmla="*/ 869918 w 1004601"/>
                <a:gd name="connsiteY52" fmla="*/ 301657 h 1006030"/>
                <a:gd name="connsiteX53" fmla="*/ 814388 w 1004601"/>
                <a:gd name="connsiteY53" fmla="*/ 237173 h 1006030"/>
                <a:gd name="connsiteX54" fmla="*/ 802767 w 1004601"/>
                <a:gd name="connsiteY54" fmla="*/ 160591 h 1006030"/>
                <a:gd name="connsiteX55" fmla="*/ 673989 w 1004601"/>
                <a:gd name="connsiteY55" fmla="*/ 104394 h 1006030"/>
                <a:gd name="connsiteX56" fmla="*/ 568547 w 1004601"/>
                <a:gd name="connsiteY56" fmla="*/ 71818 h 1006030"/>
                <a:gd name="connsiteX57" fmla="*/ 514160 w 1004601"/>
                <a:gd name="connsiteY57" fmla="*/ 89726 h 1006030"/>
                <a:gd name="connsiteX58" fmla="*/ 364903 w 1004601"/>
                <a:gd name="connsiteY58" fmla="*/ 112014 h 1006030"/>
                <a:gd name="connsiteX59" fmla="*/ 308896 w 1004601"/>
                <a:gd name="connsiteY59" fmla="*/ 106013 h 1006030"/>
                <a:gd name="connsiteX60" fmla="*/ 189452 w 1004601"/>
                <a:gd name="connsiteY60" fmla="*/ 202978 h 1006030"/>
                <a:gd name="connsiteX61" fmla="*/ 102203 w 1004601"/>
                <a:gd name="connsiteY61" fmla="*/ 324612 h 1006030"/>
                <a:gd name="connsiteX62" fmla="*/ 68199 w 1004601"/>
                <a:gd name="connsiteY62" fmla="*/ 475298 h 1006030"/>
                <a:gd name="connsiteX63" fmla="*/ 151257 w 1004601"/>
                <a:gd name="connsiteY63" fmla="*/ 530638 h 1006030"/>
                <a:gd name="connsiteX64" fmla="*/ 179261 w 1004601"/>
                <a:gd name="connsiteY64" fmla="*/ 630936 h 1006030"/>
                <a:gd name="connsiteX65" fmla="*/ 260795 w 1004601"/>
                <a:gd name="connsiteY65" fmla="*/ 725615 h 1006030"/>
                <a:gd name="connsiteX66" fmla="*/ 366617 w 1004601"/>
                <a:gd name="connsiteY66" fmla="*/ 797528 h 1006030"/>
                <a:gd name="connsiteX67" fmla="*/ 511588 w 1004601"/>
                <a:gd name="connsiteY67" fmla="*/ 762286 h 1006030"/>
                <a:gd name="connsiteX68" fmla="*/ 624554 w 1004601"/>
                <a:gd name="connsiteY68" fmla="*/ 870014 h 100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04601" h="1006030">
                  <a:moveTo>
                    <a:pt x="227457" y="775240"/>
                  </a:moveTo>
                  <a:cubicBezTo>
                    <a:pt x="246602" y="661892"/>
                    <a:pt x="234505" y="648272"/>
                    <a:pt x="116300" y="658844"/>
                  </a:cubicBezTo>
                  <a:cubicBezTo>
                    <a:pt x="167545" y="613505"/>
                    <a:pt x="161354" y="560927"/>
                    <a:pt x="126682" y="528257"/>
                  </a:cubicBezTo>
                  <a:cubicBezTo>
                    <a:pt x="96964" y="500253"/>
                    <a:pt x="45911" y="495014"/>
                    <a:pt x="0" y="478060"/>
                  </a:cubicBezTo>
                  <a:cubicBezTo>
                    <a:pt x="25146" y="466916"/>
                    <a:pt x="49530" y="454152"/>
                    <a:pt x="75343" y="445294"/>
                  </a:cubicBezTo>
                  <a:cubicBezTo>
                    <a:pt x="103441" y="435674"/>
                    <a:pt x="119539" y="416433"/>
                    <a:pt x="115062" y="389096"/>
                  </a:cubicBezTo>
                  <a:cubicBezTo>
                    <a:pt x="112300" y="372332"/>
                    <a:pt x="97917" y="355282"/>
                    <a:pt x="84582" y="342900"/>
                  </a:cubicBezTo>
                  <a:cubicBezTo>
                    <a:pt x="68104" y="327660"/>
                    <a:pt x="47149" y="317087"/>
                    <a:pt x="24574" y="302133"/>
                  </a:cubicBezTo>
                  <a:cubicBezTo>
                    <a:pt x="71056" y="283750"/>
                    <a:pt x="116586" y="326803"/>
                    <a:pt x="155162" y="272796"/>
                  </a:cubicBezTo>
                  <a:cubicBezTo>
                    <a:pt x="192119" y="221075"/>
                    <a:pt x="148685" y="192405"/>
                    <a:pt x="139827" y="157829"/>
                  </a:cubicBezTo>
                  <a:cubicBezTo>
                    <a:pt x="170974" y="163259"/>
                    <a:pt x="200692" y="168497"/>
                    <a:pt x="230410" y="173736"/>
                  </a:cubicBezTo>
                  <a:cubicBezTo>
                    <a:pt x="230410" y="153162"/>
                    <a:pt x="230410" y="132588"/>
                    <a:pt x="230410" y="109728"/>
                  </a:cubicBezTo>
                  <a:cubicBezTo>
                    <a:pt x="227743" y="110871"/>
                    <a:pt x="231077" y="108109"/>
                    <a:pt x="232886" y="108871"/>
                  </a:cubicBezTo>
                  <a:cubicBezTo>
                    <a:pt x="249936" y="116205"/>
                    <a:pt x="266700" y="124206"/>
                    <a:pt x="283655" y="132016"/>
                  </a:cubicBezTo>
                  <a:cubicBezTo>
                    <a:pt x="281940" y="112586"/>
                    <a:pt x="281749" y="92869"/>
                    <a:pt x="278225" y="73819"/>
                  </a:cubicBezTo>
                  <a:cubicBezTo>
                    <a:pt x="274606" y="54292"/>
                    <a:pt x="267557" y="35433"/>
                    <a:pt x="271558" y="11335"/>
                  </a:cubicBezTo>
                  <a:cubicBezTo>
                    <a:pt x="282607" y="25622"/>
                    <a:pt x="295751" y="38767"/>
                    <a:pt x="304514" y="54388"/>
                  </a:cubicBezTo>
                  <a:cubicBezTo>
                    <a:pt x="340900" y="119634"/>
                    <a:pt x="382048" y="106680"/>
                    <a:pt x="410623" y="58960"/>
                  </a:cubicBezTo>
                  <a:cubicBezTo>
                    <a:pt x="449104" y="63532"/>
                    <a:pt x="487108" y="78581"/>
                    <a:pt x="516255" y="68485"/>
                  </a:cubicBezTo>
                  <a:cubicBezTo>
                    <a:pt x="542163" y="59531"/>
                    <a:pt x="558355" y="22574"/>
                    <a:pt x="577120" y="0"/>
                  </a:cubicBezTo>
                  <a:cubicBezTo>
                    <a:pt x="584549" y="23908"/>
                    <a:pt x="585311" y="62960"/>
                    <a:pt x="604838" y="78391"/>
                  </a:cubicBezTo>
                  <a:cubicBezTo>
                    <a:pt x="622840" y="92583"/>
                    <a:pt x="660940" y="81439"/>
                    <a:pt x="692563" y="81439"/>
                  </a:cubicBezTo>
                  <a:cubicBezTo>
                    <a:pt x="687896" y="121634"/>
                    <a:pt x="727043" y="151257"/>
                    <a:pt x="761333" y="151829"/>
                  </a:cubicBezTo>
                  <a:cubicBezTo>
                    <a:pt x="795528" y="152400"/>
                    <a:pt x="830389" y="119253"/>
                    <a:pt x="872395" y="96964"/>
                  </a:cubicBezTo>
                  <a:cubicBezTo>
                    <a:pt x="852392" y="137732"/>
                    <a:pt x="828675" y="171164"/>
                    <a:pt x="820198" y="208121"/>
                  </a:cubicBezTo>
                  <a:cubicBezTo>
                    <a:pt x="813245" y="238411"/>
                    <a:pt x="863632" y="270415"/>
                    <a:pt x="912781" y="271939"/>
                  </a:cubicBezTo>
                  <a:cubicBezTo>
                    <a:pt x="902494" y="290513"/>
                    <a:pt x="889254" y="306419"/>
                    <a:pt x="884491" y="324517"/>
                  </a:cubicBezTo>
                  <a:cubicBezTo>
                    <a:pt x="873538" y="365760"/>
                    <a:pt x="897731" y="398050"/>
                    <a:pt x="940022" y="404717"/>
                  </a:cubicBezTo>
                  <a:cubicBezTo>
                    <a:pt x="961072" y="408051"/>
                    <a:pt x="981932" y="412623"/>
                    <a:pt x="1004602" y="421767"/>
                  </a:cubicBezTo>
                  <a:cubicBezTo>
                    <a:pt x="934212" y="434530"/>
                    <a:pt x="867823" y="448437"/>
                    <a:pt x="882777" y="548735"/>
                  </a:cubicBezTo>
                  <a:cubicBezTo>
                    <a:pt x="913829" y="564166"/>
                    <a:pt x="951071" y="582740"/>
                    <a:pt x="988409" y="601313"/>
                  </a:cubicBezTo>
                  <a:cubicBezTo>
                    <a:pt x="987552" y="604457"/>
                    <a:pt x="986599" y="607600"/>
                    <a:pt x="985742" y="610743"/>
                  </a:cubicBezTo>
                  <a:cubicBezTo>
                    <a:pt x="954977" y="607314"/>
                    <a:pt x="924306" y="602837"/>
                    <a:pt x="893445" y="600647"/>
                  </a:cubicBezTo>
                  <a:cubicBezTo>
                    <a:pt x="823817" y="595694"/>
                    <a:pt x="789908" y="645128"/>
                    <a:pt x="820007" y="706755"/>
                  </a:cubicBezTo>
                  <a:cubicBezTo>
                    <a:pt x="821912" y="710756"/>
                    <a:pt x="822388" y="715423"/>
                    <a:pt x="821817" y="713423"/>
                  </a:cubicBezTo>
                  <a:cubicBezTo>
                    <a:pt x="788480" y="715899"/>
                    <a:pt x="753713" y="713423"/>
                    <a:pt x="722090" y="722376"/>
                  </a:cubicBezTo>
                  <a:cubicBezTo>
                    <a:pt x="687705" y="732092"/>
                    <a:pt x="656272" y="752570"/>
                    <a:pt x="618744" y="770573"/>
                  </a:cubicBezTo>
                  <a:cubicBezTo>
                    <a:pt x="642175" y="846963"/>
                    <a:pt x="666083" y="924497"/>
                    <a:pt x="689991" y="1002125"/>
                  </a:cubicBezTo>
                  <a:cubicBezTo>
                    <a:pt x="687133" y="1003459"/>
                    <a:pt x="684276" y="1004697"/>
                    <a:pt x="681419" y="1006031"/>
                  </a:cubicBezTo>
                  <a:cubicBezTo>
                    <a:pt x="643128" y="945071"/>
                    <a:pt x="603790" y="884682"/>
                    <a:pt x="567119" y="822770"/>
                  </a:cubicBezTo>
                  <a:cubicBezTo>
                    <a:pt x="549307" y="792766"/>
                    <a:pt x="525971" y="786003"/>
                    <a:pt x="492347" y="778002"/>
                  </a:cubicBezTo>
                  <a:cubicBezTo>
                    <a:pt x="416242" y="759905"/>
                    <a:pt x="380429" y="802005"/>
                    <a:pt x="346234" y="862965"/>
                  </a:cubicBezTo>
                  <a:cubicBezTo>
                    <a:pt x="340423" y="817245"/>
                    <a:pt x="348139" y="771239"/>
                    <a:pt x="328708" y="747522"/>
                  </a:cubicBezTo>
                  <a:cubicBezTo>
                    <a:pt x="293941" y="705231"/>
                    <a:pt x="264319" y="759809"/>
                    <a:pt x="227457" y="775240"/>
                  </a:cubicBezTo>
                  <a:close/>
                  <a:moveTo>
                    <a:pt x="624554" y="870014"/>
                  </a:moveTo>
                  <a:cubicBezTo>
                    <a:pt x="625030" y="865537"/>
                    <a:pt x="626650" y="860870"/>
                    <a:pt x="625602" y="856869"/>
                  </a:cubicBezTo>
                  <a:cubicBezTo>
                    <a:pt x="618077" y="826199"/>
                    <a:pt x="595789" y="789051"/>
                    <a:pt x="606076" y="766858"/>
                  </a:cubicBezTo>
                  <a:cubicBezTo>
                    <a:pt x="616744" y="743712"/>
                    <a:pt x="658178" y="733901"/>
                    <a:pt x="687038" y="720090"/>
                  </a:cubicBezTo>
                  <a:cubicBezTo>
                    <a:pt x="717709" y="705422"/>
                    <a:pt x="749332" y="692753"/>
                    <a:pt x="774002" y="682085"/>
                  </a:cubicBezTo>
                  <a:cubicBezTo>
                    <a:pt x="787337" y="658940"/>
                    <a:pt x="796957" y="633889"/>
                    <a:pt x="813816" y="615410"/>
                  </a:cubicBezTo>
                  <a:cubicBezTo>
                    <a:pt x="831437" y="596170"/>
                    <a:pt x="856012" y="583311"/>
                    <a:pt x="876586" y="568357"/>
                  </a:cubicBezTo>
                  <a:cubicBezTo>
                    <a:pt x="846391" y="541211"/>
                    <a:pt x="862870" y="457581"/>
                    <a:pt x="912590" y="419481"/>
                  </a:cubicBezTo>
                  <a:cubicBezTo>
                    <a:pt x="870680" y="403193"/>
                    <a:pt x="855059" y="354330"/>
                    <a:pt x="869918" y="301657"/>
                  </a:cubicBezTo>
                  <a:cubicBezTo>
                    <a:pt x="848582" y="277844"/>
                    <a:pt x="825151" y="260413"/>
                    <a:pt x="814388" y="237173"/>
                  </a:cubicBezTo>
                  <a:cubicBezTo>
                    <a:pt x="803720" y="214217"/>
                    <a:pt x="806005" y="185261"/>
                    <a:pt x="802767" y="160591"/>
                  </a:cubicBezTo>
                  <a:cubicBezTo>
                    <a:pt x="753332" y="181832"/>
                    <a:pt x="706946" y="163830"/>
                    <a:pt x="673989" y="104394"/>
                  </a:cubicBezTo>
                  <a:cubicBezTo>
                    <a:pt x="619601" y="117158"/>
                    <a:pt x="589312" y="106109"/>
                    <a:pt x="568547" y="71818"/>
                  </a:cubicBezTo>
                  <a:cubicBezTo>
                    <a:pt x="548926" y="78581"/>
                    <a:pt x="531781" y="88868"/>
                    <a:pt x="514160" y="89726"/>
                  </a:cubicBezTo>
                  <a:cubicBezTo>
                    <a:pt x="463582" y="92012"/>
                    <a:pt x="413004" y="84391"/>
                    <a:pt x="364903" y="112014"/>
                  </a:cubicBezTo>
                  <a:cubicBezTo>
                    <a:pt x="351472" y="119729"/>
                    <a:pt x="327184" y="108490"/>
                    <a:pt x="308896" y="106013"/>
                  </a:cubicBezTo>
                  <a:cubicBezTo>
                    <a:pt x="309658" y="144494"/>
                    <a:pt x="244316" y="201930"/>
                    <a:pt x="189452" y="202978"/>
                  </a:cubicBezTo>
                  <a:cubicBezTo>
                    <a:pt x="200787" y="257842"/>
                    <a:pt x="158687" y="316516"/>
                    <a:pt x="102203" y="324612"/>
                  </a:cubicBezTo>
                  <a:cubicBezTo>
                    <a:pt x="155543" y="381476"/>
                    <a:pt x="148209" y="417100"/>
                    <a:pt x="68199" y="475298"/>
                  </a:cubicBezTo>
                  <a:cubicBezTo>
                    <a:pt x="102013" y="486347"/>
                    <a:pt x="145447" y="478536"/>
                    <a:pt x="151257" y="530638"/>
                  </a:cubicBezTo>
                  <a:cubicBezTo>
                    <a:pt x="154877" y="563404"/>
                    <a:pt x="168878" y="595122"/>
                    <a:pt x="179261" y="630936"/>
                  </a:cubicBezTo>
                  <a:cubicBezTo>
                    <a:pt x="225552" y="630460"/>
                    <a:pt x="260413" y="665798"/>
                    <a:pt x="260795" y="725615"/>
                  </a:cubicBezTo>
                  <a:cubicBezTo>
                    <a:pt x="323469" y="698754"/>
                    <a:pt x="354902" y="718280"/>
                    <a:pt x="366617" y="797528"/>
                  </a:cubicBezTo>
                  <a:cubicBezTo>
                    <a:pt x="403670" y="728472"/>
                    <a:pt x="462248" y="765620"/>
                    <a:pt x="511588" y="762286"/>
                  </a:cubicBezTo>
                  <a:cubicBezTo>
                    <a:pt x="585216" y="757523"/>
                    <a:pt x="578930" y="841439"/>
                    <a:pt x="624554" y="870014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9ADD7D5-DC1D-2E54-5A9C-3872F9B794B3}"/>
                </a:ext>
              </a:extLst>
            </p:cNvPr>
            <p:cNvSpPr/>
            <p:nvPr/>
          </p:nvSpPr>
          <p:spPr>
            <a:xfrm>
              <a:off x="6337799" y="3407994"/>
              <a:ext cx="583787" cy="322656"/>
            </a:xfrm>
            <a:custGeom>
              <a:avLst/>
              <a:gdLst>
                <a:gd name="connsiteX0" fmla="*/ 0 w 583787"/>
                <a:gd name="connsiteY0" fmla="*/ 295365 h 322656"/>
                <a:gd name="connsiteX1" fmla="*/ 264509 w 583787"/>
                <a:gd name="connsiteY1" fmla="*/ 140393 h 322656"/>
                <a:gd name="connsiteX2" fmla="*/ 257461 w 583787"/>
                <a:gd name="connsiteY2" fmla="*/ 73242 h 322656"/>
                <a:gd name="connsiteX3" fmla="*/ 325088 w 583787"/>
                <a:gd name="connsiteY3" fmla="*/ 82290 h 322656"/>
                <a:gd name="connsiteX4" fmla="*/ 324040 w 583787"/>
                <a:gd name="connsiteY4" fmla="*/ 81242 h 322656"/>
                <a:gd name="connsiteX5" fmla="*/ 301180 w 583787"/>
                <a:gd name="connsiteY5" fmla="*/ 161443 h 322656"/>
                <a:gd name="connsiteX6" fmla="*/ 362617 w 583787"/>
                <a:gd name="connsiteY6" fmla="*/ 23426 h 322656"/>
                <a:gd name="connsiteX7" fmla="*/ 392525 w 583787"/>
                <a:gd name="connsiteY7" fmla="*/ 185 h 322656"/>
                <a:gd name="connsiteX8" fmla="*/ 552259 w 583787"/>
                <a:gd name="connsiteY8" fmla="*/ 46286 h 322656"/>
                <a:gd name="connsiteX9" fmla="*/ 555022 w 583787"/>
                <a:gd name="connsiteY9" fmla="*/ 40666 h 322656"/>
                <a:gd name="connsiteX10" fmla="*/ 552545 w 583787"/>
                <a:gd name="connsiteY10" fmla="*/ 2757 h 322656"/>
                <a:gd name="connsiteX11" fmla="*/ 562451 w 583787"/>
                <a:gd name="connsiteY11" fmla="*/ 139821 h 322656"/>
                <a:gd name="connsiteX12" fmla="*/ 563785 w 583787"/>
                <a:gd name="connsiteY12" fmla="*/ 137630 h 322656"/>
                <a:gd name="connsiteX13" fmla="*/ 562451 w 583787"/>
                <a:gd name="connsiteY13" fmla="*/ 178302 h 322656"/>
                <a:gd name="connsiteX14" fmla="*/ 583787 w 583787"/>
                <a:gd name="connsiteY14" fmla="*/ 234690 h 322656"/>
                <a:gd name="connsiteX15" fmla="*/ 524732 w 583787"/>
                <a:gd name="connsiteY15" fmla="*/ 210783 h 322656"/>
                <a:gd name="connsiteX16" fmla="*/ 290417 w 583787"/>
                <a:gd name="connsiteY16" fmla="*/ 218307 h 322656"/>
                <a:gd name="connsiteX17" fmla="*/ 222028 w 583787"/>
                <a:gd name="connsiteY17" fmla="*/ 276886 h 322656"/>
                <a:gd name="connsiteX18" fmla="*/ 42767 w 583787"/>
                <a:gd name="connsiteY18" fmla="*/ 319463 h 322656"/>
                <a:gd name="connsiteX19" fmla="*/ 0 w 583787"/>
                <a:gd name="connsiteY19" fmla="*/ 295365 h 32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87" h="322656">
                  <a:moveTo>
                    <a:pt x="0" y="295365"/>
                  </a:moveTo>
                  <a:cubicBezTo>
                    <a:pt x="99441" y="324701"/>
                    <a:pt x="242888" y="242025"/>
                    <a:pt x="264509" y="140393"/>
                  </a:cubicBezTo>
                  <a:cubicBezTo>
                    <a:pt x="268891" y="119819"/>
                    <a:pt x="260223" y="96483"/>
                    <a:pt x="257461" y="73242"/>
                  </a:cubicBezTo>
                  <a:cubicBezTo>
                    <a:pt x="275939" y="75718"/>
                    <a:pt x="300514" y="79052"/>
                    <a:pt x="325088" y="82290"/>
                  </a:cubicBezTo>
                  <a:cubicBezTo>
                    <a:pt x="325088" y="82290"/>
                    <a:pt x="324040" y="81242"/>
                    <a:pt x="324040" y="81242"/>
                  </a:cubicBezTo>
                  <a:cubicBezTo>
                    <a:pt x="316421" y="108008"/>
                    <a:pt x="308800" y="134678"/>
                    <a:pt x="301180" y="161443"/>
                  </a:cubicBezTo>
                  <a:cubicBezTo>
                    <a:pt x="327470" y="117438"/>
                    <a:pt x="343376" y="69813"/>
                    <a:pt x="362617" y="23426"/>
                  </a:cubicBezTo>
                  <a:cubicBezTo>
                    <a:pt x="366998" y="12853"/>
                    <a:pt x="384620" y="-1816"/>
                    <a:pt x="392525" y="185"/>
                  </a:cubicBezTo>
                  <a:cubicBezTo>
                    <a:pt x="446151" y="13329"/>
                    <a:pt x="498729" y="30379"/>
                    <a:pt x="552259" y="46286"/>
                  </a:cubicBezTo>
                  <a:cubicBezTo>
                    <a:pt x="552545" y="45809"/>
                    <a:pt x="555117" y="43142"/>
                    <a:pt x="555022" y="40666"/>
                  </a:cubicBezTo>
                  <a:cubicBezTo>
                    <a:pt x="554546" y="27998"/>
                    <a:pt x="553403" y="15330"/>
                    <a:pt x="552545" y="2757"/>
                  </a:cubicBezTo>
                  <a:cubicBezTo>
                    <a:pt x="555879" y="48476"/>
                    <a:pt x="559117" y="94101"/>
                    <a:pt x="562451" y="139821"/>
                  </a:cubicBezTo>
                  <a:cubicBezTo>
                    <a:pt x="562451" y="139821"/>
                    <a:pt x="563785" y="137630"/>
                    <a:pt x="563785" y="137630"/>
                  </a:cubicBezTo>
                  <a:cubicBezTo>
                    <a:pt x="563118" y="151251"/>
                    <a:pt x="559403" y="165539"/>
                    <a:pt x="562451" y="178302"/>
                  </a:cubicBezTo>
                  <a:cubicBezTo>
                    <a:pt x="567119" y="197733"/>
                    <a:pt x="576453" y="215926"/>
                    <a:pt x="583787" y="234690"/>
                  </a:cubicBezTo>
                  <a:cubicBezTo>
                    <a:pt x="564071" y="226689"/>
                    <a:pt x="544354" y="218688"/>
                    <a:pt x="524732" y="210783"/>
                  </a:cubicBezTo>
                  <a:cubicBezTo>
                    <a:pt x="468535" y="170016"/>
                    <a:pt x="344519" y="173730"/>
                    <a:pt x="290417" y="218307"/>
                  </a:cubicBezTo>
                  <a:cubicBezTo>
                    <a:pt x="267271" y="237453"/>
                    <a:pt x="245840" y="258693"/>
                    <a:pt x="222028" y="276886"/>
                  </a:cubicBezTo>
                  <a:cubicBezTo>
                    <a:pt x="168878" y="317558"/>
                    <a:pt x="107632" y="329083"/>
                    <a:pt x="42767" y="319463"/>
                  </a:cubicBezTo>
                  <a:cubicBezTo>
                    <a:pt x="27622" y="317082"/>
                    <a:pt x="14192" y="303651"/>
                    <a:pt x="0" y="295365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A6B779B-9C3D-12FE-F336-4A562DE13049}"/>
                </a:ext>
              </a:extLst>
            </p:cNvPr>
            <p:cNvSpPr/>
            <p:nvPr/>
          </p:nvSpPr>
          <p:spPr>
            <a:xfrm>
              <a:off x="6777536" y="3660917"/>
              <a:ext cx="205009" cy="400772"/>
            </a:xfrm>
            <a:custGeom>
              <a:avLst/>
              <a:gdLst>
                <a:gd name="connsiteX0" fmla="*/ 17938 w 205009"/>
                <a:gd name="connsiteY0" fmla="*/ 14438 h 400772"/>
                <a:gd name="connsiteX1" fmla="*/ 26701 w 205009"/>
                <a:gd name="connsiteY1" fmla="*/ 17105 h 400772"/>
                <a:gd name="connsiteX2" fmla="*/ 127381 w 205009"/>
                <a:gd name="connsiteY2" fmla="*/ 27202 h 400772"/>
                <a:gd name="connsiteX3" fmla="*/ 107950 w 205009"/>
                <a:gd name="connsiteY3" fmla="*/ 28821 h 400772"/>
                <a:gd name="connsiteX4" fmla="*/ 22415 w 205009"/>
                <a:gd name="connsiteY4" fmla="*/ 91400 h 400772"/>
                <a:gd name="connsiteX5" fmla="*/ 11557 w 205009"/>
                <a:gd name="connsiteY5" fmla="*/ 106640 h 400772"/>
                <a:gd name="connsiteX6" fmla="*/ 8223 w 205009"/>
                <a:gd name="connsiteY6" fmla="*/ 125309 h 400772"/>
                <a:gd name="connsiteX7" fmla="*/ 53848 w 205009"/>
                <a:gd name="connsiteY7" fmla="*/ 127595 h 400772"/>
                <a:gd name="connsiteX8" fmla="*/ 205009 w 205009"/>
                <a:gd name="connsiteY8" fmla="*/ 400772 h 400772"/>
                <a:gd name="connsiteX9" fmla="*/ 131762 w 205009"/>
                <a:gd name="connsiteY9" fmla="*/ 289044 h 400772"/>
                <a:gd name="connsiteX10" fmla="*/ 65659 w 205009"/>
                <a:gd name="connsiteY10" fmla="*/ 229894 h 400772"/>
                <a:gd name="connsiteX11" fmla="*/ 10699 w 205009"/>
                <a:gd name="connsiteY11" fmla="*/ 64159 h 400772"/>
                <a:gd name="connsiteX12" fmla="*/ 17938 w 205009"/>
                <a:gd name="connsiteY12" fmla="*/ 14438 h 40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009" h="400772">
                  <a:moveTo>
                    <a:pt x="17938" y="14438"/>
                  </a:moveTo>
                  <a:cubicBezTo>
                    <a:pt x="20891" y="15391"/>
                    <a:pt x="25177" y="18153"/>
                    <a:pt x="26701" y="17105"/>
                  </a:cubicBezTo>
                  <a:cubicBezTo>
                    <a:pt x="62611" y="-8326"/>
                    <a:pt x="96234" y="-5755"/>
                    <a:pt x="127381" y="27202"/>
                  </a:cubicBezTo>
                  <a:cubicBezTo>
                    <a:pt x="121475" y="27773"/>
                    <a:pt x="113950" y="30821"/>
                    <a:pt x="107950" y="28821"/>
                  </a:cubicBezTo>
                  <a:cubicBezTo>
                    <a:pt x="49180" y="9009"/>
                    <a:pt x="31845" y="44156"/>
                    <a:pt x="22415" y="91400"/>
                  </a:cubicBezTo>
                  <a:cubicBezTo>
                    <a:pt x="21272" y="96925"/>
                    <a:pt x="14414" y="101116"/>
                    <a:pt x="11557" y="106640"/>
                  </a:cubicBezTo>
                  <a:cubicBezTo>
                    <a:pt x="9556" y="110546"/>
                    <a:pt x="9842" y="115594"/>
                    <a:pt x="8223" y="125309"/>
                  </a:cubicBezTo>
                  <a:cubicBezTo>
                    <a:pt x="23558" y="126071"/>
                    <a:pt x="37750" y="126833"/>
                    <a:pt x="53848" y="127595"/>
                  </a:cubicBezTo>
                  <a:cubicBezTo>
                    <a:pt x="103854" y="217988"/>
                    <a:pt x="154432" y="309332"/>
                    <a:pt x="205009" y="400772"/>
                  </a:cubicBezTo>
                  <a:cubicBezTo>
                    <a:pt x="180816" y="363339"/>
                    <a:pt x="158908" y="324191"/>
                    <a:pt x="131762" y="289044"/>
                  </a:cubicBezTo>
                  <a:cubicBezTo>
                    <a:pt x="113855" y="265898"/>
                    <a:pt x="91471" y="241800"/>
                    <a:pt x="65659" y="229894"/>
                  </a:cubicBezTo>
                  <a:cubicBezTo>
                    <a:pt x="-1493" y="198747"/>
                    <a:pt x="-11684" y="119880"/>
                    <a:pt x="10699" y="64159"/>
                  </a:cubicBezTo>
                  <a:cubicBezTo>
                    <a:pt x="16891" y="49014"/>
                    <a:pt x="15748" y="31107"/>
                    <a:pt x="17938" y="14438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67BD9BA8-9EE6-584C-8530-FDD76886491C}"/>
                </a:ext>
              </a:extLst>
            </p:cNvPr>
            <p:cNvSpPr/>
            <p:nvPr/>
          </p:nvSpPr>
          <p:spPr>
            <a:xfrm>
              <a:off x="6201423" y="3283877"/>
              <a:ext cx="37505" cy="301466"/>
            </a:xfrm>
            <a:custGeom>
              <a:avLst/>
              <a:gdLst>
                <a:gd name="connsiteX0" fmla="*/ 32362 w 37505"/>
                <a:gd name="connsiteY0" fmla="*/ 0 h 301466"/>
                <a:gd name="connsiteX1" fmla="*/ 13598 w 37505"/>
                <a:gd name="connsiteY1" fmla="*/ 158591 h 301466"/>
                <a:gd name="connsiteX2" fmla="*/ 37506 w 37505"/>
                <a:gd name="connsiteY2" fmla="*/ 301466 h 301466"/>
                <a:gd name="connsiteX3" fmla="*/ 9502 w 37505"/>
                <a:gd name="connsiteY3" fmla="*/ 242507 h 301466"/>
                <a:gd name="connsiteX4" fmla="*/ 32362 w 37505"/>
                <a:gd name="connsiteY4" fmla="*/ 0 h 3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5" h="301466">
                  <a:moveTo>
                    <a:pt x="32362" y="0"/>
                  </a:moveTo>
                  <a:cubicBezTo>
                    <a:pt x="25504" y="52864"/>
                    <a:pt x="13027" y="105823"/>
                    <a:pt x="13598" y="158591"/>
                  </a:cubicBezTo>
                  <a:cubicBezTo>
                    <a:pt x="14075" y="206312"/>
                    <a:pt x="28934" y="253841"/>
                    <a:pt x="37506" y="301466"/>
                  </a:cubicBezTo>
                  <a:cubicBezTo>
                    <a:pt x="27886" y="281845"/>
                    <a:pt x="13217" y="263176"/>
                    <a:pt x="9502" y="242507"/>
                  </a:cubicBezTo>
                  <a:cubicBezTo>
                    <a:pt x="-5452" y="159925"/>
                    <a:pt x="-6118" y="77915"/>
                    <a:pt x="32362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8EAEBD21-F637-C96E-6635-C889B2BECEF9}"/>
                </a:ext>
              </a:extLst>
            </p:cNvPr>
            <p:cNvSpPr/>
            <p:nvPr/>
          </p:nvSpPr>
          <p:spPr>
            <a:xfrm>
              <a:off x="7434698" y="3221870"/>
              <a:ext cx="188880" cy="280130"/>
            </a:xfrm>
            <a:custGeom>
              <a:avLst/>
              <a:gdLst>
                <a:gd name="connsiteX0" fmla="*/ 183547 w 188880"/>
                <a:gd name="connsiteY0" fmla="*/ 133540 h 280130"/>
                <a:gd name="connsiteX1" fmla="*/ 81058 w 188880"/>
                <a:gd name="connsiteY1" fmla="*/ 90773 h 280130"/>
                <a:gd name="connsiteX2" fmla="*/ 101632 w 188880"/>
                <a:gd name="connsiteY2" fmla="*/ 280130 h 280130"/>
                <a:gd name="connsiteX3" fmla="*/ 0 w 188880"/>
                <a:gd name="connsiteY3" fmla="*/ 0 h 280130"/>
                <a:gd name="connsiteX4" fmla="*/ 188881 w 188880"/>
                <a:gd name="connsiteY4" fmla="*/ 119348 h 280130"/>
                <a:gd name="connsiteX5" fmla="*/ 183547 w 188880"/>
                <a:gd name="connsiteY5" fmla="*/ 133540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80" h="280130">
                  <a:moveTo>
                    <a:pt x="183547" y="133540"/>
                  </a:moveTo>
                  <a:cubicBezTo>
                    <a:pt x="150209" y="119634"/>
                    <a:pt x="116967" y="105728"/>
                    <a:pt x="81058" y="90773"/>
                  </a:cubicBezTo>
                  <a:cubicBezTo>
                    <a:pt x="51435" y="159353"/>
                    <a:pt x="105823" y="214027"/>
                    <a:pt x="101632" y="280130"/>
                  </a:cubicBezTo>
                  <a:cubicBezTo>
                    <a:pt x="67056" y="184785"/>
                    <a:pt x="34004" y="93726"/>
                    <a:pt x="0" y="0"/>
                  </a:cubicBezTo>
                  <a:cubicBezTo>
                    <a:pt x="73914" y="20955"/>
                    <a:pt x="138398" y="58769"/>
                    <a:pt x="188881" y="119348"/>
                  </a:cubicBezTo>
                  <a:cubicBezTo>
                    <a:pt x="187166" y="124111"/>
                    <a:pt x="185356" y="128778"/>
                    <a:pt x="183547" y="13354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550CCCC7-24C7-96FB-9A8A-886D77FCBF60}"/>
                </a:ext>
              </a:extLst>
            </p:cNvPr>
            <p:cNvSpPr/>
            <p:nvPr/>
          </p:nvSpPr>
          <p:spPr>
            <a:xfrm>
              <a:off x="6899064" y="3545624"/>
              <a:ext cx="107960" cy="103917"/>
            </a:xfrm>
            <a:custGeom>
              <a:avLst/>
              <a:gdLst>
                <a:gd name="connsiteX0" fmla="*/ 22521 w 107960"/>
                <a:gd name="connsiteY0" fmla="*/ 97060 h 103917"/>
                <a:gd name="connsiteX1" fmla="*/ 1185 w 107960"/>
                <a:gd name="connsiteY1" fmla="*/ 40672 h 103917"/>
                <a:gd name="connsiteX2" fmla="*/ 2519 w 107960"/>
                <a:gd name="connsiteY2" fmla="*/ 0 h 103917"/>
                <a:gd name="connsiteX3" fmla="*/ 26998 w 107960"/>
                <a:gd name="connsiteY3" fmla="*/ 36100 h 103917"/>
                <a:gd name="connsiteX4" fmla="*/ 80529 w 107960"/>
                <a:gd name="connsiteY4" fmla="*/ 52197 h 103917"/>
                <a:gd name="connsiteX5" fmla="*/ 107960 w 107960"/>
                <a:gd name="connsiteY5" fmla="*/ 81344 h 103917"/>
                <a:gd name="connsiteX6" fmla="*/ 92149 w 107960"/>
                <a:gd name="connsiteY6" fmla="*/ 95345 h 103917"/>
                <a:gd name="connsiteX7" fmla="*/ 86053 w 107960"/>
                <a:gd name="connsiteY7" fmla="*/ 55245 h 103917"/>
                <a:gd name="connsiteX8" fmla="*/ 71575 w 107960"/>
                <a:gd name="connsiteY8" fmla="*/ 68961 h 103917"/>
                <a:gd name="connsiteX9" fmla="*/ 29475 w 107960"/>
                <a:gd name="connsiteY9" fmla="*/ 103918 h 103917"/>
                <a:gd name="connsiteX10" fmla="*/ 22521 w 107960"/>
                <a:gd name="connsiteY10" fmla="*/ 97060 h 1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960" h="103917">
                  <a:moveTo>
                    <a:pt x="22521" y="97060"/>
                  </a:moveTo>
                  <a:cubicBezTo>
                    <a:pt x="15187" y="78296"/>
                    <a:pt x="5853" y="60008"/>
                    <a:pt x="1185" y="40672"/>
                  </a:cubicBezTo>
                  <a:cubicBezTo>
                    <a:pt x="-1863" y="28004"/>
                    <a:pt x="1852" y="13621"/>
                    <a:pt x="2519" y="0"/>
                  </a:cubicBezTo>
                  <a:cubicBezTo>
                    <a:pt x="10425" y="12383"/>
                    <a:pt x="15663" y="29432"/>
                    <a:pt x="26998" y="36100"/>
                  </a:cubicBezTo>
                  <a:cubicBezTo>
                    <a:pt x="42524" y="45244"/>
                    <a:pt x="63955" y="44101"/>
                    <a:pt x="80529" y="52197"/>
                  </a:cubicBezTo>
                  <a:cubicBezTo>
                    <a:pt x="91768" y="57626"/>
                    <a:pt x="99007" y="71342"/>
                    <a:pt x="107960" y="81344"/>
                  </a:cubicBezTo>
                  <a:cubicBezTo>
                    <a:pt x="102722" y="86011"/>
                    <a:pt x="97388" y="90678"/>
                    <a:pt x="92149" y="95345"/>
                  </a:cubicBezTo>
                  <a:cubicBezTo>
                    <a:pt x="90149" y="82010"/>
                    <a:pt x="88053" y="68580"/>
                    <a:pt x="86053" y="55245"/>
                  </a:cubicBezTo>
                  <a:cubicBezTo>
                    <a:pt x="81195" y="59817"/>
                    <a:pt x="76433" y="64389"/>
                    <a:pt x="71575" y="68961"/>
                  </a:cubicBezTo>
                  <a:cubicBezTo>
                    <a:pt x="57573" y="80582"/>
                    <a:pt x="43476" y="92297"/>
                    <a:pt x="29475" y="103918"/>
                  </a:cubicBezTo>
                  <a:cubicBezTo>
                    <a:pt x="27093" y="101632"/>
                    <a:pt x="24807" y="99346"/>
                    <a:pt x="22521" y="9706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2C503EBC-9E5A-D89B-782E-507DBE637E45}"/>
                </a:ext>
              </a:extLst>
            </p:cNvPr>
            <p:cNvSpPr/>
            <p:nvPr/>
          </p:nvSpPr>
          <p:spPr>
            <a:xfrm>
              <a:off x="6453337" y="3229299"/>
              <a:ext cx="148208" cy="134997"/>
            </a:xfrm>
            <a:custGeom>
              <a:avLst/>
              <a:gdLst>
                <a:gd name="connsiteX0" fmla="*/ 9049 w 148208"/>
                <a:gd name="connsiteY0" fmla="*/ 0 h 134997"/>
                <a:gd name="connsiteX1" fmla="*/ 148209 w 148208"/>
                <a:gd name="connsiteY1" fmla="*/ 125444 h 134997"/>
                <a:gd name="connsiteX2" fmla="*/ 119063 w 148208"/>
                <a:gd name="connsiteY2" fmla="*/ 134398 h 134997"/>
                <a:gd name="connsiteX3" fmla="*/ 0 w 148208"/>
                <a:gd name="connsiteY3" fmla="*/ 8096 h 134997"/>
                <a:gd name="connsiteX4" fmla="*/ 9049 w 148208"/>
                <a:gd name="connsiteY4" fmla="*/ 0 h 13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8" h="134997">
                  <a:moveTo>
                    <a:pt x="9049" y="0"/>
                  </a:moveTo>
                  <a:cubicBezTo>
                    <a:pt x="53912" y="40481"/>
                    <a:pt x="98869" y="80963"/>
                    <a:pt x="148209" y="125444"/>
                  </a:cubicBezTo>
                  <a:cubicBezTo>
                    <a:pt x="134874" y="129730"/>
                    <a:pt x="121729" y="137160"/>
                    <a:pt x="119063" y="134398"/>
                  </a:cubicBezTo>
                  <a:cubicBezTo>
                    <a:pt x="78581" y="93059"/>
                    <a:pt x="39433" y="50482"/>
                    <a:pt x="0" y="8096"/>
                  </a:cubicBezTo>
                  <a:cubicBezTo>
                    <a:pt x="3048" y="5429"/>
                    <a:pt x="6096" y="2762"/>
                    <a:pt x="9049" y="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636D7B9E-AFAB-CA3B-2542-C3F7A2D9FDEE}"/>
                </a:ext>
              </a:extLst>
            </p:cNvPr>
            <p:cNvSpPr/>
            <p:nvPr/>
          </p:nvSpPr>
          <p:spPr>
            <a:xfrm>
              <a:off x="6875580" y="3385360"/>
              <a:ext cx="46487" cy="162454"/>
            </a:xfrm>
            <a:custGeom>
              <a:avLst/>
              <a:gdLst>
                <a:gd name="connsiteX0" fmla="*/ 14764 w 46487"/>
                <a:gd name="connsiteY0" fmla="*/ 25390 h 162454"/>
                <a:gd name="connsiteX1" fmla="*/ 0 w 46487"/>
                <a:gd name="connsiteY1" fmla="*/ 6816 h 162454"/>
                <a:gd name="connsiteX2" fmla="*/ 19145 w 46487"/>
                <a:gd name="connsiteY2" fmla="*/ 339 h 162454"/>
                <a:gd name="connsiteX3" fmla="*/ 46482 w 46487"/>
                <a:gd name="connsiteY3" fmla="*/ 41583 h 162454"/>
                <a:gd name="connsiteX4" fmla="*/ 45529 w 46487"/>
                <a:gd name="connsiteY4" fmla="*/ 40344 h 162454"/>
                <a:gd name="connsiteX5" fmla="*/ 24575 w 46487"/>
                <a:gd name="connsiteY5" fmla="*/ 162455 h 162454"/>
                <a:gd name="connsiteX6" fmla="*/ 14764 w 46487"/>
                <a:gd name="connsiteY6" fmla="*/ 25390 h 1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87" h="162454">
                  <a:moveTo>
                    <a:pt x="14764" y="25390"/>
                  </a:moveTo>
                  <a:cubicBezTo>
                    <a:pt x="9811" y="19199"/>
                    <a:pt x="4953" y="13008"/>
                    <a:pt x="0" y="6816"/>
                  </a:cubicBezTo>
                  <a:cubicBezTo>
                    <a:pt x="6668" y="4435"/>
                    <a:pt x="17717" y="-1470"/>
                    <a:pt x="19145" y="339"/>
                  </a:cubicBezTo>
                  <a:cubicBezTo>
                    <a:pt x="29337" y="13198"/>
                    <a:pt x="37624" y="27581"/>
                    <a:pt x="46482" y="41583"/>
                  </a:cubicBezTo>
                  <a:cubicBezTo>
                    <a:pt x="46577" y="41678"/>
                    <a:pt x="45434" y="40249"/>
                    <a:pt x="45529" y="40344"/>
                  </a:cubicBezTo>
                  <a:cubicBezTo>
                    <a:pt x="38576" y="81111"/>
                    <a:pt x="31623" y="121783"/>
                    <a:pt x="24575" y="162455"/>
                  </a:cubicBezTo>
                  <a:cubicBezTo>
                    <a:pt x="21336" y="116735"/>
                    <a:pt x="18002" y="71015"/>
                    <a:pt x="14764" y="25390"/>
                  </a:cubicBezTo>
                  <a:close/>
                </a:path>
              </a:pathLst>
            </a:custGeom>
            <a:solidFill>
              <a:srgbClr val="7A48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8"/>
          <p:cNvSpPr txBox="1">
            <a:spLocks noGrp="1"/>
          </p:cNvSpPr>
          <p:nvPr>
            <p:ph type="title"/>
          </p:nvPr>
        </p:nvSpPr>
        <p:spPr>
          <a:xfrm>
            <a:off x="4886650" y="1318738"/>
            <a:ext cx="33471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reinforce the concept, try using an image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8"/>
          <p:cNvSpPr txBox="1">
            <a:spLocks noGrp="1"/>
          </p:cNvSpPr>
          <p:nvPr>
            <p:ph type="subTitle" idx="1"/>
          </p:nvPr>
        </p:nvSpPr>
        <p:spPr>
          <a:xfrm>
            <a:off x="4886650" y="2860863"/>
            <a:ext cx="33471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long texts</a:t>
            </a:r>
            <a:endParaRPr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8A7C809-9DF6-4716-B4C0-5F4B5BB8CF35}"/>
              </a:ext>
            </a:extLst>
          </p:cNvPr>
          <p:cNvSpPr/>
          <p:nvPr/>
        </p:nvSpPr>
        <p:spPr>
          <a:xfrm>
            <a:off x="336176" y="295835"/>
            <a:ext cx="8444753" cy="4706471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B6E3BB3-A1C0-383A-07DF-1AFB7A17C7F2}"/>
              </a:ext>
            </a:extLst>
          </p:cNvPr>
          <p:cNvSpPr/>
          <p:nvPr/>
        </p:nvSpPr>
        <p:spPr>
          <a:xfrm flipH="1">
            <a:off x="1395938" y="1006455"/>
            <a:ext cx="2359315" cy="3835422"/>
          </a:xfrm>
          <a:custGeom>
            <a:avLst/>
            <a:gdLst>
              <a:gd name="connsiteX0" fmla="*/ 713192 w 1476654"/>
              <a:gd name="connsiteY0" fmla="*/ 1482 h 2624612"/>
              <a:gd name="connsiteX1" fmla="*/ 933004 w 1476654"/>
              <a:gd name="connsiteY1" fmla="*/ 124492 h 2624612"/>
              <a:gd name="connsiteX2" fmla="*/ 962151 w 1476654"/>
              <a:gd name="connsiteY2" fmla="*/ 310343 h 2624612"/>
              <a:gd name="connsiteX3" fmla="*/ 991835 w 1476654"/>
              <a:gd name="connsiteY3" fmla="*/ 377197 h 2624612"/>
              <a:gd name="connsiteX4" fmla="*/ 1026330 w 1476654"/>
              <a:gd name="connsiteY4" fmla="*/ 510370 h 2624612"/>
              <a:gd name="connsiteX5" fmla="*/ 1112972 w 1476654"/>
              <a:gd name="connsiteY5" fmla="*/ 601288 h 2624612"/>
              <a:gd name="connsiteX6" fmla="*/ 1271281 w 1476654"/>
              <a:gd name="connsiteY6" fmla="*/ 572677 h 2624612"/>
              <a:gd name="connsiteX7" fmla="*/ 1243203 w 1476654"/>
              <a:gd name="connsiteY7" fmla="*/ 417308 h 2624612"/>
              <a:gd name="connsiteX8" fmla="*/ 1114042 w 1476654"/>
              <a:gd name="connsiteY8" fmla="*/ 304997 h 2624612"/>
              <a:gd name="connsiteX9" fmla="*/ 1061362 w 1476654"/>
              <a:gd name="connsiteY9" fmla="*/ 187335 h 2624612"/>
              <a:gd name="connsiteX10" fmla="*/ 1179827 w 1476654"/>
              <a:gd name="connsiteY10" fmla="*/ 146152 h 2624612"/>
              <a:gd name="connsiteX11" fmla="*/ 1322891 w 1476654"/>
              <a:gd name="connsiteY11" fmla="*/ 268359 h 2624612"/>
              <a:gd name="connsiteX12" fmla="*/ 1473715 w 1476654"/>
              <a:gd name="connsiteY12" fmla="*/ 577756 h 2624612"/>
              <a:gd name="connsiteX13" fmla="*/ 1426381 w 1476654"/>
              <a:gd name="connsiteY13" fmla="*/ 687130 h 2624612"/>
              <a:gd name="connsiteX14" fmla="*/ 1110030 w 1476654"/>
              <a:gd name="connsiteY14" fmla="*/ 804792 h 2624612"/>
              <a:gd name="connsiteX15" fmla="*/ 939155 w 1476654"/>
              <a:gd name="connsiteY15" fmla="*/ 914430 h 2624612"/>
              <a:gd name="connsiteX16" fmla="*/ 799031 w 1476654"/>
              <a:gd name="connsiteY16" fmla="*/ 1160450 h 2624612"/>
              <a:gd name="connsiteX17" fmla="*/ 812133 w 1476654"/>
              <a:gd name="connsiteY17" fmla="*/ 1358069 h 2624612"/>
              <a:gd name="connsiteX18" fmla="*/ 955733 w 1476654"/>
              <a:gd name="connsiteY18" fmla="*/ 1957877 h 2624612"/>
              <a:gd name="connsiteX19" fmla="*/ 905996 w 1476654"/>
              <a:gd name="connsiteY19" fmla="*/ 2596994 h 2624612"/>
              <a:gd name="connsiteX20" fmla="*/ 902619 w 1476654"/>
              <a:gd name="connsiteY20" fmla="*/ 2624612 h 2624612"/>
              <a:gd name="connsiteX21" fmla="*/ 658771 w 1476654"/>
              <a:gd name="connsiteY21" fmla="*/ 2624612 h 2624612"/>
              <a:gd name="connsiteX22" fmla="*/ 658783 w 1476654"/>
              <a:gd name="connsiteY22" fmla="*/ 2624595 h 2624612"/>
              <a:gd name="connsiteX23" fmla="*/ 661579 w 1476654"/>
              <a:gd name="connsiteY23" fmla="*/ 2614375 h 2624612"/>
              <a:gd name="connsiteX24" fmla="*/ 612642 w 1476654"/>
              <a:gd name="connsiteY24" fmla="*/ 2267540 h 2624612"/>
              <a:gd name="connsiteX25" fmla="*/ 594727 w 1476654"/>
              <a:gd name="connsiteY25" fmla="*/ 2268880 h 2624612"/>
              <a:gd name="connsiteX26" fmla="*/ 594457 w 1476654"/>
              <a:gd name="connsiteY26" fmla="*/ 2452860 h 2624612"/>
              <a:gd name="connsiteX27" fmla="*/ 570759 w 1476654"/>
              <a:gd name="connsiteY27" fmla="*/ 2610198 h 2624612"/>
              <a:gd name="connsiteX28" fmla="*/ 555247 w 1476654"/>
              <a:gd name="connsiteY28" fmla="*/ 2624612 h 2624612"/>
              <a:gd name="connsiteX29" fmla="*/ 387705 w 1476654"/>
              <a:gd name="connsiteY29" fmla="*/ 2624612 h 2624612"/>
              <a:gd name="connsiteX30" fmla="*/ 332259 w 1476654"/>
              <a:gd name="connsiteY30" fmla="*/ 2369593 h 2624612"/>
              <a:gd name="connsiteX31" fmla="*/ 289073 w 1476654"/>
              <a:gd name="connsiteY31" fmla="*/ 2113244 h 2624612"/>
              <a:gd name="connsiteX32" fmla="*/ 283188 w 1476654"/>
              <a:gd name="connsiteY32" fmla="*/ 1587511 h 2624612"/>
              <a:gd name="connsiteX33" fmla="*/ 284794 w 1476654"/>
              <a:gd name="connsiteY33" fmla="*/ 1581093 h 2624612"/>
              <a:gd name="connsiteX34" fmla="*/ 310999 w 1476654"/>
              <a:gd name="connsiteY34" fmla="*/ 1385077 h 2624612"/>
              <a:gd name="connsiteX35" fmla="*/ 307524 w 1476654"/>
              <a:gd name="connsiteY35" fmla="*/ 1169543 h 2624612"/>
              <a:gd name="connsiteX36" fmla="*/ 303781 w 1476654"/>
              <a:gd name="connsiteY36" fmla="*/ 1123282 h 2624612"/>
              <a:gd name="connsiteX37" fmla="*/ 298700 w 1476654"/>
              <a:gd name="connsiteY37" fmla="*/ 871644 h 2624612"/>
              <a:gd name="connsiteX38" fmla="*/ 334532 w 1476654"/>
              <a:gd name="connsiteY38" fmla="*/ 777514 h 2624612"/>
              <a:gd name="connsiteX39" fmla="*/ 47865 w 1476654"/>
              <a:gd name="connsiteY39" fmla="*/ 666270 h 2624612"/>
              <a:gd name="connsiteX40" fmla="*/ 10697 w 1476654"/>
              <a:gd name="connsiteY40" fmla="*/ 568132 h 2624612"/>
              <a:gd name="connsiteX41" fmla="*/ 201095 w 1476654"/>
              <a:gd name="connsiteY41" fmla="*/ 258466 h 2624612"/>
              <a:gd name="connsiteX42" fmla="*/ 356461 w 1476654"/>
              <a:gd name="connsiteY42" fmla="*/ 195356 h 2624612"/>
              <a:gd name="connsiteX43" fmla="*/ 440427 w 1476654"/>
              <a:gd name="connsiteY43" fmla="*/ 264617 h 2624612"/>
              <a:gd name="connsiteX44" fmla="*/ 347101 w 1476654"/>
              <a:gd name="connsiteY44" fmla="*/ 339226 h 2624612"/>
              <a:gd name="connsiteX45" fmla="*/ 249229 w 1476654"/>
              <a:gd name="connsiteY45" fmla="*/ 342435 h 2624612"/>
              <a:gd name="connsiteX46" fmla="*/ 183177 w 1476654"/>
              <a:gd name="connsiteY46" fmla="*/ 478814 h 2624612"/>
              <a:gd name="connsiteX47" fmla="*/ 166596 w 1476654"/>
              <a:gd name="connsiteY47" fmla="*/ 548608 h 2624612"/>
              <a:gd name="connsiteX48" fmla="*/ 493377 w 1476654"/>
              <a:gd name="connsiteY48" fmla="*/ 569735 h 2624612"/>
              <a:gd name="connsiteX49" fmla="*/ 565043 w 1476654"/>
              <a:gd name="connsiteY49" fmla="*/ 492986 h 2624612"/>
              <a:gd name="connsiteX50" fmla="*/ 530278 w 1476654"/>
              <a:gd name="connsiteY50" fmla="*/ 436295 h 2624612"/>
              <a:gd name="connsiteX51" fmla="*/ 518512 w 1476654"/>
              <a:gd name="connsiteY51" fmla="*/ 219958 h 2624612"/>
              <a:gd name="connsiteX52" fmla="*/ 542044 w 1476654"/>
              <a:gd name="connsiteY52" fmla="*/ 173427 h 2624612"/>
              <a:gd name="connsiteX53" fmla="*/ 713192 w 1476654"/>
              <a:gd name="connsiteY53" fmla="*/ 1482 h 262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76654" h="2624612">
                <a:moveTo>
                  <a:pt x="713192" y="1482"/>
                </a:moveTo>
                <a:cubicBezTo>
                  <a:pt x="795019" y="-9750"/>
                  <a:pt x="896099" y="43999"/>
                  <a:pt x="933004" y="124492"/>
                </a:cubicBezTo>
                <a:cubicBezTo>
                  <a:pt x="959478" y="182254"/>
                  <a:pt x="998253" y="238945"/>
                  <a:pt x="962151" y="310343"/>
                </a:cubicBezTo>
                <a:cubicBezTo>
                  <a:pt x="954930" y="324518"/>
                  <a:pt x="975523" y="359549"/>
                  <a:pt x="991835" y="377197"/>
                </a:cubicBezTo>
                <a:cubicBezTo>
                  <a:pt x="1028470" y="416774"/>
                  <a:pt x="1043712" y="456618"/>
                  <a:pt x="1026330" y="510370"/>
                </a:cubicBezTo>
                <a:cubicBezTo>
                  <a:pt x="1007613" y="567862"/>
                  <a:pt x="1053341" y="613054"/>
                  <a:pt x="1112972" y="601288"/>
                </a:cubicBezTo>
                <a:cubicBezTo>
                  <a:pt x="1162979" y="591128"/>
                  <a:pt x="1213253" y="583107"/>
                  <a:pt x="1271281" y="572677"/>
                </a:cubicBezTo>
                <a:cubicBezTo>
                  <a:pt x="1261121" y="517588"/>
                  <a:pt x="1251494" y="467582"/>
                  <a:pt x="1243203" y="417308"/>
                </a:cubicBezTo>
                <a:cubicBezTo>
                  <a:pt x="1225286" y="311948"/>
                  <a:pt x="1225555" y="311948"/>
                  <a:pt x="1114042" y="304997"/>
                </a:cubicBezTo>
                <a:cubicBezTo>
                  <a:pt x="1068314" y="302055"/>
                  <a:pt x="1029539" y="223167"/>
                  <a:pt x="1061362" y="187335"/>
                </a:cubicBezTo>
                <a:cubicBezTo>
                  <a:pt x="1089976" y="154976"/>
                  <a:pt x="1120996" y="118075"/>
                  <a:pt x="1179827" y="146152"/>
                </a:cubicBezTo>
                <a:cubicBezTo>
                  <a:pt x="1239994" y="174766"/>
                  <a:pt x="1288395" y="208728"/>
                  <a:pt x="1322891" y="268359"/>
                </a:cubicBezTo>
                <a:cubicBezTo>
                  <a:pt x="1380652" y="367837"/>
                  <a:pt x="1453389" y="457688"/>
                  <a:pt x="1473715" y="577756"/>
                </a:cubicBezTo>
                <a:cubicBezTo>
                  <a:pt x="1482805" y="632578"/>
                  <a:pt x="1471842" y="667876"/>
                  <a:pt x="1426381" y="687130"/>
                </a:cubicBezTo>
                <a:cubicBezTo>
                  <a:pt x="1322358" y="730716"/>
                  <a:pt x="1218868" y="781793"/>
                  <a:pt x="1110030" y="804792"/>
                </a:cubicBezTo>
                <a:cubicBezTo>
                  <a:pt x="1032482" y="821103"/>
                  <a:pt x="978732" y="860947"/>
                  <a:pt x="939155" y="914430"/>
                </a:cubicBezTo>
                <a:cubicBezTo>
                  <a:pt x="883533" y="989842"/>
                  <a:pt x="845826" y="1078353"/>
                  <a:pt x="799031" y="1160450"/>
                </a:cubicBezTo>
                <a:cubicBezTo>
                  <a:pt x="759187" y="1230247"/>
                  <a:pt x="765602" y="1284263"/>
                  <a:pt x="812133" y="1358069"/>
                </a:cubicBezTo>
                <a:cubicBezTo>
                  <a:pt x="925783" y="1538574"/>
                  <a:pt x="983011" y="1736993"/>
                  <a:pt x="955733" y="1957877"/>
                </a:cubicBezTo>
                <a:cubicBezTo>
                  <a:pt x="929259" y="2169669"/>
                  <a:pt x="921504" y="2383866"/>
                  <a:pt x="905996" y="2596994"/>
                </a:cubicBezTo>
                <a:lnTo>
                  <a:pt x="902619" y="2624612"/>
                </a:lnTo>
                <a:lnTo>
                  <a:pt x="658771" y="2624612"/>
                </a:lnTo>
                <a:lnTo>
                  <a:pt x="658783" y="2624595"/>
                </a:lnTo>
                <a:cubicBezTo>
                  <a:pt x="660826" y="2620810"/>
                  <a:pt x="661913" y="2617250"/>
                  <a:pt x="661579" y="2614375"/>
                </a:cubicBezTo>
                <a:cubicBezTo>
                  <a:pt x="647673" y="2498585"/>
                  <a:pt x="629489" y="2383063"/>
                  <a:pt x="612642" y="2267540"/>
                </a:cubicBezTo>
                <a:cubicBezTo>
                  <a:pt x="606760" y="2268077"/>
                  <a:pt x="600609" y="2268343"/>
                  <a:pt x="594727" y="2268880"/>
                </a:cubicBezTo>
                <a:cubicBezTo>
                  <a:pt x="594727" y="2330117"/>
                  <a:pt x="595797" y="2391620"/>
                  <a:pt x="594457" y="2452860"/>
                </a:cubicBezTo>
                <a:cubicBezTo>
                  <a:pt x="592720" y="2539234"/>
                  <a:pt x="591784" y="2582354"/>
                  <a:pt x="570759" y="2610198"/>
                </a:cubicBezTo>
                <a:lnTo>
                  <a:pt x="555247" y="2624612"/>
                </a:lnTo>
                <a:lnTo>
                  <a:pt x="387705" y="2624612"/>
                </a:lnTo>
                <a:lnTo>
                  <a:pt x="332259" y="2369593"/>
                </a:lnTo>
                <a:cubicBezTo>
                  <a:pt x="313875" y="2283853"/>
                  <a:pt x="297764" y="2198949"/>
                  <a:pt x="289073" y="2113244"/>
                </a:cubicBezTo>
                <a:cubicBezTo>
                  <a:pt x="271692" y="1939427"/>
                  <a:pt x="283725" y="1762931"/>
                  <a:pt x="283188" y="1587511"/>
                </a:cubicBezTo>
                <a:cubicBezTo>
                  <a:pt x="283188" y="1585372"/>
                  <a:pt x="284794" y="1583229"/>
                  <a:pt x="284794" y="1581093"/>
                </a:cubicBezTo>
                <a:cubicBezTo>
                  <a:pt x="289073" y="1515308"/>
                  <a:pt x="289606" y="1451932"/>
                  <a:pt x="310999" y="1385077"/>
                </a:cubicBezTo>
                <a:cubicBezTo>
                  <a:pt x="331859" y="1320364"/>
                  <a:pt x="310733" y="1242013"/>
                  <a:pt x="307524" y="1169543"/>
                </a:cubicBezTo>
                <a:cubicBezTo>
                  <a:pt x="306990" y="1154032"/>
                  <a:pt x="300303" y="1137720"/>
                  <a:pt x="303781" y="1123282"/>
                </a:cubicBezTo>
                <a:cubicBezTo>
                  <a:pt x="322766" y="1039046"/>
                  <a:pt x="332662" y="957752"/>
                  <a:pt x="298700" y="871644"/>
                </a:cubicBezTo>
                <a:cubicBezTo>
                  <a:pt x="288537" y="846239"/>
                  <a:pt x="324105" y="802652"/>
                  <a:pt x="334532" y="777514"/>
                </a:cubicBezTo>
                <a:cubicBezTo>
                  <a:pt x="242811" y="742216"/>
                  <a:pt x="144670" y="705847"/>
                  <a:pt x="47865" y="666270"/>
                </a:cubicBezTo>
                <a:cubicBezTo>
                  <a:pt x="3742" y="648086"/>
                  <a:pt x="-12836" y="609579"/>
                  <a:pt x="10697" y="568132"/>
                </a:cubicBezTo>
                <a:cubicBezTo>
                  <a:pt x="70328" y="462503"/>
                  <a:pt x="127019" y="353665"/>
                  <a:pt x="201095" y="258466"/>
                </a:cubicBezTo>
                <a:cubicBezTo>
                  <a:pt x="231312" y="219692"/>
                  <a:pt x="301642" y="204716"/>
                  <a:pt x="356461" y="195356"/>
                </a:cubicBezTo>
                <a:cubicBezTo>
                  <a:pt x="397375" y="188402"/>
                  <a:pt x="451393" y="217016"/>
                  <a:pt x="440427" y="264617"/>
                </a:cubicBezTo>
                <a:cubicBezTo>
                  <a:pt x="433476" y="295637"/>
                  <a:pt x="383736" y="324251"/>
                  <a:pt x="347101" y="339226"/>
                </a:cubicBezTo>
                <a:cubicBezTo>
                  <a:pt x="317954" y="350992"/>
                  <a:pt x="263135" y="326121"/>
                  <a:pt x="249229" y="342435"/>
                </a:cubicBezTo>
                <a:cubicBezTo>
                  <a:pt x="217406" y="379603"/>
                  <a:pt x="202431" y="431750"/>
                  <a:pt x="183177" y="478814"/>
                </a:cubicBezTo>
                <a:cubicBezTo>
                  <a:pt x="174887" y="498871"/>
                  <a:pt x="172748" y="521334"/>
                  <a:pt x="166596" y="548608"/>
                </a:cubicBezTo>
                <a:cubicBezTo>
                  <a:pt x="277307" y="570538"/>
                  <a:pt x="384539" y="602627"/>
                  <a:pt x="493377" y="569735"/>
                </a:cubicBezTo>
                <a:cubicBezTo>
                  <a:pt x="523060" y="560644"/>
                  <a:pt x="548196" y="523206"/>
                  <a:pt x="565043" y="492986"/>
                </a:cubicBezTo>
                <a:cubicBezTo>
                  <a:pt x="570392" y="483360"/>
                  <a:pt x="546593" y="451537"/>
                  <a:pt x="530278" y="436295"/>
                </a:cubicBezTo>
                <a:cubicBezTo>
                  <a:pt x="484016" y="393242"/>
                  <a:pt x="476796" y="292428"/>
                  <a:pt x="518512" y="219958"/>
                </a:cubicBezTo>
                <a:cubicBezTo>
                  <a:pt x="527069" y="204983"/>
                  <a:pt x="538569" y="190008"/>
                  <a:pt x="542044" y="173427"/>
                </a:cubicBezTo>
                <a:cubicBezTo>
                  <a:pt x="562368" y="76358"/>
                  <a:pt x="623608" y="13782"/>
                  <a:pt x="713192" y="1482"/>
                </a:cubicBezTo>
                <a:close/>
              </a:path>
            </a:pathLst>
          </a:custGeom>
          <a:solidFill>
            <a:srgbClr val="7A48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114713C-24C8-422A-850B-15DB01A766C4}"/>
              </a:ext>
            </a:extLst>
          </p:cNvPr>
          <p:cNvGrpSpPr/>
          <p:nvPr/>
        </p:nvGrpSpPr>
        <p:grpSpPr>
          <a:xfrm rot="10800000">
            <a:off x="-1588" y="3813175"/>
            <a:ext cx="9145588" cy="1330325"/>
            <a:chOff x="0" y="9525"/>
            <a:chExt cx="9145588" cy="1330325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BDCD913-B539-467D-BFE7-CC7F79097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11150"/>
              <a:ext cx="6330950" cy="2079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9C19AB5-0698-486E-B6FA-E2CEB99C5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525"/>
              <a:ext cx="4271963" cy="1330325"/>
            </a:xfrm>
            <a:custGeom>
              <a:avLst/>
              <a:gdLst>
                <a:gd name="T0" fmla="*/ 0 w 504"/>
                <a:gd name="T1" fmla="*/ 0 h 128"/>
                <a:gd name="T2" fmla="*/ 0 w 504"/>
                <a:gd name="T3" fmla="*/ 23 h 128"/>
                <a:gd name="T4" fmla="*/ 504 w 504"/>
                <a:gd name="T5" fmla="*/ 0 h 128"/>
                <a:gd name="T6" fmla="*/ 0 w 504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" h="128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85" y="128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posición de imagen 1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03CB0D6C-D800-FBF3-3CEE-4EBFE4E0A4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802" r="15802"/>
          <a:stretch>
            <a:fillRect/>
          </a:stretch>
        </p:blipFill>
        <p:spPr/>
      </p:pic>
      <p:sp>
        <p:nvSpPr>
          <p:cNvPr id="6" name="Google Shape;685;p46">
            <a:extLst>
              <a:ext uri="{FF2B5EF4-FFF2-40B4-BE49-F238E27FC236}">
                <a16:creationId xmlns:a16="http://schemas.microsoft.com/office/drawing/2014/main" id="{E4D3DBF5-EC72-FD4C-A81D-D4EAD5BA6C3D}"/>
              </a:ext>
            </a:extLst>
          </p:cNvPr>
          <p:cNvSpPr txBox="1">
            <a:spLocks/>
          </p:cNvSpPr>
          <p:nvPr/>
        </p:nvSpPr>
        <p:spPr>
          <a:xfrm>
            <a:off x="143528" y="341746"/>
            <a:ext cx="801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sz="2800" b="1" i="0" u="none" strike="noStrike" cap="none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sz="2800" b="1" i="0" u="none" strike="noStrike" cap="none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sz="2800" b="1" i="0" u="none" strike="noStrike" cap="none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sz="2800" b="1" i="0" u="none" strike="noStrike" cap="none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sz="2800" b="1" i="0" u="none" strike="noStrike" cap="none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sz="2800" b="1" i="0" u="none" strike="noStrike" cap="none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sz="2800" b="1" i="0" u="none" strike="noStrike" cap="none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sz="2800" b="1" i="0" u="none" strike="noStrike" cap="none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2800"/>
              <a:buFont typeface="Leckerli One"/>
              <a:buNone/>
              <a:defRPr sz="2800" b="1" i="0" u="none" strike="noStrike" cap="none">
                <a:solidFill>
                  <a:srgbClr val="543864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r>
              <a:rPr lang="en-US"/>
              <a:t>You could divide the content</a:t>
            </a:r>
            <a:endParaRPr lang="en-US" dirty="0"/>
          </a:p>
        </p:txBody>
      </p:sp>
      <p:sp>
        <p:nvSpPr>
          <p:cNvPr id="7" name="Google Shape;686;p46">
            <a:extLst>
              <a:ext uri="{FF2B5EF4-FFF2-40B4-BE49-F238E27FC236}">
                <a16:creationId xmlns:a16="http://schemas.microsoft.com/office/drawing/2014/main" id="{3DC14392-4AB7-1A92-2931-3D6ECF947F6D}"/>
              </a:ext>
            </a:extLst>
          </p:cNvPr>
          <p:cNvSpPr txBox="1">
            <a:spLocks/>
          </p:cNvSpPr>
          <p:nvPr/>
        </p:nvSpPr>
        <p:spPr>
          <a:xfrm>
            <a:off x="3724134" y="2330407"/>
            <a:ext cx="21399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43864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dirty="0"/>
              <a:t>It’s the fourth planet from the Sun and the second smallest in the Solar System</a:t>
            </a:r>
          </a:p>
        </p:txBody>
      </p:sp>
      <p:sp>
        <p:nvSpPr>
          <p:cNvPr id="8" name="Google Shape;687;p46">
            <a:extLst>
              <a:ext uri="{FF2B5EF4-FFF2-40B4-BE49-F238E27FC236}">
                <a16:creationId xmlns:a16="http://schemas.microsoft.com/office/drawing/2014/main" id="{32AED79F-3413-0502-A17A-640092D76D59}"/>
              </a:ext>
            </a:extLst>
          </p:cNvPr>
          <p:cNvSpPr txBox="1">
            <a:spLocks/>
          </p:cNvSpPr>
          <p:nvPr/>
        </p:nvSpPr>
        <p:spPr>
          <a:xfrm>
            <a:off x="6266974" y="2310110"/>
            <a:ext cx="21399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864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43864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43864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dirty="0"/>
              <a:t>Venus has a beautiful name and is the second planet from the Sun</a:t>
            </a:r>
          </a:p>
        </p:txBody>
      </p:sp>
      <p:grpSp>
        <p:nvGrpSpPr>
          <p:cNvPr id="11" name="Google Shape;734;p46">
            <a:extLst>
              <a:ext uri="{FF2B5EF4-FFF2-40B4-BE49-F238E27FC236}">
                <a16:creationId xmlns:a16="http://schemas.microsoft.com/office/drawing/2014/main" id="{3AAFBD85-735A-0BC2-DFB2-5A7296B74420}"/>
              </a:ext>
            </a:extLst>
          </p:cNvPr>
          <p:cNvGrpSpPr/>
          <p:nvPr/>
        </p:nvGrpSpPr>
        <p:grpSpPr>
          <a:xfrm>
            <a:off x="5891005" y="1749321"/>
            <a:ext cx="209040" cy="2261221"/>
            <a:chOff x="5891005" y="1749321"/>
            <a:chExt cx="209040" cy="2261221"/>
          </a:xfrm>
        </p:grpSpPr>
        <p:sp>
          <p:nvSpPr>
            <p:cNvPr id="12" name="Google Shape;735;p46">
              <a:extLst>
                <a:ext uri="{FF2B5EF4-FFF2-40B4-BE49-F238E27FC236}">
                  <a16:creationId xmlns:a16="http://schemas.microsoft.com/office/drawing/2014/main" id="{F91DBC42-357E-0413-D699-C42C709E760C}"/>
                </a:ext>
              </a:extLst>
            </p:cNvPr>
            <p:cNvSpPr/>
            <p:nvPr/>
          </p:nvSpPr>
          <p:spPr>
            <a:xfrm>
              <a:off x="5896810" y="2681081"/>
              <a:ext cx="203235" cy="411267"/>
            </a:xfrm>
            <a:custGeom>
              <a:avLst/>
              <a:gdLst/>
              <a:ahLst/>
              <a:cxnLst/>
              <a:rect l="l" t="t" r="r" b="b"/>
              <a:pathLst>
                <a:path w="6652" h="13461" extrusionOk="0">
                  <a:moveTo>
                    <a:pt x="1" y="1"/>
                  </a:moveTo>
                  <a:lnTo>
                    <a:pt x="1" y="603"/>
                  </a:lnTo>
                  <a:lnTo>
                    <a:pt x="1" y="3801"/>
                  </a:lnTo>
                  <a:lnTo>
                    <a:pt x="2724" y="6651"/>
                  </a:lnTo>
                  <a:lnTo>
                    <a:pt x="1" y="9692"/>
                  </a:lnTo>
                  <a:lnTo>
                    <a:pt x="1" y="12700"/>
                  </a:lnTo>
                  <a:lnTo>
                    <a:pt x="1" y="13460"/>
                  </a:lnTo>
                  <a:lnTo>
                    <a:pt x="6651" y="66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6;p46">
              <a:extLst>
                <a:ext uri="{FF2B5EF4-FFF2-40B4-BE49-F238E27FC236}">
                  <a16:creationId xmlns:a16="http://schemas.microsoft.com/office/drawing/2014/main" id="{27B8C24D-84FE-B1CF-3738-42B6D7C13978}"/>
                </a:ext>
              </a:extLst>
            </p:cNvPr>
            <p:cNvSpPr/>
            <p:nvPr/>
          </p:nvSpPr>
          <p:spPr>
            <a:xfrm>
              <a:off x="5891005" y="2960728"/>
              <a:ext cx="14543" cy="1049814"/>
            </a:xfrm>
            <a:custGeom>
              <a:avLst/>
              <a:gdLst/>
              <a:ahLst/>
              <a:cxnLst/>
              <a:rect l="l" t="t" r="r" b="b"/>
              <a:pathLst>
                <a:path w="476" h="3436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34139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39"/>
                  </a:cubicBez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7;p46">
              <a:extLst>
                <a:ext uri="{FF2B5EF4-FFF2-40B4-BE49-F238E27FC236}">
                  <a16:creationId xmlns:a16="http://schemas.microsoft.com/office/drawing/2014/main" id="{F6D66D2C-45E4-84A7-628B-D01BF5375F87}"/>
                </a:ext>
              </a:extLst>
            </p:cNvPr>
            <p:cNvSpPr/>
            <p:nvPr/>
          </p:nvSpPr>
          <p:spPr>
            <a:xfrm>
              <a:off x="5891005" y="1749321"/>
              <a:ext cx="14543" cy="1049845"/>
            </a:xfrm>
            <a:custGeom>
              <a:avLst/>
              <a:gdLst/>
              <a:ahLst/>
              <a:cxnLst/>
              <a:rect l="l" t="t" r="r" b="b"/>
              <a:pathLst>
                <a:path w="476" h="34362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lnTo>
                    <a:pt x="1" y="34140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40"/>
                  </a:cubicBezTo>
                  <a:lnTo>
                    <a:pt x="444" y="222"/>
                  </a:lnTo>
                  <a:cubicBezTo>
                    <a:pt x="444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8;p46">
              <a:extLst>
                <a:ext uri="{FF2B5EF4-FFF2-40B4-BE49-F238E27FC236}">
                  <a16:creationId xmlns:a16="http://schemas.microsoft.com/office/drawing/2014/main" id="{C8B7BC6E-ADCC-63E7-6E98-8ECD30EAF7E8}"/>
                </a:ext>
              </a:extLst>
            </p:cNvPr>
            <p:cNvSpPr/>
            <p:nvPr/>
          </p:nvSpPr>
          <p:spPr>
            <a:xfrm>
              <a:off x="5891005" y="2785356"/>
              <a:ext cx="102595" cy="188937"/>
            </a:xfrm>
            <a:custGeom>
              <a:avLst/>
              <a:gdLst/>
              <a:ahLst/>
              <a:cxnLst/>
              <a:rect l="l" t="t" r="r" b="b"/>
              <a:pathLst>
                <a:path w="3358" h="6184" extrusionOk="0">
                  <a:moveTo>
                    <a:pt x="234" y="0"/>
                  </a:moveTo>
                  <a:cubicBezTo>
                    <a:pt x="175" y="0"/>
                    <a:pt x="111" y="24"/>
                    <a:pt x="64" y="71"/>
                  </a:cubicBezTo>
                  <a:cubicBezTo>
                    <a:pt x="1" y="166"/>
                    <a:pt x="1" y="293"/>
                    <a:pt x="64" y="388"/>
                  </a:cubicBezTo>
                  <a:lnTo>
                    <a:pt x="2787" y="3080"/>
                  </a:lnTo>
                  <a:lnTo>
                    <a:pt x="64" y="5803"/>
                  </a:lnTo>
                  <a:cubicBezTo>
                    <a:pt x="1" y="5898"/>
                    <a:pt x="1" y="6025"/>
                    <a:pt x="64" y="6120"/>
                  </a:cubicBezTo>
                  <a:cubicBezTo>
                    <a:pt x="127" y="6152"/>
                    <a:pt x="159" y="6184"/>
                    <a:pt x="222" y="6184"/>
                  </a:cubicBezTo>
                  <a:cubicBezTo>
                    <a:pt x="286" y="6184"/>
                    <a:pt x="349" y="6152"/>
                    <a:pt x="381" y="6120"/>
                  </a:cubicBezTo>
                  <a:lnTo>
                    <a:pt x="3262" y="3270"/>
                  </a:lnTo>
                  <a:cubicBezTo>
                    <a:pt x="3357" y="3175"/>
                    <a:pt x="3357" y="3017"/>
                    <a:pt x="3262" y="2922"/>
                  </a:cubicBezTo>
                  <a:lnTo>
                    <a:pt x="381" y="71"/>
                  </a:lnTo>
                  <a:cubicBezTo>
                    <a:pt x="349" y="24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7">
            <a:extLst>
              <a:ext uri="{FF2B5EF4-FFF2-40B4-BE49-F238E27FC236}">
                <a16:creationId xmlns:a16="http://schemas.microsoft.com/office/drawing/2014/main" id="{01F7D2D2-93A1-4CF6-3BE1-AEA4D3F5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6" y="4875213"/>
            <a:ext cx="9147176" cy="268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Google Shape;743;p47">
            <a:extLst>
              <a:ext uri="{FF2B5EF4-FFF2-40B4-BE49-F238E27FC236}">
                <a16:creationId xmlns:a16="http://schemas.microsoft.com/office/drawing/2014/main" id="{CD6DCBBB-7837-8B02-E66D-173E53AF2D16}"/>
              </a:ext>
            </a:extLst>
          </p:cNvPr>
          <p:cNvSpPr txBox="1">
            <a:spLocks/>
          </p:cNvSpPr>
          <p:nvPr/>
        </p:nvSpPr>
        <p:spPr>
          <a:xfrm>
            <a:off x="3725079" y="1802884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s-PE" sz="2400" b="1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Jupiter</a:t>
            </a:r>
            <a:endParaRPr lang="es-PE" sz="2400" b="1" dirty="0"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743;p47">
            <a:extLst>
              <a:ext uri="{FF2B5EF4-FFF2-40B4-BE49-F238E27FC236}">
                <a16:creationId xmlns:a16="http://schemas.microsoft.com/office/drawing/2014/main" id="{659F89D0-EA01-20FA-6484-82919203A02E}"/>
              </a:ext>
            </a:extLst>
          </p:cNvPr>
          <p:cNvSpPr txBox="1">
            <a:spLocks/>
          </p:cNvSpPr>
          <p:nvPr/>
        </p:nvSpPr>
        <p:spPr>
          <a:xfrm>
            <a:off x="6266974" y="1802884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s-PE" sz="2400" b="1">
                <a:solidFill>
                  <a:srgbClr val="543864"/>
                </a:solidFill>
                <a:latin typeface="Montserrat"/>
                <a:ea typeface="Montserrat"/>
                <a:cs typeface="Montserrat"/>
                <a:sym typeface="Montserrat"/>
              </a:rPr>
              <a:t>Jupiter</a:t>
            </a:r>
            <a:endParaRPr lang="es-PE" sz="2400" b="1" dirty="0">
              <a:solidFill>
                <a:srgbClr val="54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6446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7"/>
          <p:cNvSpPr txBox="1">
            <a:spLocks noGrp="1"/>
          </p:cNvSpPr>
          <p:nvPr>
            <p:ph type="subTitle" idx="4"/>
          </p:nvPr>
        </p:nvSpPr>
        <p:spPr>
          <a:xfrm>
            <a:off x="668725" y="279847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Jupiter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4" name="Google Shape;744;p47"/>
          <p:cNvSpPr txBox="1">
            <a:spLocks noGrp="1"/>
          </p:cNvSpPr>
          <p:nvPr>
            <p:ph type="subTitle" idx="5"/>
          </p:nvPr>
        </p:nvSpPr>
        <p:spPr>
          <a:xfrm>
            <a:off x="3493800" y="2798475"/>
            <a:ext cx="2156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Saturn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5" name="Google Shape;745;p47"/>
          <p:cNvSpPr txBox="1">
            <a:spLocks noGrp="1"/>
          </p:cNvSpPr>
          <p:nvPr>
            <p:ph type="subTitle" idx="1"/>
          </p:nvPr>
        </p:nvSpPr>
        <p:spPr>
          <a:xfrm>
            <a:off x="3493800" y="3124800"/>
            <a:ext cx="2156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mostly of hydrogen and helium</a:t>
            </a:r>
            <a:endParaRPr/>
          </a:p>
        </p:txBody>
      </p:sp>
      <p:sp>
        <p:nvSpPr>
          <p:cNvPr id="747" name="Google Shape;747;p47"/>
          <p:cNvSpPr txBox="1">
            <a:spLocks noGrp="1"/>
          </p:cNvSpPr>
          <p:nvPr>
            <p:ph type="title"/>
          </p:nvPr>
        </p:nvSpPr>
        <p:spPr>
          <a:xfrm>
            <a:off x="567000" y="283415"/>
            <a:ext cx="80100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Maybe you need three columns</a:t>
            </a:r>
            <a:endParaRPr dirty="0"/>
          </a:p>
        </p:txBody>
      </p:sp>
      <p:sp>
        <p:nvSpPr>
          <p:cNvPr id="749" name="Google Shape;749;p47"/>
          <p:cNvSpPr txBox="1">
            <a:spLocks noGrp="1"/>
          </p:cNvSpPr>
          <p:nvPr>
            <p:ph type="subTitle" idx="3"/>
          </p:nvPr>
        </p:nvSpPr>
        <p:spPr>
          <a:xfrm>
            <a:off x="668725" y="3124800"/>
            <a:ext cx="2156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fifth and biggest planet in the Solar System</a:t>
            </a:r>
            <a:endParaRPr/>
          </a:p>
        </p:txBody>
      </p:sp>
      <p:grpSp>
        <p:nvGrpSpPr>
          <p:cNvPr id="750" name="Google Shape;750;p47"/>
          <p:cNvGrpSpPr/>
          <p:nvPr/>
        </p:nvGrpSpPr>
        <p:grpSpPr>
          <a:xfrm>
            <a:off x="3591500" y="2081588"/>
            <a:ext cx="469525" cy="390325"/>
            <a:chOff x="1153350" y="3470675"/>
            <a:chExt cx="469525" cy="390325"/>
          </a:xfrm>
        </p:grpSpPr>
        <p:sp>
          <p:nvSpPr>
            <p:cNvPr id="751" name="Google Shape;751;p47"/>
            <p:cNvSpPr/>
            <p:nvPr/>
          </p:nvSpPr>
          <p:spPr>
            <a:xfrm>
              <a:off x="1219850" y="347067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317" y="0"/>
                  </a:moveTo>
                  <a:cubicBezTo>
                    <a:pt x="127" y="0"/>
                    <a:pt x="1" y="127"/>
                    <a:pt x="1" y="317"/>
                  </a:cubicBezTo>
                  <a:cubicBezTo>
                    <a:pt x="1" y="475"/>
                    <a:pt x="127" y="633"/>
                    <a:pt x="317" y="633"/>
                  </a:cubicBezTo>
                  <a:cubicBezTo>
                    <a:pt x="476" y="633"/>
                    <a:pt x="634" y="475"/>
                    <a:pt x="634" y="317"/>
                  </a:cubicBezTo>
                  <a:cubicBezTo>
                    <a:pt x="634" y="127"/>
                    <a:pt x="476" y="0"/>
                    <a:pt x="317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1257075" y="3470675"/>
              <a:ext cx="365800" cy="390325"/>
            </a:xfrm>
            <a:custGeom>
              <a:avLst/>
              <a:gdLst/>
              <a:ahLst/>
              <a:cxnLst/>
              <a:rect l="l" t="t" r="r" b="b"/>
              <a:pathLst>
                <a:path w="14632" h="15613" extrusionOk="0">
                  <a:moveTo>
                    <a:pt x="317" y="0"/>
                  </a:moveTo>
                  <a:cubicBezTo>
                    <a:pt x="127" y="0"/>
                    <a:pt x="0" y="127"/>
                    <a:pt x="0" y="317"/>
                  </a:cubicBezTo>
                  <a:cubicBezTo>
                    <a:pt x="0" y="475"/>
                    <a:pt x="127" y="633"/>
                    <a:pt x="317" y="633"/>
                  </a:cubicBezTo>
                  <a:lnTo>
                    <a:pt x="12288" y="633"/>
                  </a:lnTo>
                  <a:cubicBezTo>
                    <a:pt x="12351" y="633"/>
                    <a:pt x="12414" y="697"/>
                    <a:pt x="12414" y="760"/>
                  </a:cubicBezTo>
                  <a:lnTo>
                    <a:pt x="12414" y="13713"/>
                  </a:lnTo>
                  <a:cubicBezTo>
                    <a:pt x="12414" y="13903"/>
                    <a:pt x="12541" y="14029"/>
                    <a:pt x="12731" y="14029"/>
                  </a:cubicBezTo>
                  <a:cubicBezTo>
                    <a:pt x="12921" y="14029"/>
                    <a:pt x="13048" y="13903"/>
                    <a:pt x="13048" y="13713"/>
                  </a:cubicBezTo>
                  <a:lnTo>
                    <a:pt x="13048" y="2217"/>
                  </a:lnTo>
                  <a:lnTo>
                    <a:pt x="13871" y="2217"/>
                  </a:lnTo>
                  <a:cubicBezTo>
                    <a:pt x="13934" y="2217"/>
                    <a:pt x="13998" y="2280"/>
                    <a:pt x="13998" y="2344"/>
                  </a:cubicBezTo>
                  <a:lnTo>
                    <a:pt x="13998" y="13713"/>
                  </a:lnTo>
                  <a:cubicBezTo>
                    <a:pt x="13998" y="14409"/>
                    <a:pt x="13428" y="14979"/>
                    <a:pt x="12731" y="14979"/>
                  </a:cubicBezTo>
                  <a:lnTo>
                    <a:pt x="11591" y="14979"/>
                  </a:lnTo>
                  <a:cubicBezTo>
                    <a:pt x="11401" y="14979"/>
                    <a:pt x="11274" y="15106"/>
                    <a:pt x="11274" y="15296"/>
                  </a:cubicBezTo>
                  <a:cubicBezTo>
                    <a:pt x="11274" y="15486"/>
                    <a:pt x="11401" y="15613"/>
                    <a:pt x="11591" y="15613"/>
                  </a:cubicBezTo>
                  <a:lnTo>
                    <a:pt x="12731" y="15613"/>
                  </a:lnTo>
                  <a:cubicBezTo>
                    <a:pt x="13776" y="15613"/>
                    <a:pt x="14631" y="14758"/>
                    <a:pt x="14631" y="13713"/>
                  </a:cubicBezTo>
                  <a:lnTo>
                    <a:pt x="14631" y="2344"/>
                  </a:lnTo>
                  <a:cubicBezTo>
                    <a:pt x="14631" y="1900"/>
                    <a:pt x="14283" y="1552"/>
                    <a:pt x="13871" y="1552"/>
                  </a:cubicBezTo>
                  <a:lnTo>
                    <a:pt x="13048" y="1552"/>
                  </a:lnTo>
                  <a:lnTo>
                    <a:pt x="13048" y="760"/>
                  </a:lnTo>
                  <a:cubicBezTo>
                    <a:pt x="13048" y="317"/>
                    <a:pt x="12699" y="0"/>
                    <a:pt x="12288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1512000" y="3845150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159" y="0"/>
                    <a:pt x="1" y="127"/>
                    <a:pt x="1" y="317"/>
                  </a:cubicBezTo>
                  <a:cubicBezTo>
                    <a:pt x="1" y="475"/>
                    <a:pt x="127" y="634"/>
                    <a:pt x="317" y="634"/>
                  </a:cubicBezTo>
                  <a:cubicBezTo>
                    <a:pt x="507" y="634"/>
                    <a:pt x="634" y="475"/>
                    <a:pt x="634" y="317"/>
                  </a:cubicBezTo>
                  <a:cubicBezTo>
                    <a:pt x="634" y="127"/>
                    <a:pt x="507" y="0"/>
                    <a:pt x="317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153350" y="3470675"/>
              <a:ext cx="338100" cy="390325"/>
            </a:xfrm>
            <a:custGeom>
              <a:avLst/>
              <a:gdLst/>
              <a:ahLst/>
              <a:cxnLst/>
              <a:rect l="l" t="t" r="r" b="b"/>
              <a:pathLst>
                <a:path w="13524" h="15613" extrusionOk="0">
                  <a:moveTo>
                    <a:pt x="761" y="0"/>
                  </a:moveTo>
                  <a:cubicBezTo>
                    <a:pt x="349" y="0"/>
                    <a:pt x="0" y="317"/>
                    <a:pt x="0" y="760"/>
                  </a:cubicBezTo>
                  <a:lnTo>
                    <a:pt x="0" y="13713"/>
                  </a:lnTo>
                  <a:cubicBezTo>
                    <a:pt x="0" y="14758"/>
                    <a:pt x="856" y="15613"/>
                    <a:pt x="1901" y="15613"/>
                  </a:cubicBezTo>
                  <a:lnTo>
                    <a:pt x="13206" y="15613"/>
                  </a:lnTo>
                  <a:cubicBezTo>
                    <a:pt x="13365" y="15613"/>
                    <a:pt x="13523" y="15454"/>
                    <a:pt x="13523" y="15296"/>
                  </a:cubicBezTo>
                  <a:cubicBezTo>
                    <a:pt x="13523" y="15106"/>
                    <a:pt x="13365" y="14979"/>
                    <a:pt x="13206" y="14979"/>
                  </a:cubicBezTo>
                  <a:lnTo>
                    <a:pt x="1901" y="14979"/>
                  </a:lnTo>
                  <a:cubicBezTo>
                    <a:pt x="1204" y="14979"/>
                    <a:pt x="634" y="14409"/>
                    <a:pt x="634" y="13713"/>
                  </a:cubicBezTo>
                  <a:lnTo>
                    <a:pt x="634" y="760"/>
                  </a:lnTo>
                  <a:cubicBezTo>
                    <a:pt x="634" y="697"/>
                    <a:pt x="697" y="633"/>
                    <a:pt x="761" y="633"/>
                  </a:cubicBezTo>
                  <a:lnTo>
                    <a:pt x="1901" y="633"/>
                  </a:lnTo>
                  <a:cubicBezTo>
                    <a:pt x="2091" y="633"/>
                    <a:pt x="2249" y="475"/>
                    <a:pt x="2249" y="317"/>
                  </a:cubicBezTo>
                  <a:cubicBezTo>
                    <a:pt x="2249" y="127"/>
                    <a:pt x="2091" y="0"/>
                    <a:pt x="1901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1350500" y="3667000"/>
              <a:ext cx="193200" cy="15875"/>
            </a:xfrm>
            <a:custGeom>
              <a:avLst/>
              <a:gdLst/>
              <a:ahLst/>
              <a:cxnLst/>
              <a:rect l="l" t="t" r="r" b="b"/>
              <a:pathLst>
                <a:path w="7728" h="635" extrusionOk="0">
                  <a:moveTo>
                    <a:pt x="317" y="1"/>
                  </a:moveTo>
                  <a:cubicBezTo>
                    <a:pt x="158" y="1"/>
                    <a:pt x="0" y="128"/>
                    <a:pt x="0" y="318"/>
                  </a:cubicBezTo>
                  <a:cubicBezTo>
                    <a:pt x="0" y="508"/>
                    <a:pt x="158" y="634"/>
                    <a:pt x="317" y="634"/>
                  </a:cubicBezTo>
                  <a:lnTo>
                    <a:pt x="7411" y="634"/>
                  </a:lnTo>
                  <a:cubicBezTo>
                    <a:pt x="7601" y="634"/>
                    <a:pt x="7727" y="508"/>
                    <a:pt x="7727" y="318"/>
                  </a:cubicBezTo>
                  <a:cubicBezTo>
                    <a:pt x="7727" y="128"/>
                    <a:pt x="7601" y="1"/>
                    <a:pt x="7411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1350500" y="3713725"/>
              <a:ext cx="104525" cy="15850"/>
            </a:xfrm>
            <a:custGeom>
              <a:avLst/>
              <a:gdLst/>
              <a:ahLst/>
              <a:cxnLst/>
              <a:rect l="l" t="t" r="r" b="b"/>
              <a:pathLst>
                <a:path w="4181" h="634" extrusionOk="0">
                  <a:moveTo>
                    <a:pt x="317" y="0"/>
                  </a:moveTo>
                  <a:cubicBezTo>
                    <a:pt x="158" y="0"/>
                    <a:pt x="0" y="159"/>
                    <a:pt x="0" y="317"/>
                  </a:cubicBezTo>
                  <a:cubicBezTo>
                    <a:pt x="0" y="507"/>
                    <a:pt x="158" y="634"/>
                    <a:pt x="317" y="634"/>
                  </a:cubicBezTo>
                  <a:lnTo>
                    <a:pt x="3864" y="634"/>
                  </a:lnTo>
                  <a:cubicBezTo>
                    <a:pt x="4054" y="634"/>
                    <a:pt x="4180" y="507"/>
                    <a:pt x="4180" y="317"/>
                  </a:cubicBezTo>
                  <a:cubicBezTo>
                    <a:pt x="4180" y="159"/>
                    <a:pt x="4054" y="0"/>
                    <a:pt x="3864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1350500" y="3760425"/>
              <a:ext cx="193200" cy="15875"/>
            </a:xfrm>
            <a:custGeom>
              <a:avLst/>
              <a:gdLst/>
              <a:ahLst/>
              <a:cxnLst/>
              <a:rect l="l" t="t" r="r" b="b"/>
              <a:pathLst>
                <a:path w="7728" h="635" extrusionOk="0">
                  <a:moveTo>
                    <a:pt x="317" y="1"/>
                  </a:moveTo>
                  <a:cubicBezTo>
                    <a:pt x="158" y="1"/>
                    <a:pt x="0" y="159"/>
                    <a:pt x="0" y="318"/>
                  </a:cubicBezTo>
                  <a:cubicBezTo>
                    <a:pt x="0" y="508"/>
                    <a:pt x="158" y="634"/>
                    <a:pt x="317" y="634"/>
                  </a:cubicBezTo>
                  <a:lnTo>
                    <a:pt x="7411" y="634"/>
                  </a:lnTo>
                  <a:cubicBezTo>
                    <a:pt x="7601" y="634"/>
                    <a:pt x="7727" y="508"/>
                    <a:pt x="7727" y="318"/>
                  </a:cubicBezTo>
                  <a:cubicBezTo>
                    <a:pt x="7727" y="159"/>
                    <a:pt x="7601" y="1"/>
                    <a:pt x="7411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1192925" y="3509450"/>
              <a:ext cx="65750" cy="75550"/>
            </a:xfrm>
            <a:custGeom>
              <a:avLst/>
              <a:gdLst/>
              <a:ahLst/>
              <a:cxnLst/>
              <a:rect l="l" t="t" r="r" b="b"/>
              <a:pathLst>
                <a:path w="2630" h="3022" extrusionOk="0">
                  <a:moveTo>
                    <a:pt x="2313" y="1"/>
                  </a:moveTo>
                  <a:cubicBezTo>
                    <a:pt x="2154" y="1"/>
                    <a:pt x="1996" y="159"/>
                    <a:pt x="1996" y="349"/>
                  </a:cubicBezTo>
                  <a:lnTo>
                    <a:pt x="1996" y="1838"/>
                  </a:lnTo>
                  <a:lnTo>
                    <a:pt x="571" y="128"/>
                  </a:lnTo>
                  <a:cubicBezTo>
                    <a:pt x="500" y="56"/>
                    <a:pt x="411" y="21"/>
                    <a:pt x="317" y="21"/>
                  </a:cubicBezTo>
                  <a:cubicBezTo>
                    <a:pt x="286" y="21"/>
                    <a:pt x="254" y="25"/>
                    <a:pt x="223" y="33"/>
                  </a:cubicBezTo>
                  <a:cubicBezTo>
                    <a:pt x="96" y="96"/>
                    <a:pt x="1" y="191"/>
                    <a:pt x="1" y="349"/>
                  </a:cubicBezTo>
                  <a:lnTo>
                    <a:pt x="1" y="2693"/>
                  </a:lnTo>
                  <a:cubicBezTo>
                    <a:pt x="1" y="2883"/>
                    <a:pt x="159" y="3009"/>
                    <a:pt x="318" y="3009"/>
                  </a:cubicBezTo>
                  <a:cubicBezTo>
                    <a:pt x="508" y="3009"/>
                    <a:pt x="634" y="2883"/>
                    <a:pt x="634" y="2693"/>
                  </a:cubicBezTo>
                  <a:lnTo>
                    <a:pt x="634" y="1204"/>
                  </a:lnTo>
                  <a:lnTo>
                    <a:pt x="2091" y="2914"/>
                  </a:lnTo>
                  <a:cubicBezTo>
                    <a:pt x="2139" y="2986"/>
                    <a:pt x="2240" y="3021"/>
                    <a:pt x="2340" y="3021"/>
                  </a:cubicBezTo>
                  <a:cubicBezTo>
                    <a:pt x="2374" y="3021"/>
                    <a:pt x="2408" y="3017"/>
                    <a:pt x="2439" y="3009"/>
                  </a:cubicBezTo>
                  <a:cubicBezTo>
                    <a:pt x="2566" y="2946"/>
                    <a:pt x="2629" y="2851"/>
                    <a:pt x="2629" y="2693"/>
                  </a:cubicBezTo>
                  <a:lnTo>
                    <a:pt x="2629" y="349"/>
                  </a:lnTo>
                  <a:cubicBezTo>
                    <a:pt x="2629" y="159"/>
                    <a:pt x="2503" y="1"/>
                    <a:pt x="2313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1272900" y="3509450"/>
              <a:ext cx="50700" cy="75250"/>
            </a:xfrm>
            <a:custGeom>
              <a:avLst/>
              <a:gdLst/>
              <a:ahLst/>
              <a:cxnLst/>
              <a:rect l="l" t="t" r="r" b="b"/>
              <a:pathLst>
                <a:path w="2028" h="3010" extrusionOk="0"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693"/>
                  </a:lnTo>
                  <a:cubicBezTo>
                    <a:pt x="0" y="2883"/>
                    <a:pt x="127" y="3009"/>
                    <a:pt x="317" y="3009"/>
                  </a:cubicBezTo>
                  <a:lnTo>
                    <a:pt x="1711" y="3009"/>
                  </a:lnTo>
                  <a:cubicBezTo>
                    <a:pt x="1901" y="3009"/>
                    <a:pt x="2027" y="2883"/>
                    <a:pt x="2027" y="2693"/>
                  </a:cubicBezTo>
                  <a:cubicBezTo>
                    <a:pt x="2027" y="2534"/>
                    <a:pt x="1901" y="2376"/>
                    <a:pt x="1711" y="2376"/>
                  </a:cubicBezTo>
                  <a:lnTo>
                    <a:pt x="634" y="2376"/>
                  </a:lnTo>
                  <a:lnTo>
                    <a:pt x="634" y="1838"/>
                  </a:lnTo>
                  <a:lnTo>
                    <a:pt x="1109" y="1838"/>
                  </a:lnTo>
                  <a:cubicBezTo>
                    <a:pt x="1299" y="1838"/>
                    <a:pt x="1457" y="1679"/>
                    <a:pt x="1457" y="1521"/>
                  </a:cubicBezTo>
                  <a:cubicBezTo>
                    <a:pt x="1457" y="1331"/>
                    <a:pt x="1299" y="1204"/>
                    <a:pt x="1109" y="1204"/>
                  </a:cubicBezTo>
                  <a:lnTo>
                    <a:pt x="634" y="1204"/>
                  </a:lnTo>
                  <a:lnTo>
                    <a:pt x="634" y="634"/>
                  </a:lnTo>
                  <a:lnTo>
                    <a:pt x="1711" y="634"/>
                  </a:lnTo>
                  <a:lnTo>
                    <a:pt x="1711" y="666"/>
                  </a:lnTo>
                  <a:cubicBezTo>
                    <a:pt x="1901" y="666"/>
                    <a:pt x="2027" y="508"/>
                    <a:pt x="2027" y="349"/>
                  </a:cubicBezTo>
                  <a:cubicBezTo>
                    <a:pt x="2027" y="159"/>
                    <a:pt x="1901" y="1"/>
                    <a:pt x="1711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1337025" y="3509450"/>
              <a:ext cx="72075" cy="75550"/>
            </a:xfrm>
            <a:custGeom>
              <a:avLst/>
              <a:gdLst/>
              <a:ahLst/>
              <a:cxnLst/>
              <a:rect l="l" t="t" r="r" b="b"/>
              <a:pathLst>
                <a:path w="2883" h="3022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lnTo>
                    <a:pt x="1" y="2693"/>
                  </a:lnTo>
                  <a:cubicBezTo>
                    <a:pt x="1" y="2819"/>
                    <a:pt x="96" y="2946"/>
                    <a:pt x="191" y="2978"/>
                  </a:cubicBezTo>
                  <a:cubicBezTo>
                    <a:pt x="248" y="3006"/>
                    <a:pt x="305" y="3022"/>
                    <a:pt x="359" y="3022"/>
                  </a:cubicBezTo>
                  <a:cubicBezTo>
                    <a:pt x="425" y="3022"/>
                    <a:pt x="487" y="2998"/>
                    <a:pt x="539" y="2946"/>
                  </a:cubicBezTo>
                  <a:lnTo>
                    <a:pt x="1457" y="2218"/>
                  </a:lnTo>
                  <a:lnTo>
                    <a:pt x="2344" y="2946"/>
                  </a:lnTo>
                  <a:cubicBezTo>
                    <a:pt x="2396" y="2998"/>
                    <a:pt x="2468" y="3022"/>
                    <a:pt x="2538" y="3022"/>
                  </a:cubicBezTo>
                  <a:cubicBezTo>
                    <a:pt x="2594" y="3022"/>
                    <a:pt x="2650" y="3006"/>
                    <a:pt x="2693" y="2978"/>
                  </a:cubicBezTo>
                  <a:cubicBezTo>
                    <a:pt x="2819" y="2946"/>
                    <a:pt x="2883" y="2819"/>
                    <a:pt x="2883" y="2693"/>
                  </a:cubicBezTo>
                  <a:lnTo>
                    <a:pt x="2883" y="349"/>
                  </a:lnTo>
                  <a:cubicBezTo>
                    <a:pt x="2883" y="159"/>
                    <a:pt x="2724" y="1"/>
                    <a:pt x="2566" y="1"/>
                  </a:cubicBezTo>
                  <a:cubicBezTo>
                    <a:pt x="2376" y="1"/>
                    <a:pt x="2249" y="159"/>
                    <a:pt x="2249" y="349"/>
                  </a:cubicBezTo>
                  <a:lnTo>
                    <a:pt x="2249" y="2028"/>
                  </a:lnTo>
                  <a:lnTo>
                    <a:pt x="1647" y="1553"/>
                  </a:lnTo>
                  <a:cubicBezTo>
                    <a:pt x="1584" y="1505"/>
                    <a:pt x="1513" y="1481"/>
                    <a:pt x="1442" y="1481"/>
                  </a:cubicBezTo>
                  <a:cubicBezTo>
                    <a:pt x="1370" y="1481"/>
                    <a:pt x="1299" y="1505"/>
                    <a:pt x="1236" y="1553"/>
                  </a:cubicBezTo>
                  <a:lnTo>
                    <a:pt x="666" y="2028"/>
                  </a:lnTo>
                  <a:lnTo>
                    <a:pt x="666" y="349"/>
                  </a:lnTo>
                  <a:cubicBezTo>
                    <a:pt x="666" y="159"/>
                    <a:pt x="507" y="1"/>
                    <a:pt x="349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1422525" y="3509450"/>
              <a:ext cx="53875" cy="76050"/>
            </a:xfrm>
            <a:custGeom>
              <a:avLst/>
              <a:gdLst/>
              <a:ahLst/>
              <a:cxnLst/>
              <a:rect l="l" t="t" r="r" b="b"/>
              <a:pathLst>
                <a:path w="2155" h="3042" extrusionOk="0">
                  <a:moveTo>
                    <a:pt x="919" y="1"/>
                  </a:moveTo>
                  <a:cubicBezTo>
                    <a:pt x="413" y="1"/>
                    <a:pt x="1" y="413"/>
                    <a:pt x="1" y="919"/>
                  </a:cubicBezTo>
                  <a:cubicBezTo>
                    <a:pt x="1" y="1426"/>
                    <a:pt x="413" y="1838"/>
                    <a:pt x="919" y="1838"/>
                  </a:cubicBezTo>
                  <a:lnTo>
                    <a:pt x="1236" y="1838"/>
                  </a:lnTo>
                  <a:cubicBezTo>
                    <a:pt x="1363" y="1838"/>
                    <a:pt x="1489" y="1964"/>
                    <a:pt x="1489" y="2123"/>
                  </a:cubicBezTo>
                  <a:cubicBezTo>
                    <a:pt x="1489" y="2249"/>
                    <a:pt x="1363" y="2376"/>
                    <a:pt x="1236" y="2376"/>
                  </a:cubicBezTo>
                  <a:lnTo>
                    <a:pt x="318" y="2376"/>
                  </a:lnTo>
                  <a:cubicBezTo>
                    <a:pt x="128" y="2376"/>
                    <a:pt x="1" y="2534"/>
                    <a:pt x="1" y="2693"/>
                  </a:cubicBezTo>
                  <a:cubicBezTo>
                    <a:pt x="1" y="2883"/>
                    <a:pt x="128" y="3041"/>
                    <a:pt x="318" y="3041"/>
                  </a:cubicBezTo>
                  <a:lnTo>
                    <a:pt x="1236" y="3041"/>
                  </a:lnTo>
                  <a:cubicBezTo>
                    <a:pt x="1743" y="3041"/>
                    <a:pt x="2123" y="2629"/>
                    <a:pt x="2123" y="2123"/>
                  </a:cubicBezTo>
                  <a:cubicBezTo>
                    <a:pt x="2123" y="1616"/>
                    <a:pt x="1743" y="1204"/>
                    <a:pt x="1236" y="1204"/>
                  </a:cubicBezTo>
                  <a:lnTo>
                    <a:pt x="919" y="1204"/>
                  </a:lnTo>
                  <a:cubicBezTo>
                    <a:pt x="761" y="1204"/>
                    <a:pt x="634" y="1078"/>
                    <a:pt x="634" y="919"/>
                  </a:cubicBezTo>
                  <a:cubicBezTo>
                    <a:pt x="634" y="793"/>
                    <a:pt x="761" y="666"/>
                    <a:pt x="919" y="666"/>
                  </a:cubicBezTo>
                  <a:lnTo>
                    <a:pt x="1806" y="666"/>
                  </a:lnTo>
                  <a:cubicBezTo>
                    <a:pt x="1996" y="666"/>
                    <a:pt x="2154" y="508"/>
                    <a:pt x="2154" y="349"/>
                  </a:cubicBezTo>
                  <a:cubicBezTo>
                    <a:pt x="2154" y="159"/>
                    <a:pt x="1996" y="1"/>
                    <a:pt x="1806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1500925" y="3509450"/>
              <a:ext cx="42775" cy="16650"/>
            </a:xfrm>
            <a:custGeom>
              <a:avLst/>
              <a:gdLst/>
              <a:ahLst/>
              <a:cxnLst/>
              <a:rect l="l" t="t" r="r" b="b"/>
              <a:pathLst>
                <a:path w="1711" h="666" extrusionOk="0">
                  <a:moveTo>
                    <a:pt x="317" y="1"/>
                  </a:moveTo>
                  <a:cubicBezTo>
                    <a:pt x="159" y="1"/>
                    <a:pt x="0" y="159"/>
                    <a:pt x="0" y="349"/>
                  </a:cubicBezTo>
                  <a:cubicBezTo>
                    <a:pt x="0" y="508"/>
                    <a:pt x="159" y="666"/>
                    <a:pt x="317" y="666"/>
                  </a:cubicBezTo>
                  <a:lnTo>
                    <a:pt x="1394" y="666"/>
                  </a:lnTo>
                  <a:cubicBezTo>
                    <a:pt x="1584" y="666"/>
                    <a:pt x="1710" y="508"/>
                    <a:pt x="1710" y="349"/>
                  </a:cubicBezTo>
                  <a:cubicBezTo>
                    <a:pt x="1710" y="159"/>
                    <a:pt x="1584" y="1"/>
                    <a:pt x="1394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1500925" y="3539550"/>
              <a:ext cx="42775" cy="15850"/>
            </a:xfrm>
            <a:custGeom>
              <a:avLst/>
              <a:gdLst/>
              <a:ahLst/>
              <a:cxnLst/>
              <a:rect l="l" t="t" r="r" b="b"/>
              <a:pathLst>
                <a:path w="1711" h="634" extrusionOk="0">
                  <a:moveTo>
                    <a:pt x="317" y="0"/>
                  </a:moveTo>
                  <a:cubicBezTo>
                    <a:pt x="159" y="0"/>
                    <a:pt x="0" y="127"/>
                    <a:pt x="0" y="317"/>
                  </a:cubicBezTo>
                  <a:cubicBezTo>
                    <a:pt x="0" y="507"/>
                    <a:pt x="159" y="634"/>
                    <a:pt x="317" y="634"/>
                  </a:cubicBezTo>
                  <a:lnTo>
                    <a:pt x="1394" y="634"/>
                  </a:lnTo>
                  <a:cubicBezTo>
                    <a:pt x="1584" y="634"/>
                    <a:pt x="1710" y="507"/>
                    <a:pt x="1710" y="317"/>
                  </a:cubicBezTo>
                  <a:cubicBezTo>
                    <a:pt x="1710" y="127"/>
                    <a:pt x="1584" y="0"/>
                    <a:pt x="1394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1500925" y="3568850"/>
              <a:ext cx="42775" cy="15850"/>
            </a:xfrm>
            <a:custGeom>
              <a:avLst/>
              <a:gdLst/>
              <a:ahLst/>
              <a:cxnLst/>
              <a:rect l="l" t="t" r="r" b="b"/>
              <a:pathLst>
                <a:path w="1711" h="634" extrusionOk="0">
                  <a:moveTo>
                    <a:pt x="317" y="0"/>
                  </a:moveTo>
                  <a:cubicBezTo>
                    <a:pt x="159" y="0"/>
                    <a:pt x="0" y="158"/>
                    <a:pt x="0" y="317"/>
                  </a:cubicBezTo>
                  <a:cubicBezTo>
                    <a:pt x="0" y="507"/>
                    <a:pt x="159" y="633"/>
                    <a:pt x="317" y="633"/>
                  </a:cubicBezTo>
                  <a:lnTo>
                    <a:pt x="1394" y="633"/>
                  </a:lnTo>
                  <a:cubicBezTo>
                    <a:pt x="1584" y="633"/>
                    <a:pt x="1710" y="507"/>
                    <a:pt x="1710" y="317"/>
                  </a:cubicBezTo>
                  <a:cubicBezTo>
                    <a:pt x="1710" y="158"/>
                    <a:pt x="1584" y="0"/>
                    <a:pt x="1394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1350500" y="3620300"/>
              <a:ext cx="16650" cy="15850"/>
            </a:xfrm>
            <a:custGeom>
              <a:avLst/>
              <a:gdLst/>
              <a:ahLst/>
              <a:cxnLst/>
              <a:rect l="l" t="t" r="r" b="b"/>
              <a:pathLst>
                <a:path w="666" h="634" extrusionOk="0">
                  <a:moveTo>
                    <a:pt x="348" y="0"/>
                  </a:moveTo>
                  <a:cubicBezTo>
                    <a:pt x="158" y="0"/>
                    <a:pt x="0" y="127"/>
                    <a:pt x="0" y="317"/>
                  </a:cubicBezTo>
                  <a:cubicBezTo>
                    <a:pt x="0" y="476"/>
                    <a:pt x="158" y="634"/>
                    <a:pt x="317" y="634"/>
                  </a:cubicBezTo>
                  <a:lnTo>
                    <a:pt x="348" y="634"/>
                  </a:lnTo>
                  <a:cubicBezTo>
                    <a:pt x="507" y="634"/>
                    <a:pt x="665" y="476"/>
                    <a:pt x="665" y="317"/>
                  </a:cubicBezTo>
                  <a:cubicBezTo>
                    <a:pt x="665" y="127"/>
                    <a:pt x="507" y="0"/>
                    <a:pt x="348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1377400" y="3620300"/>
              <a:ext cx="44375" cy="15850"/>
            </a:xfrm>
            <a:custGeom>
              <a:avLst/>
              <a:gdLst/>
              <a:ahLst/>
              <a:cxnLst/>
              <a:rect l="l" t="t" r="r" b="b"/>
              <a:pathLst>
                <a:path w="1775" h="634" extrusionOk="0">
                  <a:moveTo>
                    <a:pt x="317" y="0"/>
                  </a:moveTo>
                  <a:cubicBezTo>
                    <a:pt x="127" y="0"/>
                    <a:pt x="1" y="127"/>
                    <a:pt x="1" y="317"/>
                  </a:cubicBezTo>
                  <a:cubicBezTo>
                    <a:pt x="1" y="476"/>
                    <a:pt x="127" y="634"/>
                    <a:pt x="317" y="634"/>
                  </a:cubicBezTo>
                  <a:lnTo>
                    <a:pt x="1458" y="634"/>
                  </a:lnTo>
                  <a:cubicBezTo>
                    <a:pt x="1648" y="634"/>
                    <a:pt x="1774" y="476"/>
                    <a:pt x="1774" y="317"/>
                  </a:cubicBezTo>
                  <a:cubicBezTo>
                    <a:pt x="1774" y="127"/>
                    <a:pt x="1648" y="0"/>
                    <a:pt x="1458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1350500" y="380397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48" y="1"/>
                  </a:moveTo>
                  <a:cubicBezTo>
                    <a:pt x="158" y="1"/>
                    <a:pt x="0" y="159"/>
                    <a:pt x="0" y="349"/>
                  </a:cubicBezTo>
                  <a:cubicBezTo>
                    <a:pt x="0" y="507"/>
                    <a:pt x="158" y="666"/>
                    <a:pt x="317" y="666"/>
                  </a:cubicBezTo>
                  <a:lnTo>
                    <a:pt x="348" y="666"/>
                  </a:lnTo>
                  <a:cubicBezTo>
                    <a:pt x="507" y="666"/>
                    <a:pt x="665" y="507"/>
                    <a:pt x="665" y="349"/>
                  </a:cubicBezTo>
                  <a:cubicBezTo>
                    <a:pt x="665" y="159"/>
                    <a:pt x="507" y="1"/>
                    <a:pt x="348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1377400" y="3803975"/>
              <a:ext cx="44375" cy="16650"/>
            </a:xfrm>
            <a:custGeom>
              <a:avLst/>
              <a:gdLst/>
              <a:ahLst/>
              <a:cxnLst/>
              <a:rect l="l" t="t" r="r" b="b"/>
              <a:pathLst>
                <a:path w="1775" h="666" extrusionOk="0">
                  <a:moveTo>
                    <a:pt x="317" y="1"/>
                  </a:moveTo>
                  <a:cubicBezTo>
                    <a:pt x="127" y="1"/>
                    <a:pt x="1" y="159"/>
                    <a:pt x="1" y="349"/>
                  </a:cubicBezTo>
                  <a:cubicBezTo>
                    <a:pt x="1" y="507"/>
                    <a:pt x="127" y="666"/>
                    <a:pt x="317" y="666"/>
                  </a:cubicBezTo>
                  <a:lnTo>
                    <a:pt x="1458" y="666"/>
                  </a:lnTo>
                  <a:cubicBezTo>
                    <a:pt x="1648" y="666"/>
                    <a:pt x="1774" y="507"/>
                    <a:pt x="1774" y="349"/>
                  </a:cubicBezTo>
                  <a:cubicBezTo>
                    <a:pt x="1774" y="159"/>
                    <a:pt x="1648" y="1"/>
                    <a:pt x="1458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1219050" y="3645625"/>
              <a:ext cx="87125" cy="87925"/>
            </a:xfrm>
            <a:custGeom>
              <a:avLst/>
              <a:gdLst/>
              <a:ahLst/>
              <a:cxnLst/>
              <a:rect l="l" t="t" r="r" b="b"/>
              <a:pathLst>
                <a:path w="3485" h="3517" extrusionOk="0">
                  <a:moveTo>
                    <a:pt x="1743" y="666"/>
                  </a:moveTo>
                  <a:cubicBezTo>
                    <a:pt x="2376" y="666"/>
                    <a:pt x="2851" y="1141"/>
                    <a:pt x="2851" y="1774"/>
                  </a:cubicBezTo>
                  <a:cubicBezTo>
                    <a:pt x="2851" y="2376"/>
                    <a:pt x="2376" y="2883"/>
                    <a:pt x="1743" y="2883"/>
                  </a:cubicBezTo>
                  <a:cubicBezTo>
                    <a:pt x="1141" y="2883"/>
                    <a:pt x="634" y="2376"/>
                    <a:pt x="634" y="1774"/>
                  </a:cubicBezTo>
                  <a:cubicBezTo>
                    <a:pt x="634" y="1173"/>
                    <a:pt x="1141" y="666"/>
                    <a:pt x="1743" y="666"/>
                  </a:cubicBezTo>
                  <a:close/>
                  <a:moveTo>
                    <a:pt x="1743" y="1"/>
                  </a:moveTo>
                  <a:cubicBezTo>
                    <a:pt x="793" y="1"/>
                    <a:pt x="1" y="793"/>
                    <a:pt x="1" y="1774"/>
                  </a:cubicBezTo>
                  <a:cubicBezTo>
                    <a:pt x="1" y="2724"/>
                    <a:pt x="793" y="3516"/>
                    <a:pt x="1743" y="3516"/>
                  </a:cubicBezTo>
                  <a:cubicBezTo>
                    <a:pt x="2725" y="3516"/>
                    <a:pt x="3485" y="2724"/>
                    <a:pt x="3485" y="1774"/>
                  </a:cubicBezTo>
                  <a:cubicBezTo>
                    <a:pt x="3485" y="793"/>
                    <a:pt x="2725" y="1"/>
                    <a:pt x="1743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1192925" y="3620300"/>
              <a:ext cx="139375" cy="199550"/>
            </a:xfrm>
            <a:custGeom>
              <a:avLst/>
              <a:gdLst/>
              <a:ahLst/>
              <a:cxnLst/>
              <a:rect l="l" t="t" r="r" b="b"/>
              <a:pathLst>
                <a:path w="5575" h="7982" extrusionOk="0">
                  <a:moveTo>
                    <a:pt x="2788" y="634"/>
                  </a:moveTo>
                  <a:cubicBezTo>
                    <a:pt x="3991" y="634"/>
                    <a:pt x="4941" y="1584"/>
                    <a:pt x="4941" y="2787"/>
                  </a:cubicBezTo>
                  <a:cubicBezTo>
                    <a:pt x="4941" y="3801"/>
                    <a:pt x="4245" y="4656"/>
                    <a:pt x="3231" y="4877"/>
                  </a:cubicBezTo>
                  <a:cubicBezTo>
                    <a:pt x="3104" y="4909"/>
                    <a:pt x="2978" y="5036"/>
                    <a:pt x="2978" y="5194"/>
                  </a:cubicBezTo>
                  <a:lnTo>
                    <a:pt x="2978" y="5606"/>
                  </a:lnTo>
                  <a:cubicBezTo>
                    <a:pt x="2978" y="5796"/>
                    <a:pt x="3136" y="5954"/>
                    <a:pt x="3326" y="5954"/>
                  </a:cubicBezTo>
                  <a:lnTo>
                    <a:pt x="3801" y="5954"/>
                  </a:lnTo>
                  <a:cubicBezTo>
                    <a:pt x="3928" y="5954"/>
                    <a:pt x="4023" y="6018"/>
                    <a:pt x="4023" y="6144"/>
                  </a:cubicBezTo>
                  <a:cubicBezTo>
                    <a:pt x="4023" y="6239"/>
                    <a:pt x="3928" y="6334"/>
                    <a:pt x="3801" y="6334"/>
                  </a:cubicBezTo>
                  <a:lnTo>
                    <a:pt x="3326" y="6334"/>
                  </a:lnTo>
                  <a:cubicBezTo>
                    <a:pt x="3136" y="6334"/>
                    <a:pt x="2978" y="6493"/>
                    <a:pt x="2978" y="6651"/>
                  </a:cubicBezTo>
                  <a:lnTo>
                    <a:pt x="2978" y="7158"/>
                  </a:lnTo>
                  <a:cubicBezTo>
                    <a:pt x="2978" y="7284"/>
                    <a:pt x="2914" y="7379"/>
                    <a:pt x="2788" y="7379"/>
                  </a:cubicBezTo>
                  <a:cubicBezTo>
                    <a:pt x="2693" y="7379"/>
                    <a:pt x="2598" y="7284"/>
                    <a:pt x="2598" y="7158"/>
                  </a:cubicBezTo>
                  <a:lnTo>
                    <a:pt x="2598" y="6651"/>
                  </a:lnTo>
                  <a:cubicBezTo>
                    <a:pt x="2598" y="6493"/>
                    <a:pt x="2439" y="6334"/>
                    <a:pt x="2249" y="6334"/>
                  </a:cubicBezTo>
                  <a:lnTo>
                    <a:pt x="1774" y="6334"/>
                  </a:lnTo>
                  <a:cubicBezTo>
                    <a:pt x="1648" y="6334"/>
                    <a:pt x="1553" y="6239"/>
                    <a:pt x="1553" y="6144"/>
                  </a:cubicBezTo>
                  <a:cubicBezTo>
                    <a:pt x="1553" y="6018"/>
                    <a:pt x="1648" y="5954"/>
                    <a:pt x="1774" y="5954"/>
                  </a:cubicBezTo>
                  <a:lnTo>
                    <a:pt x="2249" y="5954"/>
                  </a:lnTo>
                  <a:cubicBezTo>
                    <a:pt x="2439" y="5954"/>
                    <a:pt x="2598" y="5796"/>
                    <a:pt x="2598" y="5606"/>
                  </a:cubicBezTo>
                  <a:lnTo>
                    <a:pt x="2598" y="5194"/>
                  </a:lnTo>
                  <a:cubicBezTo>
                    <a:pt x="2598" y="5036"/>
                    <a:pt x="2471" y="4909"/>
                    <a:pt x="2344" y="4877"/>
                  </a:cubicBezTo>
                  <a:cubicBezTo>
                    <a:pt x="1363" y="4687"/>
                    <a:pt x="634" y="3801"/>
                    <a:pt x="634" y="2787"/>
                  </a:cubicBezTo>
                  <a:cubicBezTo>
                    <a:pt x="634" y="1584"/>
                    <a:pt x="1616" y="634"/>
                    <a:pt x="2788" y="634"/>
                  </a:cubicBezTo>
                  <a:close/>
                  <a:moveTo>
                    <a:pt x="2788" y="0"/>
                  </a:moveTo>
                  <a:cubicBezTo>
                    <a:pt x="1268" y="0"/>
                    <a:pt x="1" y="1236"/>
                    <a:pt x="1" y="2787"/>
                  </a:cubicBezTo>
                  <a:cubicBezTo>
                    <a:pt x="1" y="3801"/>
                    <a:pt x="603" y="4782"/>
                    <a:pt x="1521" y="5258"/>
                  </a:cubicBezTo>
                  <a:lnTo>
                    <a:pt x="1616" y="5321"/>
                  </a:lnTo>
                  <a:lnTo>
                    <a:pt x="1489" y="5353"/>
                  </a:lnTo>
                  <a:cubicBezTo>
                    <a:pt x="1173" y="5448"/>
                    <a:pt x="951" y="5764"/>
                    <a:pt x="951" y="6144"/>
                  </a:cubicBezTo>
                  <a:cubicBezTo>
                    <a:pt x="951" y="6588"/>
                    <a:pt x="1299" y="6968"/>
                    <a:pt x="1774" y="6968"/>
                  </a:cubicBezTo>
                  <a:lnTo>
                    <a:pt x="1964" y="6968"/>
                  </a:lnTo>
                  <a:lnTo>
                    <a:pt x="1964" y="7158"/>
                  </a:lnTo>
                  <a:cubicBezTo>
                    <a:pt x="1964" y="7601"/>
                    <a:pt x="2344" y="7981"/>
                    <a:pt x="2788" y="7981"/>
                  </a:cubicBezTo>
                  <a:cubicBezTo>
                    <a:pt x="3263" y="7981"/>
                    <a:pt x="3643" y="7601"/>
                    <a:pt x="3643" y="7158"/>
                  </a:cubicBezTo>
                  <a:lnTo>
                    <a:pt x="3643" y="6968"/>
                  </a:lnTo>
                  <a:lnTo>
                    <a:pt x="3833" y="6968"/>
                  </a:lnTo>
                  <a:cubicBezTo>
                    <a:pt x="4276" y="6968"/>
                    <a:pt x="4656" y="6588"/>
                    <a:pt x="4656" y="6144"/>
                  </a:cubicBezTo>
                  <a:cubicBezTo>
                    <a:pt x="4656" y="5764"/>
                    <a:pt x="4435" y="5448"/>
                    <a:pt x="4086" y="5353"/>
                  </a:cubicBezTo>
                  <a:lnTo>
                    <a:pt x="3991" y="5321"/>
                  </a:lnTo>
                  <a:lnTo>
                    <a:pt x="4086" y="5258"/>
                  </a:lnTo>
                  <a:cubicBezTo>
                    <a:pt x="5005" y="4782"/>
                    <a:pt x="5575" y="3801"/>
                    <a:pt x="5575" y="2787"/>
                  </a:cubicBezTo>
                  <a:cubicBezTo>
                    <a:pt x="5575" y="1236"/>
                    <a:pt x="4340" y="0"/>
                    <a:pt x="2788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47"/>
          <p:cNvGrpSpPr/>
          <p:nvPr/>
        </p:nvGrpSpPr>
        <p:grpSpPr>
          <a:xfrm>
            <a:off x="748573" y="2023337"/>
            <a:ext cx="420730" cy="446344"/>
            <a:chOff x="744425" y="1311200"/>
            <a:chExt cx="473475" cy="502300"/>
          </a:xfrm>
        </p:grpSpPr>
        <p:sp>
          <p:nvSpPr>
            <p:cNvPr id="779" name="Google Shape;779;p47"/>
            <p:cNvSpPr/>
            <p:nvPr/>
          </p:nvSpPr>
          <p:spPr>
            <a:xfrm>
              <a:off x="744425" y="1311200"/>
              <a:ext cx="473475" cy="502300"/>
            </a:xfrm>
            <a:custGeom>
              <a:avLst/>
              <a:gdLst/>
              <a:ahLst/>
              <a:cxnLst/>
              <a:rect l="l" t="t" r="r" b="b"/>
              <a:pathLst>
                <a:path w="18939" h="20092" extrusionOk="0">
                  <a:moveTo>
                    <a:pt x="15989" y="4749"/>
                  </a:moveTo>
                  <a:cubicBezTo>
                    <a:pt x="16268" y="4749"/>
                    <a:pt x="16542" y="4890"/>
                    <a:pt x="16690" y="5143"/>
                  </a:cubicBezTo>
                  <a:cubicBezTo>
                    <a:pt x="16912" y="5523"/>
                    <a:pt x="16785" y="6030"/>
                    <a:pt x="16405" y="6252"/>
                  </a:cubicBezTo>
                  <a:lnTo>
                    <a:pt x="16215" y="6347"/>
                  </a:lnTo>
                  <a:lnTo>
                    <a:pt x="15423" y="4985"/>
                  </a:lnTo>
                  <a:lnTo>
                    <a:pt x="15423" y="4953"/>
                  </a:lnTo>
                  <a:lnTo>
                    <a:pt x="15582" y="4858"/>
                  </a:lnTo>
                  <a:cubicBezTo>
                    <a:pt x="15708" y="4784"/>
                    <a:pt x="15849" y="4749"/>
                    <a:pt x="15989" y="4749"/>
                  </a:cubicBezTo>
                  <a:close/>
                  <a:moveTo>
                    <a:pt x="11940" y="805"/>
                  </a:moveTo>
                  <a:cubicBezTo>
                    <a:pt x="12067" y="836"/>
                    <a:pt x="12193" y="931"/>
                    <a:pt x="12257" y="1026"/>
                  </a:cubicBezTo>
                  <a:lnTo>
                    <a:pt x="18020" y="11034"/>
                  </a:lnTo>
                  <a:cubicBezTo>
                    <a:pt x="18084" y="11160"/>
                    <a:pt x="18115" y="11287"/>
                    <a:pt x="18084" y="11414"/>
                  </a:cubicBezTo>
                  <a:cubicBezTo>
                    <a:pt x="18052" y="11540"/>
                    <a:pt x="17957" y="11667"/>
                    <a:pt x="17862" y="11730"/>
                  </a:cubicBezTo>
                  <a:cubicBezTo>
                    <a:pt x="17788" y="11768"/>
                    <a:pt x="17714" y="11783"/>
                    <a:pt x="17639" y="11783"/>
                  </a:cubicBezTo>
                  <a:cubicBezTo>
                    <a:pt x="17587" y="11783"/>
                    <a:pt x="17534" y="11775"/>
                    <a:pt x="17482" y="11762"/>
                  </a:cubicBezTo>
                  <a:cubicBezTo>
                    <a:pt x="17355" y="11730"/>
                    <a:pt x="17229" y="11667"/>
                    <a:pt x="17165" y="11540"/>
                  </a:cubicBezTo>
                  <a:lnTo>
                    <a:pt x="11401" y="1533"/>
                  </a:lnTo>
                  <a:cubicBezTo>
                    <a:pt x="11338" y="1406"/>
                    <a:pt x="11306" y="1280"/>
                    <a:pt x="11338" y="1153"/>
                  </a:cubicBezTo>
                  <a:cubicBezTo>
                    <a:pt x="11370" y="1026"/>
                    <a:pt x="11465" y="931"/>
                    <a:pt x="11591" y="868"/>
                  </a:cubicBezTo>
                  <a:cubicBezTo>
                    <a:pt x="11655" y="805"/>
                    <a:pt x="11750" y="805"/>
                    <a:pt x="11813" y="805"/>
                  </a:cubicBezTo>
                  <a:close/>
                  <a:moveTo>
                    <a:pt x="9121" y="13821"/>
                  </a:moveTo>
                  <a:lnTo>
                    <a:pt x="10008" y="14612"/>
                  </a:lnTo>
                  <a:cubicBezTo>
                    <a:pt x="10071" y="14676"/>
                    <a:pt x="10103" y="14771"/>
                    <a:pt x="10103" y="14866"/>
                  </a:cubicBezTo>
                  <a:cubicBezTo>
                    <a:pt x="10103" y="14929"/>
                    <a:pt x="10040" y="15024"/>
                    <a:pt x="9976" y="15056"/>
                  </a:cubicBezTo>
                  <a:lnTo>
                    <a:pt x="9406" y="15404"/>
                  </a:lnTo>
                  <a:lnTo>
                    <a:pt x="8045" y="14042"/>
                  </a:lnTo>
                  <a:lnTo>
                    <a:pt x="9121" y="13821"/>
                  </a:lnTo>
                  <a:close/>
                  <a:moveTo>
                    <a:pt x="4371" y="9609"/>
                  </a:moveTo>
                  <a:lnTo>
                    <a:pt x="6714" y="13662"/>
                  </a:lnTo>
                  <a:lnTo>
                    <a:pt x="3738" y="15404"/>
                  </a:lnTo>
                  <a:cubicBezTo>
                    <a:pt x="3560" y="15498"/>
                    <a:pt x="3369" y="15544"/>
                    <a:pt x="3183" y="15544"/>
                  </a:cubicBezTo>
                  <a:cubicBezTo>
                    <a:pt x="2803" y="15544"/>
                    <a:pt x="2440" y="15354"/>
                    <a:pt x="2249" y="14992"/>
                  </a:cubicBezTo>
                  <a:lnTo>
                    <a:pt x="982" y="12807"/>
                  </a:lnTo>
                  <a:cubicBezTo>
                    <a:pt x="824" y="12554"/>
                    <a:pt x="792" y="12269"/>
                    <a:pt x="856" y="11984"/>
                  </a:cubicBezTo>
                  <a:cubicBezTo>
                    <a:pt x="951" y="11699"/>
                    <a:pt x="1109" y="11477"/>
                    <a:pt x="1362" y="11319"/>
                  </a:cubicBezTo>
                  <a:lnTo>
                    <a:pt x="4371" y="9609"/>
                  </a:lnTo>
                  <a:close/>
                  <a:moveTo>
                    <a:pt x="7189" y="14296"/>
                  </a:moveTo>
                  <a:lnTo>
                    <a:pt x="10831" y="17938"/>
                  </a:lnTo>
                  <a:cubicBezTo>
                    <a:pt x="11021" y="18128"/>
                    <a:pt x="11085" y="18349"/>
                    <a:pt x="11053" y="18603"/>
                  </a:cubicBezTo>
                  <a:cubicBezTo>
                    <a:pt x="11021" y="18856"/>
                    <a:pt x="10895" y="19078"/>
                    <a:pt x="10673" y="19204"/>
                  </a:cubicBezTo>
                  <a:cubicBezTo>
                    <a:pt x="10548" y="19279"/>
                    <a:pt x="10408" y="19315"/>
                    <a:pt x="10270" y="19315"/>
                  </a:cubicBezTo>
                  <a:cubicBezTo>
                    <a:pt x="10056" y="19315"/>
                    <a:pt x="9845" y="19231"/>
                    <a:pt x="9691" y="19078"/>
                  </a:cubicBezTo>
                  <a:lnTo>
                    <a:pt x="5764" y="15119"/>
                  </a:lnTo>
                  <a:lnTo>
                    <a:pt x="7189" y="14296"/>
                  </a:lnTo>
                  <a:close/>
                  <a:moveTo>
                    <a:pt x="11849" y="0"/>
                  </a:moveTo>
                  <a:cubicBezTo>
                    <a:pt x="11625" y="0"/>
                    <a:pt x="11395" y="64"/>
                    <a:pt x="11180" y="171"/>
                  </a:cubicBezTo>
                  <a:cubicBezTo>
                    <a:pt x="10895" y="361"/>
                    <a:pt x="10673" y="615"/>
                    <a:pt x="10578" y="963"/>
                  </a:cubicBezTo>
                  <a:cubicBezTo>
                    <a:pt x="10546" y="1185"/>
                    <a:pt x="10546" y="1406"/>
                    <a:pt x="10610" y="1628"/>
                  </a:cubicBezTo>
                  <a:lnTo>
                    <a:pt x="8583" y="3908"/>
                  </a:lnTo>
                  <a:cubicBezTo>
                    <a:pt x="8456" y="4067"/>
                    <a:pt x="8456" y="4320"/>
                    <a:pt x="8615" y="4447"/>
                  </a:cubicBezTo>
                  <a:cubicBezTo>
                    <a:pt x="8686" y="4518"/>
                    <a:pt x="8777" y="4551"/>
                    <a:pt x="8869" y="4551"/>
                  </a:cubicBezTo>
                  <a:cubicBezTo>
                    <a:pt x="8982" y="4551"/>
                    <a:pt x="9098" y="4502"/>
                    <a:pt x="9185" y="4415"/>
                  </a:cubicBezTo>
                  <a:lnTo>
                    <a:pt x="10990" y="2388"/>
                  </a:lnTo>
                  <a:lnTo>
                    <a:pt x="16247" y="11477"/>
                  </a:lnTo>
                  <a:lnTo>
                    <a:pt x="7443" y="13377"/>
                  </a:lnTo>
                  <a:lnTo>
                    <a:pt x="5004" y="9102"/>
                  </a:lnTo>
                  <a:lnTo>
                    <a:pt x="6841" y="7043"/>
                  </a:lnTo>
                  <a:cubicBezTo>
                    <a:pt x="6968" y="6885"/>
                    <a:pt x="6968" y="6632"/>
                    <a:pt x="6809" y="6505"/>
                  </a:cubicBezTo>
                  <a:cubicBezTo>
                    <a:pt x="6724" y="6434"/>
                    <a:pt x="6632" y="6401"/>
                    <a:pt x="6542" y="6401"/>
                  </a:cubicBezTo>
                  <a:cubicBezTo>
                    <a:pt x="6433" y="6401"/>
                    <a:pt x="6326" y="6450"/>
                    <a:pt x="6239" y="6537"/>
                  </a:cubicBezTo>
                  <a:lnTo>
                    <a:pt x="4276" y="8754"/>
                  </a:lnTo>
                  <a:lnTo>
                    <a:pt x="982" y="10654"/>
                  </a:lnTo>
                  <a:cubicBezTo>
                    <a:pt x="571" y="10907"/>
                    <a:pt x="254" y="11319"/>
                    <a:pt x="127" y="11794"/>
                  </a:cubicBezTo>
                  <a:cubicBezTo>
                    <a:pt x="1" y="12269"/>
                    <a:pt x="64" y="12776"/>
                    <a:pt x="317" y="13219"/>
                  </a:cubicBezTo>
                  <a:lnTo>
                    <a:pt x="1552" y="15404"/>
                  </a:lnTo>
                  <a:cubicBezTo>
                    <a:pt x="1901" y="15974"/>
                    <a:pt x="2534" y="16322"/>
                    <a:pt x="3199" y="16322"/>
                  </a:cubicBezTo>
                  <a:cubicBezTo>
                    <a:pt x="3516" y="16322"/>
                    <a:pt x="3833" y="16259"/>
                    <a:pt x="4118" y="16069"/>
                  </a:cubicBezTo>
                  <a:lnTo>
                    <a:pt x="5068" y="15531"/>
                  </a:lnTo>
                  <a:lnTo>
                    <a:pt x="9153" y="19616"/>
                  </a:lnTo>
                  <a:cubicBezTo>
                    <a:pt x="9438" y="19933"/>
                    <a:pt x="9850" y="20091"/>
                    <a:pt x="10261" y="20091"/>
                  </a:cubicBezTo>
                  <a:cubicBezTo>
                    <a:pt x="10546" y="20091"/>
                    <a:pt x="10831" y="20028"/>
                    <a:pt x="11053" y="19869"/>
                  </a:cubicBezTo>
                  <a:cubicBezTo>
                    <a:pt x="11496" y="19616"/>
                    <a:pt x="11781" y="19204"/>
                    <a:pt x="11845" y="18698"/>
                  </a:cubicBezTo>
                  <a:cubicBezTo>
                    <a:pt x="11908" y="18223"/>
                    <a:pt x="11750" y="17748"/>
                    <a:pt x="11401" y="17368"/>
                  </a:cubicBezTo>
                  <a:lnTo>
                    <a:pt x="9976" y="15974"/>
                  </a:lnTo>
                  <a:lnTo>
                    <a:pt x="10356" y="15752"/>
                  </a:lnTo>
                  <a:cubicBezTo>
                    <a:pt x="10673" y="15562"/>
                    <a:pt x="10863" y="15277"/>
                    <a:pt x="10895" y="14929"/>
                  </a:cubicBezTo>
                  <a:cubicBezTo>
                    <a:pt x="10926" y="14612"/>
                    <a:pt x="10800" y="14264"/>
                    <a:pt x="10546" y="14042"/>
                  </a:cubicBezTo>
                  <a:lnTo>
                    <a:pt x="10071" y="13599"/>
                  </a:lnTo>
                  <a:lnTo>
                    <a:pt x="16690" y="12174"/>
                  </a:lnTo>
                  <a:cubicBezTo>
                    <a:pt x="16849" y="12364"/>
                    <a:pt x="17039" y="12459"/>
                    <a:pt x="17292" y="12522"/>
                  </a:cubicBezTo>
                  <a:cubicBezTo>
                    <a:pt x="17387" y="12554"/>
                    <a:pt x="17514" y="12586"/>
                    <a:pt x="17609" y="12586"/>
                  </a:cubicBezTo>
                  <a:cubicBezTo>
                    <a:pt x="17830" y="12586"/>
                    <a:pt x="18052" y="12522"/>
                    <a:pt x="18242" y="12396"/>
                  </a:cubicBezTo>
                  <a:cubicBezTo>
                    <a:pt x="18559" y="12237"/>
                    <a:pt x="18749" y="11952"/>
                    <a:pt x="18844" y="11635"/>
                  </a:cubicBezTo>
                  <a:cubicBezTo>
                    <a:pt x="18939" y="11287"/>
                    <a:pt x="18875" y="10939"/>
                    <a:pt x="18717" y="10654"/>
                  </a:cubicBezTo>
                  <a:lnTo>
                    <a:pt x="16627" y="7012"/>
                  </a:lnTo>
                  <a:lnTo>
                    <a:pt x="16785" y="6917"/>
                  </a:lnTo>
                  <a:cubicBezTo>
                    <a:pt x="17134" y="6695"/>
                    <a:pt x="17419" y="6378"/>
                    <a:pt x="17514" y="5967"/>
                  </a:cubicBezTo>
                  <a:cubicBezTo>
                    <a:pt x="17640" y="5555"/>
                    <a:pt x="17577" y="5112"/>
                    <a:pt x="17355" y="4763"/>
                  </a:cubicBezTo>
                  <a:cubicBezTo>
                    <a:pt x="17060" y="4257"/>
                    <a:pt x="16539" y="3975"/>
                    <a:pt x="15999" y="3975"/>
                  </a:cubicBezTo>
                  <a:cubicBezTo>
                    <a:pt x="15730" y="3975"/>
                    <a:pt x="15455" y="4045"/>
                    <a:pt x="15202" y="4193"/>
                  </a:cubicBezTo>
                  <a:lnTo>
                    <a:pt x="15043" y="4288"/>
                  </a:lnTo>
                  <a:lnTo>
                    <a:pt x="12922" y="646"/>
                  </a:lnTo>
                  <a:cubicBezTo>
                    <a:pt x="12763" y="361"/>
                    <a:pt x="12478" y="140"/>
                    <a:pt x="12162" y="45"/>
                  </a:cubicBezTo>
                  <a:cubicBezTo>
                    <a:pt x="12060" y="14"/>
                    <a:pt x="11955" y="0"/>
                    <a:pt x="11849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927325" y="1438175"/>
              <a:ext cx="19800" cy="19825"/>
            </a:xfrm>
            <a:custGeom>
              <a:avLst/>
              <a:gdLst/>
              <a:ahLst/>
              <a:cxnLst/>
              <a:rect l="l" t="t" r="r" b="b"/>
              <a:pathLst>
                <a:path w="792" h="793" extrusionOk="0">
                  <a:moveTo>
                    <a:pt x="380" y="1"/>
                  </a:moveTo>
                  <a:cubicBezTo>
                    <a:pt x="285" y="1"/>
                    <a:pt x="190" y="33"/>
                    <a:pt x="95" y="128"/>
                  </a:cubicBezTo>
                  <a:cubicBezTo>
                    <a:pt x="32" y="191"/>
                    <a:pt x="0" y="286"/>
                    <a:pt x="0" y="381"/>
                  </a:cubicBezTo>
                  <a:cubicBezTo>
                    <a:pt x="0" y="508"/>
                    <a:pt x="32" y="603"/>
                    <a:pt x="95" y="666"/>
                  </a:cubicBezTo>
                  <a:cubicBezTo>
                    <a:pt x="190" y="761"/>
                    <a:pt x="285" y="793"/>
                    <a:pt x="380" y="793"/>
                  </a:cubicBezTo>
                  <a:cubicBezTo>
                    <a:pt x="507" y="793"/>
                    <a:pt x="602" y="761"/>
                    <a:pt x="665" y="666"/>
                  </a:cubicBezTo>
                  <a:cubicBezTo>
                    <a:pt x="729" y="603"/>
                    <a:pt x="792" y="508"/>
                    <a:pt x="792" y="381"/>
                  </a:cubicBezTo>
                  <a:cubicBezTo>
                    <a:pt x="792" y="286"/>
                    <a:pt x="729" y="191"/>
                    <a:pt x="665" y="128"/>
                  </a:cubicBezTo>
                  <a:cubicBezTo>
                    <a:pt x="602" y="33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47"/>
          <p:cNvGrpSpPr/>
          <p:nvPr/>
        </p:nvGrpSpPr>
        <p:grpSpPr>
          <a:xfrm>
            <a:off x="5893117" y="1823346"/>
            <a:ext cx="209040" cy="2261221"/>
            <a:chOff x="5893117" y="1823346"/>
            <a:chExt cx="209040" cy="2261221"/>
          </a:xfrm>
        </p:grpSpPr>
        <p:sp>
          <p:nvSpPr>
            <p:cNvPr id="782" name="Google Shape;782;p47"/>
            <p:cNvSpPr/>
            <p:nvPr/>
          </p:nvSpPr>
          <p:spPr>
            <a:xfrm>
              <a:off x="5898922" y="2755106"/>
              <a:ext cx="203235" cy="411267"/>
            </a:xfrm>
            <a:custGeom>
              <a:avLst/>
              <a:gdLst/>
              <a:ahLst/>
              <a:cxnLst/>
              <a:rect l="l" t="t" r="r" b="b"/>
              <a:pathLst>
                <a:path w="6652" h="13461" extrusionOk="0">
                  <a:moveTo>
                    <a:pt x="1" y="1"/>
                  </a:moveTo>
                  <a:lnTo>
                    <a:pt x="1" y="603"/>
                  </a:lnTo>
                  <a:lnTo>
                    <a:pt x="1" y="3801"/>
                  </a:lnTo>
                  <a:lnTo>
                    <a:pt x="2724" y="6651"/>
                  </a:lnTo>
                  <a:lnTo>
                    <a:pt x="1" y="9692"/>
                  </a:lnTo>
                  <a:lnTo>
                    <a:pt x="1" y="12700"/>
                  </a:lnTo>
                  <a:lnTo>
                    <a:pt x="1" y="13460"/>
                  </a:lnTo>
                  <a:lnTo>
                    <a:pt x="6651" y="66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5893117" y="3034753"/>
              <a:ext cx="14543" cy="1049814"/>
            </a:xfrm>
            <a:custGeom>
              <a:avLst/>
              <a:gdLst/>
              <a:ahLst/>
              <a:cxnLst/>
              <a:rect l="l" t="t" r="r" b="b"/>
              <a:pathLst>
                <a:path w="476" h="3436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34139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39"/>
                  </a:cubicBez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5893117" y="1823346"/>
              <a:ext cx="14543" cy="1049845"/>
            </a:xfrm>
            <a:custGeom>
              <a:avLst/>
              <a:gdLst/>
              <a:ahLst/>
              <a:cxnLst/>
              <a:rect l="l" t="t" r="r" b="b"/>
              <a:pathLst>
                <a:path w="476" h="34362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lnTo>
                    <a:pt x="1" y="34140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40"/>
                  </a:cubicBezTo>
                  <a:lnTo>
                    <a:pt x="444" y="222"/>
                  </a:lnTo>
                  <a:cubicBezTo>
                    <a:pt x="444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5893117" y="2859381"/>
              <a:ext cx="102595" cy="188937"/>
            </a:xfrm>
            <a:custGeom>
              <a:avLst/>
              <a:gdLst/>
              <a:ahLst/>
              <a:cxnLst/>
              <a:rect l="l" t="t" r="r" b="b"/>
              <a:pathLst>
                <a:path w="3358" h="6184" extrusionOk="0">
                  <a:moveTo>
                    <a:pt x="234" y="0"/>
                  </a:moveTo>
                  <a:cubicBezTo>
                    <a:pt x="175" y="0"/>
                    <a:pt x="111" y="24"/>
                    <a:pt x="64" y="71"/>
                  </a:cubicBezTo>
                  <a:cubicBezTo>
                    <a:pt x="1" y="166"/>
                    <a:pt x="1" y="293"/>
                    <a:pt x="64" y="388"/>
                  </a:cubicBezTo>
                  <a:lnTo>
                    <a:pt x="2787" y="3080"/>
                  </a:lnTo>
                  <a:lnTo>
                    <a:pt x="64" y="5803"/>
                  </a:lnTo>
                  <a:cubicBezTo>
                    <a:pt x="1" y="5898"/>
                    <a:pt x="1" y="6025"/>
                    <a:pt x="64" y="6120"/>
                  </a:cubicBezTo>
                  <a:cubicBezTo>
                    <a:pt x="127" y="6152"/>
                    <a:pt x="159" y="6184"/>
                    <a:pt x="222" y="6184"/>
                  </a:cubicBezTo>
                  <a:cubicBezTo>
                    <a:pt x="286" y="6184"/>
                    <a:pt x="349" y="6152"/>
                    <a:pt x="381" y="6120"/>
                  </a:cubicBezTo>
                  <a:lnTo>
                    <a:pt x="3262" y="3270"/>
                  </a:lnTo>
                  <a:cubicBezTo>
                    <a:pt x="3357" y="3175"/>
                    <a:pt x="3357" y="3017"/>
                    <a:pt x="3262" y="2922"/>
                  </a:cubicBezTo>
                  <a:lnTo>
                    <a:pt x="381" y="71"/>
                  </a:lnTo>
                  <a:cubicBezTo>
                    <a:pt x="349" y="24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47"/>
          <p:cNvGrpSpPr/>
          <p:nvPr/>
        </p:nvGrpSpPr>
        <p:grpSpPr>
          <a:xfrm>
            <a:off x="3054942" y="1830133"/>
            <a:ext cx="209040" cy="2261221"/>
            <a:chOff x="3054942" y="1830133"/>
            <a:chExt cx="209040" cy="2261221"/>
          </a:xfrm>
        </p:grpSpPr>
        <p:sp>
          <p:nvSpPr>
            <p:cNvPr id="787" name="Google Shape;787;p47"/>
            <p:cNvSpPr/>
            <p:nvPr/>
          </p:nvSpPr>
          <p:spPr>
            <a:xfrm>
              <a:off x="3060747" y="2761893"/>
              <a:ext cx="203235" cy="411267"/>
            </a:xfrm>
            <a:custGeom>
              <a:avLst/>
              <a:gdLst/>
              <a:ahLst/>
              <a:cxnLst/>
              <a:rect l="l" t="t" r="r" b="b"/>
              <a:pathLst>
                <a:path w="6652" h="13461" extrusionOk="0">
                  <a:moveTo>
                    <a:pt x="1" y="1"/>
                  </a:moveTo>
                  <a:lnTo>
                    <a:pt x="1" y="603"/>
                  </a:lnTo>
                  <a:lnTo>
                    <a:pt x="1" y="3801"/>
                  </a:lnTo>
                  <a:lnTo>
                    <a:pt x="2724" y="6651"/>
                  </a:lnTo>
                  <a:lnTo>
                    <a:pt x="1" y="9692"/>
                  </a:lnTo>
                  <a:lnTo>
                    <a:pt x="1" y="12700"/>
                  </a:lnTo>
                  <a:lnTo>
                    <a:pt x="1" y="13460"/>
                  </a:lnTo>
                  <a:lnTo>
                    <a:pt x="6651" y="66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3054942" y="3041540"/>
              <a:ext cx="14543" cy="1049814"/>
            </a:xfrm>
            <a:custGeom>
              <a:avLst/>
              <a:gdLst/>
              <a:ahLst/>
              <a:cxnLst/>
              <a:rect l="l" t="t" r="r" b="b"/>
              <a:pathLst>
                <a:path w="476" h="3436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34139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39"/>
                  </a:cubicBez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3054942" y="1830133"/>
              <a:ext cx="14543" cy="1049845"/>
            </a:xfrm>
            <a:custGeom>
              <a:avLst/>
              <a:gdLst/>
              <a:ahLst/>
              <a:cxnLst/>
              <a:rect l="l" t="t" r="r" b="b"/>
              <a:pathLst>
                <a:path w="476" h="34362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lnTo>
                    <a:pt x="1" y="34140"/>
                  </a:lnTo>
                  <a:cubicBezTo>
                    <a:pt x="1" y="34266"/>
                    <a:pt x="96" y="34361"/>
                    <a:pt x="222" y="34361"/>
                  </a:cubicBezTo>
                  <a:cubicBezTo>
                    <a:pt x="349" y="34361"/>
                    <a:pt x="476" y="34266"/>
                    <a:pt x="444" y="34140"/>
                  </a:cubicBezTo>
                  <a:lnTo>
                    <a:pt x="444" y="222"/>
                  </a:lnTo>
                  <a:cubicBezTo>
                    <a:pt x="444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3054942" y="2866169"/>
              <a:ext cx="102595" cy="188937"/>
            </a:xfrm>
            <a:custGeom>
              <a:avLst/>
              <a:gdLst/>
              <a:ahLst/>
              <a:cxnLst/>
              <a:rect l="l" t="t" r="r" b="b"/>
              <a:pathLst>
                <a:path w="3358" h="6184" extrusionOk="0">
                  <a:moveTo>
                    <a:pt x="234" y="0"/>
                  </a:moveTo>
                  <a:cubicBezTo>
                    <a:pt x="175" y="0"/>
                    <a:pt x="111" y="24"/>
                    <a:pt x="64" y="71"/>
                  </a:cubicBezTo>
                  <a:cubicBezTo>
                    <a:pt x="1" y="166"/>
                    <a:pt x="1" y="293"/>
                    <a:pt x="64" y="388"/>
                  </a:cubicBezTo>
                  <a:lnTo>
                    <a:pt x="2787" y="3080"/>
                  </a:lnTo>
                  <a:lnTo>
                    <a:pt x="64" y="5803"/>
                  </a:lnTo>
                  <a:cubicBezTo>
                    <a:pt x="1" y="5898"/>
                    <a:pt x="1" y="6025"/>
                    <a:pt x="64" y="6120"/>
                  </a:cubicBezTo>
                  <a:cubicBezTo>
                    <a:pt x="127" y="6152"/>
                    <a:pt x="159" y="6184"/>
                    <a:pt x="222" y="6184"/>
                  </a:cubicBezTo>
                  <a:cubicBezTo>
                    <a:pt x="286" y="6184"/>
                    <a:pt x="349" y="6152"/>
                    <a:pt x="381" y="6120"/>
                  </a:cubicBezTo>
                  <a:lnTo>
                    <a:pt x="3262" y="3270"/>
                  </a:lnTo>
                  <a:cubicBezTo>
                    <a:pt x="3357" y="3175"/>
                    <a:pt x="3357" y="3017"/>
                    <a:pt x="3262" y="2922"/>
                  </a:cubicBezTo>
                  <a:lnTo>
                    <a:pt x="381" y="71"/>
                  </a:lnTo>
                  <a:cubicBezTo>
                    <a:pt x="349" y="24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543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A67DC1A-A6FA-4B04-B677-5DBAA169734F}"/>
              </a:ext>
            </a:extLst>
          </p:cNvPr>
          <p:cNvGrpSpPr/>
          <p:nvPr/>
        </p:nvGrpSpPr>
        <p:grpSpPr>
          <a:xfrm rot="10800000">
            <a:off x="-1588" y="3813175"/>
            <a:ext cx="9145588" cy="1330325"/>
            <a:chOff x="0" y="9525"/>
            <a:chExt cx="9145588" cy="1330325"/>
          </a:xfrm>
        </p:grpSpPr>
        <p:sp>
          <p:nvSpPr>
            <p:cNvPr id="55" name="Rectangle 6">
              <a:extLst>
                <a:ext uri="{FF2B5EF4-FFF2-40B4-BE49-F238E27FC236}">
                  <a16:creationId xmlns:a16="http://schemas.microsoft.com/office/drawing/2014/main" id="{3CA7C7DF-5B35-459B-9081-3D9A4A88A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11150"/>
              <a:ext cx="6330950" cy="2079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72DDA1AD-98CA-4A3E-AC79-9A6A1AC12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525"/>
              <a:ext cx="4271963" cy="1330325"/>
            </a:xfrm>
            <a:custGeom>
              <a:avLst/>
              <a:gdLst>
                <a:gd name="T0" fmla="*/ 0 w 504"/>
                <a:gd name="T1" fmla="*/ 0 h 128"/>
                <a:gd name="T2" fmla="*/ 0 w 504"/>
                <a:gd name="T3" fmla="*/ 23 h 128"/>
                <a:gd name="T4" fmla="*/ 504 w 504"/>
                <a:gd name="T5" fmla="*/ 0 h 128"/>
                <a:gd name="T6" fmla="*/ 0 w 504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" h="128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85" y="128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69878814-584F-40D9-A3F4-6A4CE54D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629" y="1517905"/>
            <a:ext cx="2650694" cy="33421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 Power of Feminism by Slidesgo">
  <a:themeElements>
    <a:clrScheme name="Simple Light">
      <a:dk1>
        <a:srgbClr val="543864"/>
      </a:dk1>
      <a:lt1>
        <a:srgbClr val="FFFFFF"/>
      </a:lt1>
      <a:dk2>
        <a:srgbClr val="FFBD69"/>
      </a:dk2>
      <a:lt2>
        <a:srgbClr val="EEEEEE"/>
      </a:lt2>
      <a:accent1>
        <a:srgbClr val="FFBD69"/>
      </a:accent1>
      <a:accent2>
        <a:srgbClr val="543864"/>
      </a:accent2>
      <a:accent3>
        <a:srgbClr val="7A489B"/>
      </a:accent3>
      <a:accent4>
        <a:srgbClr val="432B50"/>
      </a:accent4>
      <a:accent5>
        <a:srgbClr val="B7B7B7"/>
      </a:accent5>
      <a:accent6>
        <a:srgbClr val="F4AB5D"/>
      </a:accent6>
      <a:hlink>
        <a:srgbClr val="5438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869</Words>
  <Application>Microsoft Office PowerPoint</Application>
  <PresentationFormat>Presentación en pantalla (16:9)</PresentationFormat>
  <Paragraphs>192</Paragraphs>
  <Slides>35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Arial</vt:lpstr>
      <vt:lpstr>Pacifico</vt:lpstr>
      <vt:lpstr>Leckerli One</vt:lpstr>
      <vt:lpstr>Montserrat</vt:lpstr>
      <vt:lpstr>Montserrat Medium</vt:lpstr>
      <vt:lpstr>DM Sans</vt:lpstr>
      <vt:lpstr>Lemon</vt:lpstr>
      <vt:lpstr>Montserrat SemiBold</vt:lpstr>
      <vt:lpstr>Bevan</vt:lpstr>
      <vt:lpstr>The Power of Feminism by Slidesgo</vt:lpstr>
      <vt:lpstr> Feminism</vt:lpstr>
      <vt:lpstr>Whoa!</vt:lpstr>
      <vt:lpstr>Table of contents</vt:lpstr>
      <vt:lpstr>—Someone Famous</vt:lpstr>
      <vt:lpstr>01</vt:lpstr>
      <vt:lpstr>The slide title goes here!</vt:lpstr>
      <vt:lpstr>To reinforce the concept, try using an image  </vt:lpstr>
      <vt:lpstr>Presentación de PowerPoint</vt:lpstr>
      <vt:lpstr>Maybe you need three columns</vt:lpstr>
      <vt:lpstr>Awesome words</vt:lpstr>
      <vt:lpstr>345,265</vt:lpstr>
      <vt:lpstr>Graph</vt:lpstr>
      <vt:lpstr>Review the concepts</vt:lpstr>
      <vt:lpstr>Maybe you need two columns</vt:lpstr>
      <vt:lpstr>A comparison is always good      </vt:lpstr>
      <vt:lpstr>This is an infographic</vt:lpstr>
      <vt:lpstr>How about including percentages?</vt:lpstr>
      <vt:lpstr>70,000</vt:lpstr>
      <vt:lpstr>This is a process</vt:lpstr>
      <vt:lpstr>Presentación de PowerPoint</vt:lpstr>
      <vt:lpstr>Another infographic</vt:lpstr>
      <vt:lpstr>This is a table</vt:lpstr>
      <vt:lpstr>This is a map</vt:lpstr>
      <vt:lpstr>Timeline</vt:lpstr>
      <vt:lpstr>Our team</vt:lpstr>
      <vt:lpstr>04</vt:lpstr>
      <vt:lpstr>Mobile mockup</vt:lpstr>
      <vt:lpstr>Computer  mockup</vt:lpstr>
      <vt:lpstr>Thanks</vt:lpstr>
      <vt:lpstr>Presentación de PowerPoint</vt:lpstr>
      <vt:lpstr>RESOURCES</vt:lpstr>
      <vt:lpstr>RESOURCES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feminista</dc:title>
  <dc:creator>Sr GRYM</dc:creator>
  <cp:lastModifiedBy>i201701069 (Sucasaca Mamani, Jean Carlo)</cp:lastModifiedBy>
  <cp:revision>29</cp:revision>
  <dcterms:modified xsi:type="dcterms:W3CDTF">2022-05-27T09:07:02Z</dcterms:modified>
</cp:coreProperties>
</file>